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62"/>
  </p:notesMasterIdLst>
  <p:sldIdLst>
    <p:sldId id="256" r:id="rId4"/>
    <p:sldId id="318" r:id="rId5"/>
    <p:sldId id="920" r:id="rId6"/>
    <p:sldId id="981" r:id="rId7"/>
    <p:sldId id="980" r:id="rId8"/>
    <p:sldId id="982" r:id="rId9"/>
    <p:sldId id="916" r:id="rId10"/>
    <p:sldId id="984" r:id="rId11"/>
    <p:sldId id="983" r:id="rId12"/>
    <p:sldId id="260" r:id="rId13"/>
    <p:sldId id="985" r:id="rId14"/>
    <p:sldId id="1034" r:id="rId15"/>
    <p:sldId id="987" r:id="rId16"/>
    <p:sldId id="989" r:id="rId17"/>
    <p:sldId id="990" r:id="rId18"/>
    <p:sldId id="996" r:id="rId19"/>
    <p:sldId id="997" r:id="rId20"/>
    <p:sldId id="999" r:id="rId21"/>
    <p:sldId id="1000" r:id="rId22"/>
    <p:sldId id="995" r:id="rId23"/>
    <p:sldId id="1001" r:id="rId24"/>
    <p:sldId id="1002" r:id="rId25"/>
    <p:sldId id="1003" r:id="rId26"/>
    <p:sldId id="1005" r:id="rId27"/>
    <p:sldId id="1004" r:id="rId28"/>
    <p:sldId id="1006" r:id="rId29"/>
    <p:sldId id="1009" r:id="rId30"/>
    <p:sldId id="1008" r:id="rId31"/>
    <p:sldId id="1010" r:id="rId32"/>
    <p:sldId id="1011" r:id="rId33"/>
    <p:sldId id="1013" r:id="rId34"/>
    <p:sldId id="1014" r:id="rId35"/>
    <p:sldId id="1015" r:id="rId36"/>
    <p:sldId id="1007" r:id="rId37"/>
    <p:sldId id="1016" r:id="rId38"/>
    <p:sldId id="1017" r:id="rId39"/>
    <p:sldId id="1018" r:id="rId40"/>
    <p:sldId id="1019" r:id="rId41"/>
    <p:sldId id="1021" r:id="rId42"/>
    <p:sldId id="1020" r:id="rId43"/>
    <p:sldId id="1022" r:id="rId44"/>
    <p:sldId id="1023" r:id="rId45"/>
    <p:sldId id="1026" r:id="rId46"/>
    <p:sldId id="1027" r:id="rId47"/>
    <p:sldId id="1028" r:id="rId48"/>
    <p:sldId id="1029" r:id="rId49"/>
    <p:sldId id="1031" r:id="rId50"/>
    <p:sldId id="967" r:id="rId51"/>
    <p:sldId id="326" r:id="rId52"/>
    <p:sldId id="969" r:id="rId53"/>
    <p:sldId id="973" r:id="rId54"/>
    <p:sldId id="1032" r:id="rId55"/>
    <p:sldId id="974" r:id="rId56"/>
    <p:sldId id="975" r:id="rId57"/>
    <p:sldId id="977" r:id="rId58"/>
    <p:sldId id="1033" r:id="rId59"/>
    <p:sldId id="299" r:id="rId60"/>
    <p:sldId id="95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>
      <p:cViewPr varScale="1">
        <p:scale>
          <a:sx n="59" d="100"/>
          <a:sy n="59" d="100"/>
        </p:scale>
        <p:origin x="8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2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5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07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2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9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2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0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4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6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2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81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7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>
  <p:cSld name="BIG TITLE OPEN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886136" y="328975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40907" y="783541"/>
            <a:ext cx="8539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ckey One"/>
              <a:buNone/>
              <a:defRPr sz="8000">
                <a:solidFill>
                  <a:schemeClr val="dk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699228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374191" y="1096540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773192" y="1039184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5134563" y="2307440"/>
            <a:ext cx="475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3521103" y="2231995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5801705" y="3442041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4167413" y="3407084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6530537" y="4645652"/>
            <a:ext cx="4570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4915325" y="4564453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9"/>
          </p:nvPr>
        </p:nvSpPr>
        <p:spPr>
          <a:xfrm>
            <a:off x="802575" y="5690495"/>
            <a:ext cx="369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390433" y="1628368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5134563" y="2797569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5801705" y="3975676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5"/>
          </p:nvPr>
        </p:nvSpPr>
        <p:spPr>
          <a:xfrm>
            <a:off x="6530537" y="5140375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567628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 flipH="1">
            <a:off x="3216584" y="3266067"/>
            <a:ext cx="5758800" cy="1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51217" y="2310099"/>
            <a:ext cx="59608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65882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2284101" y="2335233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916200" y="2043833"/>
            <a:ext cx="548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948537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6914200" y="2462029"/>
            <a:ext cx="354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5310231" y="33855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8748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8148269" y="714688"/>
            <a:ext cx="186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7616869" y="1297137"/>
            <a:ext cx="292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2"/>
          </p:nvPr>
        </p:nvSpPr>
        <p:spPr>
          <a:xfrm>
            <a:off x="3094921" y="5090841"/>
            <a:ext cx="292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ctrTitle" idx="3"/>
          </p:nvPr>
        </p:nvSpPr>
        <p:spPr>
          <a:xfrm>
            <a:off x="3626321" y="4508392"/>
            <a:ext cx="186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4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108653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659633" y="1973996"/>
            <a:ext cx="32608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983631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ctrTitle" idx="2"/>
          </p:nvPr>
        </p:nvSpPr>
        <p:spPr>
          <a:xfrm>
            <a:off x="4852807" y="1973996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3"/>
          </p:nvPr>
        </p:nvSpPr>
        <p:spPr>
          <a:xfrm>
            <a:off x="5297597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ctrTitle" idx="4"/>
          </p:nvPr>
        </p:nvSpPr>
        <p:spPr>
          <a:xfrm>
            <a:off x="8107261" y="1973996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5"/>
          </p:nvPr>
        </p:nvSpPr>
        <p:spPr>
          <a:xfrm>
            <a:off x="8552048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6"/>
          </p:nvPr>
        </p:nvSpPr>
        <p:spPr>
          <a:xfrm>
            <a:off x="1659633" y="4559963"/>
            <a:ext cx="32608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7"/>
          </p:nvPr>
        </p:nvSpPr>
        <p:spPr>
          <a:xfrm>
            <a:off x="1983631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8"/>
          </p:nvPr>
        </p:nvSpPr>
        <p:spPr>
          <a:xfrm>
            <a:off x="4852807" y="4559963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9"/>
          </p:nvPr>
        </p:nvSpPr>
        <p:spPr>
          <a:xfrm>
            <a:off x="5297597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13"/>
          </p:nvPr>
        </p:nvSpPr>
        <p:spPr>
          <a:xfrm>
            <a:off x="8107261" y="4559963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14"/>
          </p:nvPr>
        </p:nvSpPr>
        <p:spPr>
          <a:xfrm>
            <a:off x="8552048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 idx="15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056941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9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-236116" y="135955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2"/>
          </p:nvPr>
        </p:nvSpPr>
        <p:spPr>
          <a:xfrm>
            <a:off x="3748600" y="2698657"/>
            <a:ext cx="3054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3"/>
          </p:nvPr>
        </p:nvSpPr>
        <p:spPr>
          <a:xfrm>
            <a:off x="4966117" y="4265280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hasCustomPrompt="1"/>
          </p:nvPr>
        </p:nvSpPr>
        <p:spPr>
          <a:xfrm>
            <a:off x="3299133" y="1585800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4" hasCustomPrompt="1"/>
          </p:nvPr>
        </p:nvSpPr>
        <p:spPr>
          <a:xfrm>
            <a:off x="5699900" y="3102833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5" hasCustomPrompt="1"/>
          </p:nvPr>
        </p:nvSpPr>
        <p:spPr>
          <a:xfrm>
            <a:off x="802467" y="240800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305782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ctrTitle"/>
          </p:nvPr>
        </p:nvSpPr>
        <p:spPr>
          <a:xfrm>
            <a:off x="3125900" y="1114391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3244625" y="1820667"/>
            <a:ext cx="1927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2"/>
          </p:nvPr>
        </p:nvSpPr>
        <p:spPr>
          <a:xfrm>
            <a:off x="3104933" y="3689700"/>
            <a:ext cx="220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3"/>
          </p:nvPr>
        </p:nvSpPr>
        <p:spPr>
          <a:xfrm>
            <a:off x="3244625" y="4416251"/>
            <a:ext cx="1927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4"/>
          </p:nvPr>
        </p:nvSpPr>
        <p:spPr>
          <a:xfrm>
            <a:off x="8386999" y="1125800"/>
            <a:ext cx="220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5"/>
          </p:nvPr>
        </p:nvSpPr>
        <p:spPr>
          <a:xfrm>
            <a:off x="8408175" y="1820667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ctrTitle" idx="6"/>
          </p:nvPr>
        </p:nvSpPr>
        <p:spPr>
          <a:xfrm>
            <a:off x="8408173" y="3689684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7"/>
          </p:nvPr>
        </p:nvSpPr>
        <p:spPr>
          <a:xfrm>
            <a:off x="8408175" y="4416251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 idx="8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112166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11475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AWESOME WORD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3244033" y="910200"/>
            <a:ext cx="570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852702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12908" y="5634116"/>
            <a:ext cx="37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812908" y="4139833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7875560" y="4787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8765160" y="12781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250399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4876067" y="4594835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2" hasCustomPrompt="1"/>
          </p:nvPr>
        </p:nvSpPr>
        <p:spPr>
          <a:xfrm>
            <a:off x="5346067" y="3594451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4580867" y="5212667"/>
            <a:ext cx="302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54180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 1">
  <p:cSld name="TITLE + SUBTITLE +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3516800" y="944233"/>
            <a:ext cx="4448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309175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 flipH="1">
            <a:off x="2736033" y="104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2"/>
          </p:nvPr>
        </p:nvSpPr>
        <p:spPr>
          <a:xfrm flipH="1">
            <a:off x="7589100" y="104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3"/>
          </p:nvPr>
        </p:nvSpPr>
        <p:spPr>
          <a:xfrm flipH="1">
            <a:off x="2736033" y="425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364389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 + BULLET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779200" y="1603633"/>
            <a:ext cx="7090000" cy="4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7694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27609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8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754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4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10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59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5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69.svg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6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69.svg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67.svg"/><Relationship Id="rId7" Type="http://schemas.openxmlformats.org/officeDocument/2006/relationships/image" Target="../media/image7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9.sv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69.sv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3.sv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1.sv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svg"/><Relationship Id="rId5" Type="http://schemas.openxmlformats.org/officeDocument/2006/relationships/image" Target="../media/image24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sv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sv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08.sv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74.png"/><Relationship Id="rId18" Type="http://schemas.openxmlformats.org/officeDocument/2006/relationships/image" Target="../media/image125.svg"/><Relationship Id="rId26" Type="http://schemas.openxmlformats.org/officeDocument/2006/relationships/image" Target="../media/image133.svg"/><Relationship Id="rId3" Type="http://schemas.openxmlformats.org/officeDocument/2006/relationships/image" Target="../media/image70.png"/><Relationship Id="rId21" Type="http://schemas.openxmlformats.org/officeDocument/2006/relationships/image" Target="../media/image78.png"/><Relationship Id="rId7" Type="http://schemas.openxmlformats.org/officeDocument/2006/relationships/image" Target="../media/image72.png"/><Relationship Id="rId12" Type="http://schemas.openxmlformats.org/officeDocument/2006/relationships/image" Target="../media/image38.sv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image" Target="../media/image69.png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20.png"/><Relationship Id="rId24" Type="http://schemas.openxmlformats.org/officeDocument/2006/relationships/image" Target="../media/image131.sv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10" Type="http://schemas.openxmlformats.org/officeDocument/2006/relationships/image" Target="../media/image119.svg"/><Relationship Id="rId19" Type="http://schemas.openxmlformats.org/officeDocument/2006/relationships/image" Target="../media/image77.png"/><Relationship Id="rId4" Type="http://schemas.openxmlformats.org/officeDocument/2006/relationships/image" Target="../media/image113.svg"/><Relationship Id="rId9" Type="http://schemas.openxmlformats.org/officeDocument/2006/relationships/image" Target="../media/image73.png"/><Relationship Id="rId14" Type="http://schemas.openxmlformats.org/officeDocument/2006/relationships/image" Target="../media/image121.svg"/><Relationship Id="rId22" Type="http://schemas.openxmlformats.org/officeDocument/2006/relationships/image" Target="../media/image12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slide" Target="slide52.xml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slide" Target="slide5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11" Type="http://schemas.openxmlformats.org/officeDocument/2006/relationships/slide" Target="slide51.xml"/><Relationship Id="rId5" Type="http://schemas.openxmlformats.org/officeDocument/2006/relationships/image" Target="../media/image83.png"/><Relationship Id="rId10" Type="http://schemas.openxmlformats.org/officeDocument/2006/relationships/image" Target="../media/image140.svg"/><Relationship Id="rId4" Type="http://schemas.openxmlformats.org/officeDocument/2006/relationships/slide" Target="slide55.xml"/><Relationship Id="rId9" Type="http://schemas.openxmlformats.org/officeDocument/2006/relationships/image" Target="../media/image85.png"/><Relationship Id="rId14" Type="http://schemas.openxmlformats.org/officeDocument/2006/relationships/slide" Target="slide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138.svg"/><Relationship Id="rId12" Type="http://schemas.openxmlformats.org/officeDocument/2006/relationships/image" Target="../media/image1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9.png"/><Relationship Id="rId10" Type="http://schemas.openxmlformats.org/officeDocument/2006/relationships/slide" Target="slide49.xml"/><Relationship Id="rId4" Type="http://schemas.openxmlformats.org/officeDocument/2006/relationships/image" Target="../media/image81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138.svg"/><Relationship Id="rId12" Type="http://schemas.openxmlformats.org/officeDocument/2006/relationships/image" Target="../media/image1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9.png"/><Relationship Id="rId10" Type="http://schemas.openxmlformats.org/officeDocument/2006/relationships/slide" Target="slide49.xml"/><Relationship Id="rId4" Type="http://schemas.openxmlformats.org/officeDocument/2006/relationships/image" Target="../media/image81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138.svg"/><Relationship Id="rId12" Type="http://schemas.openxmlformats.org/officeDocument/2006/relationships/image" Target="../media/image1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9.png"/><Relationship Id="rId10" Type="http://schemas.openxmlformats.org/officeDocument/2006/relationships/slide" Target="slide49.xml"/><Relationship Id="rId4" Type="http://schemas.openxmlformats.org/officeDocument/2006/relationships/image" Target="../media/image81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138.svg"/><Relationship Id="rId12" Type="http://schemas.openxmlformats.org/officeDocument/2006/relationships/image" Target="../media/image1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5" Type="http://schemas.openxmlformats.org/officeDocument/2006/relationships/image" Target="../media/image89.png"/><Relationship Id="rId10" Type="http://schemas.openxmlformats.org/officeDocument/2006/relationships/slide" Target="slide49.xml"/><Relationship Id="rId4" Type="http://schemas.openxmlformats.org/officeDocument/2006/relationships/image" Target="../media/image81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138.svg"/><Relationship Id="rId12" Type="http://schemas.openxmlformats.org/officeDocument/2006/relationships/image" Target="../media/image1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5" Type="http://schemas.openxmlformats.org/officeDocument/2006/relationships/image" Target="../media/image89.png"/><Relationship Id="rId10" Type="http://schemas.openxmlformats.org/officeDocument/2006/relationships/slide" Target="slide49.xml"/><Relationship Id="rId4" Type="http://schemas.openxmlformats.org/officeDocument/2006/relationships/image" Target="../media/image81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74.png"/><Relationship Id="rId18" Type="http://schemas.openxmlformats.org/officeDocument/2006/relationships/image" Target="../media/image125.svg"/><Relationship Id="rId26" Type="http://schemas.openxmlformats.org/officeDocument/2006/relationships/image" Target="../media/image133.svg"/><Relationship Id="rId3" Type="http://schemas.openxmlformats.org/officeDocument/2006/relationships/image" Target="../media/image70.png"/><Relationship Id="rId21" Type="http://schemas.openxmlformats.org/officeDocument/2006/relationships/image" Target="../media/image78.png"/><Relationship Id="rId7" Type="http://schemas.openxmlformats.org/officeDocument/2006/relationships/image" Target="../media/image72.png"/><Relationship Id="rId12" Type="http://schemas.openxmlformats.org/officeDocument/2006/relationships/image" Target="../media/image38.sv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image" Target="../media/image69.png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20.png"/><Relationship Id="rId24" Type="http://schemas.openxmlformats.org/officeDocument/2006/relationships/image" Target="../media/image131.sv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10" Type="http://schemas.openxmlformats.org/officeDocument/2006/relationships/image" Target="../media/image119.svg"/><Relationship Id="rId19" Type="http://schemas.openxmlformats.org/officeDocument/2006/relationships/image" Target="../media/image77.png"/><Relationship Id="rId4" Type="http://schemas.openxmlformats.org/officeDocument/2006/relationships/image" Target="../media/image113.svg"/><Relationship Id="rId9" Type="http://schemas.openxmlformats.org/officeDocument/2006/relationships/image" Target="../media/image73.png"/><Relationship Id="rId14" Type="http://schemas.openxmlformats.org/officeDocument/2006/relationships/image" Target="../media/image121.svg"/><Relationship Id="rId22" Type="http://schemas.openxmlformats.org/officeDocument/2006/relationships/image" Target="../media/image12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svg"/><Relationship Id="rId5" Type="http://schemas.openxmlformats.org/officeDocument/2006/relationships/image" Target="../media/image23.png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0.svg"/><Relationship Id="rId7" Type="http://schemas.openxmlformats.org/officeDocument/2006/relationships/image" Target="../media/image15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52.svg"/><Relationship Id="rId4" Type="http://schemas.openxmlformats.org/officeDocument/2006/relationships/image" Target="../media/image94.png"/><Relationship Id="rId9" Type="http://schemas.openxmlformats.org/officeDocument/2006/relationships/image" Target="../media/image15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1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43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D6DA2A-5A51-09F9-85A7-037AF5F548A2}"/>
              </a:ext>
            </a:extLst>
          </p:cNvPr>
          <p:cNvSpPr/>
          <p:nvPr/>
        </p:nvSpPr>
        <p:spPr>
          <a:xfrm>
            <a:off x="-12964" y="2822287"/>
            <a:ext cx="3017520" cy="4114800"/>
          </a:xfrm>
          <a:custGeom>
            <a:avLst/>
            <a:gdLst/>
            <a:ahLst/>
            <a:cxnLst/>
            <a:rect l="l" t="t" r="r" b="b"/>
            <a:pathLst>
              <a:path w="3352143" h="4114800">
                <a:moveTo>
                  <a:pt x="0" y="0"/>
                </a:moveTo>
                <a:lnTo>
                  <a:pt x="3352143" y="0"/>
                </a:lnTo>
                <a:lnTo>
                  <a:pt x="3352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81405" y="64277"/>
            <a:ext cx="12554810" cy="7280980"/>
            <a:chOff x="132882" y="0"/>
            <a:chExt cx="25109620" cy="14561961"/>
          </a:xfrm>
        </p:grpSpPr>
        <p:sp>
          <p:nvSpPr>
            <p:cNvPr id="3" name="Freeform 3"/>
            <p:cNvSpPr/>
            <p:nvPr/>
          </p:nvSpPr>
          <p:spPr>
            <a:xfrm>
              <a:off x="132882" y="8679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92091" y="1109281"/>
            <a:ext cx="9800590" cy="4456671"/>
            <a:chOff x="-3810" y="0"/>
            <a:chExt cx="501948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40848" y="70331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0400EB5-070D-40B4-A601-A0FE35CD0AC6}"/>
              </a:ext>
            </a:extLst>
          </p:cNvPr>
          <p:cNvSpPr/>
          <p:nvPr/>
        </p:nvSpPr>
        <p:spPr>
          <a:xfrm>
            <a:off x="0" y="4839416"/>
            <a:ext cx="3080177" cy="206441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255482F-A39D-8B34-16E7-94498C4E3860}"/>
              </a:ext>
            </a:extLst>
          </p:cNvPr>
          <p:cNvSpPr/>
          <p:nvPr/>
        </p:nvSpPr>
        <p:spPr>
          <a:xfrm>
            <a:off x="10166474" y="2743200"/>
            <a:ext cx="2569355" cy="4114800"/>
          </a:xfrm>
          <a:custGeom>
            <a:avLst/>
            <a:gdLst/>
            <a:ahLst/>
            <a:cxnLst/>
            <a:rect l="l" t="t" r="r" b="b"/>
            <a:pathLst>
              <a:path w="2067687" h="4114800">
                <a:moveTo>
                  <a:pt x="0" y="0"/>
                </a:moveTo>
                <a:lnTo>
                  <a:pt x="2067688" y="0"/>
                </a:lnTo>
                <a:lnTo>
                  <a:pt x="2067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F608048-D7AE-3CBA-70E7-675C39817117}"/>
              </a:ext>
            </a:extLst>
          </p:cNvPr>
          <p:cNvSpPr/>
          <p:nvPr/>
        </p:nvSpPr>
        <p:spPr>
          <a:xfrm>
            <a:off x="10059256" y="5572435"/>
            <a:ext cx="758823" cy="1221288"/>
          </a:xfrm>
          <a:custGeom>
            <a:avLst/>
            <a:gdLst/>
            <a:ahLst/>
            <a:cxnLst/>
            <a:rect l="l" t="t" r="r" b="b"/>
            <a:pathLst>
              <a:path w="2407158" h="4114800">
                <a:moveTo>
                  <a:pt x="0" y="0"/>
                </a:moveTo>
                <a:lnTo>
                  <a:pt x="2407158" y="0"/>
                </a:lnTo>
                <a:lnTo>
                  <a:pt x="2407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1F5FE3-F4E0-942A-64C8-E3DC9C706113}"/>
              </a:ext>
            </a:extLst>
          </p:cNvPr>
          <p:cNvSpPr txBox="1"/>
          <p:nvPr/>
        </p:nvSpPr>
        <p:spPr>
          <a:xfrm>
            <a:off x="1893578" y="2478394"/>
            <a:ext cx="8605381" cy="13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3. VIỆT NAM TỪ ĐẦU THẾ KỈ XVI ĐẾN THẾ KỈ XVIII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893AE-95DC-95B6-5DB1-DF1072D4988F}"/>
              </a:ext>
            </a:extLst>
          </p:cNvPr>
          <p:cNvSpPr txBox="1"/>
          <p:nvPr/>
        </p:nvSpPr>
        <p:spPr>
          <a:xfrm>
            <a:off x="697041" y="1411249"/>
            <a:ext cx="10804848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5: CUỘC XUNG ĐỘT NAM – BẮC TRIỀU VÀ TRỊNH – NGUYỄN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BD1234-9AC2-CDBD-13F1-347D6840A1F7}"/>
              </a:ext>
            </a:extLst>
          </p:cNvPr>
          <p:cNvSpPr txBox="1"/>
          <p:nvPr/>
        </p:nvSpPr>
        <p:spPr>
          <a:xfrm>
            <a:off x="697041" y="646473"/>
            <a:ext cx="1854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C71AC4-E52C-EB69-0282-74BFF54A6F76}"/>
              </a:ext>
            </a:extLst>
          </p:cNvPr>
          <p:cNvSpPr txBox="1"/>
          <p:nvPr/>
        </p:nvSpPr>
        <p:spPr>
          <a:xfrm>
            <a:off x="963741" y="2839721"/>
            <a:ext cx="60960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C1D1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38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7B1654D-93B4-732B-5A5A-874A366696A5}"/>
              </a:ext>
            </a:extLst>
          </p:cNvPr>
          <p:cNvSpPr/>
          <p:nvPr/>
        </p:nvSpPr>
        <p:spPr>
          <a:xfrm>
            <a:off x="2188506" y="1418978"/>
            <a:ext cx="7736695" cy="2215361"/>
          </a:xfrm>
          <a:custGeom>
            <a:avLst/>
            <a:gdLst/>
            <a:ahLst/>
            <a:cxnLst/>
            <a:rect l="l" t="t" r="r" b="b"/>
            <a:pathLst>
              <a:path w="7315200" h="3044952">
                <a:moveTo>
                  <a:pt x="0" y="0"/>
                </a:moveTo>
                <a:lnTo>
                  <a:pt x="7315200" y="0"/>
                </a:lnTo>
                <a:lnTo>
                  <a:pt x="7315200" y="3044952"/>
                </a:lnTo>
                <a:lnTo>
                  <a:pt x="0" y="3044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71433-2F90-45DC-F3DC-EB7AED3FDAE2}"/>
              </a:ext>
            </a:extLst>
          </p:cNvPr>
          <p:cNvSpPr txBox="1"/>
          <p:nvPr/>
        </p:nvSpPr>
        <p:spPr>
          <a:xfrm>
            <a:off x="2512280" y="1651771"/>
            <a:ext cx="7203295" cy="1775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 CẶP ĐÔI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916894-29C2-515A-2330-F19C19AA2A92}"/>
              </a:ext>
            </a:extLst>
          </p:cNvPr>
          <p:cNvSpPr/>
          <p:nvPr/>
        </p:nvSpPr>
        <p:spPr>
          <a:xfrm>
            <a:off x="3243014" y="3966301"/>
            <a:ext cx="2216150" cy="243674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38850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uyện về Khâm Đức hoàng hậu nhảy vào lửa chết theo... &quot;vua Lợ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28" y="0"/>
            <a:ext cx="5362575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huyện không giống ai của “Vua Quỷ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357654"/>
            <a:ext cx="5715000" cy="614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C45E40-28E7-BFF6-7DBD-2B3C3BD56417}"/>
              </a:ext>
            </a:extLst>
          </p:cNvPr>
          <p:cNvGrpSpPr/>
          <p:nvPr/>
        </p:nvGrpSpPr>
        <p:grpSpPr>
          <a:xfrm>
            <a:off x="1108675" y="1384922"/>
            <a:ext cx="9974650" cy="3606177"/>
            <a:chOff x="1108675" y="309155"/>
            <a:chExt cx="9974650" cy="360617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95A4358-38B4-63B3-1820-8A163C46ADB7}"/>
                </a:ext>
              </a:extLst>
            </p:cNvPr>
            <p:cNvSpPr/>
            <p:nvPr/>
          </p:nvSpPr>
          <p:spPr>
            <a:xfrm>
              <a:off x="1108675" y="309155"/>
              <a:ext cx="9974650" cy="3606177"/>
            </a:xfrm>
            <a:custGeom>
              <a:avLst/>
              <a:gdLst/>
              <a:ahLst/>
              <a:cxnLst/>
              <a:rect l="l" t="t" r="r" b="b"/>
              <a:pathLst>
                <a:path w="6583680" h="4114800">
                  <a:moveTo>
                    <a:pt x="0" y="0"/>
                  </a:moveTo>
                  <a:lnTo>
                    <a:pt x="6583680" y="0"/>
                  </a:lnTo>
                  <a:lnTo>
                    <a:pt x="65836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EBF11E-4129-34C4-5CB7-0B774528C789}"/>
                </a:ext>
              </a:extLst>
            </p:cNvPr>
            <p:cNvSpPr txBox="1"/>
            <p:nvPr/>
          </p:nvSpPr>
          <p:spPr>
            <a:xfrm>
              <a:off x="2362200" y="1327413"/>
              <a:ext cx="746759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Em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hãy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nêu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biết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về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Mạc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Đăng</a:t>
              </a:r>
              <a:r>
                <a:rPr lang="en-US" sz="4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Dung </a:t>
              </a:r>
              <a:endParaRPr lang="en-US" sz="60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2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person sitting on a chair&#10;&#10;Description automatically generated">
            <a:extLst>
              <a:ext uri="{FF2B5EF4-FFF2-40B4-BE49-F238E27FC236}">
                <a16:creationId xmlns:a16="http://schemas.microsoft.com/office/drawing/2014/main" id="{E9F05C14-FD86-517B-888A-0ABE77E24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2" b="-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4ABA90-8557-9872-AF2C-88CB4DD8FE9E}"/>
              </a:ext>
            </a:extLst>
          </p:cNvPr>
          <p:cNvSpPr txBox="1"/>
          <p:nvPr/>
        </p:nvSpPr>
        <p:spPr>
          <a:xfrm>
            <a:off x="131304" y="797510"/>
            <a:ext cx="356597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23/11/1483 (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Mão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Trai,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(nay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Thụy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Đĩnh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AF593-E0B4-4467-1B12-61D762102E57}"/>
              </a:ext>
            </a:extLst>
          </p:cNvPr>
          <p:cNvSpPr txBox="1"/>
          <p:nvPr/>
        </p:nvSpPr>
        <p:spPr>
          <a:xfrm>
            <a:off x="4415860" y="6022389"/>
            <a:ext cx="77761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51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iding a horse with a sword&#10;&#10;Description automatically generated">
            <a:extLst>
              <a:ext uri="{FF2B5EF4-FFF2-40B4-BE49-F238E27FC236}">
                <a16:creationId xmlns:a16="http://schemas.microsoft.com/office/drawing/2014/main" id="{5A73312E-C984-1C67-37C4-50272C26B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13" y="563106"/>
            <a:ext cx="4579810" cy="5279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238360-8B0D-3480-9C72-9D9C7BC7E8AF}"/>
              </a:ext>
            </a:extLst>
          </p:cNvPr>
          <p:cNvSpPr txBox="1"/>
          <p:nvPr/>
        </p:nvSpPr>
        <p:spPr>
          <a:xfrm>
            <a:off x="477012" y="5925472"/>
            <a:ext cx="655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đao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E7961-BBC0-2D6D-1E31-CFFE1FBC4492}"/>
              </a:ext>
            </a:extLst>
          </p:cNvPr>
          <p:cNvSpPr txBox="1"/>
          <p:nvPr/>
        </p:nvSpPr>
        <p:spPr>
          <a:xfrm>
            <a:off x="6372035" y="1235825"/>
            <a:ext cx="4847271" cy="421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đỗ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Uy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1527,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3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32601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F885B-47DA-93C7-24FF-3D03C9751CA1}"/>
              </a:ext>
            </a:extLst>
          </p:cNvPr>
          <p:cNvGrpSpPr/>
          <p:nvPr/>
        </p:nvGrpSpPr>
        <p:grpSpPr>
          <a:xfrm>
            <a:off x="1752600" y="3486148"/>
            <a:ext cx="3249144" cy="1524000"/>
            <a:chOff x="624127" y="4095749"/>
            <a:chExt cx="3546692" cy="1524000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B9C193A-19EE-035F-7559-B1DB03A88AED}"/>
                </a:ext>
              </a:extLst>
            </p:cNvPr>
            <p:cNvGrpSpPr/>
            <p:nvPr/>
          </p:nvGrpSpPr>
          <p:grpSpPr>
            <a:xfrm>
              <a:off x="624127" y="4095749"/>
              <a:ext cx="3546692" cy="1524000"/>
              <a:chOff x="0" y="0"/>
              <a:chExt cx="3969011" cy="1373709"/>
            </a:xfrm>
            <a:grpFill/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EAEE1573-F0C4-E31C-63C7-33DBAE686E9D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</p:spPr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E638FE-D061-5EDE-F020-85CD6ADF6952}"/>
                </a:ext>
              </a:extLst>
            </p:cNvPr>
            <p:cNvSpPr txBox="1"/>
            <p:nvPr/>
          </p:nvSpPr>
          <p:spPr>
            <a:xfrm>
              <a:off x="698404" y="4501381"/>
              <a:ext cx="3422879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64BFA5-9593-3F13-8AA6-9BB4A777A2A8}"/>
              </a:ext>
            </a:extLst>
          </p:cNvPr>
          <p:cNvGrpSpPr/>
          <p:nvPr/>
        </p:nvGrpSpPr>
        <p:grpSpPr>
          <a:xfrm>
            <a:off x="5658104" y="3086931"/>
            <a:ext cx="5465158" cy="2285999"/>
            <a:chOff x="6202021" y="3714749"/>
            <a:chExt cx="5965934" cy="2285999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D333F2C3-F1AA-8956-6FA4-2BA85CF15FC3}"/>
                </a:ext>
              </a:extLst>
            </p:cNvPr>
            <p:cNvGrpSpPr/>
            <p:nvPr/>
          </p:nvGrpSpPr>
          <p:grpSpPr>
            <a:xfrm>
              <a:off x="6202021" y="3714749"/>
              <a:ext cx="5965934" cy="2285999"/>
              <a:chOff x="-153762" y="0"/>
              <a:chExt cx="4213423" cy="1373709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65C2A0-70A4-51EA-08DC-D11C1F443984}"/>
                  </a:ext>
                </a:extLst>
              </p:cNvPr>
              <p:cNvSpPr/>
              <p:nvPr/>
            </p:nvSpPr>
            <p:spPr>
              <a:xfrm>
                <a:off x="-153762" y="0"/>
                <a:ext cx="4213423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</p:spPr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774B7A-A550-BAF0-DCBC-B34A60BD7292}"/>
                </a:ext>
              </a:extLst>
            </p:cNvPr>
            <p:cNvSpPr txBox="1"/>
            <p:nvPr/>
          </p:nvSpPr>
          <p:spPr>
            <a:xfrm>
              <a:off x="6265840" y="3743234"/>
              <a:ext cx="5838296" cy="2174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Trong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hoảng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5C0AB37-E6BA-D290-38E2-767FC328DD67}"/>
              </a:ext>
            </a:extLst>
          </p:cNvPr>
          <p:cNvSpPr/>
          <p:nvPr/>
        </p:nvSpPr>
        <p:spPr>
          <a:xfrm>
            <a:off x="1909628" y="772607"/>
            <a:ext cx="8529772" cy="2258924"/>
          </a:xfrm>
          <a:custGeom>
            <a:avLst/>
            <a:gdLst/>
            <a:ahLst/>
            <a:cxnLst/>
            <a:rect l="l" t="t" r="r" b="b"/>
            <a:pathLst>
              <a:path w="7315200" h="3822192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333E08-BC09-B5D2-2B9B-24451A6BA871}"/>
              </a:ext>
            </a:extLst>
          </p:cNvPr>
          <p:cNvSpPr txBox="1"/>
          <p:nvPr/>
        </p:nvSpPr>
        <p:spPr>
          <a:xfrm>
            <a:off x="2099407" y="788974"/>
            <a:ext cx="8241777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C1D1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32601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45C0AB37-E6BA-D290-38E2-767FC328DD67}"/>
              </a:ext>
            </a:extLst>
          </p:cNvPr>
          <p:cNvSpPr/>
          <p:nvPr/>
        </p:nvSpPr>
        <p:spPr>
          <a:xfrm>
            <a:off x="1909628" y="772607"/>
            <a:ext cx="8529772" cy="2258924"/>
          </a:xfrm>
          <a:custGeom>
            <a:avLst/>
            <a:gdLst/>
            <a:ahLst/>
            <a:cxnLst/>
            <a:rect l="l" t="t" r="r" b="b"/>
            <a:pathLst>
              <a:path w="7315200" h="3822192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333E08-BC09-B5D2-2B9B-24451A6BA871}"/>
              </a:ext>
            </a:extLst>
          </p:cNvPr>
          <p:cNvSpPr txBox="1"/>
          <p:nvPr/>
        </p:nvSpPr>
        <p:spPr>
          <a:xfrm>
            <a:off x="2040595" y="958060"/>
            <a:ext cx="8241777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trang 23/SGK,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5C1D14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a paper&#10;&#10;Description automatically generated">
            <a:extLst>
              <a:ext uri="{FF2B5EF4-FFF2-40B4-BE49-F238E27FC236}">
                <a16:creationId xmlns:a16="http://schemas.microsoft.com/office/drawing/2014/main" id="{851B0001-CC36-211A-B988-48D3270B4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1" y="3209474"/>
            <a:ext cx="6193448" cy="2868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3607C-C543-D5D3-52E6-DAEB02334E34}"/>
              </a:ext>
            </a:extLst>
          </p:cNvPr>
          <p:cNvSpPr txBox="1"/>
          <p:nvPr/>
        </p:nvSpPr>
        <p:spPr>
          <a:xfrm>
            <a:off x="7024216" y="3522785"/>
            <a:ext cx="4605134" cy="23746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7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8BEBE0-7CB6-C959-FD53-CB09200B842E}"/>
              </a:ext>
            </a:extLst>
          </p:cNvPr>
          <p:cNvGrpSpPr/>
          <p:nvPr/>
        </p:nvGrpSpPr>
        <p:grpSpPr>
          <a:xfrm>
            <a:off x="533776" y="1431196"/>
            <a:ext cx="3623485" cy="3057568"/>
            <a:chOff x="0" y="0"/>
            <a:chExt cx="1570252" cy="158011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B184234-202E-A4A2-ADB0-06CEF3DF1B43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093CA50-329A-3878-1FEE-FA78B0C17C0D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0A0F732-7151-1598-737A-D53860DB868A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08CA403-834E-8979-E57D-4A9AD6957C0E}"/>
              </a:ext>
            </a:extLst>
          </p:cNvPr>
          <p:cNvGrpSpPr/>
          <p:nvPr/>
        </p:nvGrpSpPr>
        <p:grpSpPr>
          <a:xfrm>
            <a:off x="7977099" y="1489807"/>
            <a:ext cx="3623485" cy="2998957"/>
            <a:chOff x="0" y="0"/>
            <a:chExt cx="1570252" cy="158011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FF149F8-284D-AEA6-59AC-19E280178C32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1303852-D86A-CAAA-C729-29176B8D2544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2930216-7754-CE39-D679-415C69B03F32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FEB1D7D-F74D-017B-B25D-E5974E97608A}"/>
              </a:ext>
            </a:extLst>
          </p:cNvPr>
          <p:cNvGrpSpPr/>
          <p:nvPr/>
        </p:nvGrpSpPr>
        <p:grpSpPr>
          <a:xfrm>
            <a:off x="4267434" y="1460501"/>
            <a:ext cx="3623485" cy="3028263"/>
            <a:chOff x="0" y="0"/>
            <a:chExt cx="1570252" cy="158011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ECAABB2-02A3-44A9-193E-C96D5F4D2A52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0D6EA96-89A7-4759-7ED4-A25B4AC0E962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FF2A8FA-68EE-EE1B-BB92-0237F84652BB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23" name="Picture 23">
            <a:extLst>
              <a:ext uri="{FF2B5EF4-FFF2-40B4-BE49-F238E27FC236}">
                <a16:creationId xmlns:a16="http://schemas.microsoft.com/office/drawing/2014/main" id="{37A0C90E-D76A-BB9A-CEDF-52A8873953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46263" y="4450487"/>
            <a:ext cx="2302581" cy="23939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B63A4A0-4EE3-5F43-F220-4582E46969A5}"/>
              </a:ext>
            </a:extLst>
          </p:cNvPr>
          <p:cNvSpPr txBox="1"/>
          <p:nvPr/>
        </p:nvSpPr>
        <p:spPr>
          <a:xfrm>
            <a:off x="599904" y="1995644"/>
            <a:ext cx="3383173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B8046E-6345-2141-43E1-F49EBBB28471}"/>
              </a:ext>
            </a:extLst>
          </p:cNvPr>
          <p:cNvSpPr txBox="1"/>
          <p:nvPr/>
        </p:nvSpPr>
        <p:spPr>
          <a:xfrm>
            <a:off x="4321848" y="1930948"/>
            <a:ext cx="3383174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08EF48-10FF-3C75-4A5E-AE6663925B7C}"/>
              </a:ext>
            </a:extLst>
          </p:cNvPr>
          <p:cNvSpPr txBox="1"/>
          <p:nvPr/>
        </p:nvSpPr>
        <p:spPr>
          <a:xfrm>
            <a:off x="8024065" y="1930948"/>
            <a:ext cx="3383173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2">
            <a:extLst>
              <a:ext uri="{FF2B5EF4-FFF2-40B4-BE49-F238E27FC236}">
                <a16:creationId xmlns:a16="http://schemas.microsoft.com/office/drawing/2014/main" id="{C423E5BC-3290-6F5C-FBE3-59CE8EEF3CFF}"/>
              </a:ext>
            </a:extLst>
          </p:cNvPr>
          <p:cNvGrpSpPr/>
          <p:nvPr/>
        </p:nvGrpSpPr>
        <p:grpSpPr>
          <a:xfrm>
            <a:off x="2256318" y="4687218"/>
            <a:ext cx="8754581" cy="1611062"/>
            <a:chOff x="0" y="0"/>
            <a:chExt cx="1570252" cy="158011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DE26BEC1-18C1-4B05-8D5C-0647A5A7D298}"/>
                </a:ext>
              </a:extLst>
            </p:cNvPr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314CF9C6-EE48-543A-0773-DEB20E280953}"/>
                </a:ext>
              </a:extLst>
            </p:cNvPr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sz="2800" dirty="0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5799164-7500-6CC3-A5DC-54ABF21831E6}"/>
                </a:ext>
              </a:extLst>
            </p:cNvPr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3E5B52B-B5EC-0632-7D6C-53BAE95B6B2B}"/>
              </a:ext>
            </a:extLst>
          </p:cNvPr>
          <p:cNvSpPr txBox="1"/>
          <p:nvPr/>
        </p:nvSpPr>
        <p:spPr>
          <a:xfrm>
            <a:off x="2345518" y="4733566"/>
            <a:ext cx="84088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1527,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26D3C1-E773-9812-318A-6301F4A81D4C}"/>
              </a:ext>
            </a:extLst>
          </p:cNvPr>
          <p:cNvSpPr txBox="1"/>
          <p:nvPr/>
        </p:nvSpPr>
        <p:spPr>
          <a:xfrm>
            <a:off x="1628718" y="445462"/>
            <a:ext cx="9401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SỰ RA ĐỜI VƯƠNG TRIỀU MẠC</a:t>
            </a:r>
            <a:endParaRPr lang="en-US" sz="2400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46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893AE-95DC-95B6-5DB1-DF1072D4988F}"/>
              </a:ext>
            </a:extLst>
          </p:cNvPr>
          <p:cNvSpPr txBox="1"/>
          <p:nvPr/>
        </p:nvSpPr>
        <p:spPr>
          <a:xfrm>
            <a:off x="697041" y="1411249"/>
            <a:ext cx="10804848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5: CUỘC XUNG ĐỘT NAM – BẮC TRIỀU VÀ TRỊNH – NGUYỄN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BD1234-9AC2-CDBD-13F1-347D6840A1F7}"/>
              </a:ext>
            </a:extLst>
          </p:cNvPr>
          <p:cNvSpPr txBox="1"/>
          <p:nvPr/>
        </p:nvSpPr>
        <p:spPr>
          <a:xfrm>
            <a:off x="697041" y="646473"/>
            <a:ext cx="1854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C71AC4-E52C-EB69-0282-74BFF54A6F76}"/>
              </a:ext>
            </a:extLst>
          </p:cNvPr>
          <p:cNvSpPr txBox="1"/>
          <p:nvPr/>
        </p:nvSpPr>
        <p:spPr>
          <a:xfrm>
            <a:off x="963741" y="2839721"/>
            <a:ext cx="60960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C1D1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9720"/>
            <a:ext cx="12523840" cy="12523840"/>
          </a:xfrm>
          <a:custGeom>
            <a:avLst/>
            <a:gdLst/>
            <a:ahLst/>
            <a:cxnLst/>
            <a:rect l="l" t="t" r="r" b="b"/>
            <a:pathLst>
              <a:path w="18785760" h="18785760">
                <a:moveTo>
                  <a:pt x="0" y="0"/>
                </a:moveTo>
                <a:lnTo>
                  <a:pt x="18785760" y="0"/>
                </a:lnTo>
                <a:lnTo>
                  <a:pt x="18785760" y="18785760"/>
                </a:lnTo>
                <a:lnTo>
                  <a:pt x="0" y="1878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6698" y="4402397"/>
            <a:ext cx="13165397" cy="3008674"/>
            <a:chOff x="0" y="0"/>
            <a:chExt cx="5201144" cy="11886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01144" cy="1188612"/>
            </a:xfrm>
            <a:custGeom>
              <a:avLst/>
              <a:gdLst/>
              <a:ahLst/>
              <a:cxnLst/>
              <a:rect l="l" t="t" r="r" b="b"/>
              <a:pathLst>
                <a:path w="5201144" h="1188612">
                  <a:moveTo>
                    <a:pt x="0" y="0"/>
                  </a:moveTo>
                  <a:lnTo>
                    <a:pt x="5201144" y="0"/>
                  </a:lnTo>
                  <a:lnTo>
                    <a:pt x="5201144" y="1188612"/>
                  </a:lnTo>
                  <a:lnTo>
                    <a:pt x="0" y="1188612"/>
                  </a:lnTo>
                  <a:close/>
                </a:path>
              </a:pathLst>
            </a:custGeom>
            <a:solidFill>
              <a:srgbClr val="FFFFFF"/>
            </a:solidFill>
            <a:ln w="666750">
              <a:solidFill>
                <a:srgbClr val="9FCCC3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812" y="685800"/>
            <a:ext cx="10658377" cy="5486400"/>
            <a:chOff x="0" y="0"/>
            <a:chExt cx="421071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0717" cy="2167467"/>
            </a:xfrm>
            <a:custGeom>
              <a:avLst/>
              <a:gdLst/>
              <a:ahLst/>
              <a:cxnLst/>
              <a:rect l="l" t="t" r="r" b="b"/>
              <a:pathLst>
                <a:path w="4210717" h="2167467">
                  <a:moveTo>
                    <a:pt x="33897" y="0"/>
                  </a:moveTo>
                  <a:lnTo>
                    <a:pt x="4176820" y="0"/>
                  </a:lnTo>
                  <a:cubicBezTo>
                    <a:pt x="4185810" y="0"/>
                    <a:pt x="4194432" y="3571"/>
                    <a:pt x="4200789" y="9928"/>
                  </a:cubicBezTo>
                  <a:cubicBezTo>
                    <a:pt x="4207146" y="16285"/>
                    <a:pt x="4210717" y="24907"/>
                    <a:pt x="4210717" y="33897"/>
                  </a:cubicBezTo>
                  <a:lnTo>
                    <a:pt x="4210717" y="2133570"/>
                  </a:lnTo>
                  <a:cubicBezTo>
                    <a:pt x="4210717" y="2142560"/>
                    <a:pt x="4207146" y="2151181"/>
                    <a:pt x="4200789" y="2157538"/>
                  </a:cubicBezTo>
                  <a:cubicBezTo>
                    <a:pt x="4194432" y="2163895"/>
                    <a:pt x="4185810" y="2167467"/>
                    <a:pt x="4176820" y="2167467"/>
                  </a:cubicBezTo>
                  <a:lnTo>
                    <a:pt x="33897" y="2167467"/>
                  </a:lnTo>
                  <a:cubicBezTo>
                    <a:pt x="24907" y="2167467"/>
                    <a:pt x="16285" y="2163895"/>
                    <a:pt x="9928" y="2157538"/>
                  </a:cubicBezTo>
                  <a:cubicBezTo>
                    <a:pt x="3571" y="2151181"/>
                    <a:pt x="0" y="2142560"/>
                    <a:pt x="0" y="2133570"/>
                  </a:cubicBezTo>
                  <a:lnTo>
                    <a:pt x="0" y="33897"/>
                  </a:lnTo>
                  <a:cubicBezTo>
                    <a:pt x="0" y="24907"/>
                    <a:pt x="3571" y="16285"/>
                    <a:pt x="9928" y="9928"/>
                  </a:cubicBezTo>
                  <a:cubicBezTo>
                    <a:pt x="16285" y="3571"/>
                    <a:pt x="24907" y="0"/>
                    <a:pt x="33897" y="0"/>
                  </a:cubicBezTo>
                  <a:close/>
                </a:path>
              </a:pathLst>
            </a:custGeom>
            <a:solidFill>
              <a:srgbClr val="152D2E"/>
            </a:solidFill>
            <a:ln w="476250">
              <a:solidFill>
                <a:srgbClr val="BD7F2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364561" y="1181567"/>
            <a:ext cx="9462879" cy="4494867"/>
          </a:xfrm>
          <a:custGeom>
            <a:avLst/>
            <a:gdLst/>
            <a:ahLst/>
            <a:cxnLst/>
            <a:rect l="l" t="t" r="r" b="b"/>
            <a:pathLst>
              <a:path w="14194318" h="6742301">
                <a:moveTo>
                  <a:pt x="0" y="0"/>
                </a:moveTo>
                <a:lnTo>
                  <a:pt x="14194318" y="0"/>
                </a:lnTo>
                <a:lnTo>
                  <a:pt x="14194318" y="6742300"/>
                </a:lnTo>
                <a:lnTo>
                  <a:pt x="0" y="67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16679" y="1902802"/>
            <a:ext cx="4044411" cy="6497047"/>
          </a:xfrm>
          <a:custGeom>
            <a:avLst/>
            <a:gdLst/>
            <a:ahLst/>
            <a:cxnLst/>
            <a:rect l="l" t="t" r="r" b="b"/>
            <a:pathLst>
              <a:path w="6066617" h="9745570">
                <a:moveTo>
                  <a:pt x="0" y="0"/>
                </a:moveTo>
                <a:lnTo>
                  <a:pt x="6066617" y="0"/>
                </a:lnTo>
                <a:lnTo>
                  <a:pt x="6066617" y="9745570"/>
                </a:lnTo>
                <a:lnTo>
                  <a:pt x="0" y="97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15465" y="1237520"/>
            <a:ext cx="1459603" cy="857517"/>
          </a:xfrm>
          <a:custGeom>
            <a:avLst/>
            <a:gdLst/>
            <a:ahLst/>
            <a:cxnLst/>
            <a:rect l="l" t="t" r="r" b="b"/>
            <a:pathLst>
              <a:path w="2189405" h="1286276">
                <a:moveTo>
                  <a:pt x="0" y="0"/>
                </a:moveTo>
                <a:lnTo>
                  <a:pt x="2189405" y="0"/>
                </a:lnTo>
                <a:lnTo>
                  <a:pt x="2189405" y="1286276"/>
                </a:lnTo>
                <a:lnTo>
                  <a:pt x="0" y="1286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3A421-6E05-7CEB-8A2F-FD800D7A2630}"/>
              </a:ext>
            </a:extLst>
          </p:cNvPr>
          <p:cNvSpPr txBox="1"/>
          <p:nvPr/>
        </p:nvSpPr>
        <p:spPr>
          <a:xfrm>
            <a:off x="3124919" y="2553621"/>
            <a:ext cx="6191760" cy="11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A662586-0540-2CA0-1852-FFFCCF1A7739}"/>
              </a:ext>
            </a:extLst>
          </p:cNvPr>
          <p:cNvSpPr/>
          <p:nvPr/>
        </p:nvSpPr>
        <p:spPr>
          <a:xfrm>
            <a:off x="2686050" y="583515"/>
            <a:ext cx="6819900" cy="2093840"/>
          </a:xfrm>
          <a:custGeom>
            <a:avLst/>
            <a:gdLst/>
            <a:ahLst/>
            <a:cxnLst/>
            <a:rect l="l" t="t" r="r" b="b"/>
            <a:pathLst>
              <a:path w="7315200" h="3282696">
                <a:moveTo>
                  <a:pt x="0" y="0"/>
                </a:moveTo>
                <a:lnTo>
                  <a:pt x="7315200" y="0"/>
                </a:lnTo>
                <a:lnTo>
                  <a:pt x="7315200" y="3282696"/>
                </a:lnTo>
                <a:lnTo>
                  <a:pt x="0" y="32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98722F-A1E9-13D3-740F-E1660A5085D8}"/>
              </a:ext>
            </a:extLst>
          </p:cNvPr>
          <p:cNvSpPr txBox="1"/>
          <p:nvPr/>
        </p:nvSpPr>
        <p:spPr>
          <a:xfrm>
            <a:off x="2743200" y="99848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–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E2985-1255-6C5D-87C8-C7695B199B66}"/>
              </a:ext>
            </a:extLst>
          </p:cNvPr>
          <p:cNvSpPr txBox="1"/>
          <p:nvPr/>
        </p:nvSpPr>
        <p:spPr>
          <a:xfrm>
            <a:off x="1047750" y="2953885"/>
            <a:ext cx="10096500" cy="220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1533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 </a:t>
            </a:r>
            <a:r>
              <a:rPr lang="en-US" sz="32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32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EAB3F171-F37B-F5E9-381E-BF110D1284AB}"/>
              </a:ext>
            </a:extLst>
          </p:cNvPr>
          <p:cNvSpPr/>
          <p:nvPr/>
        </p:nvSpPr>
        <p:spPr>
          <a:xfrm>
            <a:off x="-833309" y="3028261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2EF974E-7D7C-5AF3-C5E2-000CDB19E482}"/>
              </a:ext>
            </a:extLst>
          </p:cNvPr>
          <p:cNvGrpSpPr/>
          <p:nvPr/>
        </p:nvGrpSpPr>
        <p:grpSpPr>
          <a:xfrm>
            <a:off x="4746216" y="1219245"/>
            <a:ext cx="6206743" cy="4818475"/>
            <a:chOff x="0" y="0"/>
            <a:chExt cx="2479723" cy="241208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611323F-4232-5BCF-95FB-1389765E56ED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8F125EA-E5B9-C56E-DF49-13FFF045ACB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3B8B8483-5EAC-8842-0A81-F2939681AB5B}"/>
              </a:ext>
            </a:extLst>
          </p:cNvPr>
          <p:cNvSpPr/>
          <p:nvPr/>
        </p:nvSpPr>
        <p:spPr>
          <a:xfrm>
            <a:off x="1559817" y="1246665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CA148954-FADB-1DAD-33FB-35C7EE9AE242}"/>
              </a:ext>
            </a:extLst>
          </p:cNvPr>
          <p:cNvGrpSpPr/>
          <p:nvPr/>
        </p:nvGrpSpPr>
        <p:grpSpPr>
          <a:xfrm>
            <a:off x="6377989" y="820280"/>
            <a:ext cx="2998285" cy="1145146"/>
            <a:chOff x="0" y="0"/>
            <a:chExt cx="911283" cy="348050"/>
          </a:xfrm>
        </p:grpSpPr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E757E895-8DE9-B2F1-1D91-2E74D768411E}"/>
                </a:ext>
              </a:extLst>
            </p:cNvPr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A4478BA-E753-D428-C2D6-5FF19320F38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8">
            <a:extLst>
              <a:ext uri="{FF2B5EF4-FFF2-40B4-BE49-F238E27FC236}">
                <a16:creationId xmlns:a16="http://schemas.microsoft.com/office/drawing/2014/main" id="{4710789F-16B6-2137-BB45-182C38D7C455}"/>
              </a:ext>
            </a:extLst>
          </p:cNvPr>
          <p:cNvSpPr/>
          <p:nvPr/>
        </p:nvSpPr>
        <p:spPr>
          <a:xfrm>
            <a:off x="7070193" y="1002406"/>
            <a:ext cx="1613875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0FE1098-F754-EA5C-38B6-5F19F56E454A}"/>
              </a:ext>
            </a:extLst>
          </p:cNvPr>
          <p:cNvSpPr/>
          <p:nvPr/>
        </p:nvSpPr>
        <p:spPr>
          <a:xfrm>
            <a:off x="2032641" y="3494535"/>
            <a:ext cx="3918548" cy="3363465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51239-A7B1-0D9B-6BA8-4049CB72AF40}"/>
              </a:ext>
            </a:extLst>
          </p:cNvPr>
          <p:cNvSpPr txBox="1"/>
          <p:nvPr/>
        </p:nvSpPr>
        <p:spPr>
          <a:xfrm>
            <a:off x="4948517" y="2007468"/>
            <a:ext cx="5832939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DỰ ÁN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29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ng shot of a building&#10;&#10;Description automatically generated">
            <a:extLst>
              <a:ext uri="{FF2B5EF4-FFF2-40B4-BE49-F238E27FC236}">
                <a16:creationId xmlns:a16="http://schemas.microsoft.com/office/drawing/2014/main" id="{A55323CB-D6DF-58DF-7EB1-BA9B5C490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3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ADB7BB-9979-FC9B-4D71-EA30B501A3B9}"/>
              </a:ext>
            </a:extLst>
          </p:cNvPr>
          <p:cNvSpPr txBox="1"/>
          <p:nvPr/>
        </p:nvSpPr>
        <p:spPr>
          <a:xfrm>
            <a:off x="2705621" y="6150017"/>
            <a:ext cx="7290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98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flags in front of it&#10;&#10;Description automatically generated">
            <a:extLst>
              <a:ext uri="{FF2B5EF4-FFF2-40B4-BE49-F238E27FC236}">
                <a16:creationId xmlns:a16="http://schemas.microsoft.com/office/drawing/2014/main" id="{50CFD91B-AF6A-B35A-9EC6-B4AA6192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12953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5B3BB-7920-4A53-EB87-1813D33B4924}"/>
              </a:ext>
            </a:extLst>
          </p:cNvPr>
          <p:cNvSpPr txBox="1"/>
          <p:nvPr/>
        </p:nvSpPr>
        <p:spPr>
          <a:xfrm>
            <a:off x="7640876" y="1959760"/>
            <a:ext cx="4269486" cy="3234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Gia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Hà Trung, Thanh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Thanh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Uy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Thái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530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E9B22D4-E366-B2A6-8B69-CDD5F98F7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31391">
            <a:off x="4953195" y="1953861"/>
            <a:ext cx="2124671" cy="2124671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FBD5E48F-EE4E-1250-12FB-F2D0FA037C90}"/>
              </a:ext>
            </a:extLst>
          </p:cNvPr>
          <p:cNvGrpSpPr/>
          <p:nvPr/>
        </p:nvGrpSpPr>
        <p:grpSpPr>
          <a:xfrm>
            <a:off x="7820862" y="739036"/>
            <a:ext cx="3456738" cy="1839464"/>
            <a:chOff x="0" y="0"/>
            <a:chExt cx="1353353" cy="812800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CD1631E-201B-562D-CA39-716D8EB80F5F}"/>
                </a:ext>
              </a:extLst>
            </p:cNvPr>
            <p:cNvSpPr/>
            <p:nvPr/>
          </p:nvSpPr>
          <p:spPr>
            <a:xfrm>
              <a:off x="0" y="0"/>
              <a:ext cx="1353353" cy="812800"/>
            </a:xfrm>
            <a:custGeom>
              <a:avLst/>
              <a:gdLst/>
              <a:ahLst/>
              <a:cxnLst/>
              <a:rect l="l" t="t" r="r" b="b"/>
              <a:pathLst>
                <a:path w="1353353" h="812800">
                  <a:moveTo>
                    <a:pt x="100785" y="0"/>
                  </a:moveTo>
                  <a:lnTo>
                    <a:pt x="1252569" y="0"/>
                  </a:lnTo>
                  <a:cubicBezTo>
                    <a:pt x="1279298" y="0"/>
                    <a:pt x="1304933" y="10618"/>
                    <a:pt x="1323834" y="29519"/>
                  </a:cubicBezTo>
                  <a:cubicBezTo>
                    <a:pt x="1342735" y="48420"/>
                    <a:pt x="1353353" y="74055"/>
                    <a:pt x="1353353" y="100785"/>
                  </a:cubicBezTo>
                  <a:lnTo>
                    <a:pt x="1353353" y="712015"/>
                  </a:lnTo>
                  <a:cubicBezTo>
                    <a:pt x="1353353" y="738745"/>
                    <a:pt x="1342735" y="764380"/>
                    <a:pt x="1323834" y="783281"/>
                  </a:cubicBezTo>
                  <a:cubicBezTo>
                    <a:pt x="1304933" y="802182"/>
                    <a:pt x="1279298" y="812800"/>
                    <a:pt x="1252569" y="812800"/>
                  </a:cubicBezTo>
                  <a:lnTo>
                    <a:pt x="100785" y="812800"/>
                  </a:lnTo>
                  <a:cubicBezTo>
                    <a:pt x="74055" y="812800"/>
                    <a:pt x="48420" y="802182"/>
                    <a:pt x="29519" y="783281"/>
                  </a:cubicBezTo>
                  <a:cubicBezTo>
                    <a:pt x="10618" y="764380"/>
                    <a:pt x="0" y="738745"/>
                    <a:pt x="0" y="712015"/>
                  </a:cubicBezTo>
                  <a:lnTo>
                    <a:pt x="0" y="100785"/>
                  </a:lnTo>
                  <a:cubicBezTo>
                    <a:pt x="0" y="74055"/>
                    <a:pt x="10618" y="48420"/>
                    <a:pt x="29519" y="29519"/>
                  </a:cubicBezTo>
                  <a:cubicBezTo>
                    <a:pt x="48420" y="10618"/>
                    <a:pt x="74055" y="0"/>
                    <a:pt x="100785" y="0"/>
                  </a:cubicBezTo>
                  <a:close/>
                </a:path>
              </a:pathLst>
            </a:custGeom>
            <a:solidFill>
              <a:srgbClr val="4EDBA4"/>
            </a:solidFill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98E53CBA-0A2D-DE9F-114C-FA53270DE6EB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2450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6E9299D6-40D5-C3FB-21E6-639A434F133D}"/>
              </a:ext>
            </a:extLst>
          </p:cNvPr>
          <p:cNvGrpSpPr/>
          <p:nvPr/>
        </p:nvGrpSpPr>
        <p:grpSpPr>
          <a:xfrm>
            <a:off x="4057679" y="1273899"/>
            <a:ext cx="771063" cy="771063"/>
            <a:chOff x="0" y="0"/>
            <a:chExt cx="812800" cy="812800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2E309CB-92D2-4A88-3EBC-84BA8E4C051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DDDDD"/>
            </a:solidFill>
          </p:spPr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7D976F47-7BF2-C50C-4A19-A9AD851A96A1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CAA30C8-9D28-8767-68BF-C38ACF7AE54F}"/>
              </a:ext>
            </a:extLst>
          </p:cNvPr>
          <p:cNvGrpSpPr/>
          <p:nvPr/>
        </p:nvGrpSpPr>
        <p:grpSpPr>
          <a:xfrm>
            <a:off x="4057679" y="4157033"/>
            <a:ext cx="771063" cy="771063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87153DBD-85EA-7215-36CF-3FF5EF872B8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DDDDD"/>
            </a:solidFill>
          </p:spPr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889F13E4-B691-08CA-8D80-7CE2BBDA729C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F7AB83E7-2438-7EAD-681F-38987163D86A}"/>
              </a:ext>
            </a:extLst>
          </p:cNvPr>
          <p:cNvGrpSpPr/>
          <p:nvPr/>
        </p:nvGrpSpPr>
        <p:grpSpPr>
          <a:xfrm>
            <a:off x="7383360" y="4157033"/>
            <a:ext cx="771063" cy="771063"/>
            <a:chOff x="0" y="0"/>
            <a:chExt cx="812800" cy="8128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FF7E057D-D98E-66ED-7622-DD1900331E9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DDDDD"/>
            </a:solidFill>
          </p:spPr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36DEDC4B-ADD5-424A-D394-9E31F17DBE3F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C6387367-4784-7D67-CB32-C89C6F7ABC0C}"/>
              </a:ext>
            </a:extLst>
          </p:cNvPr>
          <p:cNvGrpSpPr/>
          <p:nvPr/>
        </p:nvGrpSpPr>
        <p:grpSpPr>
          <a:xfrm>
            <a:off x="7383360" y="1273899"/>
            <a:ext cx="771063" cy="771063"/>
            <a:chOff x="0" y="0"/>
            <a:chExt cx="812800" cy="8128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76C702CA-23A0-E673-29D7-38599660E94E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DDDDD"/>
            </a:solidFill>
          </p:spPr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554FB54C-65AB-5DFB-DCC8-949EE631AC1D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21">
            <a:extLst>
              <a:ext uri="{FF2B5EF4-FFF2-40B4-BE49-F238E27FC236}">
                <a16:creationId xmlns:a16="http://schemas.microsoft.com/office/drawing/2014/main" id="{EEFD8AEF-6B89-F024-17E5-6BD3CC622819}"/>
              </a:ext>
            </a:extLst>
          </p:cNvPr>
          <p:cNvSpPr/>
          <p:nvPr/>
        </p:nvSpPr>
        <p:spPr>
          <a:xfrm>
            <a:off x="914399" y="739036"/>
            <a:ext cx="3472323" cy="1903535"/>
          </a:xfrm>
          <a:custGeom>
            <a:avLst/>
            <a:gdLst/>
            <a:ahLst/>
            <a:cxnLst/>
            <a:rect l="l" t="t" r="r" b="b"/>
            <a:pathLst>
              <a:path w="1419886" h="848931">
                <a:moveTo>
                  <a:pt x="100332" y="0"/>
                </a:moveTo>
                <a:lnTo>
                  <a:pt x="1319553" y="0"/>
                </a:lnTo>
                <a:cubicBezTo>
                  <a:pt x="1374965" y="0"/>
                  <a:pt x="1419886" y="44920"/>
                  <a:pt x="1419886" y="100332"/>
                </a:cubicBezTo>
                <a:lnTo>
                  <a:pt x="1419886" y="748598"/>
                </a:lnTo>
                <a:cubicBezTo>
                  <a:pt x="1419886" y="804010"/>
                  <a:pt x="1374965" y="848931"/>
                  <a:pt x="1319553" y="848931"/>
                </a:cubicBezTo>
                <a:lnTo>
                  <a:pt x="100332" y="848931"/>
                </a:lnTo>
                <a:cubicBezTo>
                  <a:pt x="44920" y="848931"/>
                  <a:pt x="0" y="804010"/>
                  <a:pt x="0" y="748598"/>
                </a:cubicBezTo>
                <a:lnTo>
                  <a:pt x="0" y="100332"/>
                </a:lnTo>
                <a:cubicBezTo>
                  <a:pt x="0" y="44920"/>
                  <a:pt x="44920" y="0"/>
                  <a:pt x="10033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</p:sp>
      <p:grpSp>
        <p:nvGrpSpPr>
          <p:cNvPr id="21" name="Group 23">
            <a:extLst>
              <a:ext uri="{FF2B5EF4-FFF2-40B4-BE49-F238E27FC236}">
                <a16:creationId xmlns:a16="http://schemas.microsoft.com/office/drawing/2014/main" id="{54620E91-8F12-B1FA-84A4-73D81B1B0DBF}"/>
              </a:ext>
            </a:extLst>
          </p:cNvPr>
          <p:cNvGrpSpPr/>
          <p:nvPr/>
        </p:nvGrpSpPr>
        <p:grpSpPr>
          <a:xfrm>
            <a:off x="7820862" y="3549161"/>
            <a:ext cx="3456738" cy="1904132"/>
            <a:chOff x="0" y="0"/>
            <a:chExt cx="1353353" cy="812800"/>
          </a:xfrm>
        </p:grpSpPr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804A8BE6-3B98-6B9A-B9E5-BB23C95673F9}"/>
                </a:ext>
              </a:extLst>
            </p:cNvPr>
            <p:cNvSpPr/>
            <p:nvPr/>
          </p:nvSpPr>
          <p:spPr>
            <a:xfrm>
              <a:off x="0" y="0"/>
              <a:ext cx="1353353" cy="812800"/>
            </a:xfrm>
            <a:custGeom>
              <a:avLst/>
              <a:gdLst/>
              <a:ahLst/>
              <a:cxnLst/>
              <a:rect l="l" t="t" r="r" b="b"/>
              <a:pathLst>
                <a:path w="1353353" h="812800">
                  <a:moveTo>
                    <a:pt x="100785" y="0"/>
                  </a:moveTo>
                  <a:lnTo>
                    <a:pt x="1252569" y="0"/>
                  </a:lnTo>
                  <a:cubicBezTo>
                    <a:pt x="1279298" y="0"/>
                    <a:pt x="1304933" y="10618"/>
                    <a:pt x="1323834" y="29519"/>
                  </a:cubicBezTo>
                  <a:cubicBezTo>
                    <a:pt x="1342735" y="48420"/>
                    <a:pt x="1353353" y="74055"/>
                    <a:pt x="1353353" y="100785"/>
                  </a:cubicBezTo>
                  <a:lnTo>
                    <a:pt x="1353353" y="712015"/>
                  </a:lnTo>
                  <a:cubicBezTo>
                    <a:pt x="1353353" y="738745"/>
                    <a:pt x="1342735" y="764380"/>
                    <a:pt x="1323834" y="783281"/>
                  </a:cubicBezTo>
                  <a:cubicBezTo>
                    <a:pt x="1304933" y="802182"/>
                    <a:pt x="1279298" y="812800"/>
                    <a:pt x="1252569" y="812800"/>
                  </a:cubicBezTo>
                  <a:lnTo>
                    <a:pt x="100785" y="812800"/>
                  </a:lnTo>
                  <a:cubicBezTo>
                    <a:pt x="74055" y="812800"/>
                    <a:pt x="48420" y="802182"/>
                    <a:pt x="29519" y="783281"/>
                  </a:cubicBezTo>
                  <a:cubicBezTo>
                    <a:pt x="10618" y="764380"/>
                    <a:pt x="0" y="738745"/>
                    <a:pt x="0" y="712015"/>
                  </a:cubicBezTo>
                  <a:lnTo>
                    <a:pt x="0" y="100785"/>
                  </a:lnTo>
                  <a:cubicBezTo>
                    <a:pt x="0" y="74055"/>
                    <a:pt x="10618" y="48420"/>
                    <a:pt x="29519" y="29519"/>
                  </a:cubicBezTo>
                  <a:cubicBezTo>
                    <a:pt x="48420" y="10618"/>
                    <a:pt x="74055" y="0"/>
                    <a:pt x="100785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025F1D89-22F2-162D-9389-E4C50BE21FB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2450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7">
            <a:extLst>
              <a:ext uri="{FF2B5EF4-FFF2-40B4-BE49-F238E27FC236}">
                <a16:creationId xmlns:a16="http://schemas.microsoft.com/office/drawing/2014/main" id="{CFD4BCE3-0CA1-BE88-1D5E-6D17A09543A0}"/>
              </a:ext>
            </a:extLst>
          </p:cNvPr>
          <p:cNvSpPr/>
          <p:nvPr/>
        </p:nvSpPr>
        <p:spPr>
          <a:xfrm>
            <a:off x="901262" y="3578593"/>
            <a:ext cx="3472323" cy="1904132"/>
          </a:xfrm>
          <a:custGeom>
            <a:avLst/>
            <a:gdLst/>
            <a:ahLst/>
            <a:cxnLst/>
            <a:rect l="l" t="t" r="r" b="b"/>
            <a:pathLst>
              <a:path w="1353353" h="812800">
                <a:moveTo>
                  <a:pt x="100332" y="0"/>
                </a:moveTo>
                <a:lnTo>
                  <a:pt x="1253021" y="0"/>
                </a:lnTo>
                <a:cubicBezTo>
                  <a:pt x="1308433" y="0"/>
                  <a:pt x="1353353" y="44920"/>
                  <a:pt x="1353353" y="100332"/>
                </a:cubicBezTo>
                <a:lnTo>
                  <a:pt x="1353353" y="712468"/>
                </a:lnTo>
                <a:cubicBezTo>
                  <a:pt x="1353353" y="767880"/>
                  <a:pt x="1308433" y="812800"/>
                  <a:pt x="1253021" y="812800"/>
                </a:cubicBezTo>
                <a:lnTo>
                  <a:pt x="100332" y="812800"/>
                </a:lnTo>
                <a:cubicBezTo>
                  <a:pt x="44920" y="812800"/>
                  <a:pt x="0" y="767880"/>
                  <a:pt x="0" y="712468"/>
                </a:cubicBezTo>
                <a:lnTo>
                  <a:pt x="0" y="100332"/>
                </a:lnTo>
                <a:cubicBezTo>
                  <a:pt x="0" y="44920"/>
                  <a:pt x="44920" y="0"/>
                  <a:pt x="100332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</p:sp>
      <p:grpSp>
        <p:nvGrpSpPr>
          <p:cNvPr id="27" name="Group 29">
            <a:extLst>
              <a:ext uri="{FF2B5EF4-FFF2-40B4-BE49-F238E27FC236}">
                <a16:creationId xmlns:a16="http://schemas.microsoft.com/office/drawing/2014/main" id="{08867B28-C5ED-409F-1DBC-1919F8FE3407}"/>
              </a:ext>
            </a:extLst>
          </p:cNvPr>
          <p:cNvGrpSpPr/>
          <p:nvPr/>
        </p:nvGrpSpPr>
        <p:grpSpPr>
          <a:xfrm>
            <a:off x="4001190" y="1273899"/>
            <a:ext cx="771063" cy="771063"/>
            <a:chOff x="0" y="0"/>
            <a:chExt cx="812800" cy="812800"/>
          </a:xfrm>
        </p:grpSpPr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22B9F04F-C937-7A34-2AEA-1C138AEF28B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8CBD6B3C-7BD1-A53D-8E2B-37CE0F50FF8B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EE838122-DEE3-0FA1-165E-28AE7FEEE775}"/>
              </a:ext>
            </a:extLst>
          </p:cNvPr>
          <p:cNvGrpSpPr/>
          <p:nvPr/>
        </p:nvGrpSpPr>
        <p:grpSpPr>
          <a:xfrm>
            <a:off x="7447584" y="1273899"/>
            <a:ext cx="767622" cy="771063"/>
            <a:chOff x="-24595" y="0"/>
            <a:chExt cx="809173" cy="812800"/>
          </a:xfrm>
        </p:grpSpPr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D169606-1DAF-3435-37A3-76C924B8C7B5}"/>
                </a:ext>
              </a:extLst>
            </p:cNvPr>
            <p:cNvSpPr/>
            <p:nvPr/>
          </p:nvSpPr>
          <p:spPr>
            <a:xfrm>
              <a:off x="-24595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3FD247A9-7375-78F1-D6BE-BFF761148520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70CEB27E-4BB3-C0DC-85EF-75E9C49D0ED4}"/>
              </a:ext>
            </a:extLst>
          </p:cNvPr>
          <p:cNvGrpSpPr/>
          <p:nvPr/>
        </p:nvGrpSpPr>
        <p:grpSpPr>
          <a:xfrm>
            <a:off x="4001190" y="4152353"/>
            <a:ext cx="771063" cy="771063"/>
            <a:chOff x="0" y="0"/>
            <a:chExt cx="812800" cy="812800"/>
          </a:xfrm>
        </p:grpSpPr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8EC60E4E-1A06-E37E-3653-DFD12519B68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AD09E6DA-C107-07E0-48DE-78D17D85DE72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8">
            <a:extLst>
              <a:ext uri="{FF2B5EF4-FFF2-40B4-BE49-F238E27FC236}">
                <a16:creationId xmlns:a16="http://schemas.microsoft.com/office/drawing/2014/main" id="{ECF97DE6-919C-1620-3450-FF17F46D93DE}"/>
              </a:ext>
            </a:extLst>
          </p:cNvPr>
          <p:cNvGrpSpPr/>
          <p:nvPr/>
        </p:nvGrpSpPr>
        <p:grpSpPr>
          <a:xfrm>
            <a:off x="7435331" y="4152353"/>
            <a:ext cx="771063" cy="771063"/>
            <a:chOff x="0" y="0"/>
            <a:chExt cx="812800" cy="812800"/>
          </a:xfrm>
        </p:grpSpPr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6CFC1AC3-8EB3-C562-98E5-F5626E7A205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919C2A6-A4F5-EF3B-B5D0-57434749DC57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 defTabSz="857250">
                <a:lnSpc>
                  <a:spcPts val="1874"/>
                </a:lnSpc>
              </a:pPr>
              <a:endParaRPr sz="22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5">
            <a:extLst>
              <a:ext uri="{FF2B5EF4-FFF2-40B4-BE49-F238E27FC236}">
                <a16:creationId xmlns:a16="http://schemas.microsoft.com/office/drawing/2014/main" id="{3C0A9084-E44F-F4FC-570B-58E178CF9811}"/>
              </a:ext>
            </a:extLst>
          </p:cNvPr>
          <p:cNvGrpSpPr/>
          <p:nvPr/>
        </p:nvGrpSpPr>
        <p:grpSpPr>
          <a:xfrm>
            <a:off x="4772255" y="1659429"/>
            <a:ext cx="722024" cy="736857"/>
            <a:chOff x="0" y="0"/>
            <a:chExt cx="782860" cy="1061384"/>
          </a:xfrm>
        </p:grpSpPr>
        <p:sp>
          <p:nvSpPr>
            <p:cNvPr id="52" name="AutoShape 56">
              <a:extLst>
                <a:ext uri="{FF2B5EF4-FFF2-40B4-BE49-F238E27FC236}">
                  <a16:creationId xmlns:a16="http://schemas.microsoft.com/office/drawing/2014/main" id="{18A17D13-E485-90F0-973C-E0DD35A95E97}"/>
                </a:ext>
              </a:extLst>
            </p:cNvPr>
            <p:cNvSpPr/>
            <p:nvPr/>
          </p:nvSpPr>
          <p:spPr>
            <a:xfrm>
              <a:off x="0" y="0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oval" w="lg" len="lg"/>
              <a:tailEnd type="none" w="sm" len="sm"/>
            </a:ln>
          </p:spPr>
        </p:sp>
        <p:sp>
          <p:nvSpPr>
            <p:cNvPr id="53" name="AutoShape 57">
              <a:extLst>
                <a:ext uri="{FF2B5EF4-FFF2-40B4-BE49-F238E27FC236}">
                  <a16:creationId xmlns:a16="http://schemas.microsoft.com/office/drawing/2014/main" id="{BF8DAF5E-D0DD-D699-A74A-9A537567D41A}"/>
                </a:ext>
              </a:extLst>
            </p:cNvPr>
            <p:cNvSpPr/>
            <p:nvPr/>
          </p:nvSpPr>
          <p:spPr>
            <a:xfrm rot="5400000">
              <a:off x="239468" y="517992"/>
              <a:ext cx="1061384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</p:grpSp>
      <p:grpSp>
        <p:nvGrpSpPr>
          <p:cNvPr id="54" name="Group 58">
            <a:extLst>
              <a:ext uri="{FF2B5EF4-FFF2-40B4-BE49-F238E27FC236}">
                <a16:creationId xmlns:a16="http://schemas.microsoft.com/office/drawing/2014/main" id="{E83205C8-8A72-78FF-6550-30041B1AB3E7}"/>
              </a:ext>
            </a:extLst>
          </p:cNvPr>
          <p:cNvGrpSpPr/>
          <p:nvPr/>
        </p:nvGrpSpPr>
        <p:grpSpPr>
          <a:xfrm>
            <a:off x="4772254" y="3783407"/>
            <a:ext cx="710311" cy="771063"/>
            <a:chOff x="0" y="0"/>
            <a:chExt cx="782860" cy="1079113"/>
          </a:xfrm>
        </p:grpSpPr>
        <p:sp>
          <p:nvSpPr>
            <p:cNvPr id="55" name="AutoShape 59">
              <a:extLst>
                <a:ext uri="{FF2B5EF4-FFF2-40B4-BE49-F238E27FC236}">
                  <a16:creationId xmlns:a16="http://schemas.microsoft.com/office/drawing/2014/main" id="{7AD285D3-1552-909B-BDD4-918D683E3027}"/>
                </a:ext>
              </a:extLst>
            </p:cNvPr>
            <p:cNvSpPr/>
            <p:nvPr/>
          </p:nvSpPr>
          <p:spPr>
            <a:xfrm>
              <a:off x="0" y="1053713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oval" w="lg" len="lg"/>
              <a:tailEnd type="none" w="sm" len="sm"/>
            </a:ln>
          </p:spPr>
        </p:sp>
        <p:sp>
          <p:nvSpPr>
            <p:cNvPr id="56" name="AutoShape 60">
              <a:extLst>
                <a:ext uri="{FF2B5EF4-FFF2-40B4-BE49-F238E27FC236}">
                  <a16:creationId xmlns:a16="http://schemas.microsoft.com/office/drawing/2014/main" id="{3232FA75-982B-363B-ABA3-E27A96357743}"/>
                </a:ext>
              </a:extLst>
            </p:cNvPr>
            <p:cNvSpPr/>
            <p:nvPr/>
          </p:nvSpPr>
          <p:spPr>
            <a:xfrm rot="5400000">
              <a:off x="230603" y="526857"/>
              <a:ext cx="1079113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oval" w="lg" len="lg"/>
              <a:tailEnd type="none" w="sm" len="sm"/>
            </a:ln>
          </p:spPr>
        </p:sp>
      </p:grpSp>
      <p:grpSp>
        <p:nvGrpSpPr>
          <p:cNvPr id="57" name="Group 61">
            <a:extLst>
              <a:ext uri="{FF2B5EF4-FFF2-40B4-BE49-F238E27FC236}">
                <a16:creationId xmlns:a16="http://schemas.microsoft.com/office/drawing/2014/main" id="{2B802412-FA7F-D4CF-2430-048E9C8F28B9}"/>
              </a:ext>
            </a:extLst>
          </p:cNvPr>
          <p:cNvGrpSpPr/>
          <p:nvPr/>
        </p:nvGrpSpPr>
        <p:grpSpPr>
          <a:xfrm>
            <a:off x="6711869" y="1659429"/>
            <a:ext cx="723462" cy="787647"/>
            <a:chOff x="0" y="0"/>
            <a:chExt cx="776510" cy="1061384"/>
          </a:xfrm>
        </p:grpSpPr>
        <p:sp>
          <p:nvSpPr>
            <p:cNvPr id="58" name="AutoShape 62">
              <a:extLst>
                <a:ext uri="{FF2B5EF4-FFF2-40B4-BE49-F238E27FC236}">
                  <a16:creationId xmlns:a16="http://schemas.microsoft.com/office/drawing/2014/main" id="{B2DFAF3A-B7BD-53D9-AEE7-0C4BA3FA8D97}"/>
                </a:ext>
              </a:extLst>
            </p:cNvPr>
            <p:cNvSpPr/>
            <p:nvPr/>
          </p:nvSpPr>
          <p:spPr>
            <a:xfrm>
              <a:off x="0" y="0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59" name="AutoShape 63">
              <a:extLst>
                <a:ext uri="{FF2B5EF4-FFF2-40B4-BE49-F238E27FC236}">
                  <a16:creationId xmlns:a16="http://schemas.microsoft.com/office/drawing/2014/main" id="{92A2E61B-4A82-534B-099A-EB4458A31AB2}"/>
                </a:ext>
              </a:extLst>
            </p:cNvPr>
            <p:cNvSpPr/>
            <p:nvPr/>
          </p:nvSpPr>
          <p:spPr>
            <a:xfrm rot="5400000">
              <a:off x="-517992" y="517992"/>
              <a:ext cx="1061384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</p:grpSp>
      <p:grpSp>
        <p:nvGrpSpPr>
          <p:cNvPr id="60" name="Group 64">
            <a:extLst>
              <a:ext uri="{FF2B5EF4-FFF2-40B4-BE49-F238E27FC236}">
                <a16:creationId xmlns:a16="http://schemas.microsoft.com/office/drawing/2014/main" id="{7CF8D1DF-28A6-5A68-09A7-9A1AEADBDB38}"/>
              </a:ext>
            </a:extLst>
          </p:cNvPr>
          <p:cNvGrpSpPr/>
          <p:nvPr/>
        </p:nvGrpSpPr>
        <p:grpSpPr>
          <a:xfrm>
            <a:off x="6691770" y="3766821"/>
            <a:ext cx="743561" cy="787650"/>
            <a:chOff x="0" y="0"/>
            <a:chExt cx="776510" cy="1079113"/>
          </a:xfrm>
        </p:grpSpPr>
        <p:sp>
          <p:nvSpPr>
            <p:cNvPr id="61" name="AutoShape 65">
              <a:extLst>
                <a:ext uri="{FF2B5EF4-FFF2-40B4-BE49-F238E27FC236}">
                  <a16:creationId xmlns:a16="http://schemas.microsoft.com/office/drawing/2014/main" id="{4928E5DE-24EF-AE02-7FCB-47E444241786}"/>
                </a:ext>
              </a:extLst>
            </p:cNvPr>
            <p:cNvSpPr/>
            <p:nvPr/>
          </p:nvSpPr>
          <p:spPr>
            <a:xfrm>
              <a:off x="0" y="1053713"/>
              <a:ext cx="776510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62" name="AutoShape 66">
              <a:extLst>
                <a:ext uri="{FF2B5EF4-FFF2-40B4-BE49-F238E27FC236}">
                  <a16:creationId xmlns:a16="http://schemas.microsoft.com/office/drawing/2014/main" id="{E4042EB4-97EA-14CF-9AED-E8D23373237A}"/>
                </a:ext>
              </a:extLst>
            </p:cNvPr>
            <p:cNvSpPr/>
            <p:nvPr/>
          </p:nvSpPr>
          <p:spPr>
            <a:xfrm rot="5400000">
              <a:off x="-526857" y="526857"/>
              <a:ext cx="1079113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ysDot"/>
              <a:headEnd type="oval" w="lg" len="lg"/>
              <a:tailEnd type="none" w="sm" len="sm"/>
            </a:ln>
          </p:spPr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8B0E3A4-EF27-DC1A-4F4B-E70A0C8D8649}"/>
              </a:ext>
            </a:extLst>
          </p:cNvPr>
          <p:cNvSpPr txBox="1"/>
          <p:nvPr/>
        </p:nvSpPr>
        <p:spPr>
          <a:xfrm>
            <a:off x="5311837" y="2667527"/>
            <a:ext cx="156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C1D1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C1D1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C1D1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C1D1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1A444F-7671-B17B-DAAF-FC723565C371}"/>
              </a:ext>
            </a:extLst>
          </p:cNvPr>
          <p:cNvSpPr txBox="1"/>
          <p:nvPr/>
        </p:nvSpPr>
        <p:spPr>
          <a:xfrm>
            <a:off x="8103800" y="1052481"/>
            <a:ext cx="2979268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8A6B12-933C-B061-4111-2F7241791EF7}"/>
              </a:ext>
            </a:extLst>
          </p:cNvPr>
          <p:cNvSpPr txBox="1"/>
          <p:nvPr/>
        </p:nvSpPr>
        <p:spPr>
          <a:xfrm>
            <a:off x="8054153" y="3414166"/>
            <a:ext cx="3198386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ĐB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940BAED-739D-A2A8-3D6F-24B3142DE8D8}"/>
              </a:ext>
            </a:extLst>
          </p:cNvPr>
          <p:cNvSpPr txBox="1"/>
          <p:nvPr/>
        </p:nvSpPr>
        <p:spPr>
          <a:xfrm>
            <a:off x="939444" y="4031664"/>
            <a:ext cx="3005409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619990-B051-5B83-1C05-07E4C6D14AB3}"/>
              </a:ext>
            </a:extLst>
          </p:cNvPr>
          <p:cNvSpPr txBox="1"/>
          <p:nvPr/>
        </p:nvSpPr>
        <p:spPr>
          <a:xfrm>
            <a:off x="956633" y="935170"/>
            <a:ext cx="3029288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trệ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23DE14-9FC0-9460-180D-A8E85E73F325}"/>
              </a:ext>
            </a:extLst>
          </p:cNvPr>
          <p:cNvSpPr txBox="1"/>
          <p:nvPr/>
        </p:nvSpPr>
        <p:spPr>
          <a:xfrm>
            <a:off x="1086607" y="5758588"/>
            <a:ext cx="9857845" cy="592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endParaRPr lang="en-U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70" grpId="0"/>
      <p:bldP spid="72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30306" y="312368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4F14DD2B-7B56-8C69-305F-772E09D52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738384"/>
            <a:ext cx="5575572" cy="4247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41C62-43C5-2176-529E-A89073195015}"/>
              </a:ext>
            </a:extLst>
          </p:cNvPr>
          <p:cNvSpPr txBox="1"/>
          <p:nvPr/>
        </p:nvSpPr>
        <p:spPr>
          <a:xfrm>
            <a:off x="6579522" y="3762314"/>
            <a:ext cx="4684490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58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atue of a person holding a book and a flag&#10;&#10;Description automatically generated">
            <a:extLst>
              <a:ext uri="{FF2B5EF4-FFF2-40B4-BE49-F238E27FC236}">
                <a16:creationId xmlns:a16="http://schemas.microsoft.com/office/drawing/2014/main" id="{2BD072A2-31C8-B6ED-9C32-2FA66B91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6" y="643467"/>
            <a:ext cx="4526491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15D53-9209-A8F3-EA23-C3930B8B4036}"/>
              </a:ext>
            </a:extLst>
          </p:cNvPr>
          <p:cNvSpPr txBox="1"/>
          <p:nvPr/>
        </p:nvSpPr>
        <p:spPr>
          <a:xfrm>
            <a:off x="5573368" y="1319608"/>
            <a:ext cx="5708309" cy="4218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Khiêm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đỗ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7BF99-CFBA-735B-57E5-00194514CFC4}"/>
              </a:ext>
            </a:extLst>
          </p:cNvPr>
          <p:cNvSpPr txBox="1"/>
          <p:nvPr/>
        </p:nvSpPr>
        <p:spPr>
          <a:xfrm>
            <a:off x="613566" y="6376803"/>
            <a:ext cx="4526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Khiêm (</a:t>
            </a:r>
            <a:r>
              <a:rPr lang="en-US" sz="2400" b="1" i="1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1491-1585)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68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2FE06B-23B3-4833-56BF-2740DAEC6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4" y="1457834"/>
            <a:ext cx="10903911" cy="370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583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7498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tone staircase leading to a stone building&#10;&#10;Description automatically generated">
            <a:extLst>
              <a:ext uri="{FF2B5EF4-FFF2-40B4-BE49-F238E27FC236}">
                <a16:creationId xmlns:a16="http://schemas.microsoft.com/office/drawing/2014/main" id="{A50AC44A-5E8F-6626-5761-4B9A5E464F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16002" b="-1"/>
          <a:stretch/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4" name="Picture 3" descr="A couple of people walking down a stone path&#10;&#10;Description automatically generated">
            <a:extLst>
              <a:ext uri="{FF2B5EF4-FFF2-40B4-BE49-F238E27FC236}">
                <a16:creationId xmlns:a16="http://schemas.microsoft.com/office/drawing/2014/main" id="{71B88E7B-CA0A-B8DC-0CB0-A72AE3DFC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r="22167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9D7D9E-1E1A-19DF-15E6-46B454A7385B}"/>
              </a:ext>
            </a:extLst>
          </p:cNvPr>
          <p:cNvSpPr txBox="1"/>
          <p:nvPr/>
        </p:nvSpPr>
        <p:spPr>
          <a:xfrm>
            <a:off x="3049044" y="6377940"/>
            <a:ext cx="609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958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E5CB17-A328-0C89-725D-22BDEF8A33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347"/>
          <a:stretch>
            <a:fillRect/>
          </a:stretch>
        </p:blipFill>
        <p:spPr>
          <a:xfrm flipV="1">
            <a:off x="6064205" y="488759"/>
            <a:ext cx="5465876" cy="285022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8F6FD88-FD12-425E-4331-8DA90F87CB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347"/>
          <a:stretch>
            <a:fillRect/>
          </a:stretch>
        </p:blipFill>
        <p:spPr>
          <a:xfrm>
            <a:off x="6096000" y="3519019"/>
            <a:ext cx="5465876" cy="264033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65E49C7-403A-1091-5139-F24563B274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99651">
            <a:off x="4962181" y="2870787"/>
            <a:ext cx="1764970" cy="4986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BF1472B-9C3A-7452-1407-91235AE3AC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4578" flipV="1">
            <a:off x="4963167" y="3527866"/>
            <a:ext cx="1764970" cy="49860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919941F-1F70-B774-A37B-0A5517785E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1709" y="1121875"/>
            <a:ext cx="4680953" cy="4434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4844F2-295A-5347-A941-0200A261F94D}"/>
              </a:ext>
            </a:extLst>
          </p:cNvPr>
          <p:cNvSpPr txBox="1"/>
          <p:nvPr/>
        </p:nvSpPr>
        <p:spPr>
          <a:xfrm>
            <a:off x="1096506" y="2528493"/>
            <a:ext cx="3790880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769E3-226E-E194-8AA3-DEBAB5726016}"/>
              </a:ext>
            </a:extLst>
          </p:cNvPr>
          <p:cNvSpPr txBox="1"/>
          <p:nvPr/>
        </p:nvSpPr>
        <p:spPr>
          <a:xfrm>
            <a:off x="6096000" y="878460"/>
            <a:ext cx="5502432" cy="25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1553,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09117-3145-48D8-1229-C39A552E1861}"/>
              </a:ext>
            </a:extLst>
          </p:cNvPr>
          <p:cNvSpPr txBox="1"/>
          <p:nvPr/>
        </p:nvSpPr>
        <p:spPr>
          <a:xfrm>
            <a:off x="6218941" y="3485352"/>
            <a:ext cx="5204796" cy="135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43FC347-AC71-23A5-2740-AF06990449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4371" y="4663635"/>
            <a:ext cx="1791174" cy="20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523840" cy="12523840"/>
          </a:xfrm>
          <a:custGeom>
            <a:avLst/>
            <a:gdLst/>
            <a:ahLst/>
            <a:cxnLst/>
            <a:rect l="l" t="t" r="r" b="b"/>
            <a:pathLst>
              <a:path w="18785760" h="18785760">
                <a:moveTo>
                  <a:pt x="0" y="0"/>
                </a:moveTo>
                <a:lnTo>
                  <a:pt x="18785760" y="0"/>
                </a:lnTo>
                <a:lnTo>
                  <a:pt x="18785760" y="18785760"/>
                </a:lnTo>
                <a:lnTo>
                  <a:pt x="0" y="1878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6698" y="4402397"/>
            <a:ext cx="13165397" cy="3008674"/>
            <a:chOff x="0" y="0"/>
            <a:chExt cx="5201144" cy="11886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01144" cy="1188612"/>
            </a:xfrm>
            <a:custGeom>
              <a:avLst/>
              <a:gdLst/>
              <a:ahLst/>
              <a:cxnLst/>
              <a:rect l="l" t="t" r="r" b="b"/>
              <a:pathLst>
                <a:path w="5201144" h="1188612">
                  <a:moveTo>
                    <a:pt x="0" y="0"/>
                  </a:moveTo>
                  <a:lnTo>
                    <a:pt x="5201144" y="0"/>
                  </a:lnTo>
                  <a:lnTo>
                    <a:pt x="5201144" y="1188612"/>
                  </a:lnTo>
                  <a:lnTo>
                    <a:pt x="0" y="1188612"/>
                  </a:lnTo>
                  <a:close/>
                </a:path>
              </a:pathLst>
            </a:custGeom>
            <a:solidFill>
              <a:srgbClr val="FFFFFF"/>
            </a:solidFill>
            <a:ln w="666750">
              <a:solidFill>
                <a:srgbClr val="9FCCC3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812" y="685800"/>
            <a:ext cx="10658377" cy="5486400"/>
            <a:chOff x="0" y="0"/>
            <a:chExt cx="421071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0717" cy="2167467"/>
            </a:xfrm>
            <a:custGeom>
              <a:avLst/>
              <a:gdLst/>
              <a:ahLst/>
              <a:cxnLst/>
              <a:rect l="l" t="t" r="r" b="b"/>
              <a:pathLst>
                <a:path w="4210717" h="2167467">
                  <a:moveTo>
                    <a:pt x="33897" y="0"/>
                  </a:moveTo>
                  <a:lnTo>
                    <a:pt x="4176820" y="0"/>
                  </a:lnTo>
                  <a:cubicBezTo>
                    <a:pt x="4185810" y="0"/>
                    <a:pt x="4194432" y="3571"/>
                    <a:pt x="4200789" y="9928"/>
                  </a:cubicBezTo>
                  <a:cubicBezTo>
                    <a:pt x="4207146" y="16285"/>
                    <a:pt x="4210717" y="24907"/>
                    <a:pt x="4210717" y="33897"/>
                  </a:cubicBezTo>
                  <a:lnTo>
                    <a:pt x="4210717" y="2133570"/>
                  </a:lnTo>
                  <a:cubicBezTo>
                    <a:pt x="4210717" y="2142560"/>
                    <a:pt x="4207146" y="2151181"/>
                    <a:pt x="4200789" y="2157538"/>
                  </a:cubicBezTo>
                  <a:cubicBezTo>
                    <a:pt x="4194432" y="2163895"/>
                    <a:pt x="4185810" y="2167467"/>
                    <a:pt x="4176820" y="2167467"/>
                  </a:cubicBezTo>
                  <a:lnTo>
                    <a:pt x="33897" y="2167467"/>
                  </a:lnTo>
                  <a:cubicBezTo>
                    <a:pt x="24907" y="2167467"/>
                    <a:pt x="16285" y="2163895"/>
                    <a:pt x="9928" y="2157538"/>
                  </a:cubicBezTo>
                  <a:cubicBezTo>
                    <a:pt x="3571" y="2151181"/>
                    <a:pt x="0" y="2142560"/>
                    <a:pt x="0" y="2133570"/>
                  </a:cubicBezTo>
                  <a:lnTo>
                    <a:pt x="0" y="33897"/>
                  </a:lnTo>
                  <a:cubicBezTo>
                    <a:pt x="0" y="24907"/>
                    <a:pt x="3571" y="16285"/>
                    <a:pt x="9928" y="9928"/>
                  </a:cubicBezTo>
                  <a:cubicBezTo>
                    <a:pt x="16285" y="3571"/>
                    <a:pt x="24907" y="0"/>
                    <a:pt x="33897" y="0"/>
                  </a:cubicBezTo>
                  <a:close/>
                </a:path>
              </a:pathLst>
            </a:custGeom>
            <a:solidFill>
              <a:srgbClr val="152D2E"/>
            </a:solidFill>
            <a:ln w="476250">
              <a:solidFill>
                <a:srgbClr val="BD7F2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364561" y="1181567"/>
            <a:ext cx="9462879" cy="4494867"/>
          </a:xfrm>
          <a:custGeom>
            <a:avLst/>
            <a:gdLst/>
            <a:ahLst/>
            <a:cxnLst/>
            <a:rect l="l" t="t" r="r" b="b"/>
            <a:pathLst>
              <a:path w="14194318" h="6742301">
                <a:moveTo>
                  <a:pt x="0" y="0"/>
                </a:moveTo>
                <a:lnTo>
                  <a:pt x="14194318" y="0"/>
                </a:lnTo>
                <a:lnTo>
                  <a:pt x="14194318" y="6742300"/>
                </a:lnTo>
                <a:lnTo>
                  <a:pt x="0" y="67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01858" y="2015081"/>
            <a:ext cx="4044411" cy="6497047"/>
          </a:xfrm>
          <a:custGeom>
            <a:avLst/>
            <a:gdLst/>
            <a:ahLst/>
            <a:cxnLst/>
            <a:rect l="l" t="t" r="r" b="b"/>
            <a:pathLst>
              <a:path w="6066617" h="9745570">
                <a:moveTo>
                  <a:pt x="0" y="0"/>
                </a:moveTo>
                <a:lnTo>
                  <a:pt x="6066617" y="0"/>
                </a:lnTo>
                <a:lnTo>
                  <a:pt x="6066617" y="9745570"/>
                </a:lnTo>
                <a:lnTo>
                  <a:pt x="0" y="97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15465" y="1237520"/>
            <a:ext cx="1459603" cy="857517"/>
          </a:xfrm>
          <a:custGeom>
            <a:avLst/>
            <a:gdLst/>
            <a:ahLst/>
            <a:cxnLst/>
            <a:rect l="l" t="t" r="r" b="b"/>
            <a:pathLst>
              <a:path w="2189405" h="1286276">
                <a:moveTo>
                  <a:pt x="0" y="0"/>
                </a:moveTo>
                <a:lnTo>
                  <a:pt x="2189405" y="0"/>
                </a:lnTo>
                <a:lnTo>
                  <a:pt x="2189405" y="1286276"/>
                </a:lnTo>
                <a:lnTo>
                  <a:pt x="0" y="1286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46CC4-E8C3-F6D8-81DA-D5C6818F0117}"/>
              </a:ext>
            </a:extLst>
          </p:cNvPr>
          <p:cNvSpPr txBox="1"/>
          <p:nvPr/>
        </p:nvSpPr>
        <p:spPr>
          <a:xfrm>
            <a:off x="2200748" y="2391721"/>
            <a:ext cx="7501110" cy="1634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41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893AE-95DC-95B6-5DB1-DF1072D4988F}"/>
              </a:ext>
            </a:extLst>
          </p:cNvPr>
          <p:cNvSpPr txBox="1"/>
          <p:nvPr/>
        </p:nvSpPr>
        <p:spPr>
          <a:xfrm>
            <a:off x="697041" y="1411249"/>
            <a:ext cx="10804848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5: CUỘC XUNG ĐỘT NAM – BẮC TRIỀU VÀ TRỊNH – NGUYỄN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BD1234-9AC2-CDBD-13F1-347D6840A1F7}"/>
              </a:ext>
            </a:extLst>
          </p:cNvPr>
          <p:cNvSpPr txBox="1"/>
          <p:nvPr/>
        </p:nvSpPr>
        <p:spPr>
          <a:xfrm>
            <a:off x="697041" y="646473"/>
            <a:ext cx="1854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C71AC4-E52C-EB69-0282-74BFF54A6F76}"/>
              </a:ext>
            </a:extLst>
          </p:cNvPr>
          <p:cNvSpPr txBox="1"/>
          <p:nvPr/>
        </p:nvSpPr>
        <p:spPr>
          <a:xfrm>
            <a:off x="963741" y="2839721"/>
            <a:ext cx="60960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C1D1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6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EAB3F171-F37B-F5E9-381E-BF110D1284AB}"/>
              </a:ext>
            </a:extLst>
          </p:cNvPr>
          <p:cNvSpPr/>
          <p:nvPr/>
        </p:nvSpPr>
        <p:spPr>
          <a:xfrm>
            <a:off x="-833309" y="3028261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2EF974E-7D7C-5AF3-C5E2-000CDB19E482}"/>
              </a:ext>
            </a:extLst>
          </p:cNvPr>
          <p:cNvGrpSpPr/>
          <p:nvPr/>
        </p:nvGrpSpPr>
        <p:grpSpPr>
          <a:xfrm>
            <a:off x="4746216" y="1219245"/>
            <a:ext cx="6206743" cy="4818475"/>
            <a:chOff x="0" y="0"/>
            <a:chExt cx="2479723" cy="241208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611323F-4232-5BCF-95FB-1389765E56ED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8F125EA-E5B9-C56E-DF49-13FFF045ACB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3B8B8483-5EAC-8842-0A81-F2939681AB5B}"/>
              </a:ext>
            </a:extLst>
          </p:cNvPr>
          <p:cNvSpPr/>
          <p:nvPr/>
        </p:nvSpPr>
        <p:spPr>
          <a:xfrm>
            <a:off x="1559817" y="1246665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CA148954-FADB-1DAD-33FB-35C7EE9AE242}"/>
              </a:ext>
            </a:extLst>
          </p:cNvPr>
          <p:cNvGrpSpPr/>
          <p:nvPr/>
        </p:nvGrpSpPr>
        <p:grpSpPr>
          <a:xfrm>
            <a:off x="6377989" y="820280"/>
            <a:ext cx="2998285" cy="1145146"/>
            <a:chOff x="0" y="0"/>
            <a:chExt cx="911283" cy="348050"/>
          </a:xfrm>
        </p:grpSpPr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E757E895-8DE9-B2F1-1D91-2E74D768411E}"/>
                </a:ext>
              </a:extLst>
            </p:cNvPr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A4478BA-E753-D428-C2D6-5FF19320F38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8">
            <a:extLst>
              <a:ext uri="{FF2B5EF4-FFF2-40B4-BE49-F238E27FC236}">
                <a16:creationId xmlns:a16="http://schemas.microsoft.com/office/drawing/2014/main" id="{4710789F-16B6-2137-BB45-182C38D7C455}"/>
              </a:ext>
            </a:extLst>
          </p:cNvPr>
          <p:cNvSpPr/>
          <p:nvPr/>
        </p:nvSpPr>
        <p:spPr>
          <a:xfrm>
            <a:off x="7070193" y="1002406"/>
            <a:ext cx="1613875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0FE1098-F754-EA5C-38B6-5F19F56E454A}"/>
              </a:ext>
            </a:extLst>
          </p:cNvPr>
          <p:cNvSpPr/>
          <p:nvPr/>
        </p:nvSpPr>
        <p:spPr>
          <a:xfrm>
            <a:off x="2032641" y="3494535"/>
            <a:ext cx="3918548" cy="3363465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51239-A7B1-0D9B-6BA8-4049CB72AF40}"/>
              </a:ext>
            </a:extLst>
          </p:cNvPr>
          <p:cNvSpPr txBox="1"/>
          <p:nvPr/>
        </p:nvSpPr>
        <p:spPr>
          <a:xfrm>
            <a:off x="4960660" y="2416934"/>
            <a:ext cx="58329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VỀ XUNG ĐỘT TRỊNH – NGUYỄN  BẰNG KĨ THUẬT “MẢNH GHÉP”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EAB3F171-F37B-F5E9-381E-BF110D1284AB}"/>
              </a:ext>
            </a:extLst>
          </p:cNvPr>
          <p:cNvSpPr/>
          <p:nvPr/>
        </p:nvSpPr>
        <p:spPr>
          <a:xfrm>
            <a:off x="-981292" y="3063337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2EF974E-7D7C-5AF3-C5E2-000CDB19E482}"/>
              </a:ext>
            </a:extLst>
          </p:cNvPr>
          <p:cNvGrpSpPr/>
          <p:nvPr/>
        </p:nvGrpSpPr>
        <p:grpSpPr>
          <a:xfrm>
            <a:off x="2191713" y="1774451"/>
            <a:ext cx="6206743" cy="2209755"/>
            <a:chOff x="0" y="0"/>
            <a:chExt cx="2479723" cy="241208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611323F-4232-5BCF-95FB-1389765E56ED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8F125EA-E5B9-C56E-DF49-13FFF045ACB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3B8B8483-5EAC-8842-0A81-F2939681AB5B}"/>
              </a:ext>
            </a:extLst>
          </p:cNvPr>
          <p:cNvSpPr/>
          <p:nvPr/>
        </p:nvSpPr>
        <p:spPr>
          <a:xfrm>
            <a:off x="-251475" y="193275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0FE1098-F754-EA5C-38B6-5F19F56E454A}"/>
              </a:ext>
            </a:extLst>
          </p:cNvPr>
          <p:cNvSpPr/>
          <p:nvPr/>
        </p:nvSpPr>
        <p:spPr>
          <a:xfrm>
            <a:off x="-251475" y="3494535"/>
            <a:ext cx="3918548" cy="3363465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038400F7-D7B7-0EAF-4546-A150E77C2638}"/>
              </a:ext>
            </a:extLst>
          </p:cNvPr>
          <p:cNvGrpSpPr/>
          <p:nvPr/>
        </p:nvGrpSpPr>
        <p:grpSpPr>
          <a:xfrm>
            <a:off x="5344643" y="4243435"/>
            <a:ext cx="6206743" cy="2186467"/>
            <a:chOff x="0" y="0"/>
            <a:chExt cx="2479723" cy="241208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42F9E2F-6DF8-7EA6-8D59-6569B3CFAD93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1E96C6C5-1C6B-1697-FEC7-66CC927EFF89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6A7DD2-E56E-02A3-E53A-8D3BAED51DE3}"/>
              </a:ext>
            </a:extLst>
          </p:cNvPr>
          <p:cNvSpPr txBox="1"/>
          <p:nvPr/>
        </p:nvSpPr>
        <p:spPr>
          <a:xfrm>
            <a:off x="3271381" y="623532"/>
            <a:ext cx="56492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MẢNH GHÉP”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30A0DE-97F1-E75E-7831-2C0F2AB97645}"/>
              </a:ext>
            </a:extLst>
          </p:cNvPr>
          <p:cNvSpPr txBox="1"/>
          <p:nvPr/>
        </p:nvSpPr>
        <p:spPr>
          <a:xfrm>
            <a:off x="2191713" y="1951854"/>
            <a:ext cx="6206743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8B7B5E-4905-72CB-6581-BEBA104BE72F}"/>
              </a:ext>
            </a:extLst>
          </p:cNvPr>
          <p:cNvSpPr txBox="1"/>
          <p:nvPr/>
        </p:nvSpPr>
        <p:spPr>
          <a:xfrm>
            <a:off x="5344643" y="4563298"/>
            <a:ext cx="6206743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BDA5BC-3D67-2FA2-7036-EA04FD0DD8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53397" y="575217"/>
            <a:ext cx="3538603" cy="35386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18DD7F-5FC0-F20D-6DDC-A79DC61C06E6}"/>
              </a:ext>
            </a:extLst>
          </p:cNvPr>
          <p:cNvSpPr txBox="1"/>
          <p:nvPr/>
        </p:nvSpPr>
        <p:spPr>
          <a:xfrm>
            <a:off x="9629698" y="1559688"/>
            <a:ext cx="15595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9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EAB3F171-F37B-F5E9-381E-BF110D1284AB}"/>
              </a:ext>
            </a:extLst>
          </p:cNvPr>
          <p:cNvSpPr/>
          <p:nvPr/>
        </p:nvSpPr>
        <p:spPr>
          <a:xfrm>
            <a:off x="-264748" y="3131152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3B8B8483-5EAC-8842-0A81-F2939681AB5B}"/>
              </a:ext>
            </a:extLst>
          </p:cNvPr>
          <p:cNvSpPr/>
          <p:nvPr/>
        </p:nvSpPr>
        <p:spPr>
          <a:xfrm>
            <a:off x="-251475" y="193275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6A7DD2-E56E-02A3-E53A-8D3BAED51DE3}"/>
              </a:ext>
            </a:extLst>
          </p:cNvPr>
          <p:cNvSpPr txBox="1"/>
          <p:nvPr/>
        </p:nvSpPr>
        <p:spPr>
          <a:xfrm>
            <a:off x="3509537" y="556618"/>
            <a:ext cx="6046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“MẢNH GHÉP”</a:t>
            </a:r>
            <a:endParaRPr kumimoji="0" lang="en-US" sz="2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EB709713-72EC-89A5-B15F-C26411670CDA}"/>
              </a:ext>
            </a:extLst>
          </p:cNvPr>
          <p:cNvGrpSpPr/>
          <p:nvPr/>
        </p:nvGrpSpPr>
        <p:grpSpPr>
          <a:xfrm>
            <a:off x="5402251" y="3025010"/>
            <a:ext cx="1387499" cy="923331"/>
            <a:chOff x="0" y="0"/>
            <a:chExt cx="911283" cy="348050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067BC9B3-E881-1A79-230B-51A0BC9578E6}"/>
                </a:ext>
              </a:extLst>
            </p:cNvPr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306BDDCA-5EE0-FDB7-FD09-31982E004C0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18">
            <a:extLst>
              <a:ext uri="{FF2B5EF4-FFF2-40B4-BE49-F238E27FC236}">
                <a16:creationId xmlns:a16="http://schemas.microsoft.com/office/drawing/2014/main" id="{E67DABBB-D1B6-EC0E-BC3C-154BDD6813AA}"/>
              </a:ext>
            </a:extLst>
          </p:cNvPr>
          <p:cNvSpPr/>
          <p:nvPr/>
        </p:nvSpPr>
        <p:spPr>
          <a:xfrm>
            <a:off x="5700560" y="3192541"/>
            <a:ext cx="832440" cy="588267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75B2C9-C1DE-E68A-967E-E4ACE3114073}"/>
              </a:ext>
            </a:extLst>
          </p:cNvPr>
          <p:cNvGrpSpPr/>
          <p:nvPr/>
        </p:nvGrpSpPr>
        <p:grpSpPr>
          <a:xfrm>
            <a:off x="1168113" y="1789539"/>
            <a:ext cx="4234139" cy="4037950"/>
            <a:chOff x="1168113" y="1789539"/>
            <a:chExt cx="4234139" cy="4037950"/>
          </a:xfrm>
        </p:grpSpPr>
        <p:grpSp>
          <p:nvGrpSpPr>
            <p:cNvPr id="2" name="Group 6">
              <a:extLst>
                <a:ext uri="{FF2B5EF4-FFF2-40B4-BE49-F238E27FC236}">
                  <a16:creationId xmlns:a16="http://schemas.microsoft.com/office/drawing/2014/main" id="{E2EF974E-7D7C-5AF3-C5E2-000CDB19E482}"/>
                </a:ext>
              </a:extLst>
            </p:cNvPr>
            <p:cNvGrpSpPr/>
            <p:nvPr/>
          </p:nvGrpSpPr>
          <p:grpSpPr>
            <a:xfrm>
              <a:off x="1168113" y="1789539"/>
              <a:ext cx="4234139" cy="4037950"/>
              <a:chOff x="0" y="0"/>
              <a:chExt cx="2479723" cy="2412080"/>
            </a:xfrm>
          </p:grpSpPr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B611323F-4232-5BCF-95FB-1389765E56ED}"/>
                  </a:ext>
                </a:extLst>
              </p:cNvPr>
              <p:cNvSpPr/>
              <p:nvPr/>
            </p:nvSpPr>
            <p:spPr>
              <a:xfrm>
                <a:off x="0" y="0"/>
                <a:ext cx="2479723" cy="2412080"/>
              </a:xfrm>
              <a:custGeom>
                <a:avLst/>
                <a:gdLst/>
                <a:ahLst/>
                <a:cxnLst/>
                <a:rect l="l" t="t" r="r" b="b"/>
                <a:pathLst>
                  <a:path w="2479723" h="2412080">
                    <a:moveTo>
                      <a:pt x="32891" y="0"/>
                    </a:moveTo>
                    <a:lnTo>
                      <a:pt x="2446832" y="0"/>
                    </a:lnTo>
                    <a:cubicBezTo>
                      <a:pt x="2464997" y="0"/>
                      <a:pt x="2479723" y="14726"/>
                      <a:pt x="2479723" y="32891"/>
                    </a:cubicBezTo>
                    <a:lnTo>
                      <a:pt x="2479723" y="2379188"/>
                    </a:lnTo>
                    <a:cubicBezTo>
                      <a:pt x="2479723" y="2397354"/>
                      <a:pt x="2464997" y="2412080"/>
                      <a:pt x="2446832" y="2412080"/>
                    </a:cubicBezTo>
                    <a:lnTo>
                      <a:pt x="32891" y="2412080"/>
                    </a:lnTo>
                    <a:cubicBezTo>
                      <a:pt x="14726" y="2412080"/>
                      <a:pt x="0" y="2397354"/>
                      <a:pt x="0" y="2379188"/>
                    </a:cubicBezTo>
                    <a:lnTo>
                      <a:pt x="0" y="32891"/>
                    </a:lnTo>
                    <a:cubicBezTo>
                      <a:pt x="0" y="14726"/>
                      <a:pt x="14726" y="0"/>
                      <a:pt x="32891" y="0"/>
                    </a:cubicBezTo>
                    <a:close/>
                  </a:path>
                </a:pathLst>
              </a:custGeom>
              <a:solidFill>
                <a:srgbClr val="B1E1D2"/>
              </a:solidFill>
              <a:ln w="57150">
                <a:solidFill>
                  <a:srgbClr val="383838"/>
                </a:solidFill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" name="TextBox 8">
                <a:extLst>
                  <a:ext uri="{FF2B5EF4-FFF2-40B4-BE49-F238E27FC236}">
                    <a16:creationId xmlns:a16="http://schemas.microsoft.com/office/drawing/2014/main" id="{D8F125EA-E5B9-C56E-DF49-13FFF045ACB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479D45-E47F-1EFD-8D8B-11CC8C73688F}"/>
                </a:ext>
              </a:extLst>
            </p:cNvPr>
            <p:cNvSpPr txBox="1"/>
            <p:nvPr/>
          </p:nvSpPr>
          <p:spPr>
            <a:xfrm>
              <a:off x="1168113" y="1793084"/>
              <a:ext cx="4234138" cy="4008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 NHÂN BÙNG NỔ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1545,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Kim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rể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Mâu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thuẫn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trở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gay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gắt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1B198D-C760-6A3B-0D7E-F9AC5D0A25D0}"/>
              </a:ext>
            </a:extLst>
          </p:cNvPr>
          <p:cNvGrpSpPr/>
          <p:nvPr/>
        </p:nvGrpSpPr>
        <p:grpSpPr>
          <a:xfrm>
            <a:off x="6789750" y="1776080"/>
            <a:ext cx="4336765" cy="4051409"/>
            <a:chOff x="6789750" y="1776080"/>
            <a:chExt cx="4336765" cy="4051409"/>
          </a:xfrm>
        </p:grpSpPr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038400F7-D7B7-0EAF-4546-A150E77C2638}"/>
                </a:ext>
              </a:extLst>
            </p:cNvPr>
            <p:cNvGrpSpPr/>
            <p:nvPr/>
          </p:nvGrpSpPr>
          <p:grpSpPr>
            <a:xfrm>
              <a:off x="6789750" y="1789539"/>
              <a:ext cx="4336765" cy="4037950"/>
              <a:chOff x="0" y="0"/>
              <a:chExt cx="2479723" cy="2412080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842F9E2F-6DF8-7EA6-8D59-6569B3CFAD93}"/>
                  </a:ext>
                </a:extLst>
              </p:cNvPr>
              <p:cNvSpPr/>
              <p:nvPr/>
            </p:nvSpPr>
            <p:spPr>
              <a:xfrm>
                <a:off x="0" y="0"/>
                <a:ext cx="2479723" cy="2412080"/>
              </a:xfrm>
              <a:custGeom>
                <a:avLst/>
                <a:gdLst/>
                <a:ahLst/>
                <a:cxnLst/>
                <a:rect l="l" t="t" r="r" b="b"/>
                <a:pathLst>
                  <a:path w="2479723" h="2412080">
                    <a:moveTo>
                      <a:pt x="32891" y="0"/>
                    </a:moveTo>
                    <a:lnTo>
                      <a:pt x="2446832" y="0"/>
                    </a:lnTo>
                    <a:cubicBezTo>
                      <a:pt x="2464997" y="0"/>
                      <a:pt x="2479723" y="14726"/>
                      <a:pt x="2479723" y="32891"/>
                    </a:cubicBezTo>
                    <a:lnTo>
                      <a:pt x="2479723" y="2379188"/>
                    </a:lnTo>
                    <a:cubicBezTo>
                      <a:pt x="2479723" y="2397354"/>
                      <a:pt x="2464997" y="2412080"/>
                      <a:pt x="2446832" y="2412080"/>
                    </a:cubicBezTo>
                    <a:lnTo>
                      <a:pt x="32891" y="2412080"/>
                    </a:lnTo>
                    <a:cubicBezTo>
                      <a:pt x="14726" y="2412080"/>
                      <a:pt x="0" y="2397354"/>
                      <a:pt x="0" y="2379188"/>
                    </a:cubicBezTo>
                    <a:lnTo>
                      <a:pt x="0" y="32891"/>
                    </a:lnTo>
                    <a:cubicBezTo>
                      <a:pt x="0" y="14726"/>
                      <a:pt x="14726" y="0"/>
                      <a:pt x="32891" y="0"/>
                    </a:cubicBezTo>
                    <a:close/>
                  </a:path>
                </a:pathLst>
              </a:custGeom>
              <a:solidFill>
                <a:srgbClr val="B1E1D2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1E96C6C5-1C6B-1697-FEC7-66CC927EFF8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35D13B-B030-6B45-A39D-3E1F8AB4FD73}"/>
                </a:ext>
              </a:extLst>
            </p:cNvPr>
            <p:cNvSpPr txBox="1"/>
            <p:nvPr/>
          </p:nvSpPr>
          <p:spPr>
            <a:xfrm>
              <a:off x="6831308" y="1776080"/>
              <a:ext cx="4295207" cy="2837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 QUẢ</a:t>
              </a:r>
              <a:endPara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cắt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Trong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endPara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tồn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tộc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BFF3161B-33D9-5F4A-DD3D-FAA8066EC2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72847" y="4058188"/>
            <a:ext cx="3538603" cy="35386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585127-C993-D8C4-22B1-1071FFAFA997}"/>
              </a:ext>
            </a:extLst>
          </p:cNvPr>
          <p:cNvSpPr txBox="1"/>
          <p:nvPr/>
        </p:nvSpPr>
        <p:spPr>
          <a:xfrm>
            <a:off x="10349148" y="5042659"/>
            <a:ext cx="15595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17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6FAEE505-BC0D-E93D-83A0-8CFB91BF9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2" y="480060"/>
            <a:ext cx="3982254" cy="59215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1851413-8AAD-C0F2-A816-015E2E51A483}"/>
              </a:ext>
            </a:extLst>
          </p:cNvPr>
          <p:cNvGrpSpPr/>
          <p:nvPr/>
        </p:nvGrpSpPr>
        <p:grpSpPr>
          <a:xfrm>
            <a:off x="5111969" y="1870449"/>
            <a:ext cx="6554265" cy="2112828"/>
            <a:chOff x="5160722" y="480060"/>
            <a:chExt cx="6554265" cy="211282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21B04D5D-4FFB-2700-93B2-09A7E7727C05}"/>
                </a:ext>
              </a:extLst>
            </p:cNvPr>
            <p:cNvSpPr/>
            <p:nvPr/>
          </p:nvSpPr>
          <p:spPr>
            <a:xfrm>
              <a:off x="5160722" y="480060"/>
              <a:ext cx="6554265" cy="2112828"/>
            </a:xfrm>
            <a:custGeom>
              <a:avLst/>
              <a:gdLst/>
              <a:ahLst/>
              <a:cxnLst/>
              <a:rect l="l" t="t" r="r" b="b"/>
              <a:pathLst>
                <a:path w="7315200" h="2157984">
                  <a:moveTo>
                    <a:pt x="0" y="0"/>
                  </a:moveTo>
                  <a:lnTo>
                    <a:pt x="7315200" y="0"/>
                  </a:lnTo>
                  <a:lnTo>
                    <a:pt x="7315200" y="2157984"/>
                  </a:lnTo>
                  <a:lnTo>
                    <a:pt x="0" y="215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F3FF38-F600-B7D2-BA9F-EA95C8D3FF4E}"/>
                </a:ext>
              </a:extLst>
            </p:cNvPr>
            <p:cNvSpPr txBox="1"/>
            <p:nvPr/>
          </p:nvSpPr>
          <p:spPr>
            <a:xfrm>
              <a:off x="6358426" y="900117"/>
              <a:ext cx="4940052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sát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5.2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ranh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Đàng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Trong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Đàng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Ngoài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vài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sông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Gianh</a:t>
              </a:r>
              <a:r>
                <a:rPr lang="en-US" sz="2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6445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oats in 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6D10CD41-200B-D89B-27FB-AE955F71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4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river with boats on it&#10;&#10;Description automatically generated">
            <a:extLst>
              <a:ext uri="{FF2B5EF4-FFF2-40B4-BE49-F238E27FC236}">
                <a16:creationId xmlns:a16="http://schemas.microsoft.com/office/drawing/2014/main" id="{3E428541-F9A3-1936-B3B5-4C0438002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" b="3929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8F0CBA40-4AEC-5339-04AE-086B39006B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B4AE2-C7A8-4D67-1A81-45D6A30A4D53}"/>
              </a:ext>
            </a:extLst>
          </p:cNvPr>
          <p:cNvSpPr txBox="1"/>
          <p:nvPr/>
        </p:nvSpPr>
        <p:spPr>
          <a:xfrm>
            <a:off x="0" y="3267332"/>
            <a:ext cx="12192000" cy="6384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Bình.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Bình.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73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EC8166-755D-A02B-A243-94BB3700F83D}"/>
              </a:ext>
            </a:extLst>
          </p:cNvPr>
          <p:cNvGrpSpPr/>
          <p:nvPr/>
        </p:nvGrpSpPr>
        <p:grpSpPr>
          <a:xfrm>
            <a:off x="1828239" y="1346186"/>
            <a:ext cx="8325062" cy="2471838"/>
            <a:chOff x="1828239" y="454959"/>
            <a:chExt cx="8325062" cy="247183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17A872-939C-502D-226F-A4FC67E384F6}"/>
                </a:ext>
              </a:extLst>
            </p:cNvPr>
            <p:cNvSpPr/>
            <p:nvPr/>
          </p:nvSpPr>
          <p:spPr>
            <a:xfrm>
              <a:off x="1828239" y="454959"/>
              <a:ext cx="8325062" cy="2471838"/>
            </a:xfrm>
            <a:custGeom>
              <a:avLst/>
              <a:gdLst/>
              <a:ahLst/>
              <a:cxnLst/>
              <a:rect l="l" t="t" r="r" b="b"/>
              <a:pathLst>
                <a:path w="7315200" h="2157984">
                  <a:moveTo>
                    <a:pt x="0" y="0"/>
                  </a:moveTo>
                  <a:lnTo>
                    <a:pt x="7315200" y="0"/>
                  </a:lnTo>
                  <a:lnTo>
                    <a:pt x="7315200" y="2157984"/>
                  </a:lnTo>
                  <a:lnTo>
                    <a:pt x="0" y="215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EF8B2C-53A4-089A-419F-11A24749D4C3}"/>
                </a:ext>
              </a:extLst>
            </p:cNvPr>
            <p:cNvSpPr txBox="1"/>
            <p:nvPr/>
          </p:nvSpPr>
          <p:spPr>
            <a:xfrm>
              <a:off x="3287037" y="987805"/>
              <a:ext cx="653336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Đàng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Ngoài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chúa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Trịnh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cướp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ngôi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Lê? Em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cụm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“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vua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Lê –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chúa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Trịnh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”?</a:t>
              </a:r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658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CCD6DC-0114-3A6E-D2C0-4417AB444BE4}"/>
              </a:ext>
            </a:extLst>
          </p:cNvPr>
          <p:cNvGrpSpPr/>
          <p:nvPr/>
        </p:nvGrpSpPr>
        <p:grpSpPr>
          <a:xfrm>
            <a:off x="903071" y="2093840"/>
            <a:ext cx="4108538" cy="1789228"/>
            <a:chOff x="1102290" y="2093840"/>
            <a:chExt cx="4108538" cy="178922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2DA11DBE-5F08-BA28-2290-8D896EA1D25D}"/>
                </a:ext>
              </a:extLst>
            </p:cNvPr>
            <p:cNvGrpSpPr/>
            <p:nvPr/>
          </p:nvGrpSpPr>
          <p:grpSpPr>
            <a:xfrm>
              <a:off x="1102290" y="2093840"/>
              <a:ext cx="4108538" cy="1789228"/>
              <a:chOff x="0" y="0"/>
              <a:chExt cx="1612742" cy="822756"/>
            </a:xfrm>
            <a:solidFill>
              <a:schemeClr val="accent3">
                <a:lumMod val="90000"/>
              </a:schemeClr>
            </a:solidFill>
          </p:grpSpPr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0D7EF1FA-1CA8-C00A-B744-8EFBC1B089EF}"/>
                  </a:ext>
                </a:extLst>
              </p:cNvPr>
              <p:cNvSpPr/>
              <p:nvPr/>
            </p:nvSpPr>
            <p:spPr>
              <a:xfrm>
                <a:off x="0" y="0"/>
                <a:ext cx="1612742" cy="822756"/>
              </a:xfrm>
              <a:custGeom>
                <a:avLst/>
                <a:gdLst/>
                <a:ahLst/>
                <a:cxnLst/>
                <a:rect l="l" t="t" r="r" b="b"/>
                <a:pathLst>
                  <a:path w="1612742" h="822756">
                    <a:moveTo>
                      <a:pt x="1488282" y="822756"/>
                    </a:moveTo>
                    <a:lnTo>
                      <a:pt x="124460" y="822756"/>
                    </a:lnTo>
                    <a:cubicBezTo>
                      <a:pt x="55880" y="822756"/>
                      <a:pt x="0" y="766876"/>
                      <a:pt x="0" y="6982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88282" y="0"/>
                    </a:lnTo>
                    <a:cubicBezTo>
                      <a:pt x="1556862" y="0"/>
                      <a:pt x="1612742" y="55880"/>
                      <a:pt x="1612742" y="124460"/>
                    </a:cubicBezTo>
                    <a:lnTo>
                      <a:pt x="1612742" y="698296"/>
                    </a:lnTo>
                    <a:cubicBezTo>
                      <a:pt x="1612742" y="766876"/>
                      <a:pt x="1556862" y="822756"/>
                      <a:pt x="1488282" y="82275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BBD1A3-3D63-BEAD-01BA-887CF409AC78}"/>
                </a:ext>
              </a:extLst>
            </p:cNvPr>
            <p:cNvSpPr txBox="1"/>
            <p:nvPr/>
          </p:nvSpPr>
          <p:spPr>
            <a:xfrm>
              <a:off x="1102290" y="2683540"/>
              <a:ext cx="41085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“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Lê –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chúa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</a:t>
              </a:r>
              <a:endParaRPr lang="en-US" sz="4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C040C-2CD1-EFAD-C61D-3B392C280EA9}"/>
              </a:ext>
            </a:extLst>
          </p:cNvPr>
          <p:cNvGrpSpPr/>
          <p:nvPr/>
        </p:nvGrpSpPr>
        <p:grpSpPr>
          <a:xfrm>
            <a:off x="6375749" y="1937980"/>
            <a:ext cx="5198300" cy="2075894"/>
            <a:chOff x="6287358" y="1950507"/>
            <a:chExt cx="4910909" cy="207589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6F371D-8AB0-FA73-9A2D-A20D149859B4}"/>
                </a:ext>
              </a:extLst>
            </p:cNvPr>
            <p:cNvGrpSpPr/>
            <p:nvPr/>
          </p:nvGrpSpPr>
          <p:grpSpPr>
            <a:xfrm>
              <a:off x="6287358" y="1950507"/>
              <a:ext cx="4910909" cy="2075894"/>
              <a:chOff x="0" y="0"/>
              <a:chExt cx="1612742" cy="822756"/>
            </a:xfrm>
            <a:solidFill>
              <a:schemeClr val="accent3">
                <a:lumMod val="90000"/>
              </a:schemeClr>
            </a:solidFill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F7F26391-E82E-4F64-E4EA-273E22DE079A}"/>
                  </a:ext>
                </a:extLst>
              </p:cNvPr>
              <p:cNvSpPr/>
              <p:nvPr/>
            </p:nvSpPr>
            <p:spPr>
              <a:xfrm>
                <a:off x="0" y="0"/>
                <a:ext cx="1612742" cy="822756"/>
              </a:xfrm>
              <a:custGeom>
                <a:avLst/>
                <a:gdLst/>
                <a:ahLst/>
                <a:cxnLst/>
                <a:rect l="l" t="t" r="r" b="b"/>
                <a:pathLst>
                  <a:path w="1612742" h="822756">
                    <a:moveTo>
                      <a:pt x="1488282" y="822756"/>
                    </a:moveTo>
                    <a:lnTo>
                      <a:pt x="124460" y="822756"/>
                    </a:lnTo>
                    <a:cubicBezTo>
                      <a:pt x="55880" y="822756"/>
                      <a:pt x="0" y="766876"/>
                      <a:pt x="0" y="6982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88282" y="0"/>
                    </a:lnTo>
                    <a:cubicBezTo>
                      <a:pt x="1556862" y="0"/>
                      <a:pt x="1612742" y="55880"/>
                      <a:pt x="1612742" y="124460"/>
                    </a:cubicBezTo>
                    <a:lnTo>
                      <a:pt x="1612742" y="698296"/>
                    </a:lnTo>
                    <a:cubicBezTo>
                      <a:pt x="1612742" y="766876"/>
                      <a:pt x="1556862" y="822756"/>
                      <a:pt x="1488282" y="82275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0BAEF3-98AA-14DB-2503-4AC11BAD1991}"/>
                </a:ext>
              </a:extLst>
            </p:cNvPr>
            <p:cNvSpPr txBox="1"/>
            <p:nvPr/>
          </p:nvSpPr>
          <p:spPr>
            <a:xfrm>
              <a:off x="6339766" y="2164863"/>
              <a:ext cx="4858501" cy="1647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8">
            <a:extLst>
              <a:ext uri="{FF2B5EF4-FFF2-40B4-BE49-F238E27FC236}">
                <a16:creationId xmlns:a16="http://schemas.microsoft.com/office/drawing/2014/main" id="{DDDBD5A1-F843-141B-F451-DC180100B133}"/>
              </a:ext>
            </a:extLst>
          </p:cNvPr>
          <p:cNvSpPr/>
          <p:nvPr/>
        </p:nvSpPr>
        <p:spPr>
          <a:xfrm>
            <a:off x="5254270" y="2594465"/>
            <a:ext cx="915906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697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person in a red robe&#10;&#10;Description automatically generated">
            <a:extLst>
              <a:ext uri="{FF2B5EF4-FFF2-40B4-BE49-F238E27FC236}">
                <a16:creationId xmlns:a16="http://schemas.microsoft.com/office/drawing/2014/main" id="{0B1CEEFD-433C-C949-EA1B-D10F48F3E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" y="342844"/>
            <a:ext cx="3841418" cy="597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182683-B7CF-5285-D447-FD038B6ED9A0}"/>
              </a:ext>
            </a:extLst>
          </p:cNvPr>
          <p:cNvGrpSpPr/>
          <p:nvPr/>
        </p:nvGrpSpPr>
        <p:grpSpPr>
          <a:xfrm>
            <a:off x="4936674" y="1770811"/>
            <a:ext cx="6263574" cy="1904308"/>
            <a:chOff x="4926802" y="342844"/>
            <a:chExt cx="6263574" cy="1904308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3025741-A9DB-67E8-900E-24B32A550A89}"/>
                </a:ext>
              </a:extLst>
            </p:cNvPr>
            <p:cNvSpPr/>
            <p:nvPr/>
          </p:nvSpPr>
          <p:spPr>
            <a:xfrm>
              <a:off x="4926802" y="342844"/>
              <a:ext cx="6263574" cy="1904308"/>
            </a:xfrm>
            <a:custGeom>
              <a:avLst/>
              <a:gdLst/>
              <a:ahLst/>
              <a:cxnLst/>
              <a:rect l="l" t="t" r="r" b="b"/>
              <a:pathLst>
                <a:path w="7315200" h="2157984">
                  <a:moveTo>
                    <a:pt x="0" y="0"/>
                  </a:moveTo>
                  <a:lnTo>
                    <a:pt x="7315200" y="0"/>
                  </a:lnTo>
                  <a:lnTo>
                    <a:pt x="7315200" y="2157984"/>
                  </a:lnTo>
                  <a:lnTo>
                    <a:pt x="0" y="215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55B3C3-9720-DBE3-ADB5-47605F9B9C66}"/>
                </a:ext>
              </a:extLst>
            </p:cNvPr>
            <p:cNvSpPr txBox="1"/>
            <p:nvPr/>
          </p:nvSpPr>
          <p:spPr>
            <a:xfrm>
              <a:off x="6096000" y="981847"/>
              <a:ext cx="4726488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65A8BF-F905-4903-2022-573012D5CE61}"/>
              </a:ext>
            </a:extLst>
          </p:cNvPr>
          <p:cNvSpPr txBox="1"/>
          <p:nvPr/>
        </p:nvSpPr>
        <p:spPr>
          <a:xfrm>
            <a:off x="4936674" y="1262339"/>
            <a:ext cx="6471883" cy="36294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1503,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1525,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Sau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i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5CE64-C721-E0B5-EE71-908AE9B7538E}"/>
              </a:ext>
            </a:extLst>
          </p:cNvPr>
          <p:cNvSpPr txBox="1"/>
          <p:nvPr/>
        </p:nvSpPr>
        <p:spPr>
          <a:xfrm>
            <a:off x="713027" y="6379234"/>
            <a:ext cx="3483192" cy="47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(1503–1570)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38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 descr="A paper with text on it&#10;&#10;Description automatically generated">
            <a:extLst>
              <a:ext uri="{FF2B5EF4-FFF2-40B4-BE49-F238E27FC236}">
                <a16:creationId xmlns:a16="http://schemas.microsoft.com/office/drawing/2014/main" id="{EEFCDC54-D421-CC7B-21F3-6470E3456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63" y="1171698"/>
            <a:ext cx="4253954" cy="39682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B17D4AF-DC15-A080-536D-1302D888083C}"/>
              </a:ext>
            </a:extLst>
          </p:cNvPr>
          <p:cNvGrpSpPr/>
          <p:nvPr/>
        </p:nvGrpSpPr>
        <p:grpSpPr>
          <a:xfrm>
            <a:off x="6248457" y="1384641"/>
            <a:ext cx="4916824" cy="1444752"/>
            <a:chOff x="6227121" y="1171698"/>
            <a:chExt cx="4916824" cy="1444752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C7EA8E6-FB3F-9C28-2865-BE06C4763A56}"/>
                </a:ext>
              </a:extLst>
            </p:cNvPr>
            <p:cNvSpPr/>
            <p:nvPr/>
          </p:nvSpPr>
          <p:spPr>
            <a:xfrm>
              <a:off x="6227121" y="1171698"/>
              <a:ext cx="4916824" cy="1444752"/>
            </a:xfrm>
            <a:custGeom>
              <a:avLst/>
              <a:gdLst/>
              <a:ahLst/>
              <a:cxnLst/>
              <a:rect l="l" t="t" r="r" b="b"/>
              <a:pathLst>
                <a:path w="7315200" h="1444752">
                  <a:moveTo>
                    <a:pt x="0" y="0"/>
                  </a:moveTo>
                  <a:lnTo>
                    <a:pt x="7315200" y="0"/>
                  </a:lnTo>
                  <a:lnTo>
                    <a:pt x="7315200" y="1444752"/>
                  </a:lnTo>
                  <a:lnTo>
                    <a:pt x="0" y="1444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6C9044-3873-F7CD-D9FD-0E7B52EC1116}"/>
                </a:ext>
              </a:extLst>
            </p:cNvPr>
            <p:cNvSpPr txBox="1"/>
            <p:nvPr/>
          </p:nvSpPr>
          <p:spPr>
            <a:xfrm>
              <a:off x="6653730" y="1171698"/>
              <a:ext cx="4490215" cy="1120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tx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solidFill>
                  <a:schemeClr val="tx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1B71A09-1ADC-5B31-5688-2FA6402FC363}"/>
              </a:ext>
            </a:extLst>
          </p:cNvPr>
          <p:cNvSpPr txBox="1"/>
          <p:nvPr/>
        </p:nvSpPr>
        <p:spPr>
          <a:xfrm>
            <a:off x="6113928" y="2946298"/>
            <a:ext cx="4916824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81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ng shot of a building&#10;&#10;Description automatically generated">
            <a:extLst>
              <a:ext uri="{FF2B5EF4-FFF2-40B4-BE49-F238E27FC236}">
                <a16:creationId xmlns:a16="http://schemas.microsoft.com/office/drawing/2014/main" id="{FF8AEE1A-13C5-42B8-1738-6B8D3B6E6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4927"/>
          <a:stretch/>
        </p:blipFill>
        <p:spPr>
          <a:xfrm>
            <a:off x="295249" y="248911"/>
            <a:ext cx="11576450" cy="63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traditional chinese structure&#10;&#10;Description automatically generated">
            <a:extLst>
              <a:ext uri="{FF2B5EF4-FFF2-40B4-BE49-F238E27FC236}">
                <a16:creationId xmlns:a16="http://schemas.microsoft.com/office/drawing/2014/main" id="{2FC6E008-894A-1A1E-F317-C3C2F2C7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4" y="772798"/>
            <a:ext cx="6722167" cy="5041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EEC03-C5D2-4C72-F810-C588BF0D5376}"/>
              </a:ext>
            </a:extLst>
          </p:cNvPr>
          <p:cNvSpPr txBox="1"/>
          <p:nvPr/>
        </p:nvSpPr>
        <p:spPr>
          <a:xfrm>
            <a:off x="1432609" y="5825962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chuá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X. Ba-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i="1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ED062E3-0B36-BC8A-9E47-D904BF41C090}"/>
              </a:ext>
            </a:extLst>
          </p:cNvPr>
          <p:cNvSpPr/>
          <p:nvPr/>
        </p:nvSpPr>
        <p:spPr>
          <a:xfrm>
            <a:off x="7624635" y="700088"/>
            <a:ext cx="3851784" cy="1587924"/>
          </a:xfrm>
          <a:custGeom>
            <a:avLst/>
            <a:gdLst/>
            <a:ahLst/>
            <a:cxnLst/>
            <a:rect l="l" t="t" r="r" b="b"/>
            <a:pathLst>
              <a:path w="7315200" h="3822192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2AB80-7158-00A0-E055-A15871C9888D}"/>
              </a:ext>
            </a:extLst>
          </p:cNvPr>
          <p:cNvSpPr txBox="1"/>
          <p:nvPr/>
        </p:nvSpPr>
        <p:spPr>
          <a:xfrm>
            <a:off x="7696750" y="791466"/>
            <a:ext cx="36862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5.3.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1801B-DF49-35C3-55F7-01776A5A5C61}"/>
              </a:ext>
            </a:extLst>
          </p:cNvPr>
          <p:cNvSpPr txBox="1"/>
          <p:nvPr/>
        </p:nvSpPr>
        <p:spPr>
          <a:xfrm>
            <a:off x="7624635" y="2299550"/>
            <a:ext cx="3851784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7916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chinese house&#10;&#10;Description automatically generated">
            <a:extLst>
              <a:ext uri="{FF2B5EF4-FFF2-40B4-BE49-F238E27FC236}">
                <a16:creationId xmlns:a16="http://schemas.microsoft.com/office/drawing/2014/main" id="{EC01D732-6E84-DD3E-7D5C-232612903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1" y="755632"/>
            <a:ext cx="7275836" cy="4943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F19F2-BBF5-5129-7251-937320916BBD}"/>
              </a:ext>
            </a:extLst>
          </p:cNvPr>
          <p:cNvSpPr txBox="1"/>
          <p:nvPr/>
        </p:nvSpPr>
        <p:spPr>
          <a:xfrm>
            <a:off x="8054616" y="1610344"/>
            <a:ext cx="3559782" cy="32342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sang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59C75-6C36-2BB9-D5B9-9BF82AB5B38A}"/>
              </a:ext>
            </a:extLst>
          </p:cNvPr>
          <p:cNvSpPr txBox="1"/>
          <p:nvPr/>
        </p:nvSpPr>
        <p:spPr>
          <a:xfrm>
            <a:off x="1432609" y="5825962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chuá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X. Ba-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56024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AFEAA8E5-CC5E-8BE1-9716-A7E52DF41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21" y="970869"/>
            <a:ext cx="2866487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6D9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F5A27F-222C-2444-CCB3-DFAEDB98AFAD}"/>
              </a:ext>
            </a:extLst>
          </p:cNvPr>
          <p:cNvGrpSpPr/>
          <p:nvPr/>
        </p:nvGrpSpPr>
        <p:grpSpPr>
          <a:xfrm>
            <a:off x="4754505" y="2037350"/>
            <a:ext cx="7340251" cy="2471838"/>
            <a:chOff x="4747363" y="1962194"/>
            <a:chExt cx="7340251" cy="2471838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634C8D59-8FAE-5E12-9387-75E0017F4945}"/>
                </a:ext>
              </a:extLst>
            </p:cNvPr>
            <p:cNvSpPr/>
            <p:nvPr/>
          </p:nvSpPr>
          <p:spPr>
            <a:xfrm>
              <a:off x="4747363" y="1962194"/>
              <a:ext cx="7340251" cy="2471838"/>
            </a:xfrm>
            <a:custGeom>
              <a:avLst/>
              <a:gdLst/>
              <a:ahLst/>
              <a:cxnLst/>
              <a:rect l="l" t="t" r="r" b="b"/>
              <a:pathLst>
                <a:path w="7315200" h="2157984">
                  <a:moveTo>
                    <a:pt x="0" y="0"/>
                  </a:moveTo>
                  <a:lnTo>
                    <a:pt x="7315200" y="0"/>
                  </a:lnTo>
                  <a:lnTo>
                    <a:pt x="7315200" y="2157984"/>
                  </a:lnTo>
                  <a:lnTo>
                    <a:pt x="0" y="215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BF120C-54B0-E60D-9711-98F23AC24CE6}"/>
                </a:ext>
              </a:extLst>
            </p:cNvPr>
            <p:cNvSpPr txBox="1"/>
            <p:nvPr/>
          </p:nvSpPr>
          <p:spPr>
            <a:xfrm>
              <a:off x="6158630" y="2523028"/>
              <a:ext cx="5488487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800"/>
                </a:spcAft>
              </a:pP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Thanh Hà/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Dẫu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đột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Trịnh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3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4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17D4AF-DC15-A080-536D-1302D888083C}"/>
              </a:ext>
            </a:extLst>
          </p:cNvPr>
          <p:cNvGrpSpPr/>
          <p:nvPr/>
        </p:nvGrpSpPr>
        <p:grpSpPr>
          <a:xfrm>
            <a:off x="2129425" y="2093840"/>
            <a:ext cx="8605380" cy="2044359"/>
            <a:chOff x="6227121" y="1171698"/>
            <a:chExt cx="4916824" cy="1444752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C7EA8E6-FB3F-9C28-2865-BE06C4763A56}"/>
                </a:ext>
              </a:extLst>
            </p:cNvPr>
            <p:cNvSpPr/>
            <p:nvPr/>
          </p:nvSpPr>
          <p:spPr>
            <a:xfrm>
              <a:off x="6227121" y="1171698"/>
              <a:ext cx="4916824" cy="1444752"/>
            </a:xfrm>
            <a:custGeom>
              <a:avLst/>
              <a:gdLst/>
              <a:ahLst/>
              <a:cxnLst/>
              <a:rect l="l" t="t" r="r" b="b"/>
              <a:pathLst>
                <a:path w="7315200" h="1444752">
                  <a:moveTo>
                    <a:pt x="0" y="0"/>
                  </a:moveTo>
                  <a:lnTo>
                    <a:pt x="7315200" y="0"/>
                  </a:lnTo>
                  <a:lnTo>
                    <a:pt x="7315200" y="1444752"/>
                  </a:lnTo>
                  <a:lnTo>
                    <a:pt x="0" y="1444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6C9044-3873-F7CD-D9FD-0E7B52EC1116}"/>
                </a:ext>
              </a:extLst>
            </p:cNvPr>
            <p:cNvSpPr txBox="1"/>
            <p:nvPr/>
          </p:nvSpPr>
          <p:spPr>
            <a:xfrm>
              <a:off x="6569802" y="1171698"/>
              <a:ext cx="4490215" cy="1164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Lũy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Thầy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thuộc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Lũy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Thầy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Bình).</a:t>
              </a:r>
              <a:endParaRPr kumimoji="0" lang="en-US" sz="4000" b="0" u="none" strike="noStrike" kern="120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443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beach with red arrows&#10;&#10;Description automatically generated">
            <a:extLst>
              <a:ext uri="{FF2B5EF4-FFF2-40B4-BE49-F238E27FC236}">
                <a16:creationId xmlns:a16="http://schemas.microsoft.com/office/drawing/2014/main" id="{C7A224E2-51F6-DC1A-62F8-F9BA653B1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91" y="13212"/>
            <a:ext cx="9737218" cy="613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49C2FB-3F19-A26F-DDD2-07FF470FDD63}"/>
              </a:ext>
            </a:extLst>
          </p:cNvPr>
          <p:cNvSpPr txBox="1"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(hay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Duy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do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tướng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Duy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1630.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Mâu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(nay ở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Vĩnh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Ninh,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Ninh);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Hới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1481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one archway with a clock tower&#10;&#10;Description automatically generated">
            <a:extLst>
              <a:ext uri="{FF2B5EF4-FFF2-40B4-BE49-F238E27FC236}">
                <a16:creationId xmlns:a16="http://schemas.microsoft.com/office/drawing/2014/main" id="{984E0521-BCA9-5B8C-16B2-3FE07228A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r="-1" b="-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301B6-FA1A-E01C-B73D-C89D576F0BF8}"/>
              </a:ext>
            </a:extLst>
          </p:cNvPr>
          <p:cNvSpPr txBox="1"/>
          <p:nvPr/>
        </p:nvSpPr>
        <p:spPr>
          <a:xfrm>
            <a:off x="3540739" y="5917967"/>
            <a:ext cx="525307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Quảng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Bình Quan 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cổng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Lũy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29AEB-F4BA-018A-E494-A73F7239E59A}"/>
              </a:ext>
            </a:extLst>
          </p:cNvPr>
          <p:cNvSpPr txBox="1"/>
          <p:nvPr/>
        </p:nvSpPr>
        <p:spPr>
          <a:xfrm>
            <a:off x="-23367" y="640886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523537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hrine with a statue and a yellow umbrella&#10;&#10;Description automatically generated">
            <a:extLst>
              <a:ext uri="{FF2B5EF4-FFF2-40B4-BE49-F238E27FC236}">
                <a16:creationId xmlns:a16="http://schemas.microsoft.com/office/drawing/2014/main" id="{AB449B3E-2B0F-958D-2889-14DF51FEB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r="2" b="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DAEC83-AE7E-D57F-0755-2B62C17CF545}"/>
              </a:ext>
            </a:extLst>
          </p:cNvPr>
          <p:cNvSpPr txBox="1"/>
          <p:nvPr/>
        </p:nvSpPr>
        <p:spPr>
          <a:xfrm>
            <a:off x="329925" y="2480363"/>
            <a:ext cx="3408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Duy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016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E11573-8A91-D4F1-C663-AFC978393A6A}"/>
              </a:ext>
            </a:extLst>
          </p:cNvPr>
          <p:cNvSpPr/>
          <p:nvPr/>
        </p:nvSpPr>
        <p:spPr>
          <a:xfrm>
            <a:off x="-443333" y="5258962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5E3DBAA-EAB1-F127-0CA6-4F1B0CCE5E3B}"/>
              </a:ext>
            </a:extLst>
          </p:cNvPr>
          <p:cNvSpPr/>
          <p:nvPr/>
        </p:nvSpPr>
        <p:spPr>
          <a:xfrm>
            <a:off x="-215980" y="3965372"/>
            <a:ext cx="2107410" cy="2977714"/>
          </a:xfrm>
          <a:custGeom>
            <a:avLst/>
            <a:gdLst/>
            <a:ahLst/>
            <a:cxnLst/>
            <a:rect l="l" t="t" r="r" b="b"/>
            <a:pathLst>
              <a:path w="6841311" h="9245015">
                <a:moveTo>
                  <a:pt x="0" y="0"/>
                </a:moveTo>
                <a:lnTo>
                  <a:pt x="6841311" y="0"/>
                </a:lnTo>
                <a:lnTo>
                  <a:pt x="6841311" y="9245015"/>
                </a:lnTo>
                <a:lnTo>
                  <a:pt x="0" y="924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B9E78B44-7932-F56D-A7ED-DEFAF508D840}"/>
              </a:ext>
            </a:extLst>
          </p:cNvPr>
          <p:cNvSpPr/>
          <p:nvPr/>
        </p:nvSpPr>
        <p:spPr>
          <a:xfrm>
            <a:off x="2438400" y="346215"/>
            <a:ext cx="7315200" cy="1478072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E3B6C-F098-50D7-26FC-43D96D16302D}"/>
              </a:ext>
            </a:extLst>
          </p:cNvPr>
          <p:cNvSpPr txBox="1"/>
          <p:nvPr/>
        </p:nvSpPr>
        <p:spPr>
          <a:xfrm>
            <a:off x="3361224" y="720868"/>
            <a:ext cx="6313118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EB95F-2BD7-384C-1E90-87B2B26E542F}"/>
              </a:ext>
            </a:extLst>
          </p:cNvPr>
          <p:cNvGrpSpPr/>
          <p:nvPr/>
        </p:nvGrpSpPr>
        <p:grpSpPr>
          <a:xfrm>
            <a:off x="1437111" y="2262577"/>
            <a:ext cx="4931695" cy="3542060"/>
            <a:chOff x="1437111" y="2262577"/>
            <a:chExt cx="4931695" cy="354206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600E216-955B-4B57-A1E7-EC12EE6EB110}"/>
                </a:ext>
              </a:extLst>
            </p:cNvPr>
            <p:cNvGrpSpPr/>
            <p:nvPr/>
          </p:nvGrpSpPr>
          <p:grpSpPr>
            <a:xfrm>
              <a:off x="1437111" y="2283077"/>
              <a:ext cx="4931695" cy="3502484"/>
              <a:chOff x="0" y="0"/>
              <a:chExt cx="3838586" cy="312469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24CBBF9-6058-C58D-1FF6-E21739FD1E41}"/>
                  </a:ext>
                </a:extLst>
              </p:cNvPr>
              <p:cNvSpPr/>
              <p:nvPr/>
            </p:nvSpPr>
            <p:spPr>
              <a:xfrm>
                <a:off x="10160" y="16510"/>
                <a:ext cx="3815727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DCBD698-8B33-ED2F-2EF4-97F7F1F68F6C}"/>
                  </a:ext>
                </a:extLst>
              </p:cNvPr>
              <p:cNvSpPr/>
              <p:nvPr/>
            </p:nvSpPr>
            <p:spPr>
              <a:xfrm>
                <a:off x="-3810" y="0"/>
                <a:ext cx="3844936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F59-734A-141F-A3E8-2C15C2ABEA6D}"/>
                </a:ext>
              </a:extLst>
            </p:cNvPr>
            <p:cNvSpPr txBox="1"/>
            <p:nvPr/>
          </p:nvSpPr>
          <p:spPr>
            <a:xfrm>
              <a:off x="1450164" y="2262577"/>
              <a:ext cx="4902326" cy="3542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bùng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nổ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1545,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Kim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rể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nắm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Mâu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thuẫn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trở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gay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gắt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nửa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(1627 – 1672)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27B38D-2E63-48D2-2564-7F04B2A32ACE}"/>
              </a:ext>
            </a:extLst>
          </p:cNvPr>
          <p:cNvGrpSpPr/>
          <p:nvPr/>
        </p:nvGrpSpPr>
        <p:grpSpPr>
          <a:xfrm>
            <a:off x="6517783" y="2283077"/>
            <a:ext cx="4936590" cy="3502484"/>
            <a:chOff x="6517783" y="2283077"/>
            <a:chExt cx="4936590" cy="3502484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D40D51CD-DBEB-CA57-9F9D-7C77B616ACC1}"/>
                </a:ext>
              </a:extLst>
            </p:cNvPr>
            <p:cNvGrpSpPr/>
            <p:nvPr/>
          </p:nvGrpSpPr>
          <p:grpSpPr>
            <a:xfrm>
              <a:off x="6522678" y="2283077"/>
              <a:ext cx="4931695" cy="3502484"/>
              <a:chOff x="0" y="0"/>
              <a:chExt cx="3838586" cy="3124694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88F267BE-786A-D245-AD35-DA423942A21E}"/>
                  </a:ext>
                </a:extLst>
              </p:cNvPr>
              <p:cNvSpPr/>
              <p:nvPr/>
            </p:nvSpPr>
            <p:spPr>
              <a:xfrm>
                <a:off x="10160" y="16510"/>
                <a:ext cx="3815727" cy="3096754"/>
              </a:xfrm>
              <a:custGeom>
                <a:avLst/>
                <a:gdLst/>
                <a:ahLst/>
                <a:cxnLst/>
                <a:rect l="l" t="t" r="r" b="b"/>
                <a:pathLst>
                  <a:path w="3815727" h="3096754">
                    <a:moveTo>
                      <a:pt x="3815727" y="3096754"/>
                    </a:moveTo>
                    <a:lnTo>
                      <a:pt x="0" y="3089134"/>
                    </a:lnTo>
                    <a:lnTo>
                      <a:pt x="0" y="1087262"/>
                    </a:lnTo>
                    <a:lnTo>
                      <a:pt x="17780" y="19050"/>
                    </a:lnTo>
                    <a:lnTo>
                      <a:pt x="1900679" y="0"/>
                    </a:lnTo>
                    <a:lnTo>
                      <a:pt x="3796677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B074A926-346F-3CC6-F479-DDF7BC4B3208}"/>
                  </a:ext>
                </a:extLst>
              </p:cNvPr>
              <p:cNvSpPr/>
              <p:nvPr/>
            </p:nvSpPr>
            <p:spPr>
              <a:xfrm>
                <a:off x="-3810" y="0"/>
                <a:ext cx="3844936" cy="3123424"/>
              </a:xfrm>
              <a:custGeom>
                <a:avLst/>
                <a:gdLst/>
                <a:ahLst/>
                <a:cxnLst/>
                <a:rect l="l" t="t" r="r" b="b"/>
                <a:pathLst>
                  <a:path w="3844936" h="3123424">
                    <a:moveTo>
                      <a:pt x="3810647" y="21590"/>
                    </a:moveTo>
                    <a:cubicBezTo>
                      <a:pt x="3811916" y="34290"/>
                      <a:pt x="3811916" y="44450"/>
                      <a:pt x="3813186" y="54610"/>
                    </a:cubicBezTo>
                    <a:cubicBezTo>
                      <a:pt x="3815727" y="110720"/>
                      <a:pt x="3816997" y="177883"/>
                      <a:pt x="3819536" y="242647"/>
                    </a:cubicBezTo>
                    <a:cubicBezTo>
                      <a:pt x="3819536" y="336195"/>
                      <a:pt x="3832236" y="2180778"/>
                      <a:pt x="3838586" y="2274327"/>
                    </a:cubicBezTo>
                    <a:cubicBezTo>
                      <a:pt x="3844936" y="2415849"/>
                      <a:pt x="3841127" y="2559769"/>
                      <a:pt x="3841127" y="2701291"/>
                    </a:cubicBezTo>
                    <a:cubicBezTo>
                      <a:pt x="3841127" y="2826022"/>
                      <a:pt x="3842397" y="2941159"/>
                      <a:pt x="3843666" y="3062464"/>
                    </a:cubicBezTo>
                    <a:cubicBezTo>
                      <a:pt x="3843666" y="3084054"/>
                      <a:pt x="3843666" y="3098024"/>
                      <a:pt x="3843666" y="3122154"/>
                    </a:cubicBezTo>
                    <a:cubicBezTo>
                      <a:pt x="3820806" y="3122154"/>
                      <a:pt x="3800486" y="3123424"/>
                      <a:pt x="3773256" y="3122154"/>
                    </a:cubicBezTo>
                    <a:cubicBezTo>
                      <a:pt x="3580885" y="3117074"/>
                      <a:pt x="3385553" y="3123424"/>
                      <a:pt x="3193181" y="3118344"/>
                    </a:cubicBezTo>
                    <a:cubicBezTo>
                      <a:pt x="3077758" y="3114534"/>
                      <a:pt x="2965295" y="3117074"/>
                      <a:pt x="2849872" y="3114534"/>
                    </a:cubicBezTo>
                    <a:cubicBezTo>
                      <a:pt x="2796600" y="3113264"/>
                      <a:pt x="2743327" y="3111994"/>
                      <a:pt x="2690055" y="3110724"/>
                    </a:cubicBezTo>
                    <a:cubicBezTo>
                      <a:pt x="2657500" y="3110724"/>
                      <a:pt x="2627904" y="3111994"/>
                      <a:pt x="2595349" y="3111994"/>
                    </a:cubicBezTo>
                    <a:cubicBezTo>
                      <a:pt x="2512481" y="3110724"/>
                      <a:pt x="2284595" y="3111994"/>
                      <a:pt x="2201727" y="3110724"/>
                    </a:cubicBezTo>
                    <a:cubicBezTo>
                      <a:pt x="2142536" y="3109454"/>
                      <a:pt x="958709" y="3118344"/>
                      <a:pt x="899518" y="3117074"/>
                    </a:cubicBezTo>
                    <a:cubicBezTo>
                      <a:pt x="884720" y="3117074"/>
                      <a:pt x="866963" y="3118344"/>
                      <a:pt x="852165" y="3118344"/>
                    </a:cubicBezTo>
                    <a:cubicBezTo>
                      <a:pt x="816650" y="3118344"/>
                      <a:pt x="784095" y="3119614"/>
                      <a:pt x="748580" y="3119614"/>
                    </a:cubicBezTo>
                    <a:cubicBezTo>
                      <a:pt x="659793" y="3119614"/>
                      <a:pt x="573966" y="3118344"/>
                      <a:pt x="485179" y="3117074"/>
                    </a:cubicBezTo>
                    <a:cubicBezTo>
                      <a:pt x="431907" y="3115804"/>
                      <a:pt x="378635" y="3114534"/>
                      <a:pt x="328322" y="3113264"/>
                    </a:cubicBezTo>
                    <a:cubicBezTo>
                      <a:pt x="233616" y="3111994"/>
                      <a:pt x="138910" y="3110724"/>
                      <a:pt x="48260" y="3110724"/>
                    </a:cubicBezTo>
                    <a:cubicBezTo>
                      <a:pt x="38100" y="3110724"/>
                      <a:pt x="29210" y="3110724"/>
                      <a:pt x="19050" y="3109454"/>
                    </a:cubicBezTo>
                    <a:cubicBezTo>
                      <a:pt x="10160" y="3108184"/>
                      <a:pt x="5080" y="3101834"/>
                      <a:pt x="7620" y="3092944"/>
                    </a:cubicBezTo>
                    <a:cubicBezTo>
                      <a:pt x="16510" y="3061093"/>
                      <a:pt x="12700" y="3001126"/>
                      <a:pt x="11430" y="2938760"/>
                    </a:cubicBezTo>
                    <a:cubicBezTo>
                      <a:pt x="10160" y="2811630"/>
                      <a:pt x="6350" y="2686899"/>
                      <a:pt x="7620" y="2559769"/>
                    </a:cubicBezTo>
                    <a:cubicBezTo>
                      <a:pt x="5080" y="2401457"/>
                      <a:pt x="0" y="441737"/>
                      <a:pt x="7620" y="281026"/>
                    </a:cubicBezTo>
                    <a:cubicBezTo>
                      <a:pt x="8890" y="249843"/>
                      <a:pt x="7620" y="216262"/>
                      <a:pt x="8890" y="185079"/>
                    </a:cubicBezTo>
                    <a:cubicBezTo>
                      <a:pt x="10160" y="134707"/>
                      <a:pt x="12700" y="79537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4921" y="30480"/>
                      <a:pt x="112274" y="29210"/>
                    </a:cubicBezTo>
                    <a:cubicBezTo>
                      <a:pt x="192182" y="25400"/>
                      <a:pt x="272090" y="22860"/>
                      <a:pt x="354958" y="20320"/>
                    </a:cubicBezTo>
                    <a:cubicBezTo>
                      <a:pt x="411190" y="17780"/>
                      <a:pt x="467422" y="16510"/>
                      <a:pt x="520694" y="13970"/>
                    </a:cubicBezTo>
                    <a:cubicBezTo>
                      <a:pt x="573966" y="11430"/>
                      <a:pt x="630198" y="8890"/>
                      <a:pt x="683470" y="8890"/>
                    </a:cubicBezTo>
                    <a:cubicBezTo>
                      <a:pt x="742661" y="7620"/>
                      <a:pt x="801853" y="10160"/>
                      <a:pt x="861044" y="8890"/>
                    </a:cubicBezTo>
                    <a:cubicBezTo>
                      <a:pt x="935033" y="8890"/>
                      <a:pt x="2275716" y="6350"/>
                      <a:pt x="2349705" y="5080"/>
                    </a:cubicBezTo>
                    <a:cubicBezTo>
                      <a:pt x="2420735" y="3810"/>
                      <a:pt x="2491764" y="2540"/>
                      <a:pt x="2565754" y="2540"/>
                    </a:cubicBezTo>
                    <a:cubicBezTo>
                      <a:pt x="2687096" y="1270"/>
                      <a:pt x="2805479" y="0"/>
                      <a:pt x="2926821" y="0"/>
                    </a:cubicBezTo>
                    <a:cubicBezTo>
                      <a:pt x="2977133" y="0"/>
                      <a:pt x="3030405" y="2540"/>
                      <a:pt x="3080718" y="2540"/>
                    </a:cubicBezTo>
                    <a:cubicBezTo>
                      <a:pt x="3219818" y="3810"/>
                      <a:pt x="3361877" y="5080"/>
                      <a:pt x="3500976" y="7620"/>
                    </a:cubicBezTo>
                    <a:cubicBezTo>
                      <a:pt x="3574965" y="8890"/>
                      <a:pt x="3648955" y="12700"/>
                      <a:pt x="3722944" y="16510"/>
                    </a:cubicBezTo>
                    <a:cubicBezTo>
                      <a:pt x="3740701" y="16510"/>
                      <a:pt x="3758458" y="16510"/>
                      <a:pt x="3773256" y="16510"/>
                    </a:cubicBezTo>
                    <a:cubicBezTo>
                      <a:pt x="3791597" y="17780"/>
                      <a:pt x="3800486" y="20320"/>
                      <a:pt x="3810647" y="21590"/>
                    </a:cubicBezTo>
                    <a:close/>
                    <a:moveTo>
                      <a:pt x="3820806" y="3105644"/>
                    </a:moveTo>
                    <a:cubicBezTo>
                      <a:pt x="3822077" y="3089134"/>
                      <a:pt x="3823347" y="3076434"/>
                      <a:pt x="3823347" y="3063734"/>
                    </a:cubicBezTo>
                    <a:cubicBezTo>
                      <a:pt x="3822077" y="2929166"/>
                      <a:pt x="3820806" y="2802036"/>
                      <a:pt x="3820806" y="2665311"/>
                    </a:cubicBezTo>
                    <a:cubicBezTo>
                      <a:pt x="3820806" y="2602946"/>
                      <a:pt x="3823347" y="2540580"/>
                      <a:pt x="3822077" y="2478214"/>
                    </a:cubicBezTo>
                    <a:cubicBezTo>
                      <a:pt x="3822077" y="2420646"/>
                      <a:pt x="3820806" y="2360679"/>
                      <a:pt x="3819536" y="2303111"/>
                    </a:cubicBezTo>
                    <a:cubicBezTo>
                      <a:pt x="3814456" y="2214360"/>
                      <a:pt x="3803027" y="376973"/>
                      <a:pt x="3803027" y="288222"/>
                    </a:cubicBezTo>
                    <a:cubicBezTo>
                      <a:pt x="3800486" y="213863"/>
                      <a:pt x="3797947" y="137105"/>
                      <a:pt x="3795406" y="63500"/>
                    </a:cubicBezTo>
                    <a:cubicBezTo>
                      <a:pt x="3794136" y="44450"/>
                      <a:pt x="3792866" y="43180"/>
                      <a:pt x="3764378" y="41910"/>
                    </a:cubicBezTo>
                    <a:cubicBezTo>
                      <a:pt x="3755499" y="41910"/>
                      <a:pt x="3749580" y="41910"/>
                      <a:pt x="3740701" y="40640"/>
                    </a:cubicBezTo>
                    <a:cubicBezTo>
                      <a:pt x="3666712" y="36830"/>
                      <a:pt x="3589763" y="31750"/>
                      <a:pt x="3515774" y="30480"/>
                    </a:cubicBezTo>
                    <a:cubicBezTo>
                      <a:pt x="3335241" y="26670"/>
                      <a:pt x="3151748" y="25400"/>
                      <a:pt x="2971214" y="22860"/>
                    </a:cubicBezTo>
                    <a:cubicBezTo>
                      <a:pt x="2944578" y="22860"/>
                      <a:pt x="2914982" y="22860"/>
                      <a:pt x="2888346" y="22860"/>
                    </a:cubicBezTo>
                    <a:cubicBezTo>
                      <a:pt x="2843953" y="22860"/>
                      <a:pt x="2799559" y="22860"/>
                      <a:pt x="2758125" y="22860"/>
                    </a:cubicBezTo>
                    <a:cubicBezTo>
                      <a:pt x="2663419" y="22860"/>
                      <a:pt x="2568713" y="22860"/>
                      <a:pt x="2476967" y="24130"/>
                    </a:cubicBezTo>
                    <a:cubicBezTo>
                      <a:pt x="2397058" y="25400"/>
                      <a:pt x="1050456" y="29210"/>
                      <a:pt x="970548" y="29210"/>
                    </a:cubicBezTo>
                    <a:cubicBezTo>
                      <a:pt x="840327" y="29210"/>
                      <a:pt x="710106" y="26670"/>
                      <a:pt x="579885" y="33020"/>
                    </a:cubicBezTo>
                    <a:cubicBezTo>
                      <a:pt x="511815" y="36830"/>
                      <a:pt x="446705" y="36830"/>
                      <a:pt x="381594" y="38100"/>
                    </a:cubicBezTo>
                    <a:cubicBezTo>
                      <a:pt x="269131" y="41910"/>
                      <a:pt x="156667" y="45720"/>
                      <a:pt x="49530" y="50800"/>
                    </a:cubicBezTo>
                    <a:cubicBezTo>
                      <a:pt x="36830" y="50800"/>
                      <a:pt x="34290" y="53340"/>
                      <a:pt x="33020" y="72341"/>
                    </a:cubicBezTo>
                    <a:cubicBezTo>
                      <a:pt x="31750" y="115517"/>
                      <a:pt x="31750" y="158693"/>
                      <a:pt x="30480" y="201870"/>
                    </a:cubicBezTo>
                    <a:cubicBezTo>
                      <a:pt x="29210" y="273830"/>
                      <a:pt x="26670" y="343392"/>
                      <a:pt x="25400" y="415352"/>
                    </a:cubicBezTo>
                    <a:cubicBezTo>
                      <a:pt x="20320" y="492109"/>
                      <a:pt x="26670" y="2367875"/>
                      <a:pt x="29210" y="2444633"/>
                    </a:cubicBezTo>
                    <a:cubicBezTo>
                      <a:pt x="29210" y="2526188"/>
                      <a:pt x="29210" y="2610141"/>
                      <a:pt x="30480" y="2691697"/>
                    </a:cubicBezTo>
                    <a:cubicBezTo>
                      <a:pt x="30480" y="2751663"/>
                      <a:pt x="33020" y="2811631"/>
                      <a:pt x="33020" y="2871597"/>
                    </a:cubicBezTo>
                    <a:cubicBezTo>
                      <a:pt x="33020" y="2936362"/>
                      <a:pt x="33020" y="3001126"/>
                      <a:pt x="31750" y="3063734"/>
                    </a:cubicBezTo>
                    <a:cubicBezTo>
                      <a:pt x="31750" y="3067544"/>
                      <a:pt x="31750" y="3070084"/>
                      <a:pt x="31750" y="3073894"/>
                    </a:cubicBezTo>
                    <a:cubicBezTo>
                      <a:pt x="31750" y="3084054"/>
                      <a:pt x="35560" y="3087864"/>
                      <a:pt x="44450" y="3087864"/>
                    </a:cubicBezTo>
                    <a:cubicBezTo>
                      <a:pt x="70840" y="3087864"/>
                      <a:pt x="112274" y="3089134"/>
                      <a:pt x="150748" y="3089134"/>
                    </a:cubicBezTo>
                    <a:cubicBezTo>
                      <a:pt x="206980" y="3089134"/>
                      <a:pt x="266171" y="3086594"/>
                      <a:pt x="322403" y="3089134"/>
                    </a:cubicBezTo>
                    <a:cubicBezTo>
                      <a:pt x="414149" y="3092944"/>
                      <a:pt x="505896" y="3095484"/>
                      <a:pt x="597643" y="3094214"/>
                    </a:cubicBezTo>
                    <a:cubicBezTo>
                      <a:pt x="656834" y="3092944"/>
                      <a:pt x="713066" y="3095484"/>
                      <a:pt x="772257" y="3095484"/>
                    </a:cubicBezTo>
                    <a:cubicBezTo>
                      <a:pt x="858084" y="3095484"/>
                      <a:pt x="943912" y="3094214"/>
                      <a:pt x="1029739" y="3095484"/>
                    </a:cubicBezTo>
                    <a:cubicBezTo>
                      <a:pt x="1157000" y="3096754"/>
                      <a:pt x="2553915" y="3086594"/>
                      <a:pt x="2684136" y="3089134"/>
                    </a:cubicBezTo>
                    <a:cubicBezTo>
                      <a:pt x="2740368" y="3090404"/>
                      <a:pt x="2796600" y="3091674"/>
                      <a:pt x="2849872" y="3091674"/>
                    </a:cubicBezTo>
                    <a:cubicBezTo>
                      <a:pt x="2947537" y="3094214"/>
                      <a:pt x="3042244" y="3090404"/>
                      <a:pt x="3139909" y="3094214"/>
                    </a:cubicBezTo>
                    <a:cubicBezTo>
                      <a:pt x="3219818" y="3096754"/>
                      <a:pt x="3299726" y="3096754"/>
                      <a:pt x="3379634" y="3099294"/>
                    </a:cubicBezTo>
                    <a:cubicBezTo>
                      <a:pt x="3498017" y="3103104"/>
                      <a:pt x="3616400" y="3105644"/>
                      <a:pt x="3734782" y="3106914"/>
                    </a:cubicBezTo>
                    <a:cubicBezTo>
                      <a:pt x="3779176" y="3106914"/>
                      <a:pt x="3800486" y="3105644"/>
                      <a:pt x="3820806" y="310564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C6C057-89F7-CB57-D07B-5B1FEEB3FE73}"/>
                </a:ext>
              </a:extLst>
            </p:cNvPr>
            <p:cNvSpPr txBox="1"/>
            <p:nvPr/>
          </p:nvSpPr>
          <p:spPr>
            <a:xfrm>
              <a:off x="6517783" y="2301583"/>
              <a:ext cx="4902326" cy="2591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chia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cắt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Trong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Gây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nhiều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thương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tổn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thất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nhân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tồn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hại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phát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triển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–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tộc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400" dirty="0"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BD56FA63-E171-75C3-1CA1-A61274A5FD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02500" y="4779829"/>
            <a:ext cx="1747538" cy="19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7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A1597B-5ED6-4AA2-DACB-612234FA7816}"/>
              </a:ext>
            </a:extLst>
          </p:cNvPr>
          <p:cNvSpPr/>
          <p:nvPr/>
        </p:nvSpPr>
        <p:spPr>
          <a:xfrm>
            <a:off x="-863157" y="4683268"/>
            <a:ext cx="13918314" cy="264448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C17178-3D2D-6550-3498-0C0599AC4E35}"/>
              </a:ext>
            </a:extLst>
          </p:cNvPr>
          <p:cNvSpPr/>
          <p:nvPr/>
        </p:nvSpPr>
        <p:spPr>
          <a:xfrm>
            <a:off x="-509256" y="3158346"/>
            <a:ext cx="2390114" cy="2346657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6CC6BF5-AA81-F239-8882-9D2521BAD8A0}"/>
              </a:ext>
            </a:extLst>
          </p:cNvPr>
          <p:cNvSpPr/>
          <p:nvPr/>
        </p:nvSpPr>
        <p:spPr>
          <a:xfrm>
            <a:off x="9787640" y="1016895"/>
            <a:ext cx="1636697" cy="2032016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FD4A213-4D20-F76F-9549-A68128D6267C}"/>
              </a:ext>
            </a:extLst>
          </p:cNvPr>
          <p:cNvSpPr/>
          <p:nvPr/>
        </p:nvSpPr>
        <p:spPr>
          <a:xfrm>
            <a:off x="9830063" y="3844992"/>
            <a:ext cx="2620007" cy="3245504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45D736-3F9D-5056-8A5A-8D1A81E2755C}"/>
              </a:ext>
            </a:extLst>
          </p:cNvPr>
          <p:cNvSpPr/>
          <p:nvPr/>
        </p:nvSpPr>
        <p:spPr>
          <a:xfrm>
            <a:off x="288187" y="4031498"/>
            <a:ext cx="2196916" cy="3058997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35CF318-7138-C0BA-44E5-4BD65831D9F8}"/>
              </a:ext>
            </a:extLst>
          </p:cNvPr>
          <p:cNvSpPr/>
          <p:nvPr/>
        </p:nvSpPr>
        <p:spPr>
          <a:xfrm>
            <a:off x="5517071" y="434791"/>
            <a:ext cx="1157859" cy="1164210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0E20EE7A-EF5A-9742-219A-CBCFB66B107A}"/>
              </a:ext>
            </a:extLst>
          </p:cNvPr>
          <p:cNvSpPr/>
          <p:nvPr/>
        </p:nvSpPr>
        <p:spPr>
          <a:xfrm>
            <a:off x="810167" y="440164"/>
            <a:ext cx="2547804" cy="170008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DA66CA2-8C8C-7F63-1F33-965DECCD72D9}"/>
              </a:ext>
            </a:extLst>
          </p:cNvPr>
          <p:cNvSpPr/>
          <p:nvPr/>
        </p:nvSpPr>
        <p:spPr>
          <a:xfrm>
            <a:off x="1011924" y="1913083"/>
            <a:ext cx="574089" cy="1257963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86C7A4C-B11C-12FA-5226-CE7751DCE8C1}"/>
              </a:ext>
            </a:extLst>
          </p:cNvPr>
          <p:cNvSpPr/>
          <p:nvPr/>
        </p:nvSpPr>
        <p:spPr>
          <a:xfrm>
            <a:off x="-173514" y="2386102"/>
            <a:ext cx="1058135" cy="784944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CE2CFF4-4E76-696F-46AF-C17732FAE365}"/>
              </a:ext>
            </a:extLst>
          </p:cNvPr>
          <p:cNvSpPr/>
          <p:nvPr/>
        </p:nvSpPr>
        <p:spPr>
          <a:xfrm rot="-1057431">
            <a:off x="-252508" y="412539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AABB9F22-9E2A-7056-090B-8996EAD6F8B0}"/>
              </a:ext>
            </a:extLst>
          </p:cNvPr>
          <p:cNvSpPr/>
          <p:nvPr/>
        </p:nvSpPr>
        <p:spPr>
          <a:xfrm rot="1123188">
            <a:off x="8640223" y="38150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ECC441E-FF02-6A0B-18B2-21027DD998A7}"/>
              </a:ext>
            </a:extLst>
          </p:cNvPr>
          <p:cNvSpPr/>
          <p:nvPr/>
        </p:nvSpPr>
        <p:spPr>
          <a:xfrm>
            <a:off x="3815889" y="1625112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0EED226-07DF-E0A7-EDBA-88ACE2D49653}"/>
              </a:ext>
            </a:extLst>
          </p:cNvPr>
          <p:cNvSpPr/>
          <p:nvPr/>
        </p:nvSpPr>
        <p:spPr>
          <a:xfrm flipH="1">
            <a:off x="7513726" y="1023056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CA2042AC-6E1D-CE75-615D-75E6A7DF61C5}"/>
              </a:ext>
            </a:extLst>
          </p:cNvPr>
          <p:cNvSpPr/>
          <p:nvPr/>
        </p:nvSpPr>
        <p:spPr>
          <a:xfrm>
            <a:off x="4085463" y="31322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547A7DE-AD49-E189-4F39-AC3B040E5AD6}"/>
              </a:ext>
            </a:extLst>
          </p:cNvPr>
          <p:cNvSpPr/>
          <p:nvPr/>
        </p:nvSpPr>
        <p:spPr>
          <a:xfrm>
            <a:off x="6779979" y="1993110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FA0EFE9-A1E3-0259-0972-EE984A6055B9}"/>
              </a:ext>
            </a:extLst>
          </p:cNvPr>
          <p:cNvSpPr/>
          <p:nvPr/>
        </p:nvSpPr>
        <p:spPr>
          <a:xfrm>
            <a:off x="2686860" y="1752394"/>
            <a:ext cx="6846246" cy="4317666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E9CC9-CF9E-8438-4E1D-F3002BF07C0E}"/>
              </a:ext>
            </a:extLst>
          </p:cNvPr>
          <p:cNvSpPr txBox="1"/>
          <p:nvPr/>
        </p:nvSpPr>
        <p:spPr>
          <a:xfrm>
            <a:off x="3665021" y="4055200"/>
            <a:ext cx="57362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18533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-23022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hlinkClick r:id="rId4" action="ppaction://hlinksldjump"/>
          </p:cNvPr>
          <p:cNvSpPr/>
          <p:nvPr/>
        </p:nvSpPr>
        <p:spPr>
          <a:xfrm>
            <a:off x="591843" y="62099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578697" y="1311763"/>
            <a:ext cx="2625004" cy="2015637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>
              <a:hlinkClick r:id="rId6" action="ppaction://hlinksldjump"/>
            </p:cNvPr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6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654813" y="1806595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277D74-0A4B-446F-8D7B-C2EDF83695DB}"/>
              </a:ext>
            </a:extLst>
          </p:cNvPr>
          <p:cNvGrpSpPr/>
          <p:nvPr/>
        </p:nvGrpSpPr>
        <p:grpSpPr>
          <a:xfrm>
            <a:off x="4691888" y="1378042"/>
            <a:ext cx="2625004" cy="2015637"/>
            <a:chOff x="4691888" y="1378042"/>
            <a:chExt cx="2625004" cy="2015637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93BFF9FE-3D4D-3775-B020-61F4B6E781B6}"/>
                </a:ext>
              </a:extLst>
            </p:cNvPr>
            <p:cNvGrpSpPr/>
            <p:nvPr/>
          </p:nvGrpSpPr>
          <p:grpSpPr>
            <a:xfrm>
              <a:off x="4903892" y="1378042"/>
              <a:ext cx="2413000" cy="2015637"/>
              <a:chOff x="0" y="0"/>
              <a:chExt cx="1351092" cy="1462813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D028455-2C66-358C-6EFA-8BE360E2D9C9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39" name="TextBox 6">
                <a:extLst>
                  <a:ext uri="{FF2B5EF4-FFF2-40B4-BE49-F238E27FC236}">
                    <a16:creationId xmlns:a16="http://schemas.microsoft.com/office/drawing/2014/main" id="{E661B0EE-EBEE-0D8A-45F6-95296504C5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EEADC8DE-1478-A6DF-A786-753FFFADA143}"/>
                </a:ext>
              </a:extLst>
            </p:cNvPr>
            <p:cNvSpPr/>
            <p:nvPr/>
          </p:nvSpPr>
          <p:spPr>
            <a:xfrm>
              <a:off x="5093343" y="1680224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88773F49-85B1-02BD-D555-D60A920AADE4}"/>
                </a:ext>
              </a:extLst>
            </p:cNvPr>
            <p:cNvSpPr/>
            <p:nvPr/>
          </p:nvSpPr>
          <p:spPr>
            <a:xfrm rot="-1270063">
              <a:off x="4691888" y="1381097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TextBox 7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BC7ADF-2556-4A86-1543-5B79F6C18232}"/>
                </a:ext>
              </a:extLst>
            </p:cNvPr>
            <p:cNvSpPr txBox="1"/>
            <p:nvPr/>
          </p:nvSpPr>
          <p:spPr>
            <a:xfrm>
              <a:off x="5746360" y="1872874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B8FA665-2097-42AD-9789-C30869E17DA2}"/>
              </a:ext>
            </a:extLst>
          </p:cNvPr>
          <p:cNvGrpSpPr/>
          <p:nvPr/>
        </p:nvGrpSpPr>
        <p:grpSpPr>
          <a:xfrm>
            <a:off x="3104916" y="3613240"/>
            <a:ext cx="2625004" cy="2015637"/>
            <a:chOff x="3104916" y="3613240"/>
            <a:chExt cx="2625004" cy="2015637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id="{66C15F0E-778D-F12A-DB39-545C103D0525}"/>
                </a:ext>
              </a:extLst>
            </p:cNvPr>
            <p:cNvGrpSpPr/>
            <p:nvPr/>
          </p:nvGrpSpPr>
          <p:grpSpPr>
            <a:xfrm>
              <a:off x="3316920" y="3613240"/>
              <a:ext cx="2413000" cy="2015637"/>
              <a:chOff x="0" y="0"/>
              <a:chExt cx="1351092" cy="1462813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48F1EC78-1509-B18B-C802-83338BE4E1E3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49" name="TextBox 6">
                <a:extLst>
                  <a:ext uri="{FF2B5EF4-FFF2-40B4-BE49-F238E27FC236}">
                    <a16:creationId xmlns:a16="http://schemas.microsoft.com/office/drawing/2014/main" id="{BF909976-88FC-3F93-3FA4-B1CB3DD77C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6B2882E-0EE4-E426-F316-BC470B863494}"/>
                </a:ext>
              </a:extLst>
            </p:cNvPr>
            <p:cNvSpPr/>
            <p:nvPr/>
          </p:nvSpPr>
          <p:spPr>
            <a:xfrm>
              <a:off x="3506371" y="3915422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ED460B12-268B-64CA-F250-49FE39036A24}"/>
                </a:ext>
              </a:extLst>
            </p:cNvPr>
            <p:cNvSpPr/>
            <p:nvPr/>
          </p:nvSpPr>
          <p:spPr>
            <a:xfrm rot="-1270063">
              <a:off x="3104916" y="3616295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A2CA007-E1D8-03A8-E1FC-30CA811E011A}"/>
                </a:ext>
              </a:extLst>
            </p:cNvPr>
            <p:cNvSpPr txBox="1"/>
            <p:nvPr/>
          </p:nvSpPr>
          <p:spPr>
            <a:xfrm>
              <a:off x="4113700" y="4067060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983735A-E912-0164-8773-CCA66F953989}"/>
              </a:ext>
            </a:extLst>
          </p:cNvPr>
          <p:cNvGrpSpPr/>
          <p:nvPr/>
        </p:nvGrpSpPr>
        <p:grpSpPr>
          <a:xfrm>
            <a:off x="7913646" y="1378042"/>
            <a:ext cx="2625004" cy="2015637"/>
            <a:chOff x="7913646" y="1378042"/>
            <a:chExt cx="2625004" cy="2015637"/>
          </a:xfrm>
        </p:grpSpPr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D449BECC-9994-35E5-0B89-DD2B56E21540}"/>
                </a:ext>
              </a:extLst>
            </p:cNvPr>
            <p:cNvGrpSpPr/>
            <p:nvPr/>
          </p:nvGrpSpPr>
          <p:grpSpPr>
            <a:xfrm>
              <a:off x="8125650" y="1378042"/>
              <a:ext cx="2413000" cy="2015637"/>
              <a:chOff x="0" y="0"/>
              <a:chExt cx="1351092" cy="1462813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6E04CDB7-18E4-1470-75D5-39B7AE9405A2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453FB92A-5880-2B6B-6A5A-038A80E6B8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94EB7F7-0740-454F-5F78-1EE87794C471}"/>
                </a:ext>
              </a:extLst>
            </p:cNvPr>
            <p:cNvSpPr/>
            <p:nvPr/>
          </p:nvSpPr>
          <p:spPr>
            <a:xfrm>
              <a:off x="8315101" y="1680224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B97BB592-7CBB-EE37-AD0C-6360D6C13BC3}"/>
                </a:ext>
              </a:extLst>
            </p:cNvPr>
            <p:cNvSpPr/>
            <p:nvPr/>
          </p:nvSpPr>
          <p:spPr>
            <a:xfrm rot="-1270063">
              <a:off x="7913646" y="1381097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04DBECAA-16AA-6C03-829B-29AF5EA84D74}"/>
                </a:ext>
              </a:extLst>
            </p:cNvPr>
            <p:cNvSpPr txBox="1"/>
            <p:nvPr/>
          </p:nvSpPr>
          <p:spPr>
            <a:xfrm>
              <a:off x="8926807" y="1818881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DB5336-19DF-3A7A-B964-4D34FE1071B0}"/>
              </a:ext>
            </a:extLst>
          </p:cNvPr>
          <p:cNvGrpSpPr/>
          <p:nvPr/>
        </p:nvGrpSpPr>
        <p:grpSpPr>
          <a:xfrm>
            <a:off x="6578764" y="3613240"/>
            <a:ext cx="2625004" cy="2015637"/>
            <a:chOff x="6578764" y="3613240"/>
            <a:chExt cx="2625004" cy="2015637"/>
          </a:xfrm>
        </p:grpSpPr>
        <p:grpSp>
          <p:nvGrpSpPr>
            <p:cNvPr id="64" name="Group 4">
              <a:extLst>
                <a:ext uri="{FF2B5EF4-FFF2-40B4-BE49-F238E27FC236}">
                  <a16:creationId xmlns:a16="http://schemas.microsoft.com/office/drawing/2014/main" id="{269683AF-F313-190C-B14C-C81BECE523A8}"/>
                </a:ext>
              </a:extLst>
            </p:cNvPr>
            <p:cNvGrpSpPr/>
            <p:nvPr/>
          </p:nvGrpSpPr>
          <p:grpSpPr>
            <a:xfrm>
              <a:off x="6790768" y="3613240"/>
              <a:ext cx="2413000" cy="2015637"/>
              <a:chOff x="0" y="0"/>
              <a:chExt cx="1351092" cy="1462813"/>
            </a:xfrm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261BBE16-057B-A84F-19B1-B292E96F1C1F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F36C9A9F-ED15-5B0A-610D-63145A5061B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86F41F26-CE2C-F5EB-9407-728C63C50FE9}"/>
                </a:ext>
              </a:extLst>
            </p:cNvPr>
            <p:cNvSpPr/>
            <p:nvPr/>
          </p:nvSpPr>
          <p:spPr>
            <a:xfrm>
              <a:off x="6980219" y="3915422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ADBB04C6-E70F-B568-8A29-DB0A8A2D7F77}"/>
                </a:ext>
              </a:extLst>
            </p:cNvPr>
            <p:cNvSpPr/>
            <p:nvPr/>
          </p:nvSpPr>
          <p:spPr>
            <a:xfrm rot="-1270063">
              <a:off x="6578764" y="3616295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TextBox 79">
              <a:hlinkClick r:id="rId14" action="ppaction://hlinksldjump"/>
              <a:extLst>
                <a:ext uri="{FF2B5EF4-FFF2-40B4-BE49-F238E27FC236}">
                  <a16:creationId xmlns:a16="http://schemas.microsoft.com/office/drawing/2014/main" id="{A329514D-84F9-781B-523B-C66DBA639B0A}"/>
                </a:ext>
              </a:extLst>
            </p:cNvPr>
            <p:cNvSpPr txBox="1"/>
            <p:nvPr/>
          </p:nvSpPr>
          <p:spPr>
            <a:xfrm>
              <a:off x="7639998" y="4108072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tone archway with a clock tower&#10;&#10;Description automatically generated">
            <a:extLst>
              <a:ext uri="{FF2B5EF4-FFF2-40B4-BE49-F238E27FC236}">
                <a16:creationId xmlns:a16="http://schemas.microsoft.com/office/drawing/2014/main" id="{448E937C-7A69-33BC-5018-BE3B9B97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67" y="768727"/>
            <a:ext cx="8310386" cy="53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260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472124" y="2312578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254679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88037" y="4817968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538913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82952" y="1038210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0565" y="38494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1227815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362" y="5036633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7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260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23360" y="2307974"/>
            <a:ext cx="5435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1533,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6497" y="3465715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66497" y="2235369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68987" y="986359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82952" y="4761346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563" y="3772327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76600" y="1296857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4950951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822" y="2454034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260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495699" y="2222376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–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254679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82952" y="1026753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538913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82952" y="4761346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0565" y="38494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4950951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77" y="1245418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38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70461" y="5644558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260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19831" y="2415699"/>
            <a:ext cx="54350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254679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66497" y="3529454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68987" y="928427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82952" y="4761346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76600" y="1238925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4950951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822" y="3748119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8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8529" y="2061708"/>
            <a:ext cx="5435087" cy="3151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18528" y="2274384"/>
            <a:ext cx="5435087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Trinh,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073743"/>
            <a:ext cx="5157691" cy="1234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82952" y="4831015"/>
            <a:ext cx="5157691" cy="1358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481763"/>
            <a:ext cx="5155201" cy="11653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68987" y="922134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47715" y="39637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77" y="5297330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0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A1597B-5ED6-4AA2-DACB-612234FA7816}"/>
              </a:ext>
            </a:extLst>
          </p:cNvPr>
          <p:cNvSpPr/>
          <p:nvPr/>
        </p:nvSpPr>
        <p:spPr>
          <a:xfrm>
            <a:off x="-863157" y="4683268"/>
            <a:ext cx="13918314" cy="264448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C17178-3D2D-6550-3498-0C0599AC4E35}"/>
              </a:ext>
            </a:extLst>
          </p:cNvPr>
          <p:cNvSpPr/>
          <p:nvPr/>
        </p:nvSpPr>
        <p:spPr>
          <a:xfrm>
            <a:off x="-509256" y="3158346"/>
            <a:ext cx="2390114" cy="2346657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6CC6BF5-AA81-F239-8882-9D2521BAD8A0}"/>
              </a:ext>
            </a:extLst>
          </p:cNvPr>
          <p:cNvSpPr/>
          <p:nvPr/>
        </p:nvSpPr>
        <p:spPr>
          <a:xfrm>
            <a:off x="9787640" y="1016895"/>
            <a:ext cx="1636697" cy="2032016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FD4A213-4D20-F76F-9549-A68128D6267C}"/>
              </a:ext>
            </a:extLst>
          </p:cNvPr>
          <p:cNvSpPr/>
          <p:nvPr/>
        </p:nvSpPr>
        <p:spPr>
          <a:xfrm>
            <a:off x="9830063" y="3844992"/>
            <a:ext cx="2620007" cy="3245504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45D736-3F9D-5056-8A5A-8D1A81E2755C}"/>
              </a:ext>
            </a:extLst>
          </p:cNvPr>
          <p:cNvSpPr/>
          <p:nvPr/>
        </p:nvSpPr>
        <p:spPr>
          <a:xfrm>
            <a:off x="288187" y="4031498"/>
            <a:ext cx="2196916" cy="3058997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35CF318-7138-C0BA-44E5-4BD65831D9F8}"/>
              </a:ext>
            </a:extLst>
          </p:cNvPr>
          <p:cNvSpPr/>
          <p:nvPr/>
        </p:nvSpPr>
        <p:spPr>
          <a:xfrm>
            <a:off x="5517071" y="434791"/>
            <a:ext cx="1157859" cy="1164210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0E20EE7A-EF5A-9742-219A-CBCFB66B107A}"/>
              </a:ext>
            </a:extLst>
          </p:cNvPr>
          <p:cNvSpPr/>
          <p:nvPr/>
        </p:nvSpPr>
        <p:spPr>
          <a:xfrm>
            <a:off x="810167" y="440164"/>
            <a:ext cx="2547804" cy="170008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DA66CA2-8C8C-7F63-1F33-965DECCD72D9}"/>
              </a:ext>
            </a:extLst>
          </p:cNvPr>
          <p:cNvSpPr/>
          <p:nvPr/>
        </p:nvSpPr>
        <p:spPr>
          <a:xfrm>
            <a:off x="1011924" y="1913083"/>
            <a:ext cx="574089" cy="1257963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86C7A4C-B11C-12FA-5226-CE7751DCE8C1}"/>
              </a:ext>
            </a:extLst>
          </p:cNvPr>
          <p:cNvSpPr/>
          <p:nvPr/>
        </p:nvSpPr>
        <p:spPr>
          <a:xfrm>
            <a:off x="-173514" y="2386102"/>
            <a:ext cx="1058135" cy="784944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CE2CFF4-4E76-696F-46AF-C17732FAE365}"/>
              </a:ext>
            </a:extLst>
          </p:cNvPr>
          <p:cNvSpPr/>
          <p:nvPr/>
        </p:nvSpPr>
        <p:spPr>
          <a:xfrm rot="-1057431">
            <a:off x="-252508" y="412539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AABB9F22-9E2A-7056-090B-8996EAD6F8B0}"/>
              </a:ext>
            </a:extLst>
          </p:cNvPr>
          <p:cNvSpPr/>
          <p:nvPr/>
        </p:nvSpPr>
        <p:spPr>
          <a:xfrm rot="1123188">
            <a:off x="8640223" y="38150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ECC441E-FF02-6A0B-18B2-21027DD998A7}"/>
              </a:ext>
            </a:extLst>
          </p:cNvPr>
          <p:cNvSpPr/>
          <p:nvPr/>
        </p:nvSpPr>
        <p:spPr>
          <a:xfrm>
            <a:off x="3815889" y="1625112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0EED226-07DF-E0A7-EDBA-88ACE2D49653}"/>
              </a:ext>
            </a:extLst>
          </p:cNvPr>
          <p:cNvSpPr/>
          <p:nvPr/>
        </p:nvSpPr>
        <p:spPr>
          <a:xfrm flipH="1">
            <a:off x="7513726" y="1023056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CA2042AC-6E1D-CE75-615D-75E6A7DF61C5}"/>
              </a:ext>
            </a:extLst>
          </p:cNvPr>
          <p:cNvSpPr/>
          <p:nvPr/>
        </p:nvSpPr>
        <p:spPr>
          <a:xfrm>
            <a:off x="4085463" y="31322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547A7DE-AD49-E189-4F39-AC3B040E5AD6}"/>
              </a:ext>
            </a:extLst>
          </p:cNvPr>
          <p:cNvSpPr/>
          <p:nvPr/>
        </p:nvSpPr>
        <p:spPr>
          <a:xfrm>
            <a:off x="6779979" y="1993110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FA0EFE9-A1E3-0259-0972-EE984A6055B9}"/>
              </a:ext>
            </a:extLst>
          </p:cNvPr>
          <p:cNvSpPr/>
          <p:nvPr/>
        </p:nvSpPr>
        <p:spPr>
          <a:xfrm>
            <a:off x="2686860" y="1752394"/>
            <a:ext cx="6846246" cy="4317666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E9CC9-CF9E-8438-4E1D-F3002BF07C0E}"/>
              </a:ext>
            </a:extLst>
          </p:cNvPr>
          <p:cNvSpPr txBox="1"/>
          <p:nvPr/>
        </p:nvSpPr>
        <p:spPr>
          <a:xfrm>
            <a:off x="3665021" y="4055200"/>
            <a:ext cx="57362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5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">
            <a:extLst>
              <a:ext uri="{FF2B5EF4-FFF2-40B4-BE49-F238E27FC236}">
                <a16:creationId xmlns:a16="http://schemas.microsoft.com/office/drawing/2014/main" id="{A1ACCABB-7158-C2F6-B0E2-ECC4A8FE5B50}"/>
              </a:ext>
            </a:extLst>
          </p:cNvPr>
          <p:cNvSpPr/>
          <p:nvPr/>
        </p:nvSpPr>
        <p:spPr>
          <a:xfrm>
            <a:off x="448234" y="400050"/>
            <a:ext cx="11331388" cy="600299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ysClr val="window" lastClr="FFFFFF"/>
          </a:solid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EE82F-9B73-9802-D4F9-ED2E74C6C1E6}"/>
              </a:ext>
            </a:extLst>
          </p:cNvPr>
          <p:cNvSpPr txBox="1"/>
          <p:nvPr/>
        </p:nvSpPr>
        <p:spPr>
          <a:xfrm>
            <a:off x="607387" y="543928"/>
            <a:ext cx="1101308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 – XVII,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–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2FF66-2692-778D-7D56-8680832B6C9B}"/>
              </a:ext>
            </a:extLst>
          </p:cNvPr>
          <p:cNvSpPr txBox="1"/>
          <p:nvPr/>
        </p:nvSpPr>
        <p:spPr>
          <a:xfrm>
            <a:off x="637721" y="2158679"/>
            <a:ext cx="10916558" cy="401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do: </a:t>
            </a:r>
            <a:endParaRPr lang="en-US" sz="3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trệ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7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510080"/>
            <a:ext cx="6096000" cy="4957773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689" y="5777481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288655" y="223085"/>
            <a:ext cx="9987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NHIỆM VỤ HỌC TẬP Ở NHÀ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47F5D7-679D-EDEA-1A48-1143544F8AEF}"/>
              </a:ext>
            </a:extLst>
          </p:cNvPr>
          <p:cNvGrpSpPr/>
          <p:nvPr/>
        </p:nvGrpSpPr>
        <p:grpSpPr>
          <a:xfrm>
            <a:off x="5737166" y="1302706"/>
            <a:ext cx="6229488" cy="1590806"/>
            <a:chOff x="5737166" y="1302706"/>
            <a:chExt cx="6229488" cy="159080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04B47AC-A83C-1765-4FB3-52EE44E191E5}"/>
                </a:ext>
              </a:extLst>
            </p:cNvPr>
            <p:cNvSpPr/>
            <p:nvPr/>
          </p:nvSpPr>
          <p:spPr>
            <a:xfrm>
              <a:off x="5737166" y="1302706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729994-D6D5-656B-6B16-62715FB1AF08}"/>
                </a:ext>
              </a:extLst>
            </p:cNvPr>
            <p:cNvSpPr txBox="1"/>
            <p:nvPr/>
          </p:nvSpPr>
          <p:spPr>
            <a:xfrm>
              <a:off x="6281931" y="1498499"/>
              <a:ext cx="5140320" cy="1161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6: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khai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phía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XVIII.</a:t>
              </a:r>
              <a:endPara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E2406-9F56-EB8A-04D3-FF9F254B862D}"/>
              </a:ext>
            </a:extLst>
          </p:cNvPr>
          <p:cNvGrpSpPr/>
          <p:nvPr/>
        </p:nvGrpSpPr>
        <p:grpSpPr>
          <a:xfrm>
            <a:off x="5737166" y="3103550"/>
            <a:ext cx="6229488" cy="1590806"/>
            <a:chOff x="5737166" y="3103550"/>
            <a:chExt cx="6229488" cy="1590806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0E5045E-5D14-B4CD-485F-FCEF05533AFB}"/>
                </a:ext>
              </a:extLst>
            </p:cNvPr>
            <p:cNvSpPr/>
            <p:nvPr/>
          </p:nvSpPr>
          <p:spPr>
            <a:xfrm>
              <a:off x="5737166" y="3103550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F7AC6B-225A-28BE-0364-5F893E2E7BFF}"/>
                </a:ext>
              </a:extLst>
            </p:cNvPr>
            <p:cNvSpPr txBox="1"/>
            <p:nvPr/>
          </p:nvSpPr>
          <p:spPr>
            <a:xfrm>
              <a:off x="6281932" y="3169930"/>
              <a:ext cx="5279592" cy="1523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liệu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khai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phía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 – XVIII;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Hoàng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góp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7B9118-42B4-C2A8-83EB-084217EA89FC}"/>
              </a:ext>
            </a:extLst>
          </p:cNvPr>
          <p:cNvGrpSpPr/>
          <p:nvPr/>
        </p:nvGrpSpPr>
        <p:grpSpPr>
          <a:xfrm>
            <a:off x="5737166" y="4904394"/>
            <a:ext cx="6229488" cy="1590806"/>
            <a:chOff x="5737166" y="4904394"/>
            <a:chExt cx="6229488" cy="15908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324F341-81F4-94A0-1138-5D246FFA8EE0}"/>
                </a:ext>
              </a:extLst>
            </p:cNvPr>
            <p:cNvSpPr/>
            <p:nvPr/>
          </p:nvSpPr>
          <p:spPr>
            <a:xfrm>
              <a:off x="5737166" y="4904394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388134-D8A3-E909-DD1E-21EEFFFBF927}"/>
                </a:ext>
              </a:extLst>
            </p:cNvPr>
            <p:cNvSpPr txBox="1"/>
            <p:nvPr/>
          </p:nvSpPr>
          <p:spPr>
            <a:xfrm>
              <a:off x="6351744" y="4971578"/>
              <a:ext cx="5209779" cy="1523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liệu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khẳng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Hoàng Sa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Sa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chúa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F05256-C0BB-4EE8-9C12-BC9DBED52428}"/>
              </a:ext>
            </a:extLst>
          </p:cNvPr>
          <p:cNvGrpSpPr/>
          <p:nvPr/>
        </p:nvGrpSpPr>
        <p:grpSpPr>
          <a:xfrm>
            <a:off x="2162327" y="787400"/>
            <a:ext cx="8095116" cy="3667613"/>
            <a:chOff x="0" y="0"/>
            <a:chExt cx="3177503" cy="10156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99C3C91-2AEF-76D4-AE30-DF1B4BA15AF9}"/>
                </a:ext>
              </a:extLst>
            </p:cNvPr>
            <p:cNvSpPr/>
            <p:nvPr/>
          </p:nvSpPr>
          <p:spPr>
            <a:xfrm>
              <a:off x="0" y="0"/>
              <a:ext cx="3177503" cy="1015638"/>
            </a:xfrm>
            <a:custGeom>
              <a:avLst/>
              <a:gdLst/>
              <a:ahLst/>
              <a:cxnLst/>
              <a:rect l="l" t="t" r="r" b="b"/>
              <a:pathLst>
                <a:path w="3177503" h="1015638">
                  <a:moveTo>
                    <a:pt x="25668" y="0"/>
                  </a:moveTo>
                  <a:lnTo>
                    <a:pt x="3151834" y="0"/>
                  </a:lnTo>
                  <a:cubicBezTo>
                    <a:pt x="3158642" y="0"/>
                    <a:pt x="3165171" y="2704"/>
                    <a:pt x="3169984" y="7518"/>
                  </a:cubicBezTo>
                  <a:cubicBezTo>
                    <a:pt x="3174798" y="12332"/>
                    <a:pt x="3177503" y="18861"/>
                    <a:pt x="3177503" y="25668"/>
                  </a:cubicBezTo>
                  <a:lnTo>
                    <a:pt x="3177503" y="989970"/>
                  </a:lnTo>
                  <a:cubicBezTo>
                    <a:pt x="3177503" y="996778"/>
                    <a:pt x="3174798" y="1003306"/>
                    <a:pt x="3169984" y="1008120"/>
                  </a:cubicBezTo>
                  <a:cubicBezTo>
                    <a:pt x="3165171" y="1012934"/>
                    <a:pt x="3158642" y="1015638"/>
                    <a:pt x="3151834" y="1015638"/>
                  </a:cubicBezTo>
                  <a:lnTo>
                    <a:pt x="25668" y="1015638"/>
                  </a:lnTo>
                  <a:cubicBezTo>
                    <a:pt x="18861" y="1015638"/>
                    <a:pt x="12332" y="1012934"/>
                    <a:pt x="7518" y="1008120"/>
                  </a:cubicBezTo>
                  <a:cubicBezTo>
                    <a:pt x="2704" y="1003306"/>
                    <a:pt x="0" y="996778"/>
                    <a:pt x="0" y="989970"/>
                  </a:cubicBezTo>
                  <a:lnTo>
                    <a:pt x="0" y="25668"/>
                  </a:lnTo>
                  <a:cubicBezTo>
                    <a:pt x="0" y="18861"/>
                    <a:pt x="2704" y="12332"/>
                    <a:pt x="7518" y="7518"/>
                  </a:cubicBezTo>
                  <a:cubicBezTo>
                    <a:pt x="12332" y="2704"/>
                    <a:pt x="18861" y="0"/>
                    <a:pt x="25668" y="0"/>
                  </a:cubicBezTo>
                  <a:close/>
                </a:path>
              </a:pathLst>
            </a:custGeom>
            <a:solidFill>
              <a:srgbClr val="63B5DF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2DB8723-7F96-4F1D-7B1B-0EE75E010F5C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CAB9A21-A5A0-3541-8216-7BF89AD4FC6B}"/>
              </a:ext>
            </a:extLst>
          </p:cNvPr>
          <p:cNvGrpSpPr/>
          <p:nvPr/>
        </p:nvGrpSpPr>
        <p:grpSpPr>
          <a:xfrm>
            <a:off x="1934557" y="685800"/>
            <a:ext cx="8203722" cy="3667613"/>
            <a:chOff x="0" y="0"/>
            <a:chExt cx="3170640" cy="101563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CFBA9B2-659A-BBEC-7076-9B987034EC97}"/>
                </a:ext>
              </a:extLst>
            </p:cNvPr>
            <p:cNvSpPr/>
            <p:nvPr/>
          </p:nvSpPr>
          <p:spPr>
            <a:xfrm>
              <a:off x="0" y="0"/>
              <a:ext cx="3170640" cy="1015638"/>
            </a:xfrm>
            <a:custGeom>
              <a:avLst/>
              <a:gdLst/>
              <a:ahLst/>
              <a:cxnLst/>
              <a:rect l="l" t="t" r="r" b="b"/>
              <a:pathLst>
                <a:path w="3170640" h="1015638">
                  <a:moveTo>
                    <a:pt x="25724" y="0"/>
                  </a:moveTo>
                  <a:lnTo>
                    <a:pt x="3144916" y="0"/>
                  </a:lnTo>
                  <a:cubicBezTo>
                    <a:pt x="3151738" y="0"/>
                    <a:pt x="3158281" y="2710"/>
                    <a:pt x="3163105" y="7534"/>
                  </a:cubicBezTo>
                  <a:cubicBezTo>
                    <a:pt x="3167930" y="12358"/>
                    <a:pt x="3170640" y="18901"/>
                    <a:pt x="3170640" y="25724"/>
                  </a:cubicBezTo>
                  <a:lnTo>
                    <a:pt x="3170640" y="989914"/>
                  </a:lnTo>
                  <a:cubicBezTo>
                    <a:pt x="3170640" y="1004121"/>
                    <a:pt x="3159123" y="1015638"/>
                    <a:pt x="3144916" y="1015638"/>
                  </a:cubicBezTo>
                  <a:lnTo>
                    <a:pt x="25724" y="1015638"/>
                  </a:lnTo>
                  <a:cubicBezTo>
                    <a:pt x="18901" y="1015638"/>
                    <a:pt x="12358" y="1012928"/>
                    <a:pt x="7534" y="1008104"/>
                  </a:cubicBezTo>
                  <a:cubicBezTo>
                    <a:pt x="2710" y="1003280"/>
                    <a:pt x="0" y="996737"/>
                    <a:pt x="0" y="989914"/>
                  </a:cubicBezTo>
                  <a:lnTo>
                    <a:pt x="0" y="25724"/>
                  </a:lnTo>
                  <a:cubicBezTo>
                    <a:pt x="0" y="18901"/>
                    <a:pt x="2710" y="12358"/>
                    <a:pt x="7534" y="7534"/>
                  </a:cubicBezTo>
                  <a:cubicBezTo>
                    <a:pt x="12358" y="2710"/>
                    <a:pt x="18901" y="0"/>
                    <a:pt x="2572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39C6EB0-4A78-5B0E-6EBB-4072F3F7924A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3731507-4452-3A9A-1C53-9C31C3FB0565}"/>
              </a:ext>
            </a:extLst>
          </p:cNvPr>
          <p:cNvSpPr/>
          <p:nvPr/>
        </p:nvSpPr>
        <p:spPr>
          <a:xfrm>
            <a:off x="2916205" y="4353413"/>
            <a:ext cx="5525088" cy="5993685"/>
          </a:xfrm>
          <a:custGeom>
            <a:avLst/>
            <a:gdLst/>
            <a:ahLst/>
            <a:cxnLst/>
            <a:rect l="l" t="t" r="r" b="b"/>
            <a:pathLst>
              <a:path w="8287632" h="8990528">
                <a:moveTo>
                  <a:pt x="0" y="0"/>
                </a:moveTo>
                <a:lnTo>
                  <a:pt x="8287632" y="0"/>
                </a:lnTo>
                <a:lnTo>
                  <a:pt x="8287632" y="8990528"/>
                </a:lnTo>
                <a:lnTo>
                  <a:pt x="0" y="8990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EEF7FE68-F05F-1E4A-782E-985F596355BE}"/>
              </a:ext>
            </a:extLst>
          </p:cNvPr>
          <p:cNvSpPr/>
          <p:nvPr/>
        </p:nvSpPr>
        <p:spPr>
          <a:xfrm>
            <a:off x="9135544" y="5085268"/>
            <a:ext cx="6550674" cy="2173864"/>
          </a:xfrm>
          <a:custGeom>
            <a:avLst/>
            <a:gdLst/>
            <a:ahLst/>
            <a:cxnLst/>
            <a:rect l="l" t="t" r="r" b="b"/>
            <a:pathLst>
              <a:path w="9826011" h="3260796">
                <a:moveTo>
                  <a:pt x="0" y="0"/>
                </a:moveTo>
                <a:lnTo>
                  <a:pt x="9826012" y="0"/>
                </a:lnTo>
                <a:lnTo>
                  <a:pt x="9826012" y="3260796"/>
                </a:lnTo>
                <a:lnTo>
                  <a:pt x="0" y="3260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52B4AF8D-6762-F7B7-862A-7A4E2295AC76}"/>
              </a:ext>
            </a:extLst>
          </p:cNvPr>
          <p:cNvSpPr/>
          <p:nvPr/>
        </p:nvSpPr>
        <p:spPr>
          <a:xfrm>
            <a:off x="10138279" y="5085268"/>
            <a:ext cx="1204357" cy="1086932"/>
          </a:xfrm>
          <a:custGeom>
            <a:avLst/>
            <a:gdLst/>
            <a:ahLst/>
            <a:cxnLst/>
            <a:rect l="l" t="t" r="r" b="b"/>
            <a:pathLst>
              <a:path w="1806535" h="1630398">
                <a:moveTo>
                  <a:pt x="0" y="0"/>
                </a:moveTo>
                <a:lnTo>
                  <a:pt x="1806535" y="0"/>
                </a:lnTo>
                <a:lnTo>
                  <a:pt x="1806535" y="1630398"/>
                </a:lnTo>
                <a:lnTo>
                  <a:pt x="0" y="163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F2DE52C-B164-AB6D-40A7-F5E3AB742019}"/>
              </a:ext>
            </a:extLst>
          </p:cNvPr>
          <p:cNvSpPr/>
          <p:nvPr/>
        </p:nvSpPr>
        <p:spPr>
          <a:xfrm>
            <a:off x="350374" y="4791563"/>
            <a:ext cx="1871581" cy="947488"/>
          </a:xfrm>
          <a:custGeom>
            <a:avLst/>
            <a:gdLst/>
            <a:ahLst/>
            <a:cxnLst/>
            <a:rect l="l" t="t" r="r" b="b"/>
            <a:pathLst>
              <a:path w="2807372" h="1421232">
                <a:moveTo>
                  <a:pt x="0" y="0"/>
                </a:moveTo>
                <a:lnTo>
                  <a:pt x="2807371" y="0"/>
                </a:lnTo>
                <a:lnTo>
                  <a:pt x="2807371" y="1421232"/>
                </a:lnTo>
                <a:lnTo>
                  <a:pt x="0" y="1421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84D9C-4866-1179-AB58-A046F2200112}"/>
              </a:ext>
            </a:extLst>
          </p:cNvPr>
          <p:cNvSpPr txBox="1"/>
          <p:nvPr/>
        </p:nvSpPr>
        <p:spPr>
          <a:xfrm>
            <a:off x="2029600" y="1425904"/>
            <a:ext cx="80000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7C271-C4FA-DB11-4F64-691DCAB1C6B0}"/>
              </a:ext>
            </a:extLst>
          </p:cNvPr>
          <p:cNvSpPr txBox="1"/>
          <p:nvPr/>
        </p:nvSpPr>
        <p:spPr>
          <a:xfrm>
            <a:off x="2138429" y="760435"/>
            <a:ext cx="7891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TẬP DỰ 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tone archway with a clock tower&#10;&#10;Description automatically generated">
            <a:extLst>
              <a:ext uri="{FF2B5EF4-FFF2-40B4-BE49-F238E27FC236}">
                <a16:creationId xmlns:a16="http://schemas.microsoft.com/office/drawing/2014/main" id="{A3E4D91C-13A3-283B-E2E2-FD842C8EA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45" y="1674141"/>
            <a:ext cx="5129784" cy="3295886"/>
          </a:xfrm>
          <a:prstGeom prst="rect">
            <a:avLst/>
          </a:prstGeom>
        </p:spPr>
      </p:pic>
      <p:pic>
        <p:nvPicPr>
          <p:cNvPr id="4" name="Picture 3" descr="A long shot of a building&#10;&#10;Description automatically generated">
            <a:extLst>
              <a:ext uri="{FF2B5EF4-FFF2-40B4-BE49-F238E27FC236}">
                <a16:creationId xmlns:a16="http://schemas.microsoft.com/office/drawing/2014/main" id="{60B8BF97-76C3-D0D2-71DB-1C2CFB11E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4927"/>
          <a:stretch/>
        </p:blipFill>
        <p:spPr>
          <a:xfrm>
            <a:off x="641180" y="1674141"/>
            <a:ext cx="5129784" cy="3295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CB5C8-758A-66C8-02C3-5722603831E5}"/>
              </a:ext>
            </a:extLst>
          </p:cNvPr>
          <p:cNvSpPr txBox="1"/>
          <p:nvPr/>
        </p:nvSpPr>
        <p:spPr>
          <a:xfrm>
            <a:off x="858119" y="5014798"/>
            <a:ext cx="4782213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EB53D-0032-3E86-E5FF-1EBBADA89ED3}"/>
              </a:ext>
            </a:extLst>
          </p:cNvPr>
          <p:cNvSpPr txBox="1"/>
          <p:nvPr/>
        </p:nvSpPr>
        <p:spPr>
          <a:xfrm>
            <a:off x="6446872" y="5014798"/>
            <a:ext cx="509505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Bình Quan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Bình)</a:t>
            </a:r>
            <a:endParaRPr lang="en-US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41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C3F955-7533-ED02-F1CB-B35448BB731C}"/>
              </a:ext>
            </a:extLst>
          </p:cNvPr>
          <p:cNvSpPr txBox="1"/>
          <p:nvPr/>
        </p:nvSpPr>
        <p:spPr>
          <a:xfrm>
            <a:off x="3024948" y="2306825"/>
            <a:ext cx="6191760" cy="2023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5: CUỘC XUNG ĐỘT NAM – BẮC TRIỀU VÀ TRỊNH – NGUYỄN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3E0B0DD-2ED5-4D2D-EFFE-836006B2E2F1}"/>
              </a:ext>
            </a:extLst>
          </p:cNvPr>
          <p:cNvSpPr/>
          <p:nvPr/>
        </p:nvSpPr>
        <p:spPr>
          <a:xfrm flipH="1">
            <a:off x="197936" y="1925579"/>
            <a:ext cx="2827012" cy="5660888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272D61C-4E5D-DE36-C478-E929FEF42972}"/>
              </a:ext>
            </a:extLst>
          </p:cNvPr>
          <p:cNvSpPr txBox="1"/>
          <p:nvPr/>
        </p:nvSpPr>
        <p:spPr>
          <a:xfrm>
            <a:off x="1141987" y="569268"/>
            <a:ext cx="378431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C15FD0-0D2B-E0B8-EF8C-5EE3E61B377C}"/>
              </a:ext>
            </a:extLst>
          </p:cNvPr>
          <p:cNvGrpSpPr/>
          <p:nvPr/>
        </p:nvGrpSpPr>
        <p:grpSpPr>
          <a:xfrm>
            <a:off x="5677884" y="677960"/>
            <a:ext cx="5771166" cy="1791443"/>
            <a:chOff x="5735034" y="506510"/>
            <a:chExt cx="5771166" cy="1791443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7CEE0C83-3201-96F5-1DF8-D27626C48691}"/>
                </a:ext>
              </a:extLst>
            </p:cNvPr>
            <p:cNvGrpSpPr/>
            <p:nvPr/>
          </p:nvGrpSpPr>
          <p:grpSpPr>
            <a:xfrm>
              <a:off x="5850355" y="603790"/>
              <a:ext cx="5655845" cy="1694163"/>
              <a:chOff x="0" y="0"/>
              <a:chExt cx="2015407" cy="675160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305CA9C2-81D5-8DE9-4768-04CEFC312BE0}"/>
                  </a:ext>
                </a:extLst>
              </p:cNvPr>
              <p:cNvSpPr/>
              <p:nvPr/>
            </p:nvSpPr>
            <p:spPr>
              <a:xfrm>
                <a:off x="0" y="0"/>
                <a:ext cx="2015407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15407" h="675160">
                    <a:moveTo>
                      <a:pt x="42266" y="0"/>
                    </a:moveTo>
                    <a:lnTo>
                      <a:pt x="1973142" y="0"/>
                    </a:lnTo>
                    <a:cubicBezTo>
                      <a:pt x="1996484" y="0"/>
                      <a:pt x="2015407" y="18923"/>
                      <a:pt x="2015407" y="42266"/>
                    </a:cubicBezTo>
                    <a:lnTo>
                      <a:pt x="2015407" y="632894"/>
                    </a:lnTo>
                    <a:cubicBezTo>
                      <a:pt x="2015407" y="656237"/>
                      <a:pt x="1996484" y="675160"/>
                      <a:pt x="1973142" y="675160"/>
                    </a:cubicBezTo>
                    <a:lnTo>
                      <a:pt x="42266" y="675160"/>
                    </a:lnTo>
                    <a:cubicBezTo>
                      <a:pt x="18923" y="675160"/>
                      <a:pt x="0" y="656237"/>
                      <a:pt x="0" y="632894"/>
                    </a:cubicBezTo>
                    <a:lnTo>
                      <a:pt x="0" y="42266"/>
                    </a:lnTo>
                    <a:cubicBezTo>
                      <a:pt x="0" y="18923"/>
                      <a:pt x="18923" y="0"/>
                      <a:pt x="42266" y="0"/>
                    </a:cubicBezTo>
                    <a:close/>
                  </a:path>
                </a:pathLst>
              </a:custGeom>
              <a:solidFill>
                <a:srgbClr val="E66947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9FDD64AC-9826-9743-0526-E87E113F555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93C1A22B-A33A-A25F-DF1B-FE788419EC6E}"/>
                </a:ext>
              </a:extLst>
            </p:cNvPr>
            <p:cNvGrpSpPr/>
            <p:nvPr/>
          </p:nvGrpSpPr>
          <p:grpSpPr>
            <a:xfrm>
              <a:off x="5749935" y="506510"/>
              <a:ext cx="5678873" cy="1694163"/>
              <a:chOff x="0" y="0"/>
              <a:chExt cx="2023613" cy="67516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596A43A-7A76-18AF-CC1B-83F3AD6B9C59}"/>
                  </a:ext>
                </a:extLst>
              </p:cNvPr>
              <p:cNvSpPr/>
              <p:nvPr/>
            </p:nvSpPr>
            <p:spPr>
              <a:xfrm>
                <a:off x="0" y="0"/>
                <a:ext cx="2023613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23613" h="675160">
                    <a:moveTo>
                      <a:pt x="42094" y="0"/>
                    </a:moveTo>
                    <a:lnTo>
                      <a:pt x="1981519" y="0"/>
                    </a:lnTo>
                    <a:cubicBezTo>
                      <a:pt x="1992683" y="0"/>
                      <a:pt x="2003390" y="4435"/>
                      <a:pt x="2011284" y="12329"/>
                    </a:cubicBezTo>
                    <a:cubicBezTo>
                      <a:pt x="2019178" y="20223"/>
                      <a:pt x="2023613" y="30930"/>
                      <a:pt x="2023613" y="42094"/>
                    </a:cubicBezTo>
                    <a:lnTo>
                      <a:pt x="2023613" y="633065"/>
                    </a:lnTo>
                    <a:cubicBezTo>
                      <a:pt x="2023613" y="656314"/>
                      <a:pt x="2004767" y="675160"/>
                      <a:pt x="1981519" y="675160"/>
                    </a:cubicBezTo>
                    <a:lnTo>
                      <a:pt x="42094" y="675160"/>
                    </a:lnTo>
                    <a:cubicBezTo>
                      <a:pt x="18846" y="675160"/>
                      <a:pt x="0" y="656314"/>
                      <a:pt x="0" y="633065"/>
                    </a:cubicBezTo>
                    <a:lnTo>
                      <a:pt x="0" y="42094"/>
                    </a:lnTo>
                    <a:cubicBezTo>
                      <a:pt x="0" y="18846"/>
                      <a:pt x="18846" y="0"/>
                      <a:pt x="42094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987BEDD-1908-35C0-17A4-544D8CEBC85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B480E-1D14-903F-037D-2840D3C57F18}"/>
                </a:ext>
              </a:extLst>
            </p:cNvPr>
            <p:cNvSpPr txBox="1"/>
            <p:nvPr/>
          </p:nvSpPr>
          <p:spPr>
            <a:xfrm>
              <a:off x="5735034" y="690206"/>
              <a:ext cx="56748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nét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Vương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446F0-6F1F-7112-3C01-70787521D79A}"/>
              </a:ext>
            </a:extLst>
          </p:cNvPr>
          <p:cNvGrpSpPr/>
          <p:nvPr/>
        </p:nvGrpSpPr>
        <p:grpSpPr>
          <a:xfrm>
            <a:off x="5715813" y="2556601"/>
            <a:ext cx="5733238" cy="1873175"/>
            <a:chOff x="5772963" y="2385151"/>
            <a:chExt cx="5733238" cy="1873175"/>
          </a:xfrm>
        </p:grpSpPr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ADB23A4C-A43D-9C23-5705-C49DEFD3F354}"/>
                </a:ext>
              </a:extLst>
            </p:cNvPr>
            <p:cNvGrpSpPr/>
            <p:nvPr/>
          </p:nvGrpSpPr>
          <p:grpSpPr>
            <a:xfrm>
              <a:off x="5873291" y="2564163"/>
              <a:ext cx="5632910" cy="1694163"/>
              <a:chOff x="0" y="0"/>
              <a:chExt cx="2015407" cy="675160"/>
            </a:xfrm>
          </p:grpSpPr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0C48551F-98D8-A295-9191-5790BCFE2FE9}"/>
                  </a:ext>
                </a:extLst>
              </p:cNvPr>
              <p:cNvSpPr/>
              <p:nvPr/>
            </p:nvSpPr>
            <p:spPr>
              <a:xfrm>
                <a:off x="0" y="0"/>
                <a:ext cx="2015407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15407" h="675160">
                    <a:moveTo>
                      <a:pt x="42266" y="0"/>
                    </a:moveTo>
                    <a:lnTo>
                      <a:pt x="1973142" y="0"/>
                    </a:lnTo>
                    <a:cubicBezTo>
                      <a:pt x="1996484" y="0"/>
                      <a:pt x="2015407" y="18923"/>
                      <a:pt x="2015407" y="42266"/>
                    </a:cubicBezTo>
                    <a:lnTo>
                      <a:pt x="2015407" y="632894"/>
                    </a:lnTo>
                    <a:cubicBezTo>
                      <a:pt x="2015407" y="656237"/>
                      <a:pt x="1996484" y="675160"/>
                      <a:pt x="1973142" y="675160"/>
                    </a:cubicBezTo>
                    <a:lnTo>
                      <a:pt x="42266" y="675160"/>
                    </a:lnTo>
                    <a:cubicBezTo>
                      <a:pt x="18923" y="675160"/>
                      <a:pt x="0" y="656237"/>
                      <a:pt x="0" y="632894"/>
                    </a:cubicBezTo>
                    <a:lnTo>
                      <a:pt x="0" y="42266"/>
                    </a:lnTo>
                    <a:cubicBezTo>
                      <a:pt x="0" y="18923"/>
                      <a:pt x="18923" y="0"/>
                      <a:pt x="42266" y="0"/>
                    </a:cubicBezTo>
                    <a:close/>
                  </a:path>
                </a:pathLst>
              </a:custGeom>
              <a:solidFill>
                <a:srgbClr val="F4BA92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45E62C55-87C7-12D5-10F5-4AF5F0CB76D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B6060373-8775-C49B-81CA-2C867DC6C279}"/>
                </a:ext>
              </a:extLst>
            </p:cNvPr>
            <p:cNvGrpSpPr/>
            <p:nvPr/>
          </p:nvGrpSpPr>
          <p:grpSpPr>
            <a:xfrm>
              <a:off x="5772963" y="2466883"/>
              <a:ext cx="5655845" cy="1694163"/>
              <a:chOff x="0" y="0"/>
              <a:chExt cx="2023613" cy="675160"/>
            </a:xfrm>
          </p:grpSpPr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6932BBF1-6E6F-81C1-CF21-1D43CD2F3D83}"/>
                  </a:ext>
                </a:extLst>
              </p:cNvPr>
              <p:cNvSpPr/>
              <p:nvPr/>
            </p:nvSpPr>
            <p:spPr>
              <a:xfrm>
                <a:off x="0" y="0"/>
                <a:ext cx="2023613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23613" h="675160">
                    <a:moveTo>
                      <a:pt x="42094" y="0"/>
                    </a:moveTo>
                    <a:lnTo>
                      <a:pt x="1981519" y="0"/>
                    </a:lnTo>
                    <a:cubicBezTo>
                      <a:pt x="1992683" y="0"/>
                      <a:pt x="2003390" y="4435"/>
                      <a:pt x="2011284" y="12329"/>
                    </a:cubicBezTo>
                    <a:cubicBezTo>
                      <a:pt x="2019178" y="20223"/>
                      <a:pt x="2023613" y="30930"/>
                      <a:pt x="2023613" y="42094"/>
                    </a:cubicBezTo>
                    <a:lnTo>
                      <a:pt x="2023613" y="633065"/>
                    </a:lnTo>
                    <a:cubicBezTo>
                      <a:pt x="2023613" y="656314"/>
                      <a:pt x="2004767" y="675160"/>
                      <a:pt x="1981519" y="675160"/>
                    </a:cubicBezTo>
                    <a:lnTo>
                      <a:pt x="42094" y="675160"/>
                    </a:lnTo>
                    <a:cubicBezTo>
                      <a:pt x="18846" y="675160"/>
                      <a:pt x="0" y="656314"/>
                      <a:pt x="0" y="633065"/>
                    </a:cubicBezTo>
                    <a:lnTo>
                      <a:pt x="0" y="42094"/>
                    </a:lnTo>
                    <a:cubicBezTo>
                      <a:pt x="0" y="18846"/>
                      <a:pt x="18846" y="0"/>
                      <a:pt x="42094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25" name="TextBox 18">
                <a:extLst>
                  <a:ext uri="{FF2B5EF4-FFF2-40B4-BE49-F238E27FC236}">
                    <a16:creationId xmlns:a16="http://schemas.microsoft.com/office/drawing/2014/main" id="{793D96AE-BBC6-05C4-B45E-7FEBFDF50A1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453A4D-E2F5-D37C-804D-F69A6258A31B}"/>
                </a:ext>
              </a:extLst>
            </p:cNvPr>
            <p:cNvSpPr txBox="1"/>
            <p:nvPr/>
          </p:nvSpPr>
          <p:spPr>
            <a:xfrm>
              <a:off x="5791480" y="2385151"/>
              <a:ext cx="561880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ngueyen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bùng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nổ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–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478F9C-6583-5807-04FF-1F84E154F2AE}"/>
              </a:ext>
            </a:extLst>
          </p:cNvPr>
          <p:cNvGrpSpPr/>
          <p:nvPr/>
        </p:nvGrpSpPr>
        <p:grpSpPr>
          <a:xfrm>
            <a:off x="5677884" y="4607761"/>
            <a:ext cx="5771166" cy="1811644"/>
            <a:chOff x="5735034" y="4436311"/>
            <a:chExt cx="5771166" cy="1811644"/>
          </a:xfrm>
        </p:grpSpPr>
        <p:grpSp>
          <p:nvGrpSpPr>
            <p:cNvPr id="29" name="Group 9">
              <a:extLst>
                <a:ext uri="{FF2B5EF4-FFF2-40B4-BE49-F238E27FC236}">
                  <a16:creationId xmlns:a16="http://schemas.microsoft.com/office/drawing/2014/main" id="{1A182FC8-C67B-325D-B95B-0512CA71C6EA}"/>
                </a:ext>
              </a:extLst>
            </p:cNvPr>
            <p:cNvGrpSpPr/>
            <p:nvPr/>
          </p:nvGrpSpPr>
          <p:grpSpPr>
            <a:xfrm>
              <a:off x="5850355" y="4553792"/>
              <a:ext cx="5655845" cy="1694163"/>
              <a:chOff x="0" y="0"/>
              <a:chExt cx="2015407" cy="675160"/>
            </a:xfrm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318E7041-D98A-A18D-E455-40A77D38CD85}"/>
                  </a:ext>
                </a:extLst>
              </p:cNvPr>
              <p:cNvSpPr/>
              <p:nvPr/>
            </p:nvSpPr>
            <p:spPr>
              <a:xfrm>
                <a:off x="0" y="0"/>
                <a:ext cx="2015407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15407" h="675160">
                    <a:moveTo>
                      <a:pt x="42266" y="0"/>
                    </a:moveTo>
                    <a:lnTo>
                      <a:pt x="1973142" y="0"/>
                    </a:lnTo>
                    <a:cubicBezTo>
                      <a:pt x="1996484" y="0"/>
                      <a:pt x="2015407" y="18923"/>
                      <a:pt x="2015407" y="42266"/>
                    </a:cubicBezTo>
                    <a:lnTo>
                      <a:pt x="2015407" y="632894"/>
                    </a:lnTo>
                    <a:cubicBezTo>
                      <a:pt x="2015407" y="656237"/>
                      <a:pt x="1996484" y="675160"/>
                      <a:pt x="1973142" y="675160"/>
                    </a:cubicBezTo>
                    <a:lnTo>
                      <a:pt x="42266" y="675160"/>
                    </a:lnTo>
                    <a:cubicBezTo>
                      <a:pt x="18923" y="675160"/>
                      <a:pt x="0" y="656237"/>
                      <a:pt x="0" y="632894"/>
                    </a:cubicBezTo>
                    <a:lnTo>
                      <a:pt x="0" y="42266"/>
                    </a:lnTo>
                    <a:cubicBezTo>
                      <a:pt x="0" y="18923"/>
                      <a:pt x="18923" y="0"/>
                      <a:pt x="42266" y="0"/>
                    </a:cubicBezTo>
                    <a:close/>
                  </a:path>
                </a:pathLst>
              </a:custGeom>
              <a:solidFill>
                <a:srgbClr val="63B5D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FE8F109A-FE27-38E6-A423-87DE61596CF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0">
              <a:extLst>
                <a:ext uri="{FF2B5EF4-FFF2-40B4-BE49-F238E27FC236}">
                  <a16:creationId xmlns:a16="http://schemas.microsoft.com/office/drawing/2014/main" id="{5B9E5743-ECCF-D088-561B-1C7F90276544}"/>
                </a:ext>
              </a:extLst>
            </p:cNvPr>
            <p:cNvGrpSpPr/>
            <p:nvPr/>
          </p:nvGrpSpPr>
          <p:grpSpPr>
            <a:xfrm>
              <a:off x="5749935" y="4456511"/>
              <a:ext cx="5678873" cy="1694163"/>
              <a:chOff x="0" y="0"/>
              <a:chExt cx="2023613" cy="675160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7418896A-002E-2BBF-E2AB-026F56DD49EB}"/>
                  </a:ext>
                </a:extLst>
              </p:cNvPr>
              <p:cNvSpPr/>
              <p:nvPr/>
            </p:nvSpPr>
            <p:spPr>
              <a:xfrm>
                <a:off x="0" y="0"/>
                <a:ext cx="2023613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23613" h="675160">
                    <a:moveTo>
                      <a:pt x="42094" y="0"/>
                    </a:moveTo>
                    <a:lnTo>
                      <a:pt x="1981519" y="0"/>
                    </a:lnTo>
                    <a:cubicBezTo>
                      <a:pt x="1992683" y="0"/>
                      <a:pt x="2003390" y="4435"/>
                      <a:pt x="2011284" y="12329"/>
                    </a:cubicBezTo>
                    <a:cubicBezTo>
                      <a:pt x="2019178" y="20223"/>
                      <a:pt x="2023613" y="30930"/>
                      <a:pt x="2023613" y="42094"/>
                    </a:cubicBezTo>
                    <a:lnTo>
                      <a:pt x="2023613" y="633065"/>
                    </a:lnTo>
                    <a:cubicBezTo>
                      <a:pt x="2023613" y="656314"/>
                      <a:pt x="2004767" y="675160"/>
                      <a:pt x="1981519" y="675160"/>
                    </a:cubicBezTo>
                    <a:lnTo>
                      <a:pt x="42094" y="675160"/>
                    </a:lnTo>
                    <a:cubicBezTo>
                      <a:pt x="18846" y="675160"/>
                      <a:pt x="0" y="656314"/>
                      <a:pt x="0" y="633065"/>
                    </a:cubicBezTo>
                    <a:lnTo>
                      <a:pt x="0" y="42094"/>
                    </a:lnTo>
                    <a:cubicBezTo>
                      <a:pt x="0" y="18846"/>
                      <a:pt x="18846" y="0"/>
                      <a:pt x="42094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4DB63EEC-4E13-CE15-A837-A74834C9448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ts val="223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A4A03D-9E97-EF3B-E4A5-FB86D9333337}"/>
                </a:ext>
              </a:extLst>
            </p:cNvPr>
            <p:cNvSpPr txBox="1"/>
            <p:nvPr/>
          </p:nvSpPr>
          <p:spPr>
            <a:xfrm>
              <a:off x="5735034" y="4436311"/>
              <a:ext cx="569377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–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6" name="Freeform 2">
            <a:extLst>
              <a:ext uri="{FF2B5EF4-FFF2-40B4-BE49-F238E27FC236}">
                <a16:creationId xmlns:a16="http://schemas.microsoft.com/office/drawing/2014/main" id="{8D733898-BFAD-6BA8-C934-1BF411F7D321}"/>
              </a:ext>
            </a:extLst>
          </p:cNvPr>
          <p:cNvSpPr/>
          <p:nvPr/>
        </p:nvSpPr>
        <p:spPr>
          <a:xfrm>
            <a:off x="1454726" y="2338593"/>
            <a:ext cx="3158837" cy="4530220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83349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>
            <a:extLst>
              <a:ext uri="{FF2B5EF4-FFF2-40B4-BE49-F238E27FC236}">
                <a16:creationId xmlns:a16="http://schemas.microsoft.com/office/drawing/2014/main" id="{572DC8D3-D02C-E8BE-FD4C-90E3D5BC37E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56607B0-405D-CBAF-5A88-F43EDE112D29}"/>
              </a:ext>
            </a:extLst>
          </p:cNvPr>
          <p:cNvSpPr/>
          <p:nvPr/>
        </p:nvSpPr>
        <p:spPr>
          <a:xfrm>
            <a:off x="2190750" y="337920"/>
            <a:ext cx="7753349" cy="1755920"/>
          </a:xfrm>
          <a:custGeom>
            <a:avLst/>
            <a:gdLst/>
            <a:ahLst/>
            <a:cxnLst/>
            <a:rect l="l" t="t" r="r" b="b"/>
            <a:pathLst>
              <a:path w="7315200" h="2426208">
                <a:moveTo>
                  <a:pt x="0" y="0"/>
                </a:moveTo>
                <a:lnTo>
                  <a:pt x="7315200" y="0"/>
                </a:lnTo>
                <a:lnTo>
                  <a:pt x="7315200" y="2426208"/>
                </a:lnTo>
                <a:lnTo>
                  <a:pt x="0" y="2426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A6CDC8B-32C0-42DB-2274-519B3E3BF530}"/>
              </a:ext>
            </a:extLst>
          </p:cNvPr>
          <p:cNvSpPr/>
          <p:nvPr/>
        </p:nvSpPr>
        <p:spPr>
          <a:xfrm>
            <a:off x="613958" y="2454398"/>
            <a:ext cx="5482042" cy="1444752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F716D13-46D0-F1B2-C293-DF894018435D}"/>
              </a:ext>
            </a:extLst>
          </p:cNvPr>
          <p:cNvSpPr/>
          <p:nvPr/>
        </p:nvSpPr>
        <p:spPr>
          <a:xfrm>
            <a:off x="6290858" y="2454398"/>
            <a:ext cx="5482042" cy="1444752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65646A7-443B-BCF9-31A6-E73E092F6922}"/>
              </a:ext>
            </a:extLst>
          </p:cNvPr>
          <p:cNvSpPr/>
          <p:nvPr/>
        </p:nvSpPr>
        <p:spPr>
          <a:xfrm>
            <a:off x="3452408" y="4259708"/>
            <a:ext cx="5482042" cy="1444752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10B01-5FE7-7746-C975-AB35DE1888E2}"/>
              </a:ext>
            </a:extLst>
          </p:cNvPr>
          <p:cNvSpPr txBox="1"/>
          <p:nvPr/>
        </p:nvSpPr>
        <p:spPr>
          <a:xfrm>
            <a:off x="2591890" y="658292"/>
            <a:ext cx="70082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XUNG ĐỘT NAM – BẮC TRIỀU VÀ TRỊNH – NGUYỄN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29F85A-F490-7D0E-D6A7-6919F8ABCABC}"/>
              </a:ext>
            </a:extLst>
          </p:cNvPr>
          <p:cNvSpPr txBox="1"/>
          <p:nvPr/>
        </p:nvSpPr>
        <p:spPr>
          <a:xfrm>
            <a:off x="1333500" y="2538090"/>
            <a:ext cx="436245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19A54-2990-5A29-E956-1FA72221C461}"/>
              </a:ext>
            </a:extLst>
          </p:cNvPr>
          <p:cNvSpPr txBox="1"/>
          <p:nvPr/>
        </p:nvSpPr>
        <p:spPr>
          <a:xfrm>
            <a:off x="6815542" y="2454398"/>
            <a:ext cx="4681943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–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728BB-81BD-2D5B-3C98-D6158F0CF810}"/>
              </a:ext>
            </a:extLst>
          </p:cNvPr>
          <p:cNvSpPr txBox="1"/>
          <p:nvPr/>
        </p:nvSpPr>
        <p:spPr>
          <a:xfrm>
            <a:off x="4002678" y="4299468"/>
            <a:ext cx="438150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volution - History Lesson">
  <a:themeElements>
    <a:clrScheme name="Simple Light">
      <a:dk1>
        <a:srgbClr val="5C1D14"/>
      </a:dk1>
      <a:lt1>
        <a:srgbClr val="FFFFFF"/>
      </a:lt1>
      <a:dk2>
        <a:srgbClr val="595959"/>
      </a:dk2>
      <a:lt2>
        <a:srgbClr val="EEEEEE"/>
      </a:lt2>
      <a:accent1>
        <a:srgbClr val="C9403B"/>
      </a:accent1>
      <a:accent2>
        <a:srgbClr val="5C1D14"/>
      </a:accent2>
      <a:accent3>
        <a:srgbClr val="FCECB4"/>
      </a:accent3>
      <a:accent4>
        <a:srgbClr val="B32A25"/>
      </a:accent4>
      <a:accent5>
        <a:srgbClr val="350C07"/>
      </a:accent5>
      <a:accent6>
        <a:srgbClr val="C5B680"/>
      </a:accent6>
      <a:hlink>
        <a:srgbClr val="C940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3417</TotalTime>
  <Words>2460</Words>
  <Application>Microsoft Office PowerPoint</Application>
  <PresentationFormat>Widescreen</PresentationFormat>
  <Paragraphs>158</Paragraphs>
  <Slides>58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Arial</vt:lpstr>
      <vt:lpstr>Calibri</vt:lpstr>
      <vt:lpstr>Calibri Light</vt:lpstr>
      <vt:lpstr>Fira Sans Extra Condensed Medium</vt:lpstr>
      <vt:lpstr>Hind Vadodara Light</vt:lpstr>
      <vt:lpstr>Jockey One</vt:lpstr>
      <vt:lpstr>Oswald Regular</vt:lpstr>
      <vt:lpstr>Roboto Slab Regular</vt:lpstr>
      <vt:lpstr>Times New Roman</vt:lpstr>
      <vt:lpstr>Wingdings</vt:lpstr>
      <vt:lpstr>1_Office Theme</vt:lpstr>
      <vt:lpstr>2_Office Theme</vt:lpstr>
      <vt:lpstr>Revolution - History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Dell</cp:lastModifiedBy>
  <cp:revision>135</cp:revision>
  <dcterms:created xsi:type="dcterms:W3CDTF">2023-03-22T05:57:26Z</dcterms:created>
  <dcterms:modified xsi:type="dcterms:W3CDTF">2025-05-17T15:06:21Z</dcterms:modified>
</cp:coreProperties>
</file>