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Lst>
  <p:notesMasterIdLst>
    <p:notesMasterId r:id="rId56"/>
  </p:notesMasterIdLst>
  <p:sldIdLst>
    <p:sldId id="750" r:id="rId5"/>
    <p:sldId id="259" r:id="rId6"/>
    <p:sldId id="756" r:id="rId7"/>
    <p:sldId id="257" r:id="rId8"/>
    <p:sldId id="798" r:id="rId9"/>
    <p:sldId id="875" r:id="rId10"/>
    <p:sldId id="877" r:id="rId11"/>
    <p:sldId id="269" r:id="rId12"/>
    <p:sldId id="881" r:id="rId13"/>
    <p:sldId id="880" r:id="rId14"/>
    <p:sldId id="884" r:id="rId15"/>
    <p:sldId id="885" r:id="rId16"/>
    <p:sldId id="886" r:id="rId17"/>
    <p:sldId id="887" r:id="rId18"/>
    <p:sldId id="888" r:id="rId19"/>
    <p:sldId id="891" r:id="rId20"/>
    <p:sldId id="892" r:id="rId21"/>
    <p:sldId id="893" r:id="rId22"/>
    <p:sldId id="293" r:id="rId23"/>
    <p:sldId id="800" r:id="rId24"/>
    <p:sldId id="894" r:id="rId25"/>
    <p:sldId id="895" r:id="rId26"/>
    <p:sldId id="896" r:id="rId27"/>
    <p:sldId id="897" r:id="rId28"/>
    <p:sldId id="898" r:id="rId29"/>
    <p:sldId id="899" r:id="rId30"/>
    <p:sldId id="900" r:id="rId31"/>
    <p:sldId id="901" r:id="rId32"/>
    <p:sldId id="902" r:id="rId33"/>
    <p:sldId id="905" r:id="rId34"/>
    <p:sldId id="906" r:id="rId35"/>
    <p:sldId id="911" r:id="rId36"/>
    <p:sldId id="912" r:id="rId37"/>
    <p:sldId id="903" r:id="rId38"/>
    <p:sldId id="907" r:id="rId39"/>
    <p:sldId id="908" r:id="rId40"/>
    <p:sldId id="803" r:id="rId41"/>
    <p:sldId id="910" r:id="rId42"/>
    <p:sldId id="805" r:id="rId43"/>
    <p:sldId id="264" r:id="rId44"/>
    <p:sldId id="861" r:id="rId45"/>
    <p:sldId id="869" r:id="rId46"/>
    <p:sldId id="863" r:id="rId47"/>
    <p:sldId id="862" r:id="rId48"/>
    <p:sldId id="868" r:id="rId49"/>
    <p:sldId id="913" r:id="rId50"/>
    <p:sldId id="914" r:id="rId51"/>
    <p:sldId id="284" r:id="rId52"/>
    <p:sldId id="872" r:id="rId53"/>
    <p:sldId id="915" r:id="rId54"/>
    <p:sldId id="2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6" autoAdjust="0"/>
    <p:restoredTop sz="87892" autoAdjust="0"/>
  </p:normalViewPr>
  <p:slideViewPr>
    <p:cSldViewPr snapToGrid="0">
      <p:cViewPr varScale="1">
        <p:scale>
          <a:sx n="59" d="100"/>
          <a:sy n="59" d="100"/>
        </p:scale>
        <p:origin x="88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FDE45-4C73-4427-9000-64D70BF8828E}"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D649C-1896-4414-A388-F3A98A2AD0D2}" type="slidenum">
              <a:rPr lang="en-US" smtClean="0"/>
              <a:t>‹#›</a:t>
            </a:fld>
            <a:endParaRPr lang="en-US"/>
          </a:p>
        </p:txBody>
      </p:sp>
    </p:spTree>
    <p:extLst>
      <p:ext uri="{BB962C8B-B14F-4D97-AF65-F5344CB8AC3E}">
        <p14:creationId xmlns:p14="http://schemas.microsoft.com/office/powerpoint/2010/main" val="329827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5</a:t>
            </a:fld>
            <a:endParaRPr lang="en-US"/>
          </a:p>
        </p:txBody>
      </p:sp>
    </p:spTree>
    <p:extLst>
      <p:ext uri="{BB962C8B-B14F-4D97-AF65-F5344CB8AC3E}">
        <p14:creationId xmlns:p14="http://schemas.microsoft.com/office/powerpoint/2010/main" val="231885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56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05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8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22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558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30</a:t>
            </a:fld>
            <a:endParaRPr lang="en-US"/>
          </a:p>
        </p:txBody>
      </p:sp>
    </p:spTree>
    <p:extLst>
      <p:ext uri="{BB962C8B-B14F-4D97-AF65-F5344CB8AC3E}">
        <p14:creationId xmlns:p14="http://schemas.microsoft.com/office/powerpoint/2010/main" val="396360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01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35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97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9</a:t>
            </a:fld>
            <a:endParaRPr lang="en-US"/>
          </a:p>
        </p:txBody>
      </p:sp>
    </p:spTree>
    <p:extLst>
      <p:ext uri="{BB962C8B-B14F-4D97-AF65-F5344CB8AC3E}">
        <p14:creationId xmlns:p14="http://schemas.microsoft.com/office/powerpoint/2010/main" val="383666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10</a:t>
            </a:fld>
            <a:endParaRPr lang="en-US"/>
          </a:p>
        </p:txBody>
      </p:sp>
    </p:spTree>
    <p:extLst>
      <p:ext uri="{BB962C8B-B14F-4D97-AF65-F5344CB8AC3E}">
        <p14:creationId xmlns:p14="http://schemas.microsoft.com/office/powerpoint/2010/main" val="240497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43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28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4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D649C-1896-4414-A388-F3A98A2AD0D2}" type="slidenum">
              <a:rPr lang="en-US" smtClean="0"/>
              <a:t>19</a:t>
            </a:fld>
            <a:endParaRPr lang="en-US"/>
          </a:p>
        </p:txBody>
      </p:sp>
    </p:spTree>
    <p:extLst>
      <p:ext uri="{BB962C8B-B14F-4D97-AF65-F5344CB8AC3E}">
        <p14:creationId xmlns:p14="http://schemas.microsoft.com/office/powerpoint/2010/main" val="1596462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D649C-1896-4414-A388-F3A98A2AD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23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67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41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446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1909" y="1933496"/>
            <a:ext cx="8861644" cy="1334140"/>
          </a:xfrm>
        </p:spPr>
        <p:txBody>
          <a:bodyPr/>
          <a:lstStyle/>
          <a:p>
            <a:r>
              <a:rPr lang="en-US"/>
              <a:t>Click to edit Master title style</a:t>
            </a:r>
          </a:p>
        </p:txBody>
      </p:sp>
      <p:sp>
        <p:nvSpPr>
          <p:cNvPr id="3" name="Subtitle 2"/>
          <p:cNvSpPr>
            <a:spLocks noGrp="1"/>
          </p:cNvSpPr>
          <p:nvPr>
            <p:ph type="subTitle" idx="1"/>
          </p:nvPr>
        </p:nvSpPr>
        <p:spPr>
          <a:xfrm>
            <a:off x="1563819" y="3526971"/>
            <a:ext cx="7297824" cy="1590595"/>
          </a:xfrm>
        </p:spPr>
        <p:txBody>
          <a:bodyPr/>
          <a:lstStyle>
            <a:lvl1pPr marL="0" indent="0" algn="ctr">
              <a:buNone/>
              <a:defRPr>
                <a:solidFill>
                  <a:schemeClr val="tx1">
                    <a:tint val="75000"/>
                  </a:schemeClr>
                </a:solidFill>
              </a:defRPr>
            </a:lvl1pPr>
            <a:lvl2pPr marL="521266" indent="0" algn="ctr">
              <a:buNone/>
              <a:defRPr>
                <a:solidFill>
                  <a:schemeClr val="tx1">
                    <a:tint val="75000"/>
                  </a:schemeClr>
                </a:solidFill>
              </a:defRPr>
            </a:lvl2pPr>
            <a:lvl3pPr marL="1042532" indent="0" algn="ctr">
              <a:buNone/>
              <a:defRPr>
                <a:solidFill>
                  <a:schemeClr val="tx1">
                    <a:tint val="75000"/>
                  </a:schemeClr>
                </a:solidFill>
              </a:defRPr>
            </a:lvl3pPr>
            <a:lvl4pPr marL="1563798" indent="0" algn="ctr">
              <a:buNone/>
              <a:defRPr>
                <a:solidFill>
                  <a:schemeClr val="tx1">
                    <a:tint val="75000"/>
                  </a:schemeClr>
                </a:solidFill>
              </a:defRPr>
            </a:lvl4pPr>
            <a:lvl5pPr marL="2085065" indent="0" algn="ctr">
              <a:buNone/>
              <a:defRPr>
                <a:solidFill>
                  <a:schemeClr val="tx1">
                    <a:tint val="75000"/>
                  </a:schemeClr>
                </a:solidFill>
              </a:defRPr>
            </a:lvl5pPr>
            <a:lvl6pPr marL="2606330" indent="0" algn="ctr">
              <a:buNone/>
              <a:defRPr>
                <a:solidFill>
                  <a:schemeClr val="tx1">
                    <a:tint val="75000"/>
                  </a:schemeClr>
                </a:solidFill>
              </a:defRPr>
            </a:lvl6pPr>
            <a:lvl7pPr marL="3127597" indent="0" algn="ctr">
              <a:buNone/>
              <a:defRPr>
                <a:solidFill>
                  <a:schemeClr val="tx1">
                    <a:tint val="75000"/>
                  </a:schemeClr>
                </a:solidFill>
              </a:defRPr>
            </a:lvl7pPr>
            <a:lvl8pPr marL="3648862" indent="0" algn="ctr">
              <a:buNone/>
              <a:defRPr>
                <a:solidFill>
                  <a:schemeClr val="tx1">
                    <a:tint val="75000"/>
                  </a:schemeClr>
                </a:solidFill>
              </a:defRPr>
            </a:lvl8pPr>
            <a:lvl9pPr marL="41701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6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57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40" y="3999541"/>
            <a:ext cx="8861644" cy="1236169"/>
          </a:xfrm>
        </p:spPr>
        <p:txBody>
          <a:bodyPr anchor="t"/>
          <a:lstStyle>
            <a:lvl1pPr algn="l">
              <a:defRPr sz="4561" b="1" cap="all"/>
            </a:lvl1pPr>
          </a:lstStyle>
          <a:p>
            <a:r>
              <a:rPr lang="en-US"/>
              <a:t>Click to edit Master title style</a:t>
            </a:r>
          </a:p>
        </p:txBody>
      </p:sp>
      <p:sp>
        <p:nvSpPr>
          <p:cNvPr id="3" name="Text Placeholder 2"/>
          <p:cNvSpPr>
            <a:spLocks noGrp="1"/>
          </p:cNvSpPr>
          <p:nvPr>
            <p:ph type="body" idx="1"/>
          </p:nvPr>
        </p:nvSpPr>
        <p:spPr>
          <a:xfrm>
            <a:off x="823540" y="2638027"/>
            <a:ext cx="8861644" cy="1361514"/>
          </a:xfrm>
        </p:spPr>
        <p:txBody>
          <a:bodyPr anchor="b"/>
          <a:lstStyle>
            <a:lvl1pPr marL="0" indent="0">
              <a:buNone/>
              <a:defRPr sz="2280">
                <a:solidFill>
                  <a:schemeClr val="tx1">
                    <a:tint val="75000"/>
                  </a:schemeClr>
                </a:solidFill>
              </a:defRPr>
            </a:lvl1pPr>
            <a:lvl2pPr marL="521266" indent="0">
              <a:buNone/>
              <a:defRPr sz="2052">
                <a:solidFill>
                  <a:schemeClr val="tx1">
                    <a:tint val="75000"/>
                  </a:schemeClr>
                </a:solidFill>
              </a:defRPr>
            </a:lvl2pPr>
            <a:lvl3pPr marL="1042532" indent="0">
              <a:buNone/>
              <a:defRPr sz="1824">
                <a:solidFill>
                  <a:schemeClr val="tx1">
                    <a:tint val="75000"/>
                  </a:schemeClr>
                </a:solidFill>
              </a:defRPr>
            </a:lvl3pPr>
            <a:lvl4pPr marL="1563798" indent="0">
              <a:buNone/>
              <a:defRPr sz="1596">
                <a:solidFill>
                  <a:schemeClr val="tx1">
                    <a:tint val="75000"/>
                  </a:schemeClr>
                </a:solidFill>
              </a:defRPr>
            </a:lvl4pPr>
            <a:lvl5pPr marL="2085065" indent="0">
              <a:buNone/>
              <a:defRPr sz="1596">
                <a:solidFill>
                  <a:schemeClr val="tx1">
                    <a:tint val="75000"/>
                  </a:schemeClr>
                </a:solidFill>
              </a:defRPr>
            </a:lvl5pPr>
            <a:lvl6pPr marL="2606330" indent="0">
              <a:buNone/>
              <a:defRPr sz="1596">
                <a:solidFill>
                  <a:schemeClr val="tx1">
                    <a:tint val="75000"/>
                  </a:schemeClr>
                </a:solidFill>
              </a:defRPr>
            </a:lvl6pPr>
            <a:lvl7pPr marL="3127597" indent="0">
              <a:buNone/>
              <a:defRPr sz="1596">
                <a:solidFill>
                  <a:schemeClr val="tx1">
                    <a:tint val="75000"/>
                  </a:schemeClr>
                </a:solidFill>
              </a:defRPr>
            </a:lvl7pPr>
            <a:lvl8pPr marL="3648862" indent="0">
              <a:buNone/>
              <a:defRPr sz="1596">
                <a:solidFill>
                  <a:schemeClr val="tx1">
                    <a:tint val="75000"/>
                  </a:schemeClr>
                </a:solidFill>
              </a:defRPr>
            </a:lvl8pPr>
            <a:lvl9pPr marL="4170129"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070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1274" y="1452284"/>
            <a:ext cx="4604579" cy="4107597"/>
          </a:xfr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9611" y="1452284"/>
            <a:ext cx="4604579" cy="4107597"/>
          </a:xfr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8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21273" y="1393212"/>
            <a:ext cx="4606390" cy="580624"/>
          </a:xfr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4" name="Content Placeholder 3"/>
          <p:cNvSpPr>
            <a:spLocks noGrp="1"/>
          </p:cNvSpPr>
          <p:nvPr>
            <p:ph sz="half" idx="2"/>
          </p:nvPr>
        </p:nvSpPr>
        <p:spPr>
          <a:xfrm>
            <a:off x="521273" y="1973836"/>
            <a:ext cx="4606390" cy="3586043"/>
          </a:xfr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95991" y="1393212"/>
            <a:ext cx="4608200" cy="580624"/>
          </a:xfr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6" name="Content Placeholder 5"/>
          <p:cNvSpPr>
            <a:spLocks noGrp="1"/>
          </p:cNvSpPr>
          <p:nvPr>
            <p:ph sz="quarter" idx="4"/>
          </p:nvPr>
        </p:nvSpPr>
        <p:spPr>
          <a:xfrm>
            <a:off x="5295991" y="1973836"/>
            <a:ext cx="4608200" cy="3586043"/>
          </a:xfr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614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83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951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7810"/>
            <a:ext cx="3429906" cy="1054634"/>
          </a:xfrm>
        </p:spPr>
        <p:txBody>
          <a:bodyPr anchor="b"/>
          <a:lstStyle>
            <a:lvl1pPr algn="l">
              <a:defRPr sz="2280" b="1"/>
            </a:lvl1pPr>
          </a:lstStyle>
          <a:p>
            <a:r>
              <a:rPr lang="en-US"/>
              <a:t>Click to edit Master title style</a:t>
            </a:r>
          </a:p>
        </p:txBody>
      </p:sp>
      <p:sp>
        <p:nvSpPr>
          <p:cNvPr id="3" name="Content Placeholder 2"/>
          <p:cNvSpPr>
            <a:spLocks noGrp="1"/>
          </p:cNvSpPr>
          <p:nvPr>
            <p:ph idx="1"/>
          </p:nvPr>
        </p:nvSpPr>
        <p:spPr>
          <a:xfrm>
            <a:off x="4076067" y="247811"/>
            <a:ext cx="5828123" cy="5312069"/>
          </a:xfrm>
        </p:spPr>
        <p:txBody>
          <a:bodyPr/>
          <a:lstStyle>
            <a:lvl1pPr>
              <a:defRPr sz="3649"/>
            </a:lvl1pPr>
            <a:lvl2pPr>
              <a:defRPr sz="3192"/>
            </a:lvl2pPr>
            <a:lvl3pPr>
              <a:defRPr sz="2736"/>
            </a:lvl3pPr>
            <a:lvl4pPr>
              <a:defRPr sz="2280"/>
            </a:lvl4pPr>
            <a:lvl5pPr>
              <a:defRPr sz="2280"/>
            </a:lvl5pPr>
            <a:lvl6pPr>
              <a:defRPr sz="2280"/>
            </a:lvl6pPr>
            <a:lvl7pPr>
              <a:defRPr sz="2280"/>
            </a:lvl7pPr>
            <a:lvl8pPr>
              <a:defRPr sz="2280"/>
            </a:lvl8pPr>
            <a:lvl9pPr>
              <a:defRPr sz="2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1274" y="1302445"/>
            <a:ext cx="3429906" cy="4257435"/>
          </a:xfr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3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2682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3464" y="4356847"/>
            <a:ext cx="6255278" cy="514350"/>
          </a:xfrm>
        </p:spPr>
        <p:txBody>
          <a:bodyPr anchor="b"/>
          <a:lstStyle>
            <a:lvl1pPr algn="l">
              <a:defRPr sz="2280" b="1"/>
            </a:lvl1pPr>
          </a:lstStyle>
          <a:p>
            <a:r>
              <a:rPr lang="en-US"/>
              <a:t>Click to edit Master title style</a:t>
            </a:r>
          </a:p>
        </p:txBody>
      </p:sp>
      <p:sp>
        <p:nvSpPr>
          <p:cNvPr id="3" name="Picture Placeholder 2"/>
          <p:cNvSpPr>
            <a:spLocks noGrp="1"/>
          </p:cNvSpPr>
          <p:nvPr>
            <p:ph type="pic" idx="1"/>
          </p:nvPr>
        </p:nvSpPr>
        <p:spPr>
          <a:xfrm>
            <a:off x="2043464" y="556132"/>
            <a:ext cx="6255278" cy="3734440"/>
          </a:xfrm>
        </p:spPr>
        <p:txBody>
          <a:bodyPr/>
          <a:lstStyle>
            <a:lvl1pPr marL="0" indent="0">
              <a:buNone/>
              <a:defRPr sz="3649"/>
            </a:lvl1pPr>
            <a:lvl2pPr marL="521266" indent="0">
              <a:buNone/>
              <a:defRPr sz="3192"/>
            </a:lvl2pPr>
            <a:lvl3pPr marL="1042532" indent="0">
              <a:buNone/>
              <a:defRPr sz="2736"/>
            </a:lvl3pPr>
            <a:lvl4pPr marL="1563798" indent="0">
              <a:buNone/>
              <a:defRPr sz="2280"/>
            </a:lvl4pPr>
            <a:lvl5pPr marL="2085065" indent="0">
              <a:buNone/>
              <a:defRPr sz="2280"/>
            </a:lvl5pPr>
            <a:lvl6pPr marL="2606330" indent="0">
              <a:buNone/>
              <a:defRPr sz="2280"/>
            </a:lvl6pPr>
            <a:lvl7pPr marL="3127597" indent="0">
              <a:buNone/>
              <a:defRPr sz="2280"/>
            </a:lvl7pPr>
            <a:lvl8pPr marL="3648862" indent="0">
              <a:buNone/>
              <a:defRPr sz="2280"/>
            </a:lvl8pPr>
            <a:lvl9pPr marL="4170129" indent="0">
              <a:buNone/>
              <a:defRPr sz="2280"/>
            </a:lvl9pPr>
          </a:lstStyle>
          <a:p>
            <a:endParaRPr lang="en-US"/>
          </a:p>
        </p:txBody>
      </p:sp>
      <p:sp>
        <p:nvSpPr>
          <p:cNvPr id="4" name="Text Placeholder 3"/>
          <p:cNvSpPr>
            <a:spLocks noGrp="1"/>
          </p:cNvSpPr>
          <p:nvPr>
            <p:ph type="body" sz="half" idx="2"/>
          </p:nvPr>
        </p:nvSpPr>
        <p:spPr>
          <a:xfrm>
            <a:off x="2043464" y="4871198"/>
            <a:ext cx="6255278" cy="730463"/>
          </a:xfr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5315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481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461" y="249253"/>
            <a:ext cx="2345729" cy="53106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1273" y="249253"/>
            <a:ext cx="6863430" cy="5310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957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571486" indent="0" algn="ctr">
              <a:buNone/>
              <a:defRPr>
                <a:solidFill>
                  <a:schemeClr val="tx1">
                    <a:tint val="75000"/>
                  </a:schemeClr>
                </a:solidFill>
              </a:defRPr>
            </a:lvl2pPr>
            <a:lvl3pPr marL="1142972" indent="0" algn="ctr">
              <a:buNone/>
              <a:defRPr>
                <a:solidFill>
                  <a:schemeClr val="tx1">
                    <a:tint val="75000"/>
                  </a:schemeClr>
                </a:solidFill>
              </a:defRPr>
            </a:lvl3pPr>
            <a:lvl4pPr marL="1714457" indent="0" algn="ctr">
              <a:buNone/>
              <a:defRPr>
                <a:solidFill>
                  <a:schemeClr val="tx1">
                    <a:tint val="75000"/>
                  </a:schemeClr>
                </a:solidFill>
              </a:defRPr>
            </a:lvl4pPr>
            <a:lvl5pPr marL="2285943" indent="0" algn="ctr">
              <a:buNone/>
              <a:defRPr>
                <a:solidFill>
                  <a:schemeClr val="tx1">
                    <a:tint val="75000"/>
                  </a:schemeClr>
                </a:solidFill>
              </a:defRPr>
            </a:lvl5pPr>
            <a:lvl6pPr marL="2857429" indent="0" algn="ctr">
              <a:buNone/>
              <a:defRPr>
                <a:solidFill>
                  <a:schemeClr val="tx1">
                    <a:tint val="75000"/>
                  </a:schemeClr>
                </a:solidFill>
              </a:defRPr>
            </a:lvl6pPr>
            <a:lvl7pPr marL="3428915" indent="0" algn="ctr">
              <a:buNone/>
              <a:defRPr>
                <a:solidFill>
                  <a:schemeClr val="tx1">
                    <a:tint val="75000"/>
                  </a:schemeClr>
                </a:solidFill>
              </a:defRPr>
            </a:lvl7pPr>
            <a:lvl8pPr marL="4000400" indent="0" algn="ctr">
              <a:buNone/>
              <a:defRPr>
                <a:solidFill>
                  <a:schemeClr val="tx1">
                    <a:tint val="75000"/>
                  </a:schemeClr>
                </a:solidFill>
              </a:defRPr>
            </a:lvl8pPr>
            <a:lvl9pPr marL="45718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05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36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2500">
                <a:solidFill>
                  <a:schemeClr val="tx1">
                    <a:tint val="75000"/>
                  </a:schemeClr>
                </a:solidFill>
              </a:defRPr>
            </a:lvl1pPr>
            <a:lvl2pPr marL="571486" indent="0">
              <a:buNone/>
              <a:defRPr sz="2250">
                <a:solidFill>
                  <a:schemeClr val="tx1">
                    <a:tint val="75000"/>
                  </a:schemeClr>
                </a:solidFill>
              </a:defRPr>
            </a:lvl2pPr>
            <a:lvl3pPr marL="1142972" indent="0">
              <a:buNone/>
              <a:defRPr sz="2000">
                <a:solidFill>
                  <a:schemeClr val="tx1">
                    <a:tint val="75000"/>
                  </a:schemeClr>
                </a:solidFill>
              </a:defRPr>
            </a:lvl3pPr>
            <a:lvl4pPr marL="1714457" indent="0">
              <a:buNone/>
              <a:defRPr sz="1750">
                <a:solidFill>
                  <a:schemeClr val="tx1">
                    <a:tint val="75000"/>
                  </a:schemeClr>
                </a:solidFill>
              </a:defRPr>
            </a:lvl4pPr>
            <a:lvl5pPr marL="2285943" indent="0">
              <a:buNone/>
              <a:defRPr sz="1750">
                <a:solidFill>
                  <a:schemeClr val="tx1">
                    <a:tint val="75000"/>
                  </a:schemeClr>
                </a:solidFill>
              </a:defRPr>
            </a:lvl5pPr>
            <a:lvl6pPr marL="2857429" indent="0">
              <a:buNone/>
              <a:defRPr sz="1750">
                <a:solidFill>
                  <a:schemeClr val="tx1">
                    <a:tint val="75000"/>
                  </a:schemeClr>
                </a:solidFill>
              </a:defRPr>
            </a:lvl6pPr>
            <a:lvl7pPr marL="3428915" indent="0">
              <a:buNone/>
              <a:defRPr sz="1750">
                <a:solidFill>
                  <a:schemeClr val="tx1">
                    <a:tint val="75000"/>
                  </a:schemeClr>
                </a:solidFill>
              </a:defRPr>
            </a:lvl7pPr>
            <a:lvl8pPr marL="4000400" indent="0">
              <a:buNone/>
              <a:defRPr sz="1750">
                <a:solidFill>
                  <a:schemeClr val="tx1">
                    <a:tint val="75000"/>
                  </a:schemeClr>
                </a:solidFill>
              </a:defRPr>
            </a:lvl8pPr>
            <a:lvl9pPr marL="4571886" indent="0">
              <a:buNone/>
              <a:defRPr sz="17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116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3500"/>
            </a:lvl1pPr>
            <a:lvl2pPr>
              <a:defRPr sz="3000"/>
            </a:lvl2pPr>
            <a:lvl3pPr>
              <a:defRPr sz="25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3500"/>
            </a:lvl1pPr>
            <a:lvl2pPr>
              <a:defRPr sz="3000"/>
            </a:lvl2pPr>
            <a:lvl3pPr>
              <a:defRPr sz="25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138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3000" b="1"/>
            </a:lvl1pPr>
            <a:lvl2pPr marL="571486" indent="0">
              <a:buNone/>
              <a:defRPr sz="2500" b="1"/>
            </a:lvl2pPr>
            <a:lvl3pPr marL="1142972" indent="0">
              <a:buNone/>
              <a:defRPr sz="2250" b="1"/>
            </a:lvl3pPr>
            <a:lvl4pPr marL="1714457" indent="0">
              <a:buNone/>
              <a:defRPr sz="2000" b="1"/>
            </a:lvl4pPr>
            <a:lvl5pPr marL="2285943" indent="0">
              <a:buNone/>
              <a:defRPr sz="2000" b="1"/>
            </a:lvl5pPr>
            <a:lvl6pPr marL="2857429" indent="0">
              <a:buNone/>
              <a:defRPr sz="2000" b="1"/>
            </a:lvl6pPr>
            <a:lvl7pPr marL="3428915" indent="0">
              <a:buNone/>
              <a:defRPr sz="2000" b="1"/>
            </a:lvl7pPr>
            <a:lvl8pPr marL="4000400" indent="0">
              <a:buNone/>
              <a:defRPr sz="2000" b="1"/>
            </a:lvl8pPr>
            <a:lvl9pPr marL="4571886" indent="0">
              <a:buNone/>
              <a:defRPr sz="20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3000"/>
            </a:lvl1pPr>
            <a:lvl2pPr>
              <a:defRPr sz="2500"/>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3000" b="1"/>
            </a:lvl1pPr>
            <a:lvl2pPr marL="571486" indent="0">
              <a:buNone/>
              <a:defRPr sz="2500" b="1"/>
            </a:lvl2pPr>
            <a:lvl3pPr marL="1142972" indent="0">
              <a:buNone/>
              <a:defRPr sz="2250" b="1"/>
            </a:lvl3pPr>
            <a:lvl4pPr marL="1714457" indent="0">
              <a:buNone/>
              <a:defRPr sz="2000" b="1"/>
            </a:lvl4pPr>
            <a:lvl5pPr marL="2285943" indent="0">
              <a:buNone/>
              <a:defRPr sz="2000" b="1"/>
            </a:lvl5pPr>
            <a:lvl6pPr marL="2857429" indent="0">
              <a:buNone/>
              <a:defRPr sz="2000" b="1"/>
            </a:lvl6pPr>
            <a:lvl7pPr marL="3428915" indent="0">
              <a:buNone/>
              <a:defRPr sz="2000" b="1"/>
            </a:lvl7pPr>
            <a:lvl8pPr marL="4000400" indent="0">
              <a:buNone/>
              <a:defRPr sz="2000" b="1"/>
            </a:lvl8pPr>
            <a:lvl9pPr marL="4571886"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3000"/>
            </a:lvl1pPr>
            <a:lvl2pPr>
              <a:defRPr sz="2500"/>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522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500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07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519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750"/>
            </a:lvl1pPr>
            <a:lvl2pPr marL="571486" indent="0">
              <a:buNone/>
              <a:defRPr sz="1500"/>
            </a:lvl2pPr>
            <a:lvl3pPr marL="1142972" indent="0">
              <a:buNone/>
              <a:defRPr sz="1250"/>
            </a:lvl3pPr>
            <a:lvl4pPr marL="1714457" indent="0">
              <a:buNone/>
              <a:defRPr sz="1125"/>
            </a:lvl4pPr>
            <a:lvl5pPr marL="2285943" indent="0">
              <a:buNone/>
              <a:defRPr sz="1125"/>
            </a:lvl5pPr>
            <a:lvl6pPr marL="2857429" indent="0">
              <a:buNone/>
              <a:defRPr sz="1125"/>
            </a:lvl6pPr>
            <a:lvl7pPr marL="3428915" indent="0">
              <a:buNone/>
              <a:defRPr sz="1125"/>
            </a:lvl7pPr>
            <a:lvl8pPr marL="4000400" indent="0">
              <a:buNone/>
              <a:defRPr sz="1125"/>
            </a:lvl8pPr>
            <a:lvl9pPr marL="4571886"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195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4000"/>
            </a:lvl1pPr>
            <a:lvl2pPr marL="571486" indent="0">
              <a:buNone/>
              <a:defRPr sz="3500"/>
            </a:lvl2pPr>
            <a:lvl3pPr marL="1142972" indent="0">
              <a:buNone/>
              <a:defRPr sz="3000"/>
            </a:lvl3pPr>
            <a:lvl4pPr marL="1714457" indent="0">
              <a:buNone/>
              <a:defRPr sz="2500"/>
            </a:lvl4pPr>
            <a:lvl5pPr marL="2285943" indent="0">
              <a:buNone/>
              <a:defRPr sz="2500"/>
            </a:lvl5pPr>
            <a:lvl6pPr marL="2857429" indent="0">
              <a:buNone/>
              <a:defRPr sz="2500"/>
            </a:lvl6pPr>
            <a:lvl7pPr marL="3428915" indent="0">
              <a:buNone/>
              <a:defRPr sz="2500"/>
            </a:lvl7pPr>
            <a:lvl8pPr marL="4000400" indent="0">
              <a:buNone/>
              <a:defRPr sz="2500"/>
            </a:lvl8pPr>
            <a:lvl9pPr marL="4571886" indent="0">
              <a:buNone/>
              <a:defRPr sz="2500"/>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750"/>
            </a:lvl1pPr>
            <a:lvl2pPr marL="571486" indent="0">
              <a:buNone/>
              <a:defRPr sz="1500"/>
            </a:lvl2pPr>
            <a:lvl3pPr marL="1142972" indent="0">
              <a:buNone/>
              <a:defRPr sz="1250"/>
            </a:lvl3pPr>
            <a:lvl4pPr marL="1714457" indent="0">
              <a:buNone/>
              <a:defRPr sz="1125"/>
            </a:lvl4pPr>
            <a:lvl5pPr marL="2285943" indent="0">
              <a:buNone/>
              <a:defRPr sz="1125"/>
            </a:lvl5pPr>
            <a:lvl6pPr marL="2857429" indent="0">
              <a:buNone/>
              <a:defRPr sz="1125"/>
            </a:lvl6pPr>
            <a:lvl7pPr marL="3428915" indent="0">
              <a:buNone/>
              <a:defRPr sz="1125"/>
            </a:lvl7pPr>
            <a:lvl8pPr marL="4000400" indent="0">
              <a:buNone/>
              <a:defRPr sz="1125"/>
            </a:lvl8pPr>
            <a:lvl9pPr marL="4571886"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32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75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741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46033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1561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482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2090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95347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3265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064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52656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1342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44001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0020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3328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58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195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08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9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4581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274" y="249251"/>
            <a:ext cx="9382917" cy="1037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21274" y="1452284"/>
            <a:ext cx="9382917" cy="41075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1274" y="5768790"/>
            <a:ext cx="2432608" cy="331374"/>
          </a:xfrm>
          <a:prstGeom prst="rect">
            <a:avLst/>
          </a:prstGeom>
        </p:spPr>
        <p:txBody>
          <a:bodyPr vert="horz" lIns="91440" tIns="45720" rIns="91440" bIns="45720" rtlCol="0" anchor="ctr"/>
          <a:lstStyle>
            <a:lvl1pPr algn="l">
              <a:defRPr sz="1368">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3562034" y="5768790"/>
            <a:ext cx="3301397" cy="331374"/>
          </a:xfrm>
          <a:prstGeom prst="rect">
            <a:avLst/>
          </a:prstGeom>
        </p:spPr>
        <p:txBody>
          <a:bodyPr vert="horz" lIns="91440" tIns="45720" rIns="91440" bIns="45720" rtlCol="0" anchor="ctr"/>
          <a:lstStyle>
            <a:lvl1pPr algn="ctr">
              <a:defRPr sz="136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471582" y="5768790"/>
            <a:ext cx="2432608" cy="331374"/>
          </a:xfrm>
          <a:prstGeom prst="rect">
            <a:avLst/>
          </a:prstGeom>
        </p:spPr>
        <p:txBody>
          <a:bodyPr vert="horz" lIns="91440" tIns="45720" rIns="91440" bIns="45720" rtlCol="0" anchor="ctr"/>
          <a:lstStyle>
            <a:lvl1pPr algn="r">
              <a:defRPr sz="136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33010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042532" rtl="0" eaLnBrk="1" latinLnBrk="0" hangingPunct="1">
        <a:spcBef>
          <a:spcPct val="0"/>
        </a:spcBef>
        <a:buNone/>
        <a:defRPr sz="5016" kern="1200">
          <a:solidFill>
            <a:schemeClr val="tx1"/>
          </a:solidFill>
          <a:latin typeface="+mj-lt"/>
          <a:ea typeface="+mj-ea"/>
          <a:cs typeface="+mj-cs"/>
        </a:defRPr>
      </a:lvl1pPr>
    </p:titleStyle>
    <p:bodyStyle>
      <a:lvl1pPr marL="390950" indent="-390950" algn="l" defTabSz="1042532" rtl="0" eaLnBrk="1" latinLnBrk="0" hangingPunct="1">
        <a:spcBef>
          <a:spcPct val="20000"/>
        </a:spcBef>
        <a:buFont typeface="Arial" pitchFamily="34" charset="0"/>
        <a:buChar char="•"/>
        <a:defRPr sz="3649" kern="1200">
          <a:solidFill>
            <a:schemeClr val="tx1"/>
          </a:solidFill>
          <a:latin typeface="+mn-lt"/>
          <a:ea typeface="+mn-ea"/>
          <a:cs typeface="+mn-cs"/>
        </a:defRPr>
      </a:lvl1pPr>
      <a:lvl2pPr marL="847058" indent="-325791" algn="l" defTabSz="1042532" rtl="0" eaLnBrk="1" latinLnBrk="0" hangingPunct="1">
        <a:spcBef>
          <a:spcPct val="20000"/>
        </a:spcBef>
        <a:buFont typeface="Arial" pitchFamily="34" charset="0"/>
        <a:buChar char="–"/>
        <a:defRPr sz="3192" kern="1200">
          <a:solidFill>
            <a:schemeClr val="tx1"/>
          </a:solidFill>
          <a:latin typeface="+mn-lt"/>
          <a:ea typeface="+mn-ea"/>
          <a:cs typeface="+mn-cs"/>
        </a:defRPr>
      </a:lvl2pPr>
      <a:lvl3pPr marL="1303166" indent="-260633" algn="l" defTabSz="1042532" rtl="0" eaLnBrk="1" latinLnBrk="0" hangingPunct="1">
        <a:spcBef>
          <a:spcPct val="20000"/>
        </a:spcBef>
        <a:buFont typeface="Arial" pitchFamily="34" charset="0"/>
        <a:buChar char="•"/>
        <a:defRPr sz="2736" kern="1200">
          <a:solidFill>
            <a:schemeClr val="tx1"/>
          </a:solidFill>
          <a:latin typeface="+mn-lt"/>
          <a:ea typeface="+mn-ea"/>
          <a:cs typeface="+mn-cs"/>
        </a:defRPr>
      </a:lvl3pPr>
      <a:lvl4pPr marL="1824431"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4pPr>
      <a:lvl5pPr marL="2345698"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5pPr>
      <a:lvl6pPr marL="2866964"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6pPr>
      <a:lvl7pPr marL="3388230"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7pPr>
      <a:lvl8pPr marL="3909496"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8pPr>
      <a:lvl9pPr marL="4430762" indent="-260633" algn="l" defTabSz="1042532" rtl="0" eaLnBrk="1" latinLnBrk="0" hangingPunct="1">
        <a:spcBef>
          <a:spcPct val="20000"/>
        </a:spcBef>
        <a:buFont typeface="Arial" pitchFamily="34" charset="0"/>
        <a:buChar char="•"/>
        <a:defRPr sz="2280" kern="1200">
          <a:solidFill>
            <a:schemeClr val="tx1"/>
          </a:solidFill>
          <a:latin typeface="+mn-lt"/>
          <a:ea typeface="+mn-ea"/>
          <a:cs typeface="+mn-cs"/>
        </a:defRPr>
      </a:lvl9pPr>
    </p:bodyStyle>
    <p:otherStyle>
      <a:defPPr>
        <a:defRPr lang="en-US"/>
      </a:defPPr>
      <a:lvl1pPr marL="0" algn="l" defTabSz="1042532" rtl="0" eaLnBrk="1" latinLnBrk="0" hangingPunct="1">
        <a:defRPr sz="2052" kern="1200">
          <a:solidFill>
            <a:schemeClr val="tx1"/>
          </a:solidFill>
          <a:latin typeface="+mn-lt"/>
          <a:ea typeface="+mn-ea"/>
          <a:cs typeface="+mn-cs"/>
        </a:defRPr>
      </a:lvl1pPr>
      <a:lvl2pPr marL="521266" algn="l" defTabSz="1042532" rtl="0" eaLnBrk="1" latinLnBrk="0" hangingPunct="1">
        <a:defRPr sz="2052" kern="1200">
          <a:solidFill>
            <a:schemeClr val="tx1"/>
          </a:solidFill>
          <a:latin typeface="+mn-lt"/>
          <a:ea typeface="+mn-ea"/>
          <a:cs typeface="+mn-cs"/>
        </a:defRPr>
      </a:lvl2pPr>
      <a:lvl3pPr marL="1042532" algn="l" defTabSz="1042532" rtl="0" eaLnBrk="1" latinLnBrk="0" hangingPunct="1">
        <a:defRPr sz="2052" kern="1200">
          <a:solidFill>
            <a:schemeClr val="tx1"/>
          </a:solidFill>
          <a:latin typeface="+mn-lt"/>
          <a:ea typeface="+mn-ea"/>
          <a:cs typeface="+mn-cs"/>
        </a:defRPr>
      </a:lvl3pPr>
      <a:lvl4pPr marL="1563798" algn="l" defTabSz="1042532" rtl="0" eaLnBrk="1" latinLnBrk="0" hangingPunct="1">
        <a:defRPr sz="2052" kern="1200">
          <a:solidFill>
            <a:schemeClr val="tx1"/>
          </a:solidFill>
          <a:latin typeface="+mn-lt"/>
          <a:ea typeface="+mn-ea"/>
          <a:cs typeface="+mn-cs"/>
        </a:defRPr>
      </a:lvl4pPr>
      <a:lvl5pPr marL="2085065" algn="l" defTabSz="1042532" rtl="0" eaLnBrk="1" latinLnBrk="0" hangingPunct="1">
        <a:defRPr sz="2052" kern="1200">
          <a:solidFill>
            <a:schemeClr val="tx1"/>
          </a:solidFill>
          <a:latin typeface="+mn-lt"/>
          <a:ea typeface="+mn-ea"/>
          <a:cs typeface="+mn-cs"/>
        </a:defRPr>
      </a:lvl5pPr>
      <a:lvl6pPr marL="2606330" algn="l" defTabSz="1042532" rtl="0" eaLnBrk="1" latinLnBrk="0" hangingPunct="1">
        <a:defRPr sz="2052" kern="1200">
          <a:solidFill>
            <a:schemeClr val="tx1"/>
          </a:solidFill>
          <a:latin typeface="+mn-lt"/>
          <a:ea typeface="+mn-ea"/>
          <a:cs typeface="+mn-cs"/>
        </a:defRPr>
      </a:lvl6pPr>
      <a:lvl7pPr marL="3127597" algn="l" defTabSz="1042532" rtl="0" eaLnBrk="1" latinLnBrk="0" hangingPunct="1">
        <a:defRPr sz="2052" kern="1200">
          <a:solidFill>
            <a:schemeClr val="tx1"/>
          </a:solidFill>
          <a:latin typeface="+mn-lt"/>
          <a:ea typeface="+mn-ea"/>
          <a:cs typeface="+mn-cs"/>
        </a:defRPr>
      </a:lvl7pPr>
      <a:lvl8pPr marL="3648862" algn="l" defTabSz="1042532" rtl="0" eaLnBrk="1" latinLnBrk="0" hangingPunct="1">
        <a:defRPr sz="2052" kern="1200">
          <a:solidFill>
            <a:schemeClr val="tx1"/>
          </a:solidFill>
          <a:latin typeface="+mn-lt"/>
          <a:ea typeface="+mn-ea"/>
          <a:cs typeface="+mn-cs"/>
        </a:defRPr>
      </a:lvl8pPr>
      <a:lvl9pPr marL="4170129" algn="l" defTabSz="1042532" rtl="0" eaLnBrk="1" latinLnBrk="0" hangingPunct="1">
        <a:defRPr sz="20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5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5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32524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142972" rtl="0" eaLnBrk="1" latinLnBrk="0" hangingPunct="1">
        <a:spcBef>
          <a:spcPct val="0"/>
        </a:spcBef>
        <a:buNone/>
        <a:defRPr sz="5500" kern="1200">
          <a:solidFill>
            <a:schemeClr val="tx1"/>
          </a:solidFill>
          <a:latin typeface="+mj-lt"/>
          <a:ea typeface="+mj-ea"/>
          <a:cs typeface="+mj-cs"/>
        </a:defRPr>
      </a:lvl1pPr>
    </p:titleStyle>
    <p:bodyStyle>
      <a:lvl1pPr marL="428615" indent="-428615" algn="l" defTabSz="1142972"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28664" indent="-357178" algn="l" defTabSz="1142972"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28714" indent="-285743" algn="l" defTabSz="1142972"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0200"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71685"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43171"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14657"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86143"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57628" indent="-285743" algn="l" defTabSz="1142972"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2972" rtl="0" eaLnBrk="1" latinLnBrk="0" hangingPunct="1">
        <a:defRPr sz="2250" kern="1200">
          <a:solidFill>
            <a:schemeClr val="tx1"/>
          </a:solidFill>
          <a:latin typeface="+mn-lt"/>
          <a:ea typeface="+mn-ea"/>
          <a:cs typeface="+mn-cs"/>
        </a:defRPr>
      </a:lvl1pPr>
      <a:lvl2pPr marL="571486" algn="l" defTabSz="1142972" rtl="0" eaLnBrk="1" latinLnBrk="0" hangingPunct="1">
        <a:defRPr sz="2250" kern="1200">
          <a:solidFill>
            <a:schemeClr val="tx1"/>
          </a:solidFill>
          <a:latin typeface="+mn-lt"/>
          <a:ea typeface="+mn-ea"/>
          <a:cs typeface="+mn-cs"/>
        </a:defRPr>
      </a:lvl2pPr>
      <a:lvl3pPr marL="1142972" algn="l" defTabSz="1142972" rtl="0" eaLnBrk="1" latinLnBrk="0" hangingPunct="1">
        <a:defRPr sz="2250" kern="1200">
          <a:solidFill>
            <a:schemeClr val="tx1"/>
          </a:solidFill>
          <a:latin typeface="+mn-lt"/>
          <a:ea typeface="+mn-ea"/>
          <a:cs typeface="+mn-cs"/>
        </a:defRPr>
      </a:lvl3pPr>
      <a:lvl4pPr marL="1714457" algn="l" defTabSz="1142972" rtl="0" eaLnBrk="1" latinLnBrk="0" hangingPunct="1">
        <a:defRPr sz="2250" kern="1200">
          <a:solidFill>
            <a:schemeClr val="tx1"/>
          </a:solidFill>
          <a:latin typeface="+mn-lt"/>
          <a:ea typeface="+mn-ea"/>
          <a:cs typeface="+mn-cs"/>
        </a:defRPr>
      </a:lvl4pPr>
      <a:lvl5pPr marL="2285943" algn="l" defTabSz="1142972" rtl="0" eaLnBrk="1" latinLnBrk="0" hangingPunct="1">
        <a:defRPr sz="2250" kern="1200">
          <a:solidFill>
            <a:schemeClr val="tx1"/>
          </a:solidFill>
          <a:latin typeface="+mn-lt"/>
          <a:ea typeface="+mn-ea"/>
          <a:cs typeface="+mn-cs"/>
        </a:defRPr>
      </a:lvl5pPr>
      <a:lvl6pPr marL="2857429" algn="l" defTabSz="1142972" rtl="0" eaLnBrk="1" latinLnBrk="0" hangingPunct="1">
        <a:defRPr sz="2250" kern="1200">
          <a:solidFill>
            <a:schemeClr val="tx1"/>
          </a:solidFill>
          <a:latin typeface="+mn-lt"/>
          <a:ea typeface="+mn-ea"/>
          <a:cs typeface="+mn-cs"/>
        </a:defRPr>
      </a:lvl6pPr>
      <a:lvl7pPr marL="3428915" algn="l" defTabSz="1142972" rtl="0" eaLnBrk="1" latinLnBrk="0" hangingPunct="1">
        <a:defRPr sz="2250" kern="1200">
          <a:solidFill>
            <a:schemeClr val="tx1"/>
          </a:solidFill>
          <a:latin typeface="+mn-lt"/>
          <a:ea typeface="+mn-ea"/>
          <a:cs typeface="+mn-cs"/>
        </a:defRPr>
      </a:lvl7pPr>
      <a:lvl8pPr marL="4000400" algn="l" defTabSz="1142972" rtl="0" eaLnBrk="1" latinLnBrk="0" hangingPunct="1">
        <a:defRPr sz="2250" kern="1200">
          <a:solidFill>
            <a:schemeClr val="tx1"/>
          </a:solidFill>
          <a:latin typeface="+mn-lt"/>
          <a:ea typeface="+mn-ea"/>
          <a:cs typeface="+mn-cs"/>
        </a:defRPr>
      </a:lvl8pPr>
      <a:lvl9pPr marL="4571886" algn="l" defTabSz="1142972" rtl="0" eaLnBrk="1" latinLnBrk="0" hangingPunct="1">
        <a:defRPr sz="22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7195381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42.png"/><Relationship Id="rId4" Type="http://schemas.openxmlformats.org/officeDocument/2006/relationships/image" Target="../media/image90.sv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95.sv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41.xml"/><Relationship Id="rId18" Type="http://schemas.openxmlformats.org/officeDocument/2006/relationships/image" Target="../media/image58.png"/><Relationship Id="rId26" Type="http://schemas.openxmlformats.org/officeDocument/2006/relationships/image" Target="../media/image64.png"/><Relationship Id="rId3" Type="http://schemas.openxmlformats.org/officeDocument/2006/relationships/image" Target="../media/image46.PNG"/><Relationship Id="rId21" Type="http://schemas.openxmlformats.org/officeDocument/2006/relationships/image" Target="../media/image60.png"/><Relationship Id="rId7" Type="http://schemas.openxmlformats.org/officeDocument/2006/relationships/image" Target="../media/image50.gif"/><Relationship Id="rId12" Type="http://schemas.openxmlformats.org/officeDocument/2006/relationships/image" Target="../media/image55.png"/><Relationship Id="rId17" Type="http://schemas.openxmlformats.org/officeDocument/2006/relationships/slide" Target="slide43.xml"/><Relationship Id="rId25"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57.png"/><Relationship Id="rId20" Type="http://schemas.openxmlformats.org/officeDocument/2006/relationships/slide" Target="slide44.xml"/><Relationship Id="rId1" Type="http://schemas.openxmlformats.org/officeDocument/2006/relationships/slideLayout" Target="../slideLayouts/slideLayout35.xml"/><Relationship Id="rId6" Type="http://schemas.openxmlformats.org/officeDocument/2006/relationships/image" Target="../media/image49.gif"/><Relationship Id="rId11" Type="http://schemas.openxmlformats.org/officeDocument/2006/relationships/image" Target="../media/image54.png"/><Relationship Id="rId24" Type="http://schemas.openxmlformats.org/officeDocument/2006/relationships/slide" Target="slide45.xml"/><Relationship Id="rId5" Type="http://schemas.openxmlformats.org/officeDocument/2006/relationships/image" Target="../media/image48.gif"/><Relationship Id="rId15" Type="http://schemas.openxmlformats.org/officeDocument/2006/relationships/slide" Target="slide42.xml"/><Relationship Id="rId23" Type="http://schemas.openxmlformats.org/officeDocument/2006/relationships/image" Target="../media/image62.png"/><Relationship Id="rId10" Type="http://schemas.openxmlformats.org/officeDocument/2006/relationships/image" Target="../media/image53.png"/><Relationship Id="rId19" Type="http://schemas.openxmlformats.org/officeDocument/2006/relationships/image" Target="../media/image59.png"/><Relationship Id="rId4" Type="http://schemas.openxmlformats.org/officeDocument/2006/relationships/image" Target="../media/image47.png"/><Relationship Id="rId9" Type="http://schemas.openxmlformats.org/officeDocument/2006/relationships/image" Target="../media/image52.gif"/><Relationship Id="rId14" Type="http://schemas.openxmlformats.org/officeDocument/2006/relationships/image" Target="../media/image56.png"/><Relationship Id="rId22" Type="http://schemas.openxmlformats.org/officeDocument/2006/relationships/image" Target="../media/image61.png"/><Relationship Id="rId27" Type="http://schemas.openxmlformats.org/officeDocument/2006/relationships/slide" Target="slide48.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16.svg"/><Relationship Id="rId10" Type="http://schemas.openxmlformats.org/officeDocument/2006/relationships/image" Target="../media/image69.gif"/><Relationship Id="rId4" Type="http://schemas.openxmlformats.org/officeDocument/2006/relationships/image" Target="../media/image65.png"/><Relationship Id="rId9" Type="http://schemas.openxmlformats.org/officeDocument/2006/relationships/slide" Target="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72.png"/><Relationship Id="rId1" Type="http://schemas.openxmlformats.org/officeDocument/2006/relationships/slideLayout" Target="../slideLayouts/slideLayout18.xml"/><Relationship Id="rId6" Type="http://schemas.openxmlformats.org/officeDocument/2006/relationships/image" Target="../media/image127.svg"/><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1.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16.png"/><Relationship Id="rId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601249" y="463463"/>
            <a:ext cx="10960274" cy="5837129"/>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6" name="TextBox 7">
            <a:extLst>
              <a:ext uri="{FF2B5EF4-FFF2-40B4-BE49-F238E27FC236}">
                <a16:creationId xmlns:a16="http://schemas.microsoft.com/office/drawing/2014/main" id="{237B5513-CE87-1C0D-7603-ED759E084211}"/>
              </a:ext>
            </a:extLst>
          </p:cNvPr>
          <p:cNvSpPr txBox="1"/>
          <p:nvPr/>
        </p:nvSpPr>
        <p:spPr>
          <a:xfrm>
            <a:off x="1110117" y="821518"/>
            <a:ext cx="9792226"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CHƯƠNG 1: CHÂU ÂU VÀ BẮC MỸ TỪ NỬA SAU THẾ KỈ XVI ĐẾN THẾ KỈ XVIII</a:t>
            </a:r>
          </a:p>
        </p:txBody>
      </p:sp>
      <p:grpSp>
        <p:nvGrpSpPr>
          <p:cNvPr id="16" name="Group 15">
            <a:extLst>
              <a:ext uri="{FF2B5EF4-FFF2-40B4-BE49-F238E27FC236}">
                <a16:creationId xmlns:a16="http://schemas.microsoft.com/office/drawing/2014/main" id="{D6B6EBE7-C78E-66C6-5E26-9517765BBE4F}"/>
              </a:ext>
            </a:extLst>
          </p:cNvPr>
          <p:cNvGrpSpPr/>
          <p:nvPr/>
        </p:nvGrpSpPr>
        <p:grpSpPr>
          <a:xfrm>
            <a:off x="1085065" y="2377118"/>
            <a:ext cx="2793472" cy="3588356"/>
            <a:chOff x="1085065" y="2377118"/>
            <a:chExt cx="2793472" cy="3588356"/>
          </a:xfrm>
        </p:grpSpPr>
        <p:grpSp>
          <p:nvGrpSpPr>
            <p:cNvPr id="7" name="Group 5">
              <a:extLst>
                <a:ext uri="{FF2B5EF4-FFF2-40B4-BE49-F238E27FC236}">
                  <a16:creationId xmlns:a16="http://schemas.microsoft.com/office/drawing/2014/main" id="{1163AFEF-30D9-D19A-E31A-D5954E64738A}"/>
                </a:ext>
              </a:extLst>
            </p:cNvPr>
            <p:cNvGrpSpPr/>
            <p:nvPr/>
          </p:nvGrpSpPr>
          <p:grpSpPr>
            <a:xfrm>
              <a:off x="1085065" y="2377118"/>
              <a:ext cx="2768422" cy="3588356"/>
              <a:chOff x="0" y="0"/>
              <a:chExt cx="8654477" cy="12232393"/>
            </a:xfrm>
          </p:grpSpPr>
          <p:sp>
            <p:nvSpPr>
              <p:cNvPr id="8" name="Freeform 6">
                <a:extLst>
                  <a:ext uri="{FF2B5EF4-FFF2-40B4-BE49-F238E27FC236}">
                    <a16:creationId xmlns:a16="http://schemas.microsoft.com/office/drawing/2014/main" id="{41417389-413F-2795-E5A4-75C5BB9471AF}"/>
                  </a:ext>
                </a:extLst>
              </p:cNvPr>
              <p:cNvSpPr/>
              <p:nvPr/>
            </p:nvSpPr>
            <p:spPr>
              <a:xfrm>
                <a:off x="0" y="0"/>
                <a:ext cx="8654477" cy="12232394"/>
              </a:xfrm>
              <a:custGeom>
                <a:avLst/>
                <a:gdLst/>
                <a:ahLst/>
                <a:cxnLst/>
                <a:rect l="l" t="t" r="r" b="b"/>
                <a:pathLst>
                  <a:path w="8654477" h="12232394">
                    <a:moveTo>
                      <a:pt x="8349677" y="0"/>
                    </a:moveTo>
                    <a:lnTo>
                      <a:pt x="304800" y="0"/>
                    </a:lnTo>
                    <a:cubicBezTo>
                      <a:pt x="135890" y="0"/>
                      <a:pt x="0" y="135890"/>
                      <a:pt x="0" y="304800"/>
                    </a:cubicBezTo>
                    <a:lnTo>
                      <a:pt x="0" y="11927594"/>
                    </a:lnTo>
                    <a:cubicBezTo>
                      <a:pt x="0" y="12096504"/>
                      <a:pt x="135890" y="12232394"/>
                      <a:pt x="304800" y="12232394"/>
                    </a:cubicBezTo>
                    <a:lnTo>
                      <a:pt x="8349677" y="12232394"/>
                    </a:lnTo>
                    <a:cubicBezTo>
                      <a:pt x="8518587" y="12232394"/>
                      <a:pt x="8654477" y="12096504"/>
                      <a:pt x="8654477" y="11927594"/>
                    </a:cubicBezTo>
                    <a:lnTo>
                      <a:pt x="8654477" y="304800"/>
                    </a:lnTo>
                    <a:cubicBezTo>
                      <a:pt x="8654477" y="135890"/>
                      <a:pt x="8518587" y="0"/>
                      <a:pt x="8349677" y="0"/>
                    </a:cubicBezTo>
                    <a:close/>
                  </a:path>
                </a:pathLst>
              </a:custGeom>
              <a:solidFill>
                <a:srgbClr val="F1D1C7"/>
              </a:solidFill>
            </p:spPr>
          </p:sp>
        </p:grpSp>
        <p:sp>
          <p:nvSpPr>
            <p:cNvPr id="5" name="TextBox 4">
              <a:extLst>
                <a:ext uri="{FF2B5EF4-FFF2-40B4-BE49-F238E27FC236}">
                  <a16:creationId xmlns:a16="http://schemas.microsoft.com/office/drawing/2014/main" id="{1E7DF9A8-7378-98E0-82EB-005427D228A9}"/>
                </a:ext>
              </a:extLst>
            </p:cNvPr>
            <p:cNvSpPr txBox="1"/>
            <p:nvPr/>
          </p:nvSpPr>
          <p:spPr>
            <a:xfrm>
              <a:off x="1110117" y="2377118"/>
              <a:ext cx="2768420" cy="3539430"/>
            </a:xfrm>
            <a:prstGeom prst="rect">
              <a:avLst/>
            </a:prstGeom>
            <a:noFill/>
          </p:spPr>
          <p:txBody>
            <a:bodyPr wrap="square">
              <a:spAutoFit/>
            </a:bodyPr>
            <a:lstStyle/>
            <a:p>
              <a:pPr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Anh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13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Anh ở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Mỹ</a:t>
              </a:r>
              <a:endParaRPr lang="en-US" sz="2000" dirty="0"/>
            </a:p>
          </p:txBody>
        </p:sp>
      </p:grpSp>
      <p:grpSp>
        <p:nvGrpSpPr>
          <p:cNvPr id="17" name="Group 16">
            <a:extLst>
              <a:ext uri="{FF2B5EF4-FFF2-40B4-BE49-F238E27FC236}">
                <a16:creationId xmlns:a16="http://schemas.microsoft.com/office/drawing/2014/main" id="{B2BE2204-B7B9-624D-07B5-30D53790D948}"/>
              </a:ext>
            </a:extLst>
          </p:cNvPr>
          <p:cNvGrpSpPr/>
          <p:nvPr/>
        </p:nvGrpSpPr>
        <p:grpSpPr>
          <a:xfrm>
            <a:off x="4634546" y="2377118"/>
            <a:ext cx="2931174" cy="3588356"/>
            <a:chOff x="4634546" y="2377118"/>
            <a:chExt cx="2931174" cy="3588356"/>
          </a:xfrm>
        </p:grpSpPr>
        <p:grpSp>
          <p:nvGrpSpPr>
            <p:cNvPr id="9" name="Group 7">
              <a:extLst>
                <a:ext uri="{FF2B5EF4-FFF2-40B4-BE49-F238E27FC236}">
                  <a16:creationId xmlns:a16="http://schemas.microsoft.com/office/drawing/2014/main" id="{09404FB2-3839-09A3-9328-2A9D556FE9F3}"/>
                </a:ext>
              </a:extLst>
            </p:cNvPr>
            <p:cNvGrpSpPr/>
            <p:nvPr/>
          </p:nvGrpSpPr>
          <p:grpSpPr>
            <a:xfrm>
              <a:off x="4634546" y="2377118"/>
              <a:ext cx="2931174" cy="3588356"/>
              <a:chOff x="110952" y="0"/>
              <a:chExt cx="8654477" cy="12232393"/>
            </a:xfrm>
          </p:grpSpPr>
          <p:sp>
            <p:nvSpPr>
              <p:cNvPr id="10" name="Freeform 8">
                <a:extLst>
                  <a:ext uri="{FF2B5EF4-FFF2-40B4-BE49-F238E27FC236}">
                    <a16:creationId xmlns:a16="http://schemas.microsoft.com/office/drawing/2014/main" id="{1FE09555-BE2D-ABF2-F6FC-98C83E0E6A62}"/>
                  </a:ext>
                </a:extLst>
              </p:cNvPr>
              <p:cNvSpPr/>
              <p:nvPr/>
            </p:nvSpPr>
            <p:spPr>
              <a:xfrm>
                <a:off x="110952" y="0"/>
                <a:ext cx="8654477" cy="12232393"/>
              </a:xfrm>
              <a:custGeom>
                <a:avLst/>
                <a:gdLst/>
                <a:ahLst/>
                <a:cxnLst/>
                <a:rect l="l" t="t" r="r" b="b"/>
                <a:pathLst>
                  <a:path w="8654477" h="12232394">
                    <a:moveTo>
                      <a:pt x="8349677" y="0"/>
                    </a:moveTo>
                    <a:lnTo>
                      <a:pt x="304800" y="0"/>
                    </a:lnTo>
                    <a:cubicBezTo>
                      <a:pt x="135890" y="0"/>
                      <a:pt x="0" y="135890"/>
                      <a:pt x="0" y="304800"/>
                    </a:cubicBezTo>
                    <a:lnTo>
                      <a:pt x="0" y="11927594"/>
                    </a:lnTo>
                    <a:cubicBezTo>
                      <a:pt x="0" y="12096504"/>
                      <a:pt x="135890" y="12232394"/>
                      <a:pt x="304800" y="12232394"/>
                    </a:cubicBezTo>
                    <a:lnTo>
                      <a:pt x="8349677" y="12232394"/>
                    </a:lnTo>
                    <a:cubicBezTo>
                      <a:pt x="8518587" y="12232394"/>
                      <a:pt x="8654477" y="12096504"/>
                      <a:pt x="8654477" y="11927594"/>
                    </a:cubicBezTo>
                    <a:lnTo>
                      <a:pt x="8654477" y="304800"/>
                    </a:lnTo>
                    <a:cubicBezTo>
                      <a:pt x="8654477" y="135890"/>
                      <a:pt x="8518587" y="0"/>
                      <a:pt x="8349677" y="0"/>
                    </a:cubicBezTo>
                    <a:close/>
                  </a:path>
                </a:pathLst>
              </a:custGeom>
              <a:solidFill>
                <a:srgbClr val="F1D1C7"/>
              </a:solidFill>
            </p:spPr>
          </p:sp>
        </p:grpSp>
        <p:sp>
          <p:nvSpPr>
            <p:cNvPr id="13" name="TextBox 12">
              <a:extLst>
                <a:ext uri="{FF2B5EF4-FFF2-40B4-BE49-F238E27FC236}">
                  <a16:creationId xmlns:a16="http://schemas.microsoft.com/office/drawing/2014/main" id="{C4789B65-14C0-5169-6AFE-B722E40C52F3}"/>
                </a:ext>
              </a:extLst>
            </p:cNvPr>
            <p:cNvSpPr txBox="1"/>
            <p:nvPr/>
          </p:nvSpPr>
          <p:spPr>
            <a:xfrm>
              <a:off x="4638804" y="2377118"/>
              <a:ext cx="2914391" cy="1569660"/>
            </a:xfrm>
            <a:prstGeom prst="rect">
              <a:avLst/>
            </a:prstGeom>
            <a:noFill/>
          </p:spPr>
          <p:txBody>
            <a:bodyPr wrap="square">
              <a:spAutoFit/>
            </a:bodyPr>
            <a:lstStyle/>
            <a:p>
              <a:pPr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kỉ</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XVIII</a:t>
              </a:r>
              <a:endParaRPr lang="en-US" sz="2000" dirty="0"/>
            </a:p>
          </p:txBody>
        </p:sp>
      </p:grpSp>
      <p:grpSp>
        <p:nvGrpSpPr>
          <p:cNvPr id="18" name="Group 17">
            <a:extLst>
              <a:ext uri="{FF2B5EF4-FFF2-40B4-BE49-F238E27FC236}">
                <a16:creationId xmlns:a16="http://schemas.microsoft.com/office/drawing/2014/main" id="{E0606EA9-1D6F-C456-AA8A-B22A18495EEC}"/>
              </a:ext>
            </a:extLst>
          </p:cNvPr>
          <p:cNvGrpSpPr/>
          <p:nvPr/>
        </p:nvGrpSpPr>
        <p:grpSpPr>
          <a:xfrm>
            <a:off x="8338512" y="2301216"/>
            <a:ext cx="2768421" cy="3664258"/>
            <a:chOff x="8338512" y="2301216"/>
            <a:chExt cx="2768421" cy="3664258"/>
          </a:xfrm>
        </p:grpSpPr>
        <p:grpSp>
          <p:nvGrpSpPr>
            <p:cNvPr id="11" name="Group 9">
              <a:extLst>
                <a:ext uri="{FF2B5EF4-FFF2-40B4-BE49-F238E27FC236}">
                  <a16:creationId xmlns:a16="http://schemas.microsoft.com/office/drawing/2014/main" id="{04164EEB-34F6-11F0-82EE-2D4996B3615C}"/>
                </a:ext>
              </a:extLst>
            </p:cNvPr>
            <p:cNvGrpSpPr/>
            <p:nvPr/>
          </p:nvGrpSpPr>
          <p:grpSpPr>
            <a:xfrm>
              <a:off x="8338512" y="2377118"/>
              <a:ext cx="2768421" cy="3588356"/>
              <a:chOff x="0" y="0"/>
              <a:chExt cx="8654477" cy="12232393"/>
            </a:xfrm>
          </p:grpSpPr>
          <p:sp>
            <p:nvSpPr>
              <p:cNvPr id="12" name="Freeform 10">
                <a:extLst>
                  <a:ext uri="{FF2B5EF4-FFF2-40B4-BE49-F238E27FC236}">
                    <a16:creationId xmlns:a16="http://schemas.microsoft.com/office/drawing/2014/main" id="{6FE86211-DD06-EAA4-7638-A01482A34C14}"/>
                  </a:ext>
                </a:extLst>
              </p:cNvPr>
              <p:cNvSpPr/>
              <p:nvPr/>
            </p:nvSpPr>
            <p:spPr>
              <a:xfrm>
                <a:off x="0" y="0"/>
                <a:ext cx="8654477" cy="12232394"/>
              </a:xfrm>
              <a:custGeom>
                <a:avLst/>
                <a:gdLst/>
                <a:ahLst/>
                <a:cxnLst/>
                <a:rect l="l" t="t" r="r" b="b"/>
                <a:pathLst>
                  <a:path w="8654477" h="12232394">
                    <a:moveTo>
                      <a:pt x="8349677" y="0"/>
                    </a:moveTo>
                    <a:lnTo>
                      <a:pt x="304800" y="0"/>
                    </a:lnTo>
                    <a:cubicBezTo>
                      <a:pt x="135890" y="0"/>
                      <a:pt x="0" y="135890"/>
                      <a:pt x="0" y="304800"/>
                    </a:cubicBezTo>
                    <a:lnTo>
                      <a:pt x="0" y="11927594"/>
                    </a:lnTo>
                    <a:cubicBezTo>
                      <a:pt x="0" y="12096504"/>
                      <a:pt x="135890" y="12232394"/>
                      <a:pt x="304800" y="12232394"/>
                    </a:cubicBezTo>
                    <a:lnTo>
                      <a:pt x="8349677" y="12232394"/>
                    </a:lnTo>
                    <a:cubicBezTo>
                      <a:pt x="8518587" y="12232394"/>
                      <a:pt x="8654477" y="12096504"/>
                      <a:pt x="8654477" y="11927594"/>
                    </a:cubicBezTo>
                    <a:lnTo>
                      <a:pt x="8654477" y="304800"/>
                    </a:lnTo>
                    <a:cubicBezTo>
                      <a:pt x="8654477" y="135890"/>
                      <a:pt x="8518587" y="0"/>
                      <a:pt x="8349677" y="0"/>
                    </a:cubicBezTo>
                    <a:close/>
                  </a:path>
                </a:pathLst>
              </a:custGeom>
              <a:solidFill>
                <a:srgbClr val="F1D1C7"/>
              </a:solidFill>
            </p:spPr>
          </p:sp>
        </p:grpSp>
        <p:sp>
          <p:nvSpPr>
            <p:cNvPr id="14" name="TextBox 13">
              <a:extLst>
                <a:ext uri="{FF2B5EF4-FFF2-40B4-BE49-F238E27FC236}">
                  <a16:creationId xmlns:a16="http://schemas.microsoft.com/office/drawing/2014/main" id="{0385B1C0-CB1F-1F8C-25A0-427077281F8F}"/>
                </a:ext>
              </a:extLst>
            </p:cNvPr>
            <p:cNvSpPr txBox="1"/>
            <p:nvPr/>
          </p:nvSpPr>
          <p:spPr>
            <a:xfrm>
              <a:off x="8346779" y="2301216"/>
              <a:ext cx="2718320" cy="2554545"/>
            </a:xfrm>
            <a:prstGeom prst="rect">
              <a:avLst/>
            </a:prstGeom>
            <a:noFill/>
          </p:spPr>
          <p:txBody>
            <a:bodyPr wrap="square">
              <a:spAutoFit/>
            </a:bodyPr>
            <a:lstStyle/>
            <a:p>
              <a:pPr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XVIII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XIX)</a:t>
              </a:r>
              <a:endParaRPr lang="en-US" sz="2000" dirty="0"/>
            </a:p>
          </p:txBody>
        </p:sp>
      </p:grpSp>
    </p:spTree>
    <p:extLst>
      <p:ext uri="{BB962C8B-B14F-4D97-AF65-F5344CB8AC3E}">
        <p14:creationId xmlns:p14="http://schemas.microsoft.com/office/powerpoint/2010/main" val="2840490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next to a machine&#10;&#10;Description automatically generated">
            <a:extLst>
              <a:ext uri="{FF2B5EF4-FFF2-40B4-BE49-F238E27FC236}">
                <a16:creationId xmlns:a16="http://schemas.microsoft.com/office/drawing/2014/main" id="{52258222-D47B-BAC3-9D45-368757C74147}"/>
              </a:ext>
            </a:extLst>
          </p:cNvPr>
          <p:cNvPicPr>
            <a:picLocks noChangeAspect="1"/>
          </p:cNvPicPr>
          <p:nvPr/>
        </p:nvPicPr>
        <p:blipFill rotWithShape="1">
          <a:blip r:embed="rId3">
            <a:extLst>
              <a:ext uri="{28A0092B-C50C-407E-A947-70E740481C1C}">
                <a14:useLocalDpi xmlns:a14="http://schemas.microsoft.com/office/drawing/2010/main" val="0"/>
              </a:ext>
            </a:extLst>
          </a:blip>
          <a:srcRect t="32832" b="22020"/>
          <a:stretch/>
        </p:blipFill>
        <p:spPr>
          <a:xfrm>
            <a:off x="307775" y="261437"/>
            <a:ext cx="11576450" cy="6335126"/>
          </a:xfrm>
          <a:prstGeom prst="rect">
            <a:avLst/>
          </a:prstGeom>
        </p:spPr>
      </p:pic>
      <p:sp>
        <p:nvSpPr>
          <p:cNvPr id="5" name="TextBox 4">
            <a:extLst>
              <a:ext uri="{FF2B5EF4-FFF2-40B4-BE49-F238E27FC236}">
                <a16:creationId xmlns:a16="http://schemas.microsoft.com/office/drawing/2014/main" id="{746A31F7-9504-F105-E580-2553566CD287}"/>
              </a:ext>
            </a:extLst>
          </p:cNvPr>
          <p:cNvSpPr txBox="1"/>
          <p:nvPr/>
        </p:nvSpPr>
        <p:spPr>
          <a:xfrm>
            <a:off x="3642692" y="6334953"/>
            <a:ext cx="5223013" cy="523047"/>
          </a:xfrm>
          <a:prstGeom prst="rect">
            <a:avLst/>
          </a:prstGeom>
          <a:solidFill>
            <a:schemeClr val="bg1"/>
          </a:solidFill>
        </p:spPr>
        <p:txBody>
          <a:bodyPr wrap="square">
            <a:spAutoFit/>
          </a:bodyPr>
          <a:lstStyle/>
          <a:p>
            <a:pPr algn="ctr"/>
            <a:r>
              <a:rPr kumimoji="0" lang="en-US" sz="2800" b="0"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Máy</a:t>
            </a:r>
            <a:r>
              <a:rPr kumimoji="0" lang="en-US" sz="2800" b="0"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0"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kéo</a:t>
            </a:r>
            <a:r>
              <a:rPr kumimoji="0" lang="en-US" sz="2800" b="0"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0"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sợi</a:t>
            </a:r>
            <a:r>
              <a:rPr kumimoji="0" lang="en-US" sz="2800" b="0"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0" i="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Gien-ni</a:t>
            </a:r>
            <a:endParaRPr lang="en-US" dirty="0"/>
          </a:p>
        </p:txBody>
      </p:sp>
    </p:spTree>
    <p:extLst>
      <p:ext uri="{BB962C8B-B14F-4D97-AF65-F5344CB8AC3E}">
        <p14:creationId xmlns:p14="http://schemas.microsoft.com/office/powerpoint/2010/main" val="4282459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machine&#10;&#10;Description automatically generated">
            <a:extLst>
              <a:ext uri="{FF2B5EF4-FFF2-40B4-BE49-F238E27FC236}">
                <a16:creationId xmlns:a16="http://schemas.microsoft.com/office/drawing/2014/main" id="{145EF073-EED4-A16E-BFE2-8E0528DAE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9189" cy="6858000"/>
          </a:xfrm>
          <a:prstGeom prst="rect">
            <a:avLst/>
          </a:prstGeom>
        </p:spPr>
      </p:pic>
      <p:sp>
        <p:nvSpPr>
          <p:cNvPr id="5" name="TextBox 4">
            <a:extLst>
              <a:ext uri="{FF2B5EF4-FFF2-40B4-BE49-F238E27FC236}">
                <a16:creationId xmlns:a16="http://schemas.microsoft.com/office/drawing/2014/main" id="{A86ACD3B-2052-1E33-2B78-F6D3FD218CC2}"/>
              </a:ext>
            </a:extLst>
          </p:cNvPr>
          <p:cNvSpPr txBox="1"/>
          <p:nvPr/>
        </p:nvSpPr>
        <p:spPr>
          <a:xfrm>
            <a:off x="5900532" y="1588676"/>
            <a:ext cx="6092686"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rPr>
              <a:t>Máy</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kéo</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sợi</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rPr>
              <a:t>Gien-ni</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rPr>
              <a:t>Do </a:t>
            </a:r>
            <a:r>
              <a:rPr lang="en-US" sz="3200" i="1" dirty="0" err="1">
                <a:solidFill>
                  <a:srgbClr val="000000"/>
                </a:solidFill>
                <a:effectLst/>
                <a:latin typeface="Times New Roman" panose="02020603050405020304" pitchFamily="18" charset="0"/>
                <a:ea typeface="Times New Roman" panose="02020603050405020304" pitchFamily="18" charset="0"/>
              </a:rPr>
              <a:t>Giêm</a:t>
            </a:r>
            <a:r>
              <a:rPr lang="en-US" sz="3200" i="1" dirty="0">
                <a:solidFill>
                  <a:srgbClr val="000000"/>
                </a:solidFill>
                <a:effectLst/>
                <a:latin typeface="Times New Roman" panose="02020603050405020304" pitchFamily="18" charset="0"/>
                <a:ea typeface="Times New Roman" panose="02020603050405020304" pitchFamily="18" charset="0"/>
              </a:rPr>
              <a:t> Ha-</a:t>
            </a:r>
            <a:r>
              <a:rPr lang="en-US" sz="3200" i="1" dirty="0" err="1">
                <a:solidFill>
                  <a:srgbClr val="000000"/>
                </a:solidFill>
                <a:effectLst/>
                <a:latin typeface="Times New Roman" panose="02020603050405020304" pitchFamily="18" charset="0"/>
                <a:ea typeface="Times New Roman" panose="02020603050405020304" pitchFamily="18" charset="0"/>
              </a:rPr>
              <a:t>gri</a:t>
            </a:r>
            <a:r>
              <a:rPr lang="en-US" sz="3200" i="1" dirty="0">
                <a:solidFill>
                  <a:srgbClr val="000000"/>
                </a:solidFill>
                <a:effectLst/>
                <a:latin typeface="Times New Roman" panose="02020603050405020304" pitchFamily="18" charset="0"/>
                <a:ea typeface="Times New Roman" panose="02020603050405020304" pitchFamily="18" charset="0"/>
              </a:rPr>
              <a:t>-</a:t>
            </a:r>
            <a:r>
              <a:rPr lang="en-US" sz="3200" i="1" dirty="0" err="1">
                <a:solidFill>
                  <a:srgbClr val="000000"/>
                </a:solidFill>
                <a:effectLst/>
                <a:latin typeface="Times New Roman" panose="02020603050405020304" pitchFamily="18" charset="0"/>
                <a:ea typeface="Times New Roman" panose="02020603050405020304" pitchFamily="18" charset="0"/>
              </a:rPr>
              <a:t>vơ</a:t>
            </a:r>
            <a:r>
              <a:rPr lang="en-US" sz="3200" b="1"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phát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minh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năm</a:t>
            </a:r>
            <a:r>
              <a:rPr lang="en-US" sz="3200" i="1" dirty="0">
                <a:solidFill>
                  <a:srgbClr val="000000"/>
                </a:solidFill>
                <a:effectLst/>
                <a:latin typeface="Times New Roman" panose="02020603050405020304" pitchFamily="18" charset="0"/>
                <a:ea typeface="Times New Roman" panose="02020603050405020304" pitchFamily="18" charset="0"/>
              </a:rPr>
              <a:t> 1764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thể</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kéo</a:t>
            </a:r>
            <a:r>
              <a:rPr lang="en-US" sz="3200" i="1" dirty="0">
                <a:solidFill>
                  <a:srgbClr val="000000"/>
                </a:solidFill>
                <a:effectLst/>
                <a:latin typeface="Times New Roman" panose="02020603050405020304" pitchFamily="18" charset="0"/>
                <a:ea typeface="Times New Roman" panose="02020603050405020304" pitchFamily="18" charset="0"/>
              </a:rPr>
              <a:t> 16 – 18 </a:t>
            </a:r>
            <a:r>
              <a:rPr lang="en-US" sz="3200" i="1" dirty="0" err="1">
                <a:solidFill>
                  <a:srgbClr val="000000"/>
                </a:solidFill>
                <a:effectLst/>
                <a:latin typeface="Times New Roman" panose="02020603050405020304" pitchFamily="18" charset="0"/>
                <a:ea typeface="Times New Roman" panose="02020603050405020304" pitchFamily="18" charset="0"/>
              </a:rPr>
              <a:t>cọc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suốt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cùng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lúc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kéo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sợi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gấp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nhiều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Ông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đặt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máy</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kéo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sợi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Gien-ni</a:t>
            </a:r>
            <a:r>
              <a:rPr lang="en-US" sz="3200" i="1" dirty="0">
                <a:solidFill>
                  <a:srgbClr val="000000"/>
                </a:solidFill>
                <a:effectLst/>
                <a:latin typeface="Times New Roman" panose="02020603050405020304" pitchFamily="18" charset="0"/>
                <a:ea typeface="Times New Roman" panose="02020603050405020304" pitchFamily="18" charset="0"/>
              </a:rPr>
              <a:t> – </a:t>
            </a:r>
            <a:r>
              <a:rPr lang="en-US" sz="3200" i="1" dirty="0" err="1">
                <a:solidFill>
                  <a:srgbClr val="000000"/>
                </a:solidFill>
                <a:effectLst/>
                <a:latin typeface="Times New Roman" panose="02020603050405020304" pitchFamily="18" charset="0"/>
                <a:ea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rPr>
              <a:t> con </a:t>
            </a:r>
            <a:r>
              <a:rPr lang="en-US" sz="3200" i="1" dirty="0" err="1">
                <a:solidFill>
                  <a:srgbClr val="000000"/>
                </a:solidFill>
                <a:effectLst/>
                <a:latin typeface="Times New Roman" panose="02020603050405020304" pitchFamily="18" charset="0"/>
                <a:ea typeface="Times New Roman" panose="02020603050405020304" pitchFamily="18" charset="0"/>
              </a:rPr>
              <a:t>gái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ông</a:t>
            </a:r>
            <a:r>
              <a:rPr lang="en-US" sz="3200" i="1" dirty="0">
                <a:solidFill>
                  <a:srgbClr val="000000"/>
                </a:solidFill>
                <a:effectLst/>
                <a:latin typeface="Times New Roman" panose="02020603050405020304" pitchFamily="18" charset="0"/>
                <a:ea typeface="Times New Roman" panose="02020603050405020304" pitchFamily="18" charset="0"/>
              </a:rPr>
              <a:t>.</a:t>
            </a:r>
            <a:endParaRPr lang="en-US" sz="4000" i="1" dirty="0"/>
          </a:p>
        </p:txBody>
      </p:sp>
    </p:spTree>
    <p:extLst>
      <p:ext uri="{BB962C8B-B14F-4D97-AF65-F5344CB8AC3E}">
        <p14:creationId xmlns:p14="http://schemas.microsoft.com/office/powerpoint/2010/main" val="2577879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machine&#10;&#10;Description automatically generated">
            <a:extLst>
              <a:ext uri="{FF2B5EF4-FFF2-40B4-BE49-F238E27FC236}">
                <a16:creationId xmlns:a16="http://schemas.microsoft.com/office/drawing/2014/main" id="{964F8949-6C00-F42C-4445-689CFE79BCF5}"/>
              </a:ext>
            </a:extLst>
          </p:cNvPr>
          <p:cNvPicPr>
            <a:picLocks noChangeAspect="1"/>
          </p:cNvPicPr>
          <p:nvPr/>
        </p:nvPicPr>
        <p:blipFill rotWithShape="1">
          <a:blip r:embed="rId2">
            <a:extLst>
              <a:ext uri="{28A0092B-C50C-407E-A947-70E740481C1C}">
                <a14:useLocalDpi xmlns:a14="http://schemas.microsoft.com/office/drawing/2010/main" val="0"/>
              </a:ext>
            </a:extLst>
          </a:blip>
          <a:srcRect b="7535"/>
          <a:stretch/>
        </p:blipFill>
        <p:spPr>
          <a:xfrm>
            <a:off x="0" y="0"/>
            <a:ext cx="6096000" cy="6871464"/>
          </a:xfrm>
          <a:prstGeom prst="rect">
            <a:avLst/>
          </a:prstGeom>
        </p:spPr>
      </p:pic>
      <p:sp>
        <p:nvSpPr>
          <p:cNvPr id="5" name="TextBox 4">
            <a:extLst>
              <a:ext uri="{FF2B5EF4-FFF2-40B4-BE49-F238E27FC236}">
                <a16:creationId xmlns:a16="http://schemas.microsoft.com/office/drawing/2014/main" id="{9B7D7098-8FA0-A855-19A3-0F71FC20E374}"/>
              </a:ext>
            </a:extLst>
          </p:cNvPr>
          <p:cNvSpPr txBox="1"/>
          <p:nvPr/>
        </p:nvSpPr>
        <p:spPr>
          <a:xfrm>
            <a:off x="6425648" y="1256149"/>
            <a:ext cx="5401917" cy="46798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07000"/>
              </a:lnSpc>
              <a:spcBef>
                <a:spcPts val="0"/>
              </a:spcBef>
              <a:spcAft>
                <a:spcPts val="800"/>
              </a:spcAft>
            </a:pP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Oát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(1736 – 1819):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1784,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ngoặt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584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of a machine with gears and wheels&#10;&#10;Description automatically generated">
            <a:extLst>
              <a:ext uri="{FF2B5EF4-FFF2-40B4-BE49-F238E27FC236}">
                <a16:creationId xmlns:a16="http://schemas.microsoft.com/office/drawing/2014/main" id="{01A642C2-FA85-1420-697B-F65AD7FE03DA}"/>
              </a:ext>
            </a:extLst>
          </p:cNvPr>
          <p:cNvPicPr>
            <a:picLocks noChangeAspect="1"/>
          </p:cNvPicPr>
          <p:nvPr/>
        </p:nvPicPr>
        <p:blipFill rotWithShape="1">
          <a:blip r:embed="rId2">
            <a:extLst>
              <a:ext uri="{28A0092B-C50C-407E-A947-70E740481C1C}">
                <a14:useLocalDpi xmlns:a14="http://schemas.microsoft.com/office/drawing/2010/main" val="0"/>
              </a:ext>
            </a:extLst>
          </a:blip>
          <a:srcRect t="25291"/>
          <a:stretch/>
        </p:blipFill>
        <p:spPr>
          <a:xfrm>
            <a:off x="307775" y="261437"/>
            <a:ext cx="11576450" cy="6335126"/>
          </a:xfrm>
          <a:prstGeom prst="rect">
            <a:avLst/>
          </a:prstGeom>
        </p:spPr>
      </p:pic>
      <p:sp>
        <p:nvSpPr>
          <p:cNvPr id="5" name="TextBox 4">
            <a:extLst>
              <a:ext uri="{FF2B5EF4-FFF2-40B4-BE49-F238E27FC236}">
                <a16:creationId xmlns:a16="http://schemas.microsoft.com/office/drawing/2014/main" id="{5B8334DF-C024-C298-04E5-9D394C70BCCD}"/>
              </a:ext>
            </a:extLst>
          </p:cNvPr>
          <p:cNvSpPr txBox="1"/>
          <p:nvPr/>
        </p:nvSpPr>
        <p:spPr>
          <a:xfrm>
            <a:off x="0" y="5965448"/>
            <a:ext cx="12192000" cy="892552"/>
          </a:xfrm>
          <a:prstGeom prst="rect">
            <a:avLst/>
          </a:prstGeom>
          <a:solidFill>
            <a:schemeClr val="bg1"/>
          </a:solidFill>
        </p:spPr>
        <p:txBody>
          <a:bodyPr wrap="square">
            <a:spAutoFit/>
          </a:bodyPr>
          <a:lstStyle/>
          <a:p>
            <a:pPr algn="just"/>
            <a:r>
              <a:rPr lang="en-US" sz="2600" b="1" i="1" dirty="0">
                <a:solidFill>
                  <a:srgbClr val="1A1A1A"/>
                </a:solidFill>
                <a:effectLst/>
                <a:latin typeface="Times New Roman" panose="02020603050405020304" pitchFamily="18" charset="0"/>
                <a:cs typeface="Times New Roman" panose="02020603050405020304" pitchFamily="18" charset="0"/>
              </a:rPr>
              <a:t>Jam </a:t>
            </a:r>
            <a:r>
              <a:rPr lang="vi-VN" sz="2600" b="1" i="1" dirty="0" err="1">
                <a:solidFill>
                  <a:srgbClr val="1A1A1A"/>
                </a:solidFill>
                <a:effectLst/>
                <a:latin typeface="Times New Roman" panose="02020603050405020304" pitchFamily="18" charset="0"/>
                <a:cs typeface="Times New Roman" panose="02020603050405020304" pitchFamily="18" charset="0"/>
              </a:rPr>
              <a:t>Watt</a:t>
            </a:r>
            <a:r>
              <a:rPr lang="vi-VN" sz="2600" b="1" i="1" dirty="0">
                <a:solidFill>
                  <a:srgbClr val="1A1A1A"/>
                </a:solidFill>
                <a:effectLst/>
                <a:latin typeface="Times New Roman" panose="02020603050405020304" pitchFamily="18" charset="0"/>
                <a:cs typeface="Times New Roman" panose="02020603050405020304" pitchFamily="18" charset="0"/>
              </a:rPr>
              <a:t> đã cùng </a:t>
            </a:r>
            <a:r>
              <a:rPr lang="vi-VN" sz="2600" b="1" i="1" dirty="0" err="1">
                <a:solidFill>
                  <a:srgbClr val="1A1A1A"/>
                </a:solidFill>
                <a:effectLst/>
                <a:latin typeface="Times New Roman" panose="02020603050405020304" pitchFamily="18" charset="0"/>
                <a:cs typeface="Times New Roman" panose="02020603050405020304" pitchFamily="18" charset="0"/>
              </a:rPr>
              <a:t>Boulton</a:t>
            </a:r>
            <a:r>
              <a:rPr lang="vi-VN" sz="2600" b="1" i="1" dirty="0">
                <a:solidFill>
                  <a:srgbClr val="1A1A1A"/>
                </a:solidFill>
                <a:effectLst/>
                <a:latin typeface="Times New Roman" panose="02020603050405020304" pitchFamily="18" charset="0"/>
                <a:cs typeface="Times New Roman" panose="02020603050405020304" pitchFamily="18" charset="0"/>
              </a:rPr>
              <a:t> sản xuất ra các động cơ hơi nước, và </a:t>
            </a:r>
            <a:r>
              <a:rPr lang="vi-VN" sz="2600" b="1" i="1" dirty="0" err="1">
                <a:solidFill>
                  <a:srgbClr val="1A1A1A"/>
                </a:solidFill>
                <a:effectLst/>
                <a:latin typeface="Times New Roman" panose="02020603050405020304" pitchFamily="18" charset="0"/>
                <a:cs typeface="Times New Roman" panose="02020603050405020304" pitchFamily="18" charset="0"/>
              </a:rPr>
              <a:t>Boulton</a:t>
            </a:r>
            <a:r>
              <a:rPr lang="vi-VN" sz="2600" b="1" i="1" dirty="0">
                <a:solidFill>
                  <a:srgbClr val="1A1A1A"/>
                </a:solidFill>
                <a:effectLst/>
                <a:latin typeface="Times New Roman" panose="02020603050405020304" pitchFamily="18" charset="0"/>
                <a:cs typeface="Times New Roman" panose="02020603050405020304" pitchFamily="18" charset="0"/>
              </a:rPr>
              <a:t> &amp; </a:t>
            </a:r>
            <a:r>
              <a:rPr lang="vi-VN" sz="2600" b="1" i="1" dirty="0" err="1">
                <a:solidFill>
                  <a:srgbClr val="1A1A1A"/>
                </a:solidFill>
                <a:effectLst/>
                <a:latin typeface="Times New Roman" panose="02020603050405020304" pitchFamily="18" charset="0"/>
                <a:cs typeface="Times New Roman" panose="02020603050405020304" pitchFamily="18" charset="0"/>
              </a:rPr>
              <a:t>Watt</a:t>
            </a:r>
            <a:r>
              <a:rPr lang="vi-VN" sz="2600" b="1" i="1" dirty="0">
                <a:solidFill>
                  <a:srgbClr val="1A1A1A"/>
                </a:solidFill>
                <a:effectLst/>
                <a:latin typeface="Times New Roman" panose="02020603050405020304" pitchFamily="18" charset="0"/>
                <a:cs typeface="Times New Roman" panose="02020603050405020304" pitchFamily="18" charset="0"/>
              </a:rPr>
              <a:t> đã trở thành công ty chế tạo quan trọng nhất của </a:t>
            </a:r>
            <a:r>
              <a:rPr lang="vi-VN" sz="2600" b="1" i="1" dirty="0" err="1">
                <a:solidFill>
                  <a:srgbClr val="1A1A1A"/>
                </a:solidFill>
                <a:effectLst/>
                <a:latin typeface="Times New Roman" panose="02020603050405020304" pitchFamily="18" charset="0"/>
                <a:cs typeface="Times New Roman" panose="02020603050405020304" pitchFamily="18" charset="0"/>
              </a:rPr>
              <a:t>Scotland</a:t>
            </a:r>
            <a:r>
              <a:rPr lang="vi-VN" sz="2600" b="1" i="1" dirty="0">
                <a:solidFill>
                  <a:srgbClr val="1A1A1A"/>
                </a:solidFill>
                <a:effectLst/>
                <a:latin typeface="Times New Roman" panose="02020603050405020304" pitchFamily="18" charset="0"/>
                <a:cs typeface="Times New Roman" panose="02020603050405020304" pitchFamily="18" charset="0"/>
              </a:rPr>
              <a:t>, đáp ứng một lượng lớn nhu cầu. </a:t>
            </a:r>
            <a:endParaRPr lang="en-US" sz="2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38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ortrait of a person&#10;&#10;Description automatically generated">
            <a:extLst>
              <a:ext uri="{FF2B5EF4-FFF2-40B4-BE49-F238E27FC236}">
                <a16:creationId xmlns:a16="http://schemas.microsoft.com/office/drawing/2014/main" id="{35710994-E6E0-72B7-942D-4E9E1B87AF36}"/>
              </a:ext>
            </a:extLst>
          </p:cNvPr>
          <p:cNvPicPr>
            <a:picLocks noChangeAspect="1"/>
          </p:cNvPicPr>
          <p:nvPr/>
        </p:nvPicPr>
        <p:blipFill rotWithShape="1">
          <a:blip r:embed="rId2">
            <a:extLst>
              <a:ext uri="{28A0092B-C50C-407E-A947-70E740481C1C}">
                <a14:useLocalDpi xmlns:a14="http://schemas.microsoft.com/office/drawing/2010/main" val="0"/>
              </a:ext>
            </a:extLst>
          </a:blip>
          <a:srcRect t="5852" b="2585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D64FACB8-AA2D-3DC1-91DF-A289A492E393}"/>
              </a:ext>
            </a:extLst>
          </p:cNvPr>
          <p:cNvSpPr txBox="1"/>
          <p:nvPr/>
        </p:nvSpPr>
        <p:spPr>
          <a:xfrm>
            <a:off x="140649" y="582067"/>
            <a:ext cx="3566159" cy="5693866"/>
          </a:xfrm>
          <a:prstGeom prst="rect">
            <a:avLst/>
          </a:prstGeom>
          <a:noFill/>
        </p:spPr>
        <p:txBody>
          <a:bodyPr wrap="square">
            <a:spAutoFit/>
          </a:bodyPr>
          <a:lstStyle/>
          <a:p>
            <a:pPr algn="just"/>
            <a:r>
              <a:rPr lang="vi-VN" sz="2600" b="0" i="1" dirty="0" err="1">
                <a:solidFill>
                  <a:schemeClr val="bg1"/>
                </a:solidFill>
                <a:effectLst/>
                <a:latin typeface="+mj-lt"/>
              </a:rPr>
              <a:t>James</a:t>
            </a:r>
            <a:r>
              <a:rPr lang="vi-VN" sz="2600" b="0" i="1" dirty="0">
                <a:solidFill>
                  <a:schemeClr val="bg1"/>
                </a:solidFill>
                <a:effectLst/>
                <a:latin typeface="+mj-lt"/>
              </a:rPr>
              <a:t> </a:t>
            </a:r>
            <a:r>
              <a:rPr lang="vi-VN" sz="2600" b="0" i="1" dirty="0" err="1">
                <a:solidFill>
                  <a:schemeClr val="bg1"/>
                </a:solidFill>
                <a:effectLst/>
                <a:latin typeface="+mj-lt"/>
              </a:rPr>
              <a:t>Watt</a:t>
            </a:r>
            <a:r>
              <a:rPr lang="vi-VN" sz="2600" b="0" i="1" dirty="0">
                <a:solidFill>
                  <a:schemeClr val="bg1"/>
                </a:solidFill>
                <a:effectLst/>
                <a:latin typeface="+mj-lt"/>
              </a:rPr>
              <a:t> sinh ngày 18/01/1736 tại </a:t>
            </a:r>
            <a:r>
              <a:rPr lang="vi-VN" sz="2600" b="0" i="1" dirty="0" err="1">
                <a:solidFill>
                  <a:schemeClr val="bg1"/>
                </a:solidFill>
                <a:effectLst/>
                <a:latin typeface="+mj-lt"/>
              </a:rPr>
              <a:t>Greenock</a:t>
            </a:r>
            <a:r>
              <a:rPr lang="vi-VN" sz="2600" b="0" i="1" dirty="0">
                <a:solidFill>
                  <a:schemeClr val="bg1"/>
                </a:solidFill>
                <a:effectLst/>
                <a:latin typeface="+mj-lt"/>
              </a:rPr>
              <a:t> và có cha là một chủ hãng đóng tàu giàu có. Ban đầu, ông làm công việc sản xuất các dụng cụ toán học, sau đó sớm trở nên quan tâm đến động cơ hơi nước.</a:t>
            </a:r>
            <a:r>
              <a:rPr lang="en-US" sz="2600" b="0" i="1" dirty="0">
                <a:solidFill>
                  <a:schemeClr val="bg1"/>
                </a:solidFill>
                <a:effectLst/>
                <a:latin typeface="+mj-lt"/>
              </a:rPr>
              <a:t> </a:t>
            </a:r>
            <a:r>
              <a:rPr lang="vi-VN" sz="2600" b="0" i="1" dirty="0">
                <a:solidFill>
                  <a:schemeClr val="bg1"/>
                </a:solidFill>
                <a:effectLst/>
                <a:latin typeface="+mj-lt"/>
              </a:rPr>
              <a:t>Năm 1769, ông được trao bằng sáng chế đầu tiên cho phát minh này và một số cải tiến khác trên động cơ của </a:t>
            </a:r>
            <a:r>
              <a:rPr lang="vi-VN" sz="2600" b="0" i="1" dirty="0" err="1">
                <a:solidFill>
                  <a:schemeClr val="bg1"/>
                </a:solidFill>
                <a:effectLst/>
                <a:latin typeface="+mj-lt"/>
              </a:rPr>
              <a:t>Newcomen</a:t>
            </a:r>
            <a:r>
              <a:rPr lang="vi-VN" sz="2600" b="0" i="1" dirty="0">
                <a:solidFill>
                  <a:schemeClr val="bg1"/>
                </a:solidFill>
                <a:effectLst/>
                <a:latin typeface="+mj-lt"/>
              </a:rPr>
              <a:t>.</a:t>
            </a:r>
            <a:endParaRPr lang="en-US" sz="2600" i="1" dirty="0">
              <a:solidFill>
                <a:schemeClr val="bg1"/>
              </a:solidFill>
              <a:latin typeface="+mj-lt"/>
            </a:endParaRPr>
          </a:p>
        </p:txBody>
      </p:sp>
      <p:sp>
        <p:nvSpPr>
          <p:cNvPr id="7" name="TextBox 6">
            <a:extLst>
              <a:ext uri="{FF2B5EF4-FFF2-40B4-BE49-F238E27FC236}">
                <a16:creationId xmlns:a16="http://schemas.microsoft.com/office/drawing/2014/main" id="{8C3335E0-C243-3BC9-4F73-1B210F73BFB3}"/>
              </a:ext>
            </a:extLst>
          </p:cNvPr>
          <p:cNvSpPr txBox="1"/>
          <p:nvPr/>
        </p:nvSpPr>
        <p:spPr>
          <a:xfrm>
            <a:off x="4432852" y="6334781"/>
            <a:ext cx="7767223" cy="523219"/>
          </a:xfrm>
          <a:prstGeom prst="rect">
            <a:avLst/>
          </a:prstGeom>
          <a:solidFill>
            <a:schemeClr val="bg1"/>
          </a:solidFill>
        </p:spPr>
        <p:txBody>
          <a:bodyPr wrap="square">
            <a:spAutoFit/>
          </a:bodyPr>
          <a:lstStyle/>
          <a:p>
            <a:pPr algn="ctr"/>
            <a:r>
              <a:rPr lang="vi-VN" sz="2800" b="1" i="1" dirty="0" err="1">
                <a:solidFill>
                  <a:srgbClr val="1A1A1A"/>
                </a:solidFill>
                <a:effectLst/>
                <a:latin typeface="+mj-lt"/>
              </a:rPr>
              <a:t>James</a:t>
            </a:r>
            <a:r>
              <a:rPr lang="vi-VN" sz="2800" b="1" i="1" dirty="0">
                <a:solidFill>
                  <a:srgbClr val="1A1A1A"/>
                </a:solidFill>
                <a:effectLst/>
                <a:latin typeface="+mj-lt"/>
              </a:rPr>
              <a:t> </a:t>
            </a:r>
            <a:r>
              <a:rPr lang="vi-VN" sz="2800" b="1" i="1" dirty="0" err="1">
                <a:solidFill>
                  <a:srgbClr val="1A1A1A"/>
                </a:solidFill>
                <a:effectLst/>
                <a:latin typeface="+mj-lt"/>
              </a:rPr>
              <a:t>Watt</a:t>
            </a:r>
            <a:r>
              <a:rPr lang="vi-VN" sz="2800" b="1" i="1" dirty="0">
                <a:solidFill>
                  <a:srgbClr val="1A1A1A"/>
                </a:solidFill>
                <a:effectLst/>
                <a:latin typeface="+mj-lt"/>
              </a:rPr>
              <a:t> (1736 – 1819)</a:t>
            </a:r>
            <a:endParaRPr lang="en-US" sz="2800" b="1" dirty="0">
              <a:latin typeface="+mj-lt"/>
            </a:endParaRPr>
          </a:p>
        </p:txBody>
      </p:sp>
    </p:spTree>
    <p:extLst>
      <p:ext uri="{BB962C8B-B14F-4D97-AF65-F5344CB8AC3E}">
        <p14:creationId xmlns:p14="http://schemas.microsoft.com/office/powerpoint/2010/main" val="19522214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a line&#10;&#10;Description automatically generated">
            <a:extLst>
              <a:ext uri="{FF2B5EF4-FFF2-40B4-BE49-F238E27FC236}">
                <a16:creationId xmlns:a16="http://schemas.microsoft.com/office/drawing/2014/main" id="{5E74F0B2-4348-4C85-AC98-FA3A07019EBA}"/>
              </a:ext>
            </a:extLst>
          </p:cNvPr>
          <p:cNvPicPr>
            <a:picLocks noChangeAspect="1"/>
          </p:cNvPicPr>
          <p:nvPr/>
        </p:nvPicPr>
        <p:blipFill rotWithShape="1">
          <a:blip r:embed="rId2">
            <a:extLst>
              <a:ext uri="{28A0092B-C50C-407E-A947-70E740481C1C}">
                <a14:useLocalDpi xmlns:a14="http://schemas.microsoft.com/office/drawing/2010/main" val="0"/>
              </a:ext>
            </a:extLst>
          </a:blip>
          <a:srcRect t="7707" b="772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8E4C22E-4D5D-38BF-6890-5430B0B1C8C7}"/>
              </a:ext>
            </a:extLst>
          </p:cNvPr>
          <p:cNvSpPr txBox="1"/>
          <p:nvPr/>
        </p:nvSpPr>
        <p:spPr>
          <a:xfrm>
            <a:off x="3048" y="5598297"/>
            <a:ext cx="12188952" cy="1258421"/>
          </a:xfrm>
          <a:prstGeom prst="rect">
            <a:avLst/>
          </a:prstGeom>
          <a:solidFill>
            <a:schemeClr val="bg1"/>
          </a:solidFill>
        </p:spPr>
        <p:txBody>
          <a:bodyPr wrap="square">
            <a:spAutoFit/>
          </a:bodyPr>
          <a:lstStyle/>
          <a:p>
            <a:pPr marL="0" marR="0" algn="just">
              <a:lnSpc>
                <a:spcPct val="107000"/>
              </a:lnSpc>
              <a:spcBef>
                <a:spcPts val="0"/>
              </a:spcBef>
              <a:spcAft>
                <a:spcPts val="800"/>
              </a:spcAft>
            </a:pP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1825,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chở</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Xti-phen-xơn</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1825,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khánh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48 km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vơ</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-pun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Man-</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xtơ</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0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2" y="2310813"/>
            <a:ext cx="8948058" cy="65588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1CD3A65-E62C-81F7-6557-98090FCF8BA6}"/>
              </a:ext>
            </a:extLst>
          </p:cNvPr>
          <p:cNvGrpSpPr/>
          <p:nvPr/>
        </p:nvGrpSpPr>
        <p:grpSpPr>
          <a:xfrm>
            <a:off x="1455480" y="2828641"/>
            <a:ext cx="9396355" cy="2056510"/>
            <a:chOff x="816134" y="614360"/>
            <a:chExt cx="9396355" cy="2056510"/>
          </a:xfrm>
        </p:grpSpPr>
        <p:grpSp>
          <p:nvGrpSpPr>
            <p:cNvPr id="5" name="Group 14">
              <a:extLst>
                <a:ext uri="{FF2B5EF4-FFF2-40B4-BE49-F238E27FC236}">
                  <a16:creationId xmlns:a16="http://schemas.microsoft.com/office/drawing/2014/main" id="{BFF2E7D9-F3ED-23D0-9D5F-470889BAF63F}"/>
                </a:ext>
              </a:extLst>
            </p:cNvPr>
            <p:cNvGrpSpPr/>
            <p:nvPr/>
          </p:nvGrpSpPr>
          <p:grpSpPr>
            <a:xfrm rot="-5400000">
              <a:off x="5077180" y="-2553828"/>
              <a:ext cx="1386867" cy="8883750"/>
              <a:chOff x="0" y="0"/>
              <a:chExt cx="2354580" cy="14361222"/>
            </a:xfrm>
          </p:grpSpPr>
          <p:sp>
            <p:nvSpPr>
              <p:cNvPr id="11" name="Freeform 15">
                <a:extLst>
                  <a:ext uri="{FF2B5EF4-FFF2-40B4-BE49-F238E27FC236}">
                    <a16:creationId xmlns:a16="http://schemas.microsoft.com/office/drawing/2014/main" id="{82E8A675-8D9E-3936-93EC-39D2F087CD33}"/>
                  </a:ext>
                </a:extLst>
              </p:cNvPr>
              <p:cNvSpPr/>
              <p:nvPr/>
            </p:nvSpPr>
            <p:spPr>
              <a:xfrm>
                <a:off x="0" y="0"/>
                <a:ext cx="2353310" cy="14361223"/>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B04ECD33-2913-0AC3-E6CF-F23EB369BA3D}"/>
                </a:ext>
              </a:extLst>
            </p:cNvPr>
            <p:cNvSpPr/>
            <p:nvPr/>
          </p:nvSpPr>
          <p:spPr>
            <a:xfrm>
              <a:off x="816134" y="614360"/>
              <a:ext cx="1618929"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632DF730-6B57-550C-5E00-CEC41D9115E7}"/>
              </a:ext>
            </a:extLst>
          </p:cNvPr>
          <p:cNvSpPr txBox="1"/>
          <p:nvPr/>
        </p:nvSpPr>
        <p:spPr>
          <a:xfrm>
            <a:off x="3074409" y="3524282"/>
            <a:ext cx="7499959" cy="112024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8956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1CD3A65-E62C-81F7-6557-98090FCF8BA6}"/>
              </a:ext>
            </a:extLst>
          </p:cNvPr>
          <p:cNvGrpSpPr/>
          <p:nvPr/>
        </p:nvGrpSpPr>
        <p:grpSpPr>
          <a:xfrm>
            <a:off x="1395734" y="572320"/>
            <a:ext cx="9396355" cy="2056510"/>
            <a:chOff x="816134" y="614360"/>
            <a:chExt cx="9396355" cy="2056510"/>
          </a:xfrm>
        </p:grpSpPr>
        <p:grpSp>
          <p:nvGrpSpPr>
            <p:cNvPr id="5" name="Group 14">
              <a:extLst>
                <a:ext uri="{FF2B5EF4-FFF2-40B4-BE49-F238E27FC236}">
                  <a16:creationId xmlns:a16="http://schemas.microsoft.com/office/drawing/2014/main" id="{BFF2E7D9-F3ED-23D0-9D5F-470889BAF63F}"/>
                </a:ext>
              </a:extLst>
            </p:cNvPr>
            <p:cNvGrpSpPr/>
            <p:nvPr/>
          </p:nvGrpSpPr>
          <p:grpSpPr>
            <a:xfrm rot="-5400000">
              <a:off x="5077180" y="-2553828"/>
              <a:ext cx="1386867" cy="8883750"/>
              <a:chOff x="0" y="0"/>
              <a:chExt cx="2354580" cy="14361222"/>
            </a:xfrm>
          </p:grpSpPr>
          <p:sp>
            <p:nvSpPr>
              <p:cNvPr id="11" name="Freeform 15">
                <a:extLst>
                  <a:ext uri="{FF2B5EF4-FFF2-40B4-BE49-F238E27FC236}">
                    <a16:creationId xmlns:a16="http://schemas.microsoft.com/office/drawing/2014/main" id="{82E8A675-8D9E-3936-93EC-39D2F087CD33}"/>
                  </a:ext>
                </a:extLst>
              </p:cNvPr>
              <p:cNvSpPr/>
              <p:nvPr/>
            </p:nvSpPr>
            <p:spPr>
              <a:xfrm>
                <a:off x="0" y="0"/>
                <a:ext cx="2353310" cy="14361223"/>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B04ECD33-2913-0AC3-E6CF-F23EB369BA3D}"/>
                </a:ext>
              </a:extLst>
            </p:cNvPr>
            <p:cNvSpPr/>
            <p:nvPr/>
          </p:nvSpPr>
          <p:spPr>
            <a:xfrm>
              <a:off x="816134" y="614360"/>
              <a:ext cx="1618929"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632DF730-6B57-550C-5E00-CEC41D9115E7}"/>
              </a:ext>
            </a:extLst>
          </p:cNvPr>
          <p:cNvSpPr txBox="1"/>
          <p:nvPr/>
        </p:nvSpPr>
        <p:spPr>
          <a:xfrm>
            <a:off x="2949251" y="1277268"/>
            <a:ext cx="7499959" cy="112024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Anh?</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2BAF416-A077-7104-B818-0DEEFA8C9921}"/>
              </a:ext>
            </a:extLst>
          </p:cNvPr>
          <p:cNvSpPr txBox="1"/>
          <p:nvPr/>
        </p:nvSpPr>
        <p:spPr>
          <a:xfrm>
            <a:off x="607512" y="2788073"/>
            <a:ext cx="11089620" cy="1452642"/>
          </a:xfrm>
          <a:prstGeom prst="rect">
            <a:avLst/>
          </a:prstGeom>
          <a:noFill/>
        </p:spPr>
        <p:txBody>
          <a:bodyPr wrap="square">
            <a:spAutoFit/>
          </a:bodyPr>
          <a:lstStyle/>
          <a:p>
            <a:pPr marL="0" marR="0" algn="just">
              <a:lnSpc>
                <a:spcPct val="107000"/>
              </a:lnSpc>
              <a:spcBef>
                <a:spcPts val="0"/>
              </a:spcBef>
              <a:spcAft>
                <a:spcPts val="800"/>
              </a:spcAft>
            </a:pP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bấy</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54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1370474" y="2299080"/>
            <a:ext cx="9446875"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Mỹ</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89284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878B4"/>
        </a:solidFill>
        <a:effectLst/>
      </p:bgPr>
    </p:bg>
    <p:spTree>
      <p:nvGrpSpPr>
        <p:cNvPr id="1" name=""/>
        <p:cNvGrpSpPr/>
        <p:nvPr/>
      </p:nvGrpSpPr>
      <p:grpSpPr>
        <a:xfrm>
          <a:off x="0" y="0"/>
          <a:ext cx="0" cy="0"/>
          <a:chOff x="0" y="0"/>
          <a:chExt cx="0" cy="0"/>
        </a:xfrm>
      </p:grpSpPr>
      <p:grpSp>
        <p:nvGrpSpPr>
          <p:cNvPr id="4" name="Group 4"/>
          <p:cNvGrpSpPr/>
          <p:nvPr/>
        </p:nvGrpSpPr>
        <p:grpSpPr>
          <a:xfrm>
            <a:off x="459590" y="1886757"/>
            <a:ext cx="6809647" cy="1325151"/>
            <a:chOff x="0" y="0"/>
            <a:chExt cx="1273227" cy="1621496"/>
          </a:xfrm>
        </p:grpSpPr>
        <p:sp>
          <p:nvSpPr>
            <p:cNvPr id="5" name="Freeform 5"/>
            <p:cNvSpPr/>
            <p:nvPr/>
          </p:nvSpPr>
          <p:spPr>
            <a:xfrm>
              <a:off x="0" y="0"/>
              <a:ext cx="1273227" cy="1621496"/>
            </a:xfrm>
            <a:custGeom>
              <a:avLst/>
              <a:gdLst/>
              <a:ahLst/>
              <a:cxnLst/>
              <a:rect l="l" t="t" r="r" b="b"/>
              <a:pathLst>
                <a:path w="1273227" h="1621496">
                  <a:moveTo>
                    <a:pt x="90255" y="0"/>
                  </a:moveTo>
                  <a:lnTo>
                    <a:pt x="1182972" y="0"/>
                  </a:lnTo>
                  <a:cubicBezTo>
                    <a:pt x="1206909" y="0"/>
                    <a:pt x="1229866" y="9509"/>
                    <a:pt x="1246792" y="26435"/>
                  </a:cubicBezTo>
                  <a:cubicBezTo>
                    <a:pt x="1263718" y="43361"/>
                    <a:pt x="1273227" y="66318"/>
                    <a:pt x="1273227" y="90255"/>
                  </a:cubicBezTo>
                  <a:lnTo>
                    <a:pt x="1273227" y="1531241"/>
                  </a:lnTo>
                  <a:cubicBezTo>
                    <a:pt x="1273227" y="1555178"/>
                    <a:pt x="1263718" y="1578135"/>
                    <a:pt x="1246792" y="1595061"/>
                  </a:cubicBezTo>
                  <a:cubicBezTo>
                    <a:pt x="1229866" y="1611987"/>
                    <a:pt x="1206909" y="1621496"/>
                    <a:pt x="1182972" y="1621496"/>
                  </a:cubicBezTo>
                  <a:lnTo>
                    <a:pt x="90255" y="1621496"/>
                  </a:lnTo>
                  <a:cubicBezTo>
                    <a:pt x="66318" y="1621496"/>
                    <a:pt x="43361" y="1611987"/>
                    <a:pt x="26435" y="1595061"/>
                  </a:cubicBezTo>
                  <a:cubicBezTo>
                    <a:pt x="9509" y="1578135"/>
                    <a:pt x="0" y="1555178"/>
                    <a:pt x="0" y="1531241"/>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6" name="TextBox 6"/>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616860" y="210347"/>
            <a:ext cx="3618470" cy="3006055"/>
            <a:chOff x="0" y="0"/>
            <a:chExt cx="1273227" cy="1144511"/>
          </a:xfrm>
        </p:grpSpPr>
        <p:sp>
          <p:nvSpPr>
            <p:cNvPr id="8" name="Freeform 8"/>
            <p:cNvSpPr/>
            <p:nvPr/>
          </p:nvSpPr>
          <p:spPr>
            <a:xfrm>
              <a:off x="0" y="0"/>
              <a:ext cx="1273227" cy="1144511"/>
            </a:xfrm>
            <a:custGeom>
              <a:avLst/>
              <a:gdLst/>
              <a:ahLst/>
              <a:cxnLst/>
              <a:rect l="l" t="t" r="r" b="b"/>
              <a:pathLst>
                <a:path w="1273227" h="1144511">
                  <a:moveTo>
                    <a:pt x="90255" y="0"/>
                  </a:moveTo>
                  <a:lnTo>
                    <a:pt x="1182972" y="0"/>
                  </a:lnTo>
                  <a:cubicBezTo>
                    <a:pt x="1206909" y="0"/>
                    <a:pt x="1229866" y="9509"/>
                    <a:pt x="1246792" y="26435"/>
                  </a:cubicBezTo>
                  <a:cubicBezTo>
                    <a:pt x="1263718" y="43361"/>
                    <a:pt x="1273227" y="66318"/>
                    <a:pt x="1273227" y="90255"/>
                  </a:cubicBezTo>
                  <a:lnTo>
                    <a:pt x="1273227" y="1054255"/>
                  </a:lnTo>
                  <a:cubicBezTo>
                    <a:pt x="1273227" y="1078192"/>
                    <a:pt x="1263718" y="1101149"/>
                    <a:pt x="1246792" y="1118075"/>
                  </a:cubicBezTo>
                  <a:cubicBezTo>
                    <a:pt x="1229866" y="1135002"/>
                    <a:pt x="1206909" y="1144511"/>
                    <a:pt x="1182972" y="1144511"/>
                  </a:cubicBezTo>
                  <a:lnTo>
                    <a:pt x="90255" y="1144511"/>
                  </a:lnTo>
                  <a:cubicBezTo>
                    <a:pt x="66318" y="1144511"/>
                    <a:pt x="43361" y="1135002"/>
                    <a:pt x="26435" y="1118075"/>
                  </a:cubicBezTo>
                  <a:cubicBezTo>
                    <a:pt x="9509" y="1101149"/>
                    <a:pt x="0" y="1078192"/>
                    <a:pt x="0" y="1054255"/>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9" name="TextBox 9"/>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8408340" y="3512593"/>
            <a:ext cx="3618470" cy="3192020"/>
            <a:chOff x="0" y="0"/>
            <a:chExt cx="1273227" cy="1205382"/>
          </a:xfrm>
        </p:grpSpPr>
        <p:sp>
          <p:nvSpPr>
            <p:cNvPr id="11" name="Freeform 11"/>
            <p:cNvSpPr/>
            <p:nvPr/>
          </p:nvSpPr>
          <p:spPr>
            <a:xfrm>
              <a:off x="0" y="0"/>
              <a:ext cx="1273227" cy="1205382"/>
            </a:xfrm>
            <a:custGeom>
              <a:avLst/>
              <a:gdLst/>
              <a:ahLst/>
              <a:cxnLst/>
              <a:rect l="l" t="t" r="r" b="b"/>
              <a:pathLst>
                <a:path w="1273227" h="1205382">
                  <a:moveTo>
                    <a:pt x="90255" y="0"/>
                  </a:moveTo>
                  <a:lnTo>
                    <a:pt x="1182972" y="0"/>
                  </a:lnTo>
                  <a:cubicBezTo>
                    <a:pt x="1206909" y="0"/>
                    <a:pt x="1229866" y="9509"/>
                    <a:pt x="1246792" y="26435"/>
                  </a:cubicBezTo>
                  <a:cubicBezTo>
                    <a:pt x="1263718" y="43361"/>
                    <a:pt x="1273227" y="66318"/>
                    <a:pt x="1273227" y="90255"/>
                  </a:cubicBezTo>
                  <a:lnTo>
                    <a:pt x="1273227" y="1115126"/>
                  </a:lnTo>
                  <a:cubicBezTo>
                    <a:pt x="1273227" y="1139064"/>
                    <a:pt x="1263718" y="1162020"/>
                    <a:pt x="1246792" y="1178947"/>
                  </a:cubicBezTo>
                  <a:cubicBezTo>
                    <a:pt x="1229866" y="1195873"/>
                    <a:pt x="1206909" y="1205382"/>
                    <a:pt x="1182972" y="1205382"/>
                  </a:cubicBezTo>
                  <a:lnTo>
                    <a:pt x="90255" y="1205382"/>
                  </a:lnTo>
                  <a:cubicBezTo>
                    <a:pt x="66318" y="1205382"/>
                    <a:pt x="43361" y="1195873"/>
                    <a:pt x="26435" y="1178947"/>
                  </a:cubicBezTo>
                  <a:cubicBezTo>
                    <a:pt x="9509" y="1162020"/>
                    <a:pt x="0" y="1139064"/>
                    <a:pt x="0" y="1115126"/>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12" name="TextBox 12"/>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4">
            <a:extLst>
              <a:ext uri="{FF2B5EF4-FFF2-40B4-BE49-F238E27FC236}">
                <a16:creationId xmlns:a16="http://schemas.microsoft.com/office/drawing/2014/main" id="{67606C59-31D5-76EA-66AC-8CA06B7980EF}"/>
              </a:ext>
            </a:extLst>
          </p:cNvPr>
          <p:cNvSpPr/>
          <p:nvPr/>
        </p:nvSpPr>
        <p:spPr>
          <a:xfrm>
            <a:off x="91969" y="4058138"/>
            <a:ext cx="3438505" cy="2799862"/>
          </a:xfrm>
          <a:custGeom>
            <a:avLst/>
            <a:gdLst/>
            <a:ahLst/>
            <a:cxnLst/>
            <a:rect l="l" t="t" r="r" b="b"/>
            <a:pathLst>
              <a:path w="5675586" h="4114800">
                <a:moveTo>
                  <a:pt x="0" y="0"/>
                </a:moveTo>
                <a:lnTo>
                  <a:pt x="5675587" y="0"/>
                </a:lnTo>
                <a:lnTo>
                  <a:pt x="567558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TextBox 21">
            <a:extLst>
              <a:ext uri="{FF2B5EF4-FFF2-40B4-BE49-F238E27FC236}">
                <a16:creationId xmlns:a16="http://schemas.microsoft.com/office/drawing/2014/main" id="{325B48DA-5103-96A0-C272-65015E0DA00F}"/>
              </a:ext>
            </a:extLst>
          </p:cNvPr>
          <p:cNvSpPr txBox="1"/>
          <p:nvPr/>
        </p:nvSpPr>
        <p:spPr>
          <a:xfrm>
            <a:off x="1155004" y="210347"/>
            <a:ext cx="5479261" cy="1569660"/>
          </a:xfrm>
          <a:prstGeom prst="rect">
            <a:avLst/>
          </a:prstGeom>
          <a:noFill/>
        </p:spPr>
        <p:txBody>
          <a:bodyPr wrap="square">
            <a:spAutoFit/>
          </a:bodyPr>
          <a:lstStyle/>
          <a:p>
            <a:pPr algn="ctr"/>
            <a:r>
              <a:rPr kumimoji="0" lang="en-US" sz="4800" b="1" i="0" u="none" strike="noStrike" kern="120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KĨ THUẬT “MẢNH GHÉP”</a:t>
            </a:r>
            <a:endParaRPr lang="en-US" sz="2800" dirty="0">
              <a:solidFill>
                <a:schemeClr val="bg1"/>
              </a:solidFill>
            </a:endParaRPr>
          </a:p>
        </p:txBody>
      </p:sp>
      <p:grpSp>
        <p:nvGrpSpPr>
          <p:cNvPr id="29" name="Group 10">
            <a:extLst>
              <a:ext uri="{FF2B5EF4-FFF2-40B4-BE49-F238E27FC236}">
                <a16:creationId xmlns:a16="http://schemas.microsoft.com/office/drawing/2014/main" id="{21645A72-0B00-E210-D737-9DCBA5C8562D}"/>
              </a:ext>
            </a:extLst>
          </p:cNvPr>
          <p:cNvGrpSpPr/>
          <p:nvPr/>
        </p:nvGrpSpPr>
        <p:grpSpPr>
          <a:xfrm>
            <a:off x="4602223" y="3512525"/>
            <a:ext cx="3618470" cy="3192020"/>
            <a:chOff x="0" y="0"/>
            <a:chExt cx="1273227" cy="1205382"/>
          </a:xfrm>
        </p:grpSpPr>
        <p:sp>
          <p:nvSpPr>
            <p:cNvPr id="30" name="Freeform 11">
              <a:extLst>
                <a:ext uri="{FF2B5EF4-FFF2-40B4-BE49-F238E27FC236}">
                  <a16:creationId xmlns:a16="http://schemas.microsoft.com/office/drawing/2014/main" id="{0A5EED1A-F7CE-098A-F077-F056ACE31891}"/>
                </a:ext>
              </a:extLst>
            </p:cNvPr>
            <p:cNvSpPr/>
            <p:nvPr/>
          </p:nvSpPr>
          <p:spPr>
            <a:xfrm>
              <a:off x="0" y="0"/>
              <a:ext cx="1273227" cy="1205382"/>
            </a:xfrm>
            <a:custGeom>
              <a:avLst/>
              <a:gdLst/>
              <a:ahLst/>
              <a:cxnLst/>
              <a:rect l="l" t="t" r="r" b="b"/>
              <a:pathLst>
                <a:path w="1273227" h="1205382">
                  <a:moveTo>
                    <a:pt x="90255" y="0"/>
                  </a:moveTo>
                  <a:lnTo>
                    <a:pt x="1182972" y="0"/>
                  </a:lnTo>
                  <a:cubicBezTo>
                    <a:pt x="1206909" y="0"/>
                    <a:pt x="1229866" y="9509"/>
                    <a:pt x="1246792" y="26435"/>
                  </a:cubicBezTo>
                  <a:cubicBezTo>
                    <a:pt x="1263718" y="43361"/>
                    <a:pt x="1273227" y="66318"/>
                    <a:pt x="1273227" y="90255"/>
                  </a:cubicBezTo>
                  <a:lnTo>
                    <a:pt x="1273227" y="1115126"/>
                  </a:lnTo>
                  <a:cubicBezTo>
                    <a:pt x="1273227" y="1139064"/>
                    <a:pt x="1263718" y="1162020"/>
                    <a:pt x="1246792" y="1178947"/>
                  </a:cubicBezTo>
                  <a:cubicBezTo>
                    <a:pt x="1229866" y="1195873"/>
                    <a:pt x="1206909" y="1205382"/>
                    <a:pt x="1182972" y="1205382"/>
                  </a:cubicBezTo>
                  <a:lnTo>
                    <a:pt x="90255" y="1205382"/>
                  </a:lnTo>
                  <a:cubicBezTo>
                    <a:pt x="66318" y="1205382"/>
                    <a:pt x="43361" y="1195873"/>
                    <a:pt x="26435" y="1178947"/>
                  </a:cubicBezTo>
                  <a:cubicBezTo>
                    <a:pt x="9509" y="1162020"/>
                    <a:pt x="0" y="1139064"/>
                    <a:pt x="0" y="1115126"/>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31" name="TextBox 12">
              <a:extLst>
                <a:ext uri="{FF2B5EF4-FFF2-40B4-BE49-F238E27FC236}">
                  <a16:creationId xmlns:a16="http://schemas.microsoft.com/office/drawing/2014/main" id="{54112B55-E425-361B-C6F7-0A1FCB2164F0}"/>
                </a:ext>
              </a:extLst>
            </p:cNvPr>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FCEADDA6-9CDF-4174-0044-606E96C9084E}"/>
              </a:ext>
            </a:extLst>
          </p:cNvPr>
          <p:cNvSpPr txBox="1"/>
          <p:nvPr/>
        </p:nvSpPr>
        <p:spPr>
          <a:xfrm>
            <a:off x="764011" y="2207206"/>
            <a:ext cx="6261245" cy="593304"/>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 1: VÒNG CHUYÊN GIA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47FED548-0525-D922-744C-47CF6ED6EF2E}"/>
              </a:ext>
            </a:extLst>
          </p:cNvPr>
          <p:cNvSpPr txBox="1"/>
          <p:nvPr/>
        </p:nvSpPr>
        <p:spPr>
          <a:xfrm>
            <a:off x="7602722" y="958933"/>
            <a:ext cx="3632608" cy="1647182"/>
          </a:xfrm>
          <a:prstGeom prst="rect">
            <a:avLst/>
          </a:prstGeom>
          <a:noFill/>
        </p:spPr>
        <p:txBody>
          <a:bodyPr wrap="square">
            <a:spAutoFit/>
          </a:bodyPr>
          <a:lstStyle/>
          <a:p>
            <a:pPr marL="0" marR="0" algn="just">
              <a:lnSpc>
                <a:spcPct val="107000"/>
              </a:lnSpc>
              <a:spcBef>
                <a:spcPts val="0"/>
              </a:spcBef>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4B99B8BC-B8F2-EBB3-6228-57A0B7FCF3F0}"/>
              </a:ext>
            </a:extLst>
          </p:cNvPr>
          <p:cNvSpPr txBox="1"/>
          <p:nvPr/>
        </p:nvSpPr>
        <p:spPr>
          <a:xfrm>
            <a:off x="4649619" y="4504375"/>
            <a:ext cx="3571074" cy="1647182"/>
          </a:xfrm>
          <a:prstGeom prst="rect">
            <a:avLst/>
          </a:prstGeom>
          <a:noFill/>
        </p:spPr>
        <p:txBody>
          <a:bodyPr wrap="square">
            <a:spAutoFit/>
          </a:bodyPr>
          <a:lstStyle/>
          <a:p>
            <a:pPr marL="0" marR="0" algn="just">
              <a:lnSpc>
                <a:spcPct val="107000"/>
              </a:lnSpc>
              <a:spcBef>
                <a:spcPts val="0"/>
              </a:spcBef>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F905D73D-09E5-54DC-2750-53D8B5959E6B}"/>
              </a:ext>
            </a:extLst>
          </p:cNvPr>
          <p:cNvSpPr txBox="1"/>
          <p:nvPr/>
        </p:nvSpPr>
        <p:spPr>
          <a:xfrm>
            <a:off x="8380123" y="4238339"/>
            <a:ext cx="3674903" cy="1647182"/>
          </a:xfrm>
          <a:prstGeom prst="rect">
            <a:avLst/>
          </a:prstGeom>
          <a:noFill/>
        </p:spPr>
        <p:txBody>
          <a:bodyPr wrap="square">
            <a:spAutoFit/>
          </a:bodyPr>
          <a:lstStyle/>
          <a:p>
            <a:pPr marL="0" marR="0" algn="just">
              <a:lnSpc>
                <a:spcPct val="107000"/>
              </a:lnSpc>
              <a:spcBef>
                <a:spcPts val="0"/>
              </a:spcBef>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E5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816" y="852801"/>
            <a:ext cx="1301857" cy="1301857"/>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7994" y="2582265"/>
            <a:ext cx="4567524" cy="3174429"/>
          </a:xfrm>
          <a:prstGeom prst="rect">
            <a:avLst/>
          </a:prstGeom>
        </p:spPr>
      </p:pic>
      <p:grpSp>
        <p:nvGrpSpPr>
          <p:cNvPr id="5" name="Group 5"/>
          <p:cNvGrpSpPr/>
          <p:nvPr/>
        </p:nvGrpSpPr>
        <p:grpSpPr>
          <a:xfrm>
            <a:off x="685800" y="6234363"/>
            <a:ext cx="390005" cy="152400"/>
            <a:chOff x="0" y="0"/>
            <a:chExt cx="780009" cy="304800"/>
          </a:xfrm>
        </p:grpSpPr>
        <p:grpSp>
          <p:nvGrpSpPr>
            <p:cNvPr id="6" name="Group 6"/>
            <p:cNvGrpSpPr/>
            <p:nvPr/>
          </p:nvGrpSpPr>
          <p:grpSpPr>
            <a:xfrm>
              <a:off x="0" y="0"/>
              <a:ext cx="304800" cy="3048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680"/>
              </a:solidFill>
            </p:spPr>
          </p:sp>
        </p:grpSp>
        <p:grpSp>
          <p:nvGrpSpPr>
            <p:cNvPr id="8" name="Group 8"/>
            <p:cNvGrpSpPr/>
            <p:nvPr/>
          </p:nvGrpSpPr>
          <p:grpSpPr>
            <a:xfrm>
              <a:off x="475209" y="0"/>
              <a:ext cx="304800" cy="3048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463F"/>
              </a:solidFill>
            </p:spPr>
          </p:sp>
        </p:grpSp>
      </p:grpSp>
      <p:grpSp>
        <p:nvGrpSpPr>
          <p:cNvPr id="17" name="Group 2">
            <a:extLst>
              <a:ext uri="{FF2B5EF4-FFF2-40B4-BE49-F238E27FC236}">
                <a16:creationId xmlns:a16="http://schemas.microsoft.com/office/drawing/2014/main" id="{24983D50-677C-4E14-4812-4A32981608B4}"/>
              </a:ext>
            </a:extLst>
          </p:cNvPr>
          <p:cNvGrpSpPr/>
          <p:nvPr/>
        </p:nvGrpSpPr>
        <p:grpSpPr>
          <a:xfrm>
            <a:off x="4329530" y="790807"/>
            <a:ext cx="7657392" cy="3458927"/>
            <a:chOff x="0" y="0"/>
            <a:chExt cx="5524031" cy="2665733"/>
          </a:xfrm>
          <a:solidFill>
            <a:schemeClr val="bg1"/>
          </a:solidFill>
        </p:grpSpPr>
        <p:sp>
          <p:nvSpPr>
            <p:cNvPr id="18" name="Freeform 3">
              <a:extLst>
                <a:ext uri="{FF2B5EF4-FFF2-40B4-BE49-F238E27FC236}">
                  <a16:creationId xmlns:a16="http://schemas.microsoft.com/office/drawing/2014/main" id="{EA9E4A12-7065-0039-A104-458B3A0B2007}"/>
                </a:ext>
              </a:extLst>
            </p:cNvPr>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19" name="TextBox 7">
            <a:extLst>
              <a:ext uri="{FF2B5EF4-FFF2-40B4-BE49-F238E27FC236}">
                <a16:creationId xmlns:a16="http://schemas.microsoft.com/office/drawing/2014/main" id="{4DCEB3B6-DA0D-8F95-2C7B-75DC6CE8AD73}"/>
              </a:ext>
            </a:extLst>
          </p:cNvPr>
          <p:cNvSpPr txBox="1"/>
          <p:nvPr/>
        </p:nvSpPr>
        <p:spPr>
          <a:xfrm>
            <a:off x="4329530" y="1596940"/>
            <a:ext cx="7657391" cy="184665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BÀI 3: CÁCH MẠNG CÔNG NGHIỆP (NỬA SAU THẾ KỈ XVIII – GIỮA THẾ KỈ XIX)</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878B4"/>
        </a:solidFill>
        <a:effectLst/>
      </p:bgPr>
    </p:bg>
    <p:spTree>
      <p:nvGrpSpPr>
        <p:cNvPr id="1" name=""/>
        <p:cNvGrpSpPr/>
        <p:nvPr/>
      </p:nvGrpSpPr>
      <p:grpSpPr>
        <a:xfrm>
          <a:off x="0" y="0"/>
          <a:ext cx="0" cy="0"/>
          <a:chOff x="0" y="0"/>
          <a:chExt cx="0" cy="0"/>
        </a:xfrm>
      </p:grpSpPr>
      <p:grpSp>
        <p:nvGrpSpPr>
          <p:cNvPr id="4" name="Group 4"/>
          <p:cNvGrpSpPr/>
          <p:nvPr/>
        </p:nvGrpSpPr>
        <p:grpSpPr>
          <a:xfrm>
            <a:off x="2510634" y="1199910"/>
            <a:ext cx="7560673" cy="1249849"/>
            <a:chOff x="0" y="0"/>
            <a:chExt cx="1273227" cy="1621496"/>
          </a:xfrm>
        </p:grpSpPr>
        <p:sp>
          <p:nvSpPr>
            <p:cNvPr id="5" name="Freeform 5"/>
            <p:cNvSpPr/>
            <p:nvPr/>
          </p:nvSpPr>
          <p:spPr>
            <a:xfrm>
              <a:off x="0" y="0"/>
              <a:ext cx="1273227" cy="1621496"/>
            </a:xfrm>
            <a:custGeom>
              <a:avLst/>
              <a:gdLst/>
              <a:ahLst/>
              <a:cxnLst/>
              <a:rect l="l" t="t" r="r" b="b"/>
              <a:pathLst>
                <a:path w="1273227" h="1621496">
                  <a:moveTo>
                    <a:pt x="90255" y="0"/>
                  </a:moveTo>
                  <a:lnTo>
                    <a:pt x="1182972" y="0"/>
                  </a:lnTo>
                  <a:cubicBezTo>
                    <a:pt x="1206909" y="0"/>
                    <a:pt x="1229866" y="9509"/>
                    <a:pt x="1246792" y="26435"/>
                  </a:cubicBezTo>
                  <a:cubicBezTo>
                    <a:pt x="1263718" y="43361"/>
                    <a:pt x="1273227" y="66318"/>
                    <a:pt x="1273227" y="90255"/>
                  </a:cubicBezTo>
                  <a:lnTo>
                    <a:pt x="1273227" y="1531241"/>
                  </a:lnTo>
                  <a:cubicBezTo>
                    <a:pt x="1273227" y="1555178"/>
                    <a:pt x="1263718" y="1578135"/>
                    <a:pt x="1246792" y="1595061"/>
                  </a:cubicBezTo>
                  <a:cubicBezTo>
                    <a:pt x="1229866" y="1611987"/>
                    <a:pt x="1206909" y="1621496"/>
                    <a:pt x="1182972" y="1621496"/>
                  </a:cubicBezTo>
                  <a:lnTo>
                    <a:pt x="90255" y="1621496"/>
                  </a:lnTo>
                  <a:cubicBezTo>
                    <a:pt x="66318" y="1621496"/>
                    <a:pt x="43361" y="1611987"/>
                    <a:pt x="26435" y="1595061"/>
                  </a:cubicBezTo>
                  <a:cubicBezTo>
                    <a:pt x="9509" y="1578135"/>
                    <a:pt x="0" y="1555178"/>
                    <a:pt x="0" y="1531241"/>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6" name="TextBox 6"/>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392934" y="2594382"/>
            <a:ext cx="11494266" cy="3906231"/>
            <a:chOff x="0" y="0"/>
            <a:chExt cx="1273227" cy="1205382"/>
          </a:xfrm>
        </p:grpSpPr>
        <p:sp>
          <p:nvSpPr>
            <p:cNvPr id="11" name="Freeform 11"/>
            <p:cNvSpPr/>
            <p:nvPr/>
          </p:nvSpPr>
          <p:spPr>
            <a:xfrm>
              <a:off x="0" y="0"/>
              <a:ext cx="1273227" cy="1205382"/>
            </a:xfrm>
            <a:custGeom>
              <a:avLst/>
              <a:gdLst/>
              <a:ahLst/>
              <a:cxnLst/>
              <a:rect l="l" t="t" r="r" b="b"/>
              <a:pathLst>
                <a:path w="1273227" h="1205382">
                  <a:moveTo>
                    <a:pt x="90255" y="0"/>
                  </a:moveTo>
                  <a:lnTo>
                    <a:pt x="1182972" y="0"/>
                  </a:lnTo>
                  <a:cubicBezTo>
                    <a:pt x="1206909" y="0"/>
                    <a:pt x="1229866" y="9509"/>
                    <a:pt x="1246792" y="26435"/>
                  </a:cubicBezTo>
                  <a:cubicBezTo>
                    <a:pt x="1263718" y="43361"/>
                    <a:pt x="1273227" y="66318"/>
                    <a:pt x="1273227" y="90255"/>
                  </a:cubicBezTo>
                  <a:lnTo>
                    <a:pt x="1273227" y="1115126"/>
                  </a:lnTo>
                  <a:cubicBezTo>
                    <a:pt x="1273227" y="1139064"/>
                    <a:pt x="1263718" y="1162020"/>
                    <a:pt x="1246792" y="1178947"/>
                  </a:cubicBezTo>
                  <a:cubicBezTo>
                    <a:pt x="1229866" y="1195873"/>
                    <a:pt x="1206909" y="1205382"/>
                    <a:pt x="1182972" y="1205382"/>
                  </a:cubicBezTo>
                  <a:lnTo>
                    <a:pt x="90255" y="1205382"/>
                  </a:lnTo>
                  <a:cubicBezTo>
                    <a:pt x="66318" y="1205382"/>
                    <a:pt x="43361" y="1195873"/>
                    <a:pt x="26435" y="1178947"/>
                  </a:cubicBezTo>
                  <a:cubicBezTo>
                    <a:pt x="9509" y="1162020"/>
                    <a:pt x="0" y="1139064"/>
                    <a:pt x="0" y="1115126"/>
                  </a:cubicBezTo>
                  <a:lnTo>
                    <a:pt x="0" y="90255"/>
                  </a:lnTo>
                  <a:cubicBezTo>
                    <a:pt x="0" y="66318"/>
                    <a:pt x="9509" y="43361"/>
                    <a:pt x="26435" y="26435"/>
                  </a:cubicBezTo>
                  <a:cubicBezTo>
                    <a:pt x="43361" y="9509"/>
                    <a:pt x="66318" y="0"/>
                    <a:pt x="90255" y="0"/>
                  </a:cubicBezTo>
                  <a:close/>
                </a:path>
              </a:pathLst>
            </a:custGeom>
            <a:solidFill>
              <a:srgbClr val="F5F5F5"/>
            </a:solidFill>
          </p:spPr>
        </p:sp>
        <p:sp>
          <p:nvSpPr>
            <p:cNvPr id="12" name="TextBox 12"/>
            <p:cNvSpPr txBox="1"/>
            <p:nvPr/>
          </p:nvSpPr>
          <p:spPr>
            <a:xfrm>
              <a:off x="0" y="-28575"/>
              <a:ext cx="812800" cy="841375"/>
            </a:xfrm>
            <a:prstGeom prst="rect">
              <a:avLst/>
            </a:prstGeom>
          </p:spPr>
          <p:txBody>
            <a:bodyPr lIns="57918" tIns="57918" rIns="57918" bIns="57918" rtlCol="0" anchor="ctr"/>
            <a:lstStyle/>
            <a:p>
              <a:pPr marL="0" marR="0" lvl="0" indent="0" algn="ctr" defTabSz="829909" rtl="0" eaLnBrk="1" fontAlgn="auto" latinLnBrk="0" hangingPunct="1">
                <a:lnSpc>
                  <a:spcPts val="2235"/>
                </a:lnSpc>
                <a:spcBef>
                  <a:spcPct val="0"/>
                </a:spcBef>
                <a:spcAft>
                  <a:spcPts val="0"/>
                </a:spcAft>
                <a:buClrTx/>
                <a:buSzTx/>
                <a:buFontTx/>
                <a:buNone/>
                <a:tabLst/>
                <a:defRPr/>
              </a:pPr>
              <a:endParaRPr kumimoji="0" sz="2052"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325B48DA-5103-96A0-C272-65015E0DA00F}"/>
              </a:ext>
            </a:extLst>
          </p:cNvPr>
          <p:cNvSpPr txBox="1"/>
          <p:nvPr/>
        </p:nvSpPr>
        <p:spPr>
          <a:xfrm>
            <a:off x="1851799" y="224290"/>
            <a:ext cx="887834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KĨ THUẬT “MẢNH GHÉP”</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FCEADDA6-9CDF-4174-0044-606E96C9084E}"/>
              </a:ext>
            </a:extLst>
          </p:cNvPr>
          <p:cNvSpPr txBox="1"/>
          <p:nvPr/>
        </p:nvSpPr>
        <p:spPr>
          <a:xfrm>
            <a:off x="3420121" y="1173556"/>
            <a:ext cx="6261245" cy="59330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 2: VÒNG MẢNH GHÉP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5 Minutes timer (Đồng hồ đếm ngược 5 phút) (1)">
            <a:hlinkClick r:id="" action="ppaction://media"/>
            <a:extLst>
              <a:ext uri="{FF2B5EF4-FFF2-40B4-BE49-F238E27FC236}">
                <a16:creationId xmlns:a16="http://schemas.microsoft.com/office/drawing/2014/main" id="{5CD88DE5-E405-BB0A-2669-199F884170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2662" y="1439815"/>
            <a:ext cx="1599010" cy="898741"/>
          </a:xfrm>
          <a:prstGeom prst="rect">
            <a:avLst/>
          </a:prstGeom>
        </p:spPr>
      </p:pic>
      <p:sp>
        <p:nvSpPr>
          <p:cNvPr id="24" name="TextBox 23">
            <a:extLst>
              <a:ext uri="{FF2B5EF4-FFF2-40B4-BE49-F238E27FC236}">
                <a16:creationId xmlns:a16="http://schemas.microsoft.com/office/drawing/2014/main" id="{E420C427-D6E8-BA84-407B-BDC0A95BECE5}"/>
              </a:ext>
            </a:extLst>
          </p:cNvPr>
          <p:cNvSpPr txBox="1"/>
          <p:nvPr/>
        </p:nvSpPr>
        <p:spPr>
          <a:xfrm>
            <a:off x="2640582" y="1613847"/>
            <a:ext cx="7300776" cy="734688"/>
          </a:xfrm>
          <a:prstGeom prst="rect">
            <a:avLst/>
          </a:prstGeom>
          <a:noFill/>
        </p:spPr>
        <p:txBody>
          <a:bodyPr wrap="square">
            <a:spAutoFit/>
          </a:bodyPr>
          <a:lstStyle/>
          <a:p>
            <a:pPr marL="0" marR="0" algn="just">
              <a:lnSpc>
                <a:spcPct val="107000"/>
              </a:lnSpc>
              <a:spcBef>
                <a:spcPts val="0"/>
              </a:spcBef>
              <a:spcAft>
                <a:spcPts val="800"/>
              </a:spcAft>
            </a:pP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6 – 8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2-3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1; 2,3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2-3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6C7E839B-4AC2-A014-875C-D14497E13594}"/>
              </a:ext>
            </a:extLst>
          </p:cNvPr>
          <p:cNvGraphicFramePr>
            <a:graphicFrameLocks noGrp="1"/>
          </p:cNvGraphicFramePr>
          <p:nvPr>
            <p:extLst>
              <p:ext uri="{D42A27DB-BD31-4B8C-83A1-F6EECF244321}">
                <p14:modId xmlns:p14="http://schemas.microsoft.com/office/powerpoint/2010/main" val="562403695"/>
              </p:ext>
            </p:extLst>
          </p:nvPr>
        </p:nvGraphicFramePr>
        <p:xfrm>
          <a:off x="777435" y="2814254"/>
          <a:ext cx="10725263" cy="3501664"/>
        </p:xfrm>
        <a:graphic>
          <a:graphicData uri="http://schemas.openxmlformats.org/drawingml/2006/table">
            <a:tbl>
              <a:tblPr firstRow="1" firstCol="1" bandRow="1"/>
              <a:tblGrid>
                <a:gridCol w="2335125">
                  <a:extLst>
                    <a:ext uri="{9D8B030D-6E8A-4147-A177-3AD203B41FA5}">
                      <a16:colId xmlns:a16="http://schemas.microsoft.com/office/drawing/2014/main" val="3820857109"/>
                    </a:ext>
                  </a:extLst>
                </a:gridCol>
                <a:gridCol w="2386112">
                  <a:extLst>
                    <a:ext uri="{9D8B030D-6E8A-4147-A177-3AD203B41FA5}">
                      <a16:colId xmlns:a16="http://schemas.microsoft.com/office/drawing/2014/main" val="802052"/>
                    </a:ext>
                  </a:extLst>
                </a:gridCol>
                <a:gridCol w="6004026">
                  <a:extLst>
                    <a:ext uri="{9D8B030D-6E8A-4147-A177-3AD203B41FA5}">
                      <a16:colId xmlns:a16="http://schemas.microsoft.com/office/drawing/2014/main" val="2690977845"/>
                    </a:ext>
                  </a:extLst>
                </a:gridCol>
              </a:tblGrid>
              <a:tr h="405980">
                <a:tc>
                  <a:txBody>
                    <a:bodyPr/>
                    <a:lstStyle/>
                    <a:p>
                      <a:pPr marL="0" marR="0" algn="ctr">
                        <a:lnSpc>
                          <a:spcPct val="107000"/>
                        </a:lnSpc>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Thành tựu</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7742923"/>
                  </a:ext>
                </a:extLst>
              </a:tr>
              <a:tr h="953648">
                <a:tc>
                  <a:txBody>
                    <a:bodyPr/>
                    <a:lstStyle/>
                    <a:p>
                      <a:pPr marL="0" marR="0" algn="ctr">
                        <a:lnSpc>
                          <a:spcPct val="107000"/>
                        </a:lnSpc>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5497442"/>
                  </a:ext>
                </a:extLst>
              </a:tr>
              <a:tr h="1101830">
                <a:tc>
                  <a:txBody>
                    <a:bodyPr/>
                    <a:lstStyle/>
                    <a:p>
                      <a:pPr marL="0" marR="0" algn="ctr">
                        <a:lnSpc>
                          <a:spcPct val="107000"/>
                        </a:lnSpc>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2800193"/>
                  </a:ext>
                </a:extLst>
              </a:tr>
              <a:tr h="924343">
                <a:tc>
                  <a:txBody>
                    <a:bodyPr/>
                    <a:lstStyle/>
                    <a:p>
                      <a:pPr marL="0" marR="0" algn="ctr">
                        <a:lnSpc>
                          <a:spcPct val="107000"/>
                        </a:lnSpc>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2123618"/>
                  </a:ext>
                </a:extLst>
              </a:tr>
            </a:tbl>
          </a:graphicData>
        </a:graphic>
      </p:graphicFrame>
    </p:spTree>
    <p:extLst>
      <p:ext uri="{BB962C8B-B14F-4D97-AF65-F5344CB8AC3E}">
        <p14:creationId xmlns:p14="http://schemas.microsoft.com/office/powerpoint/2010/main" val="26018525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00663E-7991-E383-CE62-F38F398FA1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1347"/>
          <a:stretch>
            <a:fillRect/>
          </a:stretch>
        </p:blipFill>
        <p:spPr>
          <a:xfrm>
            <a:off x="313899" y="673746"/>
            <a:ext cx="11573301" cy="6614158"/>
          </a:xfrm>
          <a:prstGeom prst="rect">
            <a:avLst/>
          </a:prstGeom>
        </p:spPr>
      </p:pic>
      <p:pic>
        <p:nvPicPr>
          <p:cNvPr id="3" name="Picture 4">
            <a:extLst>
              <a:ext uri="{FF2B5EF4-FFF2-40B4-BE49-F238E27FC236}">
                <a16:creationId xmlns:a16="http://schemas.microsoft.com/office/drawing/2014/main" id="{6DBAFE21-8DFC-571D-451E-92D5665B7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34301"/>
          <a:stretch>
            <a:fillRect/>
          </a:stretch>
        </p:blipFill>
        <p:spPr>
          <a:xfrm rot="169074">
            <a:off x="2707818" y="-446395"/>
            <a:ext cx="6464741" cy="1474955"/>
          </a:xfrm>
          <a:prstGeom prst="rect">
            <a:avLst/>
          </a:prstGeom>
        </p:spPr>
      </p:pic>
      <p:sp>
        <p:nvSpPr>
          <p:cNvPr id="6" name="TextBox 5">
            <a:extLst>
              <a:ext uri="{FF2B5EF4-FFF2-40B4-BE49-F238E27FC236}">
                <a16:creationId xmlns:a16="http://schemas.microsoft.com/office/drawing/2014/main" id="{606C4C51-B1D9-A99C-77A2-71868A69235F}"/>
              </a:ext>
            </a:extLst>
          </p:cNvPr>
          <p:cNvSpPr txBox="1"/>
          <p:nvPr/>
        </p:nvSpPr>
        <p:spPr>
          <a:xfrm>
            <a:off x="4096706" y="94431"/>
            <a:ext cx="42995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PHIẾU HỌC TẬP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F613350A-4D26-7099-914D-D075534F1FEE}"/>
              </a:ext>
            </a:extLst>
          </p:cNvPr>
          <p:cNvGraphicFramePr>
            <a:graphicFrameLocks noGrp="1"/>
          </p:cNvGraphicFramePr>
          <p:nvPr>
            <p:extLst>
              <p:ext uri="{D42A27DB-BD31-4B8C-83A1-F6EECF244321}">
                <p14:modId xmlns:p14="http://schemas.microsoft.com/office/powerpoint/2010/main" val="544301751"/>
              </p:ext>
            </p:extLst>
          </p:nvPr>
        </p:nvGraphicFramePr>
        <p:xfrm>
          <a:off x="638017" y="1004777"/>
          <a:ext cx="10915968" cy="5625603"/>
        </p:xfrm>
        <a:graphic>
          <a:graphicData uri="http://schemas.openxmlformats.org/drawingml/2006/table">
            <a:tbl>
              <a:tblPr firstRow="1" firstCol="1" bandRow="1"/>
              <a:tblGrid>
                <a:gridCol w="1210661">
                  <a:extLst>
                    <a:ext uri="{9D8B030D-6E8A-4147-A177-3AD203B41FA5}">
                      <a16:colId xmlns:a16="http://schemas.microsoft.com/office/drawing/2014/main" val="3820857109"/>
                    </a:ext>
                  </a:extLst>
                </a:gridCol>
                <a:gridCol w="1371600">
                  <a:extLst>
                    <a:ext uri="{9D8B030D-6E8A-4147-A177-3AD203B41FA5}">
                      <a16:colId xmlns:a16="http://schemas.microsoft.com/office/drawing/2014/main" val="802052"/>
                    </a:ext>
                  </a:extLst>
                </a:gridCol>
                <a:gridCol w="8333707">
                  <a:extLst>
                    <a:ext uri="{9D8B030D-6E8A-4147-A177-3AD203B41FA5}">
                      <a16:colId xmlns:a16="http://schemas.microsoft.com/office/drawing/2014/main" val="2690977845"/>
                    </a:ext>
                  </a:extLst>
                </a:gridCol>
              </a:tblGrid>
              <a:tr h="682288">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Thành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7742923"/>
                  </a:ext>
                </a:extLst>
              </a:tr>
              <a:tr h="1107603">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5497442"/>
                  </a:ext>
                </a:extLst>
              </a:tr>
              <a:tr h="1649896">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2800193"/>
                  </a:ext>
                </a:extLst>
              </a:tr>
              <a:tr h="1954974">
                <a:tc>
                  <a:txBody>
                    <a:bodyPr/>
                    <a:lstStyle/>
                    <a:p>
                      <a:pPr marL="0" marR="0" algn="ctr">
                        <a:lnSpc>
                          <a:spcPct val="107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7" marR="41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2123618"/>
                  </a:ext>
                </a:extLst>
              </a:tr>
            </a:tbl>
          </a:graphicData>
        </a:graphic>
      </p:graphicFrame>
      <p:sp>
        <p:nvSpPr>
          <p:cNvPr id="9" name="TextBox 8">
            <a:extLst>
              <a:ext uri="{FF2B5EF4-FFF2-40B4-BE49-F238E27FC236}">
                <a16:creationId xmlns:a16="http://schemas.microsoft.com/office/drawing/2014/main" id="{1FD6048D-AA49-6C25-F52F-AEAF71FA2047}"/>
              </a:ext>
            </a:extLst>
          </p:cNvPr>
          <p:cNvSpPr txBox="1"/>
          <p:nvPr/>
        </p:nvSpPr>
        <p:spPr>
          <a:xfrm>
            <a:off x="2077066" y="2213979"/>
            <a:ext cx="994973" cy="430887"/>
          </a:xfrm>
          <a:prstGeom prst="rect">
            <a:avLst/>
          </a:prstGeom>
          <a:noFill/>
        </p:spPr>
        <p:txBody>
          <a:bodyPr wrap="square">
            <a:spAutoFit/>
          </a:bodyPr>
          <a:lstStyle/>
          <a:p>
            <a:r>
              <a:rPr lang="en-US" sz="2200" dirty="0">
                <a:effectLst/>
                <a:latin typeface="Times New Roman" panose="02020603050405020304" pitchFamily="18" charset="0"/>
                <a:ea typeface="Times New Roman" panose="02020603050405020304" pitchFamily="18" charset="0"/>
              </a:rPr>
              <a:t>1830</a:t>
            </a:r>
            <a:endParaRPr lang="en-US" sz="2200" dirty="0"/>
          </a:p>
        </p:txBody>
      </p:sp>
      <p:sp>
        <p:nvSpPr>
          <p:cNvPr id="13" name="TextBox 12">
            <a:extLst>
              <a:ext uri="{FF2B5EF4-FFF2-40B4-BE49-F238E27FC236}">
                <a16:creationId xmlns:a16="http://schemas.microsoft.com/office/drawing/2014/main" id="{54EE1678-522B-CD0E-CA4F-EA4C94AE226F}"/>
              </a:ext>
            </a:extLst>
          </p:cNvPr>
          <p:cNvSpPr txBox="1"/>
          <p:nvPr/>
        </p:nvSpPr>
        <p:spPr>
          <a:xfrm>
            <a:off x="3180667" y="1807934"/>
            <a:ext cx="8328015" cy="1258037"/>
          </a:xfrm>
          <a:prstGeom prst="rect">
            <a:avLst/>
          </a:prstGeom>
          <a:noFill/>
        </p:spPr>
        <p:txBody>
          <a:bodyPr wrap="square">
            <a:spAutoFit/>
          </a:bodyPr>
          <a:lstStyle/>
          <a:p>
            <a:pPr marL="0" marR="0" algn="just">
              <a:lnSpc>
                <a:spcPct val="107000"/>
              </a:lnSpc>
              <a:spcBef>
                <a:spcPts val="0"/>
              </a:spcBef>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1850 – 1870.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Nhanh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chóng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triển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đứng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thứ</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hai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giới</a:t>
            </a:r>
            <a:r>
              <a:rPr lang="en-US" sz="2200" dirty="0">
                <a:effectLst/>
                <a:latin typeface="Times New Roman" panose="02020603050405020304" pitchFamily="18" charset="0"/>
                <a:ea typeface="Times New Roman" panose="02020603050405020304" pitchFamily="18" charset="0"/>
              </a:rPr>
              <a:t> (Sau Anh)</a:t>
            </a:r>
            <a:endParaRPr lang="en-US" sz="2200" dirty="0"/>
          </a:p>
        </p:txBody>
      </p:sp>
      <p:sp>
        <p:nvSpPr>
          <p:cNvPr id="16" name="TextBox 15">
            <a:extLst>
              <a:ext uri="{FF2B5EF4-FFF2-40B4-BE49-F238E27FC236}">
                <a16:creationId xmlns:a16="http://schemas.microsoft.com/office/drawing/2014/main" id="{756B94A6-1E34-FD63-F0AD-FBC120085137}"/>
              </a:ext>
            </a:extLst>
          </p:cNvPr>
          <p:cNvSpPr txBox="1"/>
          <p:nvPr/>
        </p:nvSpPr>
        <p:spPr>
          <a:xfrm>
            <a:off x="1965957" y="3314299"/>
            <a:ext cx="1359176" cy="1107996"/>
          </a:xfrm>
          <a:prstGeom prst="rect">
            <a:avLst/>
          </a:prstGeom>
          <a:noFill/>
        </p:spPr>
        <p:txBody>
          <a:bodyPr wrap="square">
            <a:spAutoFit/>
          </a:bodyPr>
          <a:lstStyle/>
          <a:p>
            <a:r>
              <a:rPr lang="en-US" sz="2200" dirty="0" err="1">
                <a:effectLst/>
                <a:latin typeface="Times New Roman" panose="02020603050405020304" pitchFamily="18" charset="0"/>
                <a:ea typeface="Times New Roman" panose="02020603050405020304" pitchFamily="18" charset="0"/>
              </a:rPr>
              <a:t>Năm</a:t>
            </a:r>
            <a:r>
              <a:rPr lang="en-US" sz="2200" dirty="0">
                <a:effectLst/>
                <a:latin typeface="Times New Roman" panose="02020603050405020304" pitchFamily="18" charset="0"/>
                <a:ea typeface="Times New Roman" panose="02020603050405020304" pitchFamily="18" charset="0"/>
              </a:rPr>
              <a:t> 40 </a:t>
            </a:r>
            <a:r>
              <a:rPr lang="en-US" sz="2200" dirty="0" err="1">
                <a:effectLst/>
                <a:latin typeface="Times New Roman" panose="02020603050405020304" pitchFamily="18" charset="0"/>
                <a:ea typeface="Times New Roman" panose="02020603050405020304" pitchFamily="18" charset="0"/>
              </a:rPr>
              <a:t>cuối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kỉ</a:t>
            </a:r>
            <a:r>
              <a:rPr lang="en-US" sz="2200" dirty="0">
                <a:effectLst/>
                <a:latin typeface="Times New Roman" panose="02020603050405020304" pitchFamily="18" charset="0"/>
                <a:ea typeface="Times New Roman" panose="02020603050405020304" pitchFamily="18" charset="0"/>
              </a:rPr>
              <a:t> XIX</a:t>
            </a:r>
            <a:endParaRPr lang="en-US" sz="2200" dirty="0"/>
          </a:p>
        </p:txBody>
      </p:sp>
      <p:sp>
        <p:nvSpPr>
          <p:cNvPr id="18" name="TextBox 17">
            <a:extLst>
              <a:ext uri="{FF2B5EF4-FFF2-40B4-BE49-F238E27FC236}">
                <a16:creationId xmlns:a16="http://schemas.microsoft.com/office/drawing/2014/main" id="{CA1B0FFA-3BE3-1638-7FD3-FA2384BE6B9F}"/>
              </a:ext>
            </a:extLst>
          </p:cNvPr>
          <p:cNvSpPr txBox="1"/>
          <p:nvPr/>
        </p:nvSpPr>
        <p:spPr>
          <a:xfrm>
            <a:off x="3244570" y="2947716"/>
            <a:ext cx="8198925" cy="1722908"/>
          </a:xfrm>
          <a:prstGeom prst="rect">
            <a:avLst/>
          </a:prstGeom>
          <a:noFill/>
        </p:spPr>
        <p:txBody>
          <a:bodyPr wrap="square">
            <a:spAutoFit/>
          </a:bodyPr>
          <a:lstStyle/>
          <a:p>
            <a:pPr marL="0" marR="0" algn="just">
              <a:lnSpc>
                <a:spcPct val="107000"/>
              </a:lnSpc>
              <a:spcBef>
                <a:spcPts val="0"/>
              </a:spcBef>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XIX,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Đức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trở</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thành</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nước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rPr>
              <a:t> </a:t>
            </a:r>
            <a:endParaRPr lang="en-US" sz="2200" dirty="0"/>
          </a:p>
        </p:txBody>
      </p:sp>
      <p:sp>
        <p:nvSpPr>
          <p:cNvPr id="20" name="TextBox 19">
            <a:extLst>
              <a:ext uri="{FF2B5EF4-FFF2-40B4-BE49-F238E27FC236}">
                <a16:creationId xmlns:a16="http://schemas.microsoft.com/office/drawing/2014/main" id="{FC070CCD-D6EF-F5FF-FBBE-84CFB43F466A}"/>
              </a:ext>
            </a:extLst>
          </p:cNvPr>
          <p:cNvSpPr txBox="1"/>
          <p:nvPr/>
        </p:nvSpPr>
        <p:spPr>
          <a:xfrm>
            <a:off x="1888395" y="5014335"/>
            <a:ext cx="1372317" cy="1446550"/>
          </a:xfrm>
          <a:prstGeom prst="rect">
            <a:avLst/>
          </a:prstGeom>
          <a:noFill/>
        </p:spPr>
        <p:txBody>
          <a:bodyPr wrap="square">
            <a:spAutoFit/>
          </a:bodyPr>
          <a:lstStyle/>
          <a:p>
            <a:pPr algn="just"/>
            <a:r>
              <a:rPr lang="en-US" sz="2200" dirty="0" err="1">
                <a:effectLst/>
                <a:latin typeface="Times New Roman" panose="02020603050405020304" pitchFamily="18" charset="0"/>
                <a:ea typeface="Times New Roman" panose="02020603050405020304" pitchFamily="18" charset="0"/>
              </a:rPr>
              <a:t>Cuối</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kỉ</a:t>
            </a:r>
            <a:r>
              <a:rPr lang="en-US" sz="2200" dirty="0">
                <a:effectLst/>
                <a:latin typeface="Times New Roman" panose="02020603050405020304" pitchFamily="18" charset="0"/>
                <a:ea typeface="Times New Roman" panose="02020603050405020304" pitchFamily="18" charset="0"/>
              </a:rPr>
              <a:t> XVIII – </a:t>
            </a:r>
            <a:r>
              <a:rPr lang="en-US" sz="2200" dirty="0" err="1">
                <a:effectLst/>
                <a:latin typeface="Times New Roman" panose="02020603050405020304" pitchFamily="18" charset="0"/>
                <a:ea typeface="Times New Roman" panose="02020603050405020304" pitchFamily="18" charset="0"/>
              </a:rPr>
              <a:t>đầu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kỉ</a:t>
            </a:r>
            <a:r>
              <a:rPr lang="en-US" sz="2200" dirty="0">
                <a:effectLst/>
                <a:latin typeface="Times New Roman" panose="02020603050405020304" pitchFamily="18" charset="0"/>
                <a:ea typeface="Times New Roman" panose="02020603050405020304" pitchFamily="18" charset="0"/>
              </a:rPr>
              <a:t> XIX</a:t>
            </a:r>
            <a:endParaRPr lang="en-US" sz="2200" dirty="0"/>
          </a:p>
        </p:txBody>
      </p:sp>
      <p:sp>
        <p:nvSpPr>
          <p:cNvPr id="22" name="TextBox 21">
            <a:extLst>
              <a:ext uri="{FF2B5EF4-FFF2-40B4-BE49-F238E27FC236}">
                <a16:creationId xmlns:a16="http://schemas.microsoft.com/office/drawing/2014/main" id="{32CBE509-598E-2969-3141-F324EF8B6073}"/>
              </a:ext>
            </a:extLst>
          </p:cNvPr>
          <p:cNvSpPr txBox="1"/>
          <p:nvPr/>
        </p:nvSpPr>
        <p:spPr>
          <a:xfrm>
            <a:off x="3294764" y="4670624"/>
            <a:ext cx="8259219" cy="2061462"/>
          </a:xfrm>
          <a:prstGeom prst="rect">
            <a:avLst/>
          </a:prstGeom>
          <a:noFill/>
        </p:spPr>
        <p:txBody>
          <a:bodyPr wrap="square">
            <a:spAutoFit/>
          </a:bodyPr>
          <a:lstStyle/>
          <a:p>
            <a:pPr marL="0" marR="0" algn="just">
              <a:spcBef>
                <a:spcPts val="0"/>
              </a:spcBef>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XIX,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672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8" grpId="0"/>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3344434-A12D-B3AD-96E1-DFD73EB97548}"/>
              </a:ext>
            </a:extLst>
          </p:cNvPr>
          <p:cNvGrpSpPr/>
          <p:nvPr/>
        </p:nvGrpSpPr>
        <p:grpSpPr>
          <a:xfrm>
            <a:off x="1553845" y="640693"/>
            <a:ext cx="8821691" cy="2056510"/>
            <a:chOff x="816134" y="614360"/>
            <a:chExt cx="8821691" cy="2056510"/>
          </a:xfrm>
        </p:grpSpPr>
        <p:grpSp>
          <p:nvGrpSpPr>
            <p:cNvPr id="5" name="Group 14">
              <a:extLst>
                <a:ext uri="{FF2B5EF4-FFF2-40B4-BE49-F238E27FC236}">
                  <a16:creationId xmlns:a16="http://schemas.microsoft.com/office/drawing/2014/main" id="{4089791C-BC51-1AE8-0E7F-2B76262D4BD4}"/>
                </a:ext>
              </a:extLst>
            </p:cNvPr>
            <p:cNvGrpSpPr/>
            <p:nvPr/>
          </p:nvGrpSpPr>
          <p:grpSpPr>
            <a:xfrm rot="-5400000">
              <a:off x="4790222" y="-2266123"/>
              <a:ext cx="1386119" cy="8309087"/>
              <a:chOff x="1" y="-1"/>
              <a:chExt cx="2353310" cy="13432238"/>
            </a:xfrm>
          </p:grpSpPr>
          <p:sp>
            <p:nvSpPr>
              <p:cNvPr id="11" name="Freeform 15">
                <a:extLst>
                  <a:ext uri="{FF2B5EF4-FFF2-40B4-BE49-F238E27FC236}">
                    <a16:creationId xmlns:a16="http://schemas.microsoft.com/office/drawing/2014/main" id="{1BA1B5FA-7E31-028D-EA34-55F3526355EB}"/>
                  </a:ext>
                </a:extLst>
              </p:cNvPr>
              <p:cNvSpPr/>
              <p:nvPr/>
            </p:nvSpPr>
            <p:spPr>
              <a:xfrm>
                <a:off x="1" y="-1"/>
                <a:ext cx="2353310" cy="13432238"/>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808C2BB0-0C1D-FDFC-D7EF-0426773A6F47}"/>
                </a:ext>
              </a:extLst>
            </p:cNvPr>
            <p:cNvSpPr/>
            <p:nvPr/>
          </p:nvSpPr>
          <p:spPr>
            <a:xfrm>
              <a:off x="816134" y="614360"/>
              <a:ext cx="1618929"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31ACF803-B510-A566-FA59-2466B638383A}"/>
              </a:ext>
            </a:extLst>
          </p:cNvPr>
          <p:cNvSpPr txBox="1"/>
          <p:nvPr/>
        </p:nvSpPr>
        <p:spPr>
          <a:xfrm>
            <a:off x="3095095" y="1232342"/>
            <a:ext cx="6905123" cy="1452642"/>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nhận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AD52866-A8B8-0568-41BD-1B9A4A4D0A32}"/>
              </a:ext>
            </a:extLst>
          </p:cNvPr>
          <p:cNvSpPr txBox="1"/>
          <p:nvPr/>
        </p:nvSpPr>
        <p:spPr>
          <a:xfrm>
            <a:off x="1555933" y="2838370"/>
            <a:ext cx="9536137" cy="1120243"/>
          </a:xfrm>
          <a:prstGeom prst="rect">
            <a:avLst/>
          </a:prstGeom>
          <a:noFill/>
        </p:spPr>
        <p:txBody>
          <a:bodyPr wrap="square">
            <a:spAutoFit/>
          </a:bodyPr>
          <a:lstStyle/>
          <a:p>
            <a:pPr marL="0" marR="0" algn="just">
              <a:lnSpc>
                <a:spcPct val="107000"/>
              </a:lnSpc>
              <a:spcBef>
                <a:spcPts val="0"/>
              </a:spcBef>
              <a:spcAft>
                <a:spcPts val="8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2100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3344434-A12D-B3AD-96E1-DFD73EB97548}"/>
              </a:ext>
            </a:extLst>
          </p:cNvPr>
          <p:cNvGrpSpPr/>
          <p:nvPr/>
        </p:nvGrpSpPr>
        <p:grpSpPr>
          <a:xfrm>
            <a:off x="5351113" y="397926"/>
            <a:ext cx="6196577" cy="2056510"/>
            <a:chOff x="431283" y="661557"/>
            <a:chExt cx="9206542" cy="2056510"/>
          </a:xfrm>
        </p:grpSpPr>
        <p:grpSp>
          <p:nvGrpSpPr>
            <p:cNvPr id="5" name="Group 14">
              <a:extLst>
                <a:ext uri="{FF2B5EF4-FFF2-40B4-BE49-F238E27FC236}">
                  <a16:creationId xmlns:a16="http://schemas.microsoft.com/office/drawing/2014/main" id="{4089791C-BC51-1AE8-0E7F-2B76262D4BD4}"/>
                </a:ext>
              </a:extLst>
            </p:cNvPr>
            <p:cNvGrpSpPr/>
            <p:nvPr/>
          </p:nvGrpSpPr>
          <p:grpSpPr>
            <a:xfrm rot="-5400000">
              <a:off x="4790222" y="-2186611"/>
              <a:ext cx="1386119" cy="8309087"/>
              <a:chOff x="-134991" y="-1"/>
              <a:chExt cx="2353310" cy="13432238"/>
            </a:xfrm>
          </p:grpSpPr>
          <p:sp>
            <p:nvSpPr>
              <p:cNvPr id="11" name="Freeform 15">
                <a:extLst>
                  <a:ext uri="{FF2B5EF4-FFF2-40B4-BE49-F238E27FC236}">
                    <a16:creationId xmlns:a16="http://schemas.microsoft.com/office/drawing/2014/main" id="{1BA1B5FA-7E31-028D-EA34-55F3526355EB}"/>
                  </a:ext>
                </a:extLst>
              </p:cNvPr>
              <p:cNvSpPr/>
              <p:nvPr/>
            </p:nvSpPr>
            <p:spPr>
              <a:xfrm>
                <a:off x="-134991" y="-1"/>
                <a:ext cx="2353310" cy="13432238"/>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808C2BB0-0C1D-FDFC-D7EF-0426773A6F47}"/>
                </a:ext>
              </a:extLst>
            </p:cNvPr>
            <p:cNvSpPr/>
            <p:nvPr/>
          </p:nvSpPr>
          <p:spPr>
            <a:xfrm>
              <a:off x="431283" y="661557"/>
              <a:ext cx="2207220"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31ACF803-B510-A566-FA59-2466B638383A}"/>
              </a:ext>
            </a:extLst>
          </p:cNvPr>
          <p:cNvSpPr txBox="1"/>
          <p:nvPr/>
        </p:nvSpPr>
        <p:spPr>
          <a:xfrm>
            <a:off x="6881916" y="1028571"/>
            <a:ext cx="4224577"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a:effectLst/>
                <a:latin typeface="Times New Roman" panose="02020603050405020304" pitchFamily="18" charset="0"/>
                <a:ea typeface="Times New Roman" panose="02020603050405020304" pitchFamily="18" charset="0"/>
              </a:rPr>
              <a:t>Quan </a:t>
            </a:r>
            <a:r>
              <a:rPr lang="en-US" sz="3600" b="1" dirty="0" err="1">
                <a:effectLst/>
                <a:latin typeface="Times New Roman" panose="02020603050405020304" pitchFamily="18" charset="0"/>
                <a:ea typeface="Times New Roman" panose="02020603050405020304" pitchFamily="18" charset="0"/>
              </a:rPr>
              <a:t>sát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và</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mô</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tả</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hình</a:t>
            </a:r>
            <a:r>
              <a:rPr lang="en-US" sz="3600" b="1" dirty="0">
                <a:effectLst/>
                <a:latin typeface="Times New Roman" panose="02020603050405020304" pitchFamily="18" charset="0"/>
                <a:ea typeface="Times New Roman" panose="02020603050405020304" pitchFamily="18" charset="0"/>
              </a:rPr>
              <a:t> 3.4.</a:t>
            </a:r>
            <a:endParaRPr kumimoji="0" lang="en-US" sz="4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5FCF2FF-66D4-80F1-66CF-2765E96DC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11" y="613307"/>
            <a:ext cx="4820323" cy="4391638"/>
          </a:xfrm>
          <a:prstGeom prst="rect">
            <a:avLst/>
          </a:prstGeom>
        </p:spPr>
      </p:pic>
      <p:sp>
        <p:nvSpPr>
          <p:cNvPr id="17" name="TextBox 16">
            <a:extLst>
              <a:ext uri="{FF2B5EF4-FFF2-40B4-BE49-F238E27FC236}">
                <a16:creationId xmlns:a16="http://schemas.microsoft.com/office/drawing/2014/main" id="{FE9A4369-DB6C-45E5-F521-A0EE58D5A9DA}"/>
              </a:ext>
            </a:extLst>
          </p:cNvPr>
          <p:cNvSpPr txBox="1"/>
          <p:nvPr/>
        </p:nvSpPr>
        <p:spPr>
          <a:xfrm>
            <a:off x="5658008" y="2706878"/>
            <a:ext cx="5889681" cy="2374689"/>
          </a:xfrm>
          <a:prstGeom prst="rect">
            <a:avLst/>
          </a:prstGeom>
          <a:noFill/>
        </p:spPr>
        <p:txBody>
          <a:bodyPr wrap="square">
            <a:spAutoFit/>
          </a:bodyPr>
          <a:lstStyle/>
          <a:p>
            <a:pPr marL="0" marR="0" algn="just">
              <a:lnSpc>
                <a:spcPct val="107000"/>
              </a:lnSpc>
              <a:spcBef>
                <a:spcPts val="0"/>
              </a:spcBef>
              <a:spcAft>
                <a:spcPts val="8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XIX, ở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864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3344434-A12D-B3AD-96E1-DFD73EB97548}"/>
              </a:ext>
            </a:extLst>
          </p:cNvPr>
          <p:cNvGrpSpPr/>
          <p:nvPr/>
        </p:nvGrpSpPr>
        <p:grpSpPr>
          <a:xfrm>
            <a:off x="1553845" y="640693"/>
            <a:ext cx="9536137" cy="2056510"/>
            <a:chOff x="816134" y="614360"/>
            <a:chExt cx="8821691" cy="2056510"/>
          </a:xfrm>
        </p:grpSpPr>
        <p:grpSp>
          <p:nvGrpSpPr>
            <p:cNvPr id="5" name="Group 14">
              <a:extLst>
                <a:ext uri="{FF2B5EF4-FFF2-40B4-BE49-F238E27FC236}">
                  <a16:creationId xmlns:a16="http://schemas.microsoft.com/office/drawing/2014/main" id="{4089791C-BC51-1AE8-0E7F-2B76262D4BD4}"/>
                </a:ext>
              </a:extLst>
            </p:cNvPr>
            <p:cNvGrpSpPr/>
            <p:nvPr/>
          </p:nvGrpSpPr>
          <p:grpSpPr>
            <a:xfrm rot="-5400000">
              <a:off x="4686271" y="-2370075"/>
              <a:ext cx="1594022" cy="8309087"/>
              <a:chOff x="2" y="0"/>
              <a:chExt cx="2706281" cy="13432238"/>
            </a:xfrm>
          </p:grpSpPr>
          <p:sp>
            <p:nvSpPr>
              <p:cNvPr id="11" name="Freeform 15">
                <a:extLst>
                  <a:ext uri="{FF2B5EF4-FFF2-40B4-BE49-F238E27FC236}">
                    <a16:creationId xmlns:a16="http://schemas.microsoft.com/office/drawing/2014/main" id="{1BA1B5FA-7E31-028D-EA34-55F3526355EB}"/>
                  </a:ext>
                </a:extLst>
              </p:cNvPr>
              <p:cNvSpPr/>
              <p:nvPr/>
            </p:nvSpPr>
            <p:spPr>
              <a:xfrm>
                <a:off x="2" y="0"/>
                <a:ext cx="2706281" cy="13432238"/>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808C2BB0-0C1D-FDFC-D7EF-0426773A6F47}"/>
                </a:ext>
              </a:extLst>
            </p:cNvPr>
            <p:cNvSpPr/>
            <p:nvPr/>
          </p:nvSpPr>
          <p:spPr>
            <a:xfrm>
              <a:off x="816134" y="614360"/>
              <a:ext cx="1444993"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grpSp>
      <p:sp>
        <p:nvSpPr>
          <p:cNvPr id="13" name="TextBox 12">
            <a:extLst>
              <a:ext uri="{FF2B5EF4-FFF2-40B4-BE49-F238E27FC236}">
                <a16:creationId xmlns:a16="http://schemas.microsoft.com/office/drawing/2014/main" id="{31ACF803-B510-A566-FA59-2466B638383A}"/>
              </a:ext>
            </a:extLst>
          </p:cNvPr>
          <p:cNvSpPr txBox="1"/>
          <p:nvPr/>
        </p:nvSpPr>
        <p:spPr>
          <a:xfrm>
            <a:off x="3115864" y="1013790"/>
            <a:ext cx="7817179" cy="1647182"/>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1" dirty="0" err="1">
                <a:effectLst/>
                <a:latin typeface="Times New Roman" panose="02020603050405020304" pitchFamily="18" charset="0"/>
                <a:ea typeface="Times New Roman" panose="02020603050405020304" pitchFamily="18" charset="0"/>
              </a:rPr>
              <a:t>Vì</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sao</a:t>
            </a:r>
            <a:r>
              <a:rPr lang="en-US" sz="3200" b="1" dirty="0">
                <a:effectLst/>
                <a:latin typeface="Times New Roman" panose="02020603050405020304" pitchFamily="18" charset="0"/>
                <a:ea typeface="Times New Roman" panose="02020603050405020304" pitchFamily="18" charset="0"/>
              </a:rPr>
              <a:t> ở </a:t>
            </a:r>
            <a:r>
              <a:rPr lang="en-US" sz="3200" b="1" dirty="0" err="1">
                <a:effectLst/>
                <a:latin typeface="Times New Roman" panose="02020603050405020304" pitchFamily="18" charset="0"/>
                <a:ea typeface="Times New Roman" panose="02020603050405020304" pitchFamily="18" charset="0"/>
              </a:rPr>
              <a:t>Pháp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Đức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cách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mạng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nghiệp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đầu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muộn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nhưng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nhanh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hơn</a:t>
            </a:r>
            <a:r>
              <a:rPr lang="en-US" sz="3200" b="1" dirty="0">
                <a:effectLst/>
                <a:latin typeface="Times New Roman" panose="02020603050405020304" pitchFamily="18" charset="0"/>
                <a:ea typeface="Times New Roman" panose="02020603050405020304" pitchFamily="18" charset="0"/>
              </a:rPr>
              <a:t>? </a:t>
            </a:r>
            <a:endParaRPr kumimoji="0" lang="en-US" sz="3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AD52866-A8B8-0568-41BD-1B9A4A4D0A32}"/>
              </a:ext>
            </a:extLst>
          </p:cNvPr>
          <p:cNvSpPr txBox="1"/>
          <p:nvPr/>
        </p:nvSpPr>
        <p:spPr>
          <a:xfrm>
            <a:off x="1553845" y="2838369"/>
            <a:ext cx="9756885" cy="1647182"/>
          </a:xfrm>
          <a:prstGeom prst="rect">
            <a:avLst/>
          </a:prstGeom>
          <a:noFill/>
        </p:spPr>
        <p:txBody>
          <a:bodyPr wrap="square">
            <a:spAutoFit/>
          </a:bodyPr>
          <a:lstStyle/>
          <a:p>
            <a:pPr marL="0" marR="0" algn="just">
              <a:lnSpc>
                <a:spcPct val="107000"/>
              </a:lnSpc>
              <a:spcBef>
                <a:spcPts val="0"/>
              </a:spcBef>
              <a:spcAft>
                <a:spcPts val="8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nhận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Anh, …</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6498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1" y="2310813"/>
            <a:ext cx="10738962"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Mỹ</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3">
            <a:extLst>
              <a:ext uri="{FF2B5EF4-FFF2-40B4-BE49-F238E27FC236}">
                <a16:creationId xmlns:a16="http://schemas.microsoft.com/office/drawing/2014/main" id="{FE3D8491-3C17-D3F4-C52F-8628EA227C10}"/>
              </a:ext>
            </a:extLst>
          </p:cNvPr>
          <p:cNvSpPr txBox="1"/>
          <p:nvPr/>
        </p:nvSpPr>
        <p:spPr>
          <a:xfrm>
            <a:off x="825348" y="3489581"/>
            <a:ext cx="10856744" cy="1120243"/>
          </a:xfrm>
          <a:prstGeom prst="rect">
            <a:avLst/>
          </a:prstGeom>
          <a:noFill/>
        </p:spPr>
        <p:txBody>
          <a:bodyPr wrap="square">
            <a:spAutoFit/>
          </a:bodyPr>
          <a:lstStyle/>
          <a:p>
            <a:pPr marL="0" marR="0" algn="just">
              <a:lnSpc>
                <a:spcPct val="107000"/>
              </a:lnSpc>
              <a:spcBef>
                <a:spcPts val="0"/>
              </a:spcBef>
              <a:spcAft>
                <a:spcPts val="80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Cách</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mạng</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nghiệp</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giúp</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Pháp</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Đức</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Mỹ</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vươn</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lên</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trở</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quốc</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gia</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nghiệp</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thứ</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2,3,4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giới</a:t>
            </a:r>
            <a:r>
              <a:rPr lang="en-US" sz="3200" b="1"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32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9502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1" y="2310813"/>
            <a:ext cx="10738962"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73232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0806A69-82C8-1D51-26B5-548B6352384C}"/>
              </a:ext>
            </a:extLst>
          </p:cNvPr>
          <p:cNvGrpSpPr/>
          <p:nvPr/>
        </p:nvGrpSpPr>
        <p:grpSpPr>
          <a:xfrm>
            <a:off x="4445457" y="1922276"/>
            <a:ext cx="3350677" cy="3703271"/>
            <a:chOff x="-55502" y="-28575"/>
            <a:chExt cx="868302" cy="1017539"/>
          </a:xfrm>
        </p:grpSpPr>
        <p:sp>
          <p:nvSpPr>
            <p:cNvPr id="3" name="Freeform 6">
              <a:extLst>
                <a:ext uri="{FF2B5EF4-FFF2-40B4-BE49-F238E27FC236}">
                  <a16:creationId xmlns:a16="http://schemas.microsoft.com/office/drawing/2014/main" id="{92940023-7E6A-AC8F-935C-EB83E240D34A}"/>
                </a:ext>
              </a:extLst>
            </p:cNvPr>
            <p:cNvSpPr/>
            <p:nvPr/>
          </p:nvSpPr>
          <p:spPr>
            <a:xfrm>
              <a:off x="-55502" y="0"/>
              <a:ext cx="868302" cy="988964"/>
            </a:xfrm>
            <a:custGeom>
              <a:avLst/>
              <a:gdLst/>
              <a:ahLst/>
              <a:cxnLst/>
              <a:rect l="l" t="t" r="r" b="b"/>
              <a:pathLst>
                <a:path w="812800" h="988964">
                  <a:moveTo>
                    <a:pt x="140312" y="0"/>
                  </a:moveTo>
                  <a:lnTo>
                    <a:pt x="672488" y="0"/>
                  </a:lnTo>
                  <a:cubicBezTo>
                    <a:pt x="749980" y="0"/>
                    <a:pt x="812800" y="62820"/>
                    <a:pt x="812800" y="140312"/>
                  </a:cubicBezTo>
                  <a:lnTo>
                    <a:pt x="812800" y="848652"/>
                  </a:lnTo>
                  <a:cubicBezTo>
                    <a:pt x="812800" y="926144"/>
                    <a:pt x="749980" y="988964"/>
                    <a:pt x="672488" y="988964"/>
                  </a:cubicBezTo>
                  <a:lnTo>
                    <a:pt x="140312" y="988964"/>
                  </a:lnTo>
                  <a:cubicBezTo>
                    <a:pt x="103099" y="988964"/>
                    <a:pt x="67410" y="974181"/>
                    <a:pt x="41097" y="947867"/>
                  </a:cubicBezTo>
                  <a:cubicBezTo>
                    <a:pt x="14783" y="921554"/>
                    <a:pt x="0" y="885865"/>
                    <a:pt x="0" y="848652"/>
                  </a:cubicBezTo>
                  <a:lnTo>
                    <a:pt x="0" y="140312"/>
                  </a:lnTo>
                  <a:cubicBezTo>
                    <a:pt x="0" y="62820"/>
                    <a:pt x="62820" y="0"/>
                    <a:pt x="140312" y="0"/>
                  </a:cubicBezTo>
                  <a:close/>
                </a:path>
              </a:pathLst>
            </a:custGeom>
            <a:solidFill>
              <a:srgbClr val="86E5FF"/>
            </a:solidFill>
          </p:spPr>
        </p:sp>
        <p:sp>
          <p:nvSpPr>
            <p:cNvPr id="4" name="TextBox 7">
              <a:extLst>
                <a:ext uri="{FF2B5EF4-FFF2-40B4-BE49-F238E27FC236}">
                  <a16:creationId xmlns:a16="http://schemas.microsoft.com/office/drawing/2014/main" id="{93FA9474-6E9E-DB0C-5FDB-054D0612F456}"/>
                </a:ext>
              </a:extLst>
            </p:cNvPr>
            <p:cNvSpPr txBox="1"/>
            <p:nvPr/>
          </p:nvSpPr>
          <p:spPr>
            <a:xfrm>
              <a:off x="0" y="-28575"/>
              <a:ext cx="812800" cy="8413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8">
            <a:extLst>
              <a:ext uri="{FF2B5EF4-FFF2-40B4-BE49-F238E27FC236}">
                <a16:creationId xmlns:a16="http://schemas.microsoft.com/office/drawing/2014/main" id="{64DAE43C-3BEB-8F60-6CDC-989D632F9118}"/>
              </a:ext>
            </a:extLst>
          </p:cNvPr>
          <p:cNvGrpSpPr/>
          <p:nvPr/>
        </p:nvGrpSpPr>
        <p:grpSpPr>
          <a:xfrm>
            <a:off x="585830" y="2017743"/>
            <a:ext cx="3439249" cy="3607805"/>
            <a:chOff x="0" y="0"/>
            <a:chExt cx="812800" cy="988964"/>
          </a:xfrm>
        </p:grpSpPr>
        <p:sp>
          <p:nvSpPr>
            <p:cNvPr id="6" name="Freeform 9">
              <a:extLst>
                <a:ext uri="{FF2B5EF4-FFF2-40B4-BE49-F238E27FC236}">
                  <a16:creationId xmlns:a16="http://schemas.microsoft.com/office/drawing/2014/main" id="{142CF3A8-0475-7B74-D32C-0E6779C8CBB7}"/>
                </a:ext>
              </a:extLst>
            </p:cNvPr>
            <p:cNvSpPr/>
            <p:nvPr/>
          </p:nvSpPr>
          <p:spPr>
            <a:xfrm>
              <a:off x="0" y="0"/>
              <a:ext cx="812800" cy="988964"/>
            </a:xfrm>
            <a:custGeom>
              <a:avLst/>
              <a:gdLst/>
              <a:ahLst/>
              <a:cxnLst/>
              <a:rect l="l" t="t" r="r" b="b"/>
              <a:pathLst>
                <a:path w="812800" h="988964">
                  <a:moveTo>
                    <a:pt x="140312" y="0"/>
                  </a:moveTo>
                  <a:lnTo>
                    <a:pt x="672488" y="0"/>
                  </a:lnTo>
                  <a:cubicBezTo>
                    <a:pt x="749980" y="0"/>
                    <a:pt x="812800" y="62820"/>
                    <a:pt x="812800" y="140312"/>
                  </a:cubicBezTo>
                  <a:lnTo>
                    <a:pt x="812800" y="848652"/>
                  </a:lnTo>
                  <a:cubicBezTo>
                    <a:pt x="812800" y="926144"/>
                    <a:pt x="749980" y="988964"/>
                    <a:pt x="672488" y="988964"/>
                  </a:cubicBezTo>
                  <a:lnTo>
                    <a:pt x="140312" y="988964"/>
                  </a:lnTo>
                  <a:cubicBezTo>
                    <a:pt x="103099" y="988964"/>
                    <a:pt x="67410" y="974181"/>
                    <a:pt x="41097" y="947867"/>
                  </a:cubicBezTo>
                  <a:cubicBezTo>
                    <a:pt x="14783" y="921554"/>
                    <a:pt x="0" y="885865"/>
                    <a:pt x="0" y="848652"/>
                  </a:cubicBezTo>
                  <a:lnTo>
                    <a:pt x="0" y="140312"/>
                  </a:lnTo>
                  <a:cubicBezTo>
                    <a:pt x="0" y="62820"/>
                    <a:pt x="62820" y="0"/>
                    <a:pt x="140312" y="0"/>
                  </a:cubicBezTo>
                  <a:close/>
                </a:path>
              </a:pathLst>
            </a:custGeom>
            <a:solidFill>
              <a:srgbClr val="5BC0F8"/>
            </a:solidFill>
          </p:spPr>
        </p:sp>
        <p:sp>
          <p:nvSpPr>
            <p:cNvPr id="7" name="TextBox 10">
              <a:extLst>
                <a:ext uri="{FF2B5EF4-FFF2-40B4-BE49-F238E27FC236}">
                  <a16:creationId xmlns:a16="http://schemas.microsoft.com/office/drawing/2014/main" id="{0FC3B3C2-49B3-E7ED-F85C-43EA0443FDDC}"/>
                </a:ext>
              </a:extLst>
            </p:cNvPr>
            <p:cNvSpPr txBox="1"/>
            <p:nvPr/>
          </p:nvSpPr>
          <p:spPr>
            <a:xfrm>
              <a:off x="0" y="-28575"/>
              <a:ext cx="812800" cy="8413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1">
            <a:extLst>
              <a:ext uri="{FF2B5EF4-FFF2-40B4-BE49-F238E27FC236}">
                <a16:creationId xmlns:a16="http://schemas.microsoft.com/office/drawing/2014/main" id="{0BC1FE16-C5BB-E0A4-2F43-42923ADA844D}"/>
              </a:ext>
            </a:extLst>
          </p:cNvPr>
          <p:cNvGrpSpPr/>
          <p:nvPr/>
        </p:nvGrpSpPr>
        <p:grpSpPr>
          <a:xfrm>
            <a:off x="8216513" y="2017742"/>
            <a:ext cx="3439249" cy="3599274"/>
            <a:chOff x="0" y="0"/>
            <a:chExt cx="812800" cy="988964"/>
          </a:xfrm>
        </p:grpSpPr>
        <p:sp>
          <p:nvSpPr>
            <p:cNvPr id="9" name="Freeform 12">
              <a:extLst>
                <a:ext uri="{FF2B5EF4-FFF2-40B4-BE49-F238E27FC236}">
                  <a16:creationId xmlns:a16="http://schemas.microsoft.com/office/drawing/2014/main" id="{5A2CE115-8D26-38A4-8B62-834BFFE2E410}"/>
                </a:ext>
              </a:extLst>
            </p:cNvPr>
            <p:cNvSpPr/>
            <p:nvPr/>
          </p:nvSpPr>
          <p:spPr>
            <a:xfrm>
              <a:off x="0" y="0"/>
              <a:ext cx="812800" cy="988964"/>
            </a:xfrm>
            <a:custGeom>
              <a:avLst/>
              <a:gdLst/>
              <a:ahLst/>
              <a:cxnLst/>
              <a:rect l="l" t="t" r="r" b="b"/>
              <a:pathLst>
                <a:path w="812800" h="988964">
                  <a:moveTo>
                    <a:pt x="140312" y="0"/>
                  </a:moveTo>
                  <a:lnTo>
                    <a:pt x="672488" y="0"/>
                  </a:lnTo>
                  <a:cubicBezTo>
                    <a:pt x="749980" y="0"/>
                    <a:pt x="812800" y="62820"/>
                    <a:pt x="812800" y="140312"/>
                  </a:cubicBezTo>
                  <a:lnTo>
                    <a:pt x="812800" y="848652"/>
                  </a:lnTo>
                  <a:cubicBezTo>
                    <a:pt x="812800" y="926144"/>
                    <a:pt x="749980" y="988964"/>
                    <a:pt x="672488" y="988964"/>
                  </a:cubicBezTo>
                  <a:lnTo>
                    <a:pt x="140312" y="988964"/>
                  </a:lnTo>
                  <a:cubicBezTo>
                    <a:pt x="103099" y="988964"/>
                    <a:pt x="67410" y="974181"/>
                    <a:pt x="41097" y="947867"/>
                  </a:cubicBezTo>
                  <a:cubicBezTo>
                    <a:pt x="14783" y="921554"/>
                    <a:pt x="0" y="885865"/>
                    <a:pt x="0" y="848652"/>
                  </a:cubicBezTo>
                  <a:lnTo>
                    <a:pt x="0" y="140312"/>
                  </a:lnTo>
                  <a:cubicBezTo>
                    <a:pt x="0" y="62820"/>
                    <a:pt x="62820" y="0"/>
                    <a:pt x="140312" y="0"/>
                  </a:cubicBezTo>
                  <a:close/>
                </a:path>
              </a:pathLst>
            </a:custGeom>
            <a:solidFill>
              <a:srgbClr val="FFC93C"/>
            </a:solidFill>
          </p:spPr>
        </p:sp>
        <p:sp>
          <p:nvSpPr>
            <p:cNvPr id="10" name="TextBox 13">
              <a:extLst>
                <a:ext uri="{FF2B5EF4-FFF2-40B4-BE49-F238E27FC236}">
                  <a16:creationId xmlns:a16="http://schemas.microsoft.com/office/drawing/2014/main" id="{73718BED-6330-7CA3-0C8B-7271F36A0C9F}"/>
                </a:ext>
              </a:extLst>
            </p:cNvPr>
            <p:cNvSpPr txBox="1"/>
            <p:nvPr/>
          </p:nvSpPr>
          <p:spPr>
            <a:xfrm>
              <a:off x="0" y="-28575"/>
              <a:ext cx="812800" cy="8413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7">
            <a:extLst>
              <a:ext uri="{FF2B5EF4-FFF2-40B4-BE49-F238E27FC236}">
                <a16:creationId xmlns:a16="http://schemas.microsoft.com/office/drawing/2014/main" id="{987B7690-7FE1-E301-FDE3-DABF73E628E7}"/>
              </a:ext>
            </a:extLst>
          </p:cNvPr>
          <p:cNvGrpSpPr/>
          <p:nvPr/>
        </p:nvGrpSpPr>
        <p:grpSpPr>
          <a:xfrm>
            <a:off x="4590280" y="2183780"/>
            <a:ext cx="3026787" cy="3177652"/>
            <a:chOff x="0" y="0"/>
            <a:chExt cx="812800" cy="1013395"/>
          </a:xfrm>
        </p:grpSpPr>
        <p:sp>
          <p:nvSpPr>
            <p:cNvPr id="12" name="Freeform 18">
              <a:extLst>
                <a:ext uri="{FF2B5EF4-FFF2-40B4-BE49-F238E27FC236}">
                  <a16:creationId xmlns:a16="http://schemas.microsoft.com/office/drawing/2014/main" id="{5D49C3B9-14CF-B6F8-87AE-8B07A9BFDF29}"/>
                </a:ext>
              </a:extLst>
            </p:cNvPr>
            <p:cNvSpPr/>
            <p:nvPr/>
          </p:nvSpPr>
          <p:spPr>
            <a:xfrm>
              <a:off x="0" y="0"/>
              <a:ext cx="812800" cy="1013395"/>
            </a:xfrm>
            <a:custGeom>
              <a:avLst/>
              <a:gdLst/>
              <a:ahLst/>
              <a:cxnLst/>
              <a:rect l="l" t="t" r="r" b="b"/>
              <a:pathLst>
                <a:path w="812800" h="1013395">
                  <a:moveTo>
                    <a:pt x="158732" y="0"/>
                  </a:moveTo>
                  <a:lnTo>
                    <a:pt x="654068" y="0"/>
                  </a:lnTo>
                  <a:cubicBezTo>
                    <a:pt x="741733" y="0"/>
                    <a:pt x="812800" y="71067"/>
                    <a:pt x="812800" y="158732"/>
                  </a:cubicBezTo>
                  <a:lnTo>
                    <a:pt x="812800" y="854663"/>
                  </a:lnTo>
                  <a:cubicBezTo>
                    <a:pt x="812800" y="942329"/>
                    <a:pt x="741733" y="1013395"/>
                    <a:pt x="654068" y="1013395"/>
                  </a:cubicBezTo>
                  <a:lnTo>
                    <a:pt x="158732" y="1013395"/>
                  </a:lnTo>
                  <a:cubicBezTo>
                    <a:pt x="71067" y="1013395"/>
                    <a:pt x="0" y="942329"/>
                    <a:pt x="0" y="854663"/>
                  </a:cubicBezTo>
                  <a:lnTo>
                    <a:pt x="0" y="158732"/>
                  </a:lnTo>
                  <a:cubicBezTo>
                    <a:pt x="0" y="71067"/>
                    <a:pt x="71067" y="0"/>
                    <a:pt x="158732" y="0"/>
                  </a:cubicBezTo>
                  <a:close/>
                </a:path>
              </a:pathLst>
            </a:custGeom>
            <a:solidFill>
              <a:srgbClr val="FFFFFF"/>
            </a:solidFill>
          </p:spPr>
        </p:sp>
        <p:sp>
          <p:nvSpPr>
            <p:cNvPr id="13" name="TextBox 19">
              <a:extLst>
                <a:ext uri="{FF2B5EF4-FFF2-40B4-BE49-F238E27FC236}">
                  <a16:creationId xmlns:a16="http://schemas.microsoft.com/office/drawing/2014/main" id="{91C77CAD-9863-7D18-80F8-C0C148660947}"/>
                </a:ext>
              </a:extLst>
            </p:cNvPr>
            <p:cNvSpPr txBox="1"/>
            <p:nvPr/>
          </p:nvSpPr>
          <p:spPr>
            <a:xfrm>
              <a:off x="0" y="-28575"/>
              <a:ext cx="812800" cy="8413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20">
            <a:extLst>
              <a:ext uri="{FF2B5EF4-FFF2-40B4-BE49-F238E27FC236}">
                <a16:creationId xmlns:a16="http://schemas.microsoft.com/office/drawing/2014/main" id="{22C647DC-809F-B2E4-FAFF-41F302199722}"/>
              </a:ext>
            </a:extLst>
          </p:cNvPr>
          <p:cNvGrpSpPr/>
          <p:nvPr/>
        </p:nvGrpSpPr>
        <p:grpSpPr>
          <a:xfrm>
            <a:off x="775249" y="2101595"/>
            <a:ext cx="3041114" cy="3259837"/>
            <a:chOff x="0" y="-28575"/>
            <a:chExt cx="818710" cy="1054834"/>
          </a:xfrm>
        </p:grpSpPr>
        <p:sp>
          <p:nvSpPr>
            <p:cNvPr id="15" name="Freeform 21">
              <a:extLst>
                <a:ext uri="{FF2B5EF4-FFF2-40B4-BE49-F238E27FC236}">
                  <a16:creationId xmlns:a16="http://schemas.microsoft.com/office/drawing/2014/main" id="{5145B587-1AFA-9C70-FB69-71AC30209871}"/>
                </a:ext>
              </a:extLst>
            </p:cNvPr>
            <p:cNvSpPr/>
            <p:nvPr/>
          </p:nvSpPr>
          <p:spPr>
            <a:xfrm>
              <a:off x="5910" y="12864"/>
              <a:ext cx="812800" cy="1013395"/>
            </a:xfrm>
            <a:custGeom>
              <a:avLst/>
              <a:gdLst/>
              <a:ahLst/>
              <a:cxnLst/>
              <a:rect l="l" t="t" r="r" b="b"/>
              <a:pathLst>
                <a:path w="812800" h="1013395">
                  <a:moveTo>
                    <a:pt x="158732" y="0"/>
                  </a:moveTo>
                  <a:lnTo>
                    <a:pt x="654068" y="0"/>
                  </a:lnTo>
                  <a:cubicBezTo>
                    <a:pt x="741733" y="0"/>
                    <a:pt x="812800" y="71067"/>
                    <a:pt x="812800" y="158732"/>
                  </a:cubicBezTo>
                  <a:lnTo>
                    <a:pt x="812800" y="854663"/>
                  </a:lnTo>
                  <a:cubicBezTo>
                    <a:pt x="812800" y="942329"/>
                    <a:pt x="741733" y="1013395"/>
                    <a:pt x="654068" y="1013395"/>
                  </a:cubicBezTo>
                  <a:lnTo>
                    <a:pt x="158732" y="1013395"/>
                  </a:lnTo>
                  <a:cubicBezTo>
                    <a:pt x="71067" y="1013395"/>
                    <a:pt x="0" y="942329"/>
                    <a:pt x="0" y="854663"/>
                  </a:cubicBezTo>
                  <a:lnTo>
                    <a:pt x="0" y="158732"/>
                  </a:lnTo>
                  <a:cubicBezTo>
                    <a:pt x="0" y="71067"/>
                    <a:pt x="71067" y="0"/>
                    <a:pt x="158732" y="0"/>
                  </a:cubicBezTo>
                  <a:close/>
                </a:path>
              </a:pathLst>
            </a:custGeom>
            <a:solidFill>
              <a:srgbClr val="FFFFFF"/>
            </a:solidFill>
          </p:spPr>
        </p:sp>
        <p:sp>
          <p:nvSpPr>
            <p:cNvPr id="16" name="TextBox 22">
              <a:extLst>
                <a:ext uri="{FF2B5EF4-FFF2-40B4-BE49-F238E27FC236}">
                  <a16:creationId xmlns:a16="http://schemas.microsoft.com/office/drawing/2014/main" id="{76A1A1CC-0970-5C9A-77E6-9B359E38CCA4}"/>
                </a:ext>
              </a:extLst>
            </p:cNvPr>
            <p:cNvSpPr txBox="1"/>
            <p:nvPr/>
          </p:nvSpPr>
          <p:spPr>
            <a:xfrm>
              <a:off x="0" y="-28575"/>
              <a:ext cx="812800" cy="8413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4">
            <a:extLst>
              <a:ext uri="{FF2B5EF4-FFF2-40B4-BE49-F238E27FC236}">
                <a16:creationId xmlns:a16="http://schemas.microsoft.com/office/drawing/2014/main" id="{5808B91C-E4C7-737B-323C-498180F2BE27}"/>
              </a:ext>
            </a:extLst>
          </p:cNvPr>
          <p:cNvSpPr/>
          <p:nvPr/>
        </p:nvSpPr>
        <p:spPr>
          <a:xfrm>
            <a:off x="8345776" y="2166733"/>
            <a:ext cx="3180895" cy="3194699"/>
          </a:xfrm>
          <a:custGeom>
            <a:avLst/>
            <a:gdLst/>
            <a:ahLst/>
            <a:cxnLst/>
            <a:rect l="l" t="t" r="r" b="b"/>
            <a:pathLst>
              <a:path w="812800" h="1013395">
                <a:moveTo>
                  <a:pt x="158732" y="0"/>
                </a:moveTo>
                <a:lnTo>
                  <a:pt x="654068" y="0"/>
                </a:lnTo>
                <a:cubicBezTo>
                  <a:pt x="741733" y="0"/>
                  <a:pt x="812800" y="71067"/>
                  <a:pt x="812800" y="158732"/>
                </a:cubicBezTo>
                <a:lnTo>
                  <a:pt x="812800" y="854663"/>
                </a:lnTo>
                <a:cubicBezTo>
                  <a:pt x="812800" y="942329"/>
                  <a:pt x="741733" y="1013395"/>
                  <a:pt x="654068" y="1013395"/>
                </a:cubicBezTo>
                <a:lnTo>
                  <a:pt x="158732" y="1013395"/>
                </a:lnTo>
                <a:cubicBezTo>
                  <a:pt x="71067" y="1013395"/>
                  <a:pt x="0" y="942329"/>
                  <a:pt x="0" y="854663"/>
                </a:cubicBezTo>
                <a:lnTo>
                  <a:pt x="0" y="158732"/>
                </a:lnTo>
                <a:cubicBezTo>
                  <a:pt x="0" y="71067"/>
                  <a:pt x="71067" y="0"/>
                  <a:pt x="158732" y="0"/>
                </a:cubicBezTo>
                <a:close/>
              </a:path>
            </a:pathLst>
          </a:custGeom>
          <a:solidFill>
            <a:srgbClr val="FFFFFF"/>
          </a:solidFill>
        </p:spPr>
      </p:sp>
      <p:pic>
        <p:nvPicPr>
          <p:cNvPr id="36" name="Picture 2">
            <a:extLst>
              <a:ext uri="{FF2B5EF4-FFF2-40B4-BE49-F238E27FC236}">
                <a16:creationId xmlns:a16="http://schemas.microsoft.com/office/drawing/2014/main" id="{E6365E32-47BD-9B4E-013E-DF889EA4F9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1347"/>
          <a:stretch>
            <a:fillRect/>
          </a:stretch>
        </p:blipFill>
        <p:spPr>
          <a:xfrm flipV="1">
            <a:off x="1884511" y="-15499"/>
            <a:ext cx="8806015" cy="1784177"/>
          </a:xfrm>
          <a:prstGeom prst="rect">
            <a:avLst/>
          </a:prstGeom>
        </p:spPr>
      </p:pic>
      <p:sp>
        <p:nvSpPr>
          <p:cNvPr id="37" name="TextBox 36">
            <a:extLst>
              <a:ext uri="{FF2B5EF4-FFF2-40B4-BE49-F238E27FC236}">
                <a16:creationId xmlns:a16="http://schemas.microsoft.com/office/drawing/2014/main" id="{3499EA40-6BE2-0E3A-4328-B6545F6FF45A}"/>
              </a:ext>
            </a:extLst>
          </p:cNvPr>
          <p:cNvSpPr txBox="1"/>
          <p:nvPr/>
        </p:nvSpPr>
        <p:spPr>
          <a:xfrm>
            <a:off x="2125407" y="376784"/>
            <a:ext cx="8565119" cy="1248675"/>
          </a:xfrm>
          <a:prstGeom prst="rect">
            <a:avLst/>
          </a:prstGeom>
          <a:noFill/>
        </p:spPr>
        <p:txBody>
          <a:bodyPr wrap="square">
            <a:spAutoFit/>
          </a:bodyPr>
          <a:lstStyle/>
          <a:p>
            <a:pPr marL="0" marR="0" algn="ctr">
              <a:lnSpc>
                <a:spcPct val="107000"/>
              </a:lnSpc>
              <a:spcBef>
                <a:spcPts val="0"/>
              </a:spcBef>
              <a:spcAft>
                <a:spcPts val="800"/>
              </a:spcAft>
            </a:pP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6D24EE5F-01B9-8F7A-DDA8-812B464987BB}"/>
              </a:ext>
            </a:extLst>
          </p:cNvPr>
          <p:cNvSpPr txBox="1"/>
          <p:nvPr/>
        </p:nvSpPr>
        <p:spPr>
          <a:xfrm>
            <a:off x="817842" y="2229657"/>
            <a:ext cx="2976568" cy="3234283"/>
          </a:xfrm>
          <a:prstGeom prst="rect">
            <a:avLst/>
          </a:prstGeom>
          <a:noFill/>
        </p:spPr>
        <p:txBody>
          <a:bodyPr wrap="square">
            <a:spAutoFit/>
          </a:bodyPr>
          <a:lstStyle/>
          <a:p>
            <a:pPr marL="0" marR="0" algn="just">
              <a:lnSpc>
                <a:spcPct val="107000"/>
              </a:lnSpc>
              <a:spcBef>
                <a:spcPts val="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1CBDEE1A-076C-04D5-9E3C-DBA305E87727}"/>
              </a:ext>
            </a:extLst>
          </p:cNvPr>
          <p:cNvSpPr txBox="1"/>
          <p:nvPr/>
        </p:nvSpPr>
        <p:spPr>
          <a:xfrm>
            <a:off x="4590280" y="2257824"/>
            <a:ext cx="2883946" cy="2443939"/>
          </a:xfrm>
          <a:prstGeom prst="rect">
            <a:avLst/>
          </a:prstGeom>
          <a:noFill/>
        </p:spPr>
        <p:txBody>
          <a:bodyPr wrap="square">
            <a:spAutoFit/>
          </a:bodyPr>
          <a:lstStyle/>
          <a:p>
            <a:pPr marL="0" marR="0" algn="just">
              <a:lnSpc>
                <a:spcPct val="107000"/>
              </a:lnSpc>
              <a:spcBef>
                <a:spcPts val="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621D6279-BD58-5137-24C9-1F26D67770E0}"/>
              </a:ext>
            </a:extLst>
          </p:cNvPr>
          <p:cNvSpPr txBox="1"/>
          <p:nvPr/>
        </p:nvSpPr>
        <p:spPr>
          <a:xfrm>
            <a:off x="8345776" y="2257824"/>
            <a:ext cx="3070975" cy="1653594"/>
          </a:xfrm>
          <a:prstGeom prst="rect">
            <a:avLst/>
          </a:prstGeom>
          <a:noFill/>
        </p:spPr>
        <p:txBody>
          <a:bodyPr wrap="square">
            <a:spAutoFit/>
          </a:bodyPr>
          <a:lstStyle/>
          <a:p>
            <a:pPr marL="0" marR="0" algn="just">
              <a:lnSpc>
                <a:spcPct val="107000"/>
              </a:lnSpc>
              <a:spcBef>
                <a:spcPts val="0"/>
              </a:spcBef>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AB30B064-262B-624D-D6A8-F87F071FB5D9}"/>
              </a:ext>
            </a:extLst>
          </p:cNvPr>
          <p:cNvSpPr txBox="1"/>
          <p:nvPr/>
        </p:nvSpPr>
        <p:spPr>
          <a:xfrm>
            <a:off x="956593" y="5828930"/>
            <a:ext cx="10661849" cy="530594"/>
          </a:xfrm>
          <a:prstGeom prst="rect">
            <a:avLst/>
          </a:prstGeom>
          <a:noFill/>
        </p:spPr>
        <p:txBody>
          <a:bodyPr wrap="square">
            <a:spAutoFit/>
          </a:bodyPr>
          <a:lstStyle/>
          <a:p>
            <a:pPr marL="0" marR="0" algn="just">
              <a:lnSpc>
                <a:spcPct val="107000"/>
              </a:lnSpc>
              <a:spcBef>
                <a:spcPts val="0"/>
              </a:spcBef>
              <a:spcAft>
                <a:spcPts val="800"/>
              </a:spcAft>
            </a:pP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8976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3"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22">
            <a:extLst>
              <a:ext uri="{FF2B5EF4-FFF2-40B4-BE49-F238E27FC236}">
                <a16:creationId xmlns:a16="http://schemas.microsoft.com/office/drawing/2014/main" id="{76A1A1CC-0970-5C9A-77E6-9B359E38CCA4}"/>
              </a:ext>
            </a:extLst>
          </p:cNvPr>
          <p:cNvSpPr txBox="1"/>
          <p:nvPr/>
        </p:nvSpPr>
        <p:spPr>
          <a:xfrm>
            <a:off x="720544" y="2056719"/>
            <a:ext cx="10673305" cy="2600168"/>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ts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2">
            <a:extLst>
              <a:ext uri="{FF2B5EF4-FFF2-40B4-BE49-F238E27FC236}">
                <a16:creationId xmlns:a16="http://schemas.microsoft.com/office/drawing/2014/main" id="{E6365E32-47BD-9B4E-013E-DF889EA4F9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1347"/>
          <a:stretch>
            <a:fillRect/>
          </a:stretch>
        </p:blipFill>
        <p:spPr>
          <a:xfrm flipV="1">
            <a:off x="1692992" y="600727"/>
            <a:ext cx="8806015" cy="1784177"/>
          </a:xfrm>
          <a:prstGeom prst="rect">
            <a:avLst/>
          </a:prstGeom>
        </p:spPr>
      </p:pic>
      <p:sp>
        <p:nvSpPr>
          <p:cNvPr id="37" name="TextBox 36">
            <a:extLst>
              <a:ext uri="{FF2B5EF4-FFF2-40B4-BE49-F238E27FC236}">
                <a16:creationId xmlns:a16="http://schemas.microsoft.com/office/drawing/2014/main" id="{3499EA40-6BE2-0E3A-4328-B6545F6FF45A}"/>
              </a:ext>
            </a:extLst>
          </p:cNvPr>
          <p:cNvSpPr txBox="1"/>
          <p:nvPr/>
        </p:nvSpPr>
        <p:spPr>
          <a:xfrm>
            <a:off x="1933888" y="993010"/>
            <a:ext cx="8565119" cy="124867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6D24EE5F-01B9-8F7A-DDA8-812B464987BB}"/>
              </a:ext>
            </a:extLst>
          </p:cNvPr>
          <p:cNvSpPr txBox="1"/>
          <p:nvPr/>
        </p:nvSpPr>
        <p:spPr>
          <a:xfrm>
            <a:off x="894500" y="2718771"/>
            <a:ext cx="10576956" cy="1754326"/>
          </a:xfrm>
          <a:prstGeom prst="rect">
            <a:avLst/>
          </a:prstGeom>
          <a:noFill/>
        </p:spPr>
        <p:txBody>
          <a:bodyPr wrap="square">
            <a:spAutoFit/>
          </a:bodyPr>
          <a:lstStyle/>
          <a:p>
            <a:r>
              <a:rPr lang="en-US"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i="1" dirty="0" err="1">
                <a:solidFill>
                  <a:srgbClr val="FF0000"/>
                </a:solidFill>
                <a:latin typeface="Times New Roman" panose="02020603050405020304" pitchFamily="18" charset="0"/>
                <a:cs typeface="Times New Roman" panose="02020603050405020304" pitchFamily="18" charset="0"/>
              </a:rPr>
              <a:t>Gây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ra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tình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trạng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ô </a:t>
            </a:r>
            <a:r>
              <a:rPr lang="en-US" sz="3600" b="1" i="1" dirty="0" err="1">
                <a:solidFill>
                  <a:srgbClr val="FF0000"/>
                </a:solidFill>
                <a:latin typeface="Times New Roman" panose="02020603050405020304" pitchFamily="18" charset="0"/>
                <a:cs typeface="Times New Roman" panose="02020603050405020304" pitchFamily="18" charset="0"/>
              </a:rPr>
              <a:t>nhiễm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môi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trường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sự</a:t>
            </a:r>
            <a:r>
              <a:rPr lang="en-US" sz="3600"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bóc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lột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sức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lao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động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của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phụ</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nữ</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trẻ</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sự</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chiếm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tranh</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giành</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thuộc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địa</a:t>
            </a:r>
            <a:r>
              <a:rPr lang="en-US" sz="3600"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9086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people working out in a factory&#10;&#10;Description automatically generated">
            <a:extLst>
              <a:ext uri="{FF2B5EF4-FFF2-40B4-BE49-F238E27FC236}">
                <a16:creationId xmlns:a16="http://schemas.microsoft.com/office/drawing/2014/main" id="{89175C48-6EEA-9AD8-CBCF-823CA0FC8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04116" cy="6858000"/>
          </a:xfrm>
          <a:prstGeom prst="rect">
            <a:avLst/>
          </a:prstGeom>
        </p:spPr>
      </p:pic>
      <p:sp>
        <p:nvSpPr>
          <p:cNvPr id="5" name="TextBox 4">
            <a:extLst>
              <a:ext uri="{FF2B5EF4-FFF2-40B4-BE49-F238E27FC236}">
                <a16:creationId xmlns:a16="http://schemas.microsoft.com/office/drawing/2014/main" id="{6EF29C63-4F36-B32A-0482-9376EB70A5A4}"/>
              </a:ext>
            </a:extLst>
          </p:cNvPr>
          <p:cNvSpPr txBox="1"/>
          <p:nvPr/>
        </p:nvSpPr>
        <p:spPr>
          <a:xfrm>
            <a:off x="8104116" y="505078"/>
            <a:ext cx="3967619" cy="16471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07000"/>
              </a:lnSpc>
              <a:spcBef>
                <a:spcPts val="0"/>
              </a:spcBef>
              <a:spcAft>
                <a:spcPts val="8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nhận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3.5/SGK.</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3209383-7128-EFE0-555B-D578195E3B2E}"/>
              </a:ext>
            </a:extLst>
          </p:cNvPr>
          <p:cNvSpPr txBox="1"/>
          <p:nvPr/>
        </p:nvSpPr>
        <p:spPr>
          <a:xfrm>
            <a:off x="8104115" y="2338151"/>
            <a:ext cx="3967619" cy="40318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i="1" dirty="0" err="1">
                <a:latin typeface="Times New Roman" panose="02020603050405020304" pitchFamily="18" charset="0"/>
                <a:cs typeface="Times New Roman" panose="02020603050405020304" pitchFamily="18" charset="0"/>
              </a:rPr>
              <a:t>Việc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trẻ</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máy</a:t>
            </a:r>
            <a:r>
              <a:rPr lang="en-US" sz="3200" i="1" dirty="0">
                <a:latin typeface="Times New Roman" panose="02020603050405020304" pitchFamily="18" charset="0"/>
                <a:cs typeface="Times New Roman" panose="02020603050405020304" pitchFamily="18" charset="0"/>
              </a:rPr>
              <a:t> do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rẻ</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lợi</a:t>
            </a:r>
            <a:r>
              <a:rPr lang="en-US" sz="3200" i="1" dirty="0">
                <a:latin typeface="Times New Roman" panose="02020603050405020304" pitchFamily="18" charset="0"/>
                <a:cs typeface="Times New Roman" panose="02020603050405020304" pitchFamily="18" charset="0"/>
              </a:rPr>
              <a:t> nhận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chủ</a:t>
            </a:r>
            <a:r>
              <a:rPr lang="en-US" sz="3200" i="1" dirty="0">
                <a:latin typeface="Times New Roman" panose="02020603050405020304" pitchFamily="18" charset="0"/>
                <a:cs typeface="Times New Roman" panose="02020603050405020304" pitchFamily="18" charset="0"/>
              </a:rPr>
              <a:t> ở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49674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8">
            <a:extLst>
              <a:ext uri="{FF2B5EF4-FFF2-40B4-BE49-F238E27FC236}">
                <a16:creationId xmlns:a16="http://schemas.microsoft.com/office/drawing/2014/main" id="{A956445F-AA54-BE6B-C03D-24A4362EC1D6}"/>
              </a:ext>
            </a:extLst>
          </p:cNvPr>
          <p:cNvGrpSpPr/>
          <p:nvPr/>
        </p:nvGrpSpPr>
        <p:grpSpPr>
          <a:xfrm>
            <a:off x="437968" y="1469297"/>
            <a:ext cx="5189482" cy="3635530"/>
            <a:chOff x="0" y="0"/>
            <a:chExt cx="5535447" cy="3877899"/>
          </a:xfrm>
          <a:solidFill>
            <a:schemeClr val="accent5">
              <a:lumMod val="60000"/>
              <a:lumOff val="40000"/>
            </a:schemeClr>
          </a:solidFill>
        </p:grpSpPr>
        <p:pic>
          <p:nvPicPr>
            <p:cNvPr id="14" name="Picture 9">
              <a:extLst>
                <a:ext uri="{FF2B5EF4-FFF2-40B4-BE49-F238E27FC236}">
                  <a16:creationId xmlns:a16="http://schemas.microsoft.com/office/drawing/2014/main" id="{65D7D692-DBD3-4138-2D60-BD0B26FF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4574"/>
            <a:stretch>
              <a:fillRect/>
            </a:stretch>
          </p:blipFill>
          <p:spPr>
            <a:xfrm>
              <a:off x="2767724" y="0"/>
              <a:ext cx="2767724" cy="3877899"/>
            </a:xfrm>
            <a:prstGeom prst="rect">
              <a:avLst/>
            </a:prstGeom>
          </p:spPr>
        </p:pic>
        <p:pic>
          <p:nvPicPr>
            <p:cNvPr id="15" name="Picture 10">
              <a:extLst>
                <a:ext uri="{FF2B5EF4-FFF2-40B4-BE49-F238E27FC236}">
                  <a16:creationId xmlns:a16="http://schemas.microsoft.com/office/drawing/2014/main" id="{518D769C-0960-4DE2-C1A1-A1699F332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4574"/>
            <a:stretch>
              <a:fillRect/>
            </a:stretch>
          </p:blipFill>
          <p:spPr>
            <a:xfrm flipH="1">
              <a:off x="0" y="0"/>
              <a:ext cx="2767724" cy="3877899"/>
            </a:xfrm>
            <a:prstGeom prst="rect">
              <a:avLst/>
            </a:prstGeom>
          </p:spPr>
        </p:pic>
      </p:grpSp>
      <p:pic>
        <p:nvPicPr>
          <p:cNvPr id="16" name="Picture 18">
            <a:extLst>
              <a:ext uri="{FF2B5EF4-FFF2-40B4-BE49-F238E27FC236}">
                <a16:creationId xmlns:a16="http://schemas.microsoft.com/office/drawing/2014/main" id="{EEFC2757-4218-17AE-08C5-EC3B7982E1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5338" y="1574539"/>
            <a:ext cx="2538998" cy="787088"/>
          </a:xfrm>
          <a:prstGeom prst="rect">
            <a:avLst/>
          </a:prstGeom>
        </p:spPr>
      </p:pic>
      <p:sp>
        <p:nvSpPr>
          <p:cNvPr id="17" name="TextBox 7">
            <a:extLst>
              <a:ext uri="{FF2B5EF4-FFF2-40B4-BE49-F238E27FC236}">
                <a16:creationId xmlns:a16="http://schemas.microsoft.com/office/drawing/2014/main" id="{1CBC4E24-F7A6-4D14-CCCD-973D003E4746}"/>
              </a:ext>
            </a:extLst>
          </p:cNvPr>
          <p:cNvSpPr txBox="1"/>
          <p:nvPr/>
        </p:nvSpPr>
        <p:spPr>
          <a:xfrm>
            <a:off x="722337" y="2440565"/>
            <a:ext cx="4620743" cy="129266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cs typeface="Times New Roman" panose="02020603050405020304" pitchFamily="18" charset="0"/>
              </a:rPr>
              <a:t>CÁCH MẠNG CÔNG NGHIỆP (NỬA SAU THẾ KỈ XVIII – GIỮA THẾ KỈ XIX)</a:t>
            </a:r>
          </a:p>
        </p:txBody>
      </p:sp>
      <p:grpSp>
        <p:nvGrpSpPr>
          <p:cNvPr id="22" name="Group 21">
            <a:extLst>
              <a:ext uri="{FF2B5EF4-FFF2-40B4-BE49-F238E27FC236}">
                <a16:creationId xmlns:a16="http://schemas.microsoft.com/office/drawing/2014/main" id="{A56AF311-EDFC-2B84-CD9E-786CBF2FB0CD}"/>
              </a:ext>
            </a:extLst>
          </p:cNvPr>
          <p:cNvGrpSpPr/>
          <p:nvPr/>
        </p:nvGrpSpPr>
        <p:grpSpPr>
          <a:xfrm>
            <a:off x="6052893" y="217245"/>
            <a:ext cx="5312866" cy="1715771"/>
            <a:chOff x="6096000" y="1059017"/>
            <a:chExt cx="5312866" cy="1715771"/>
          </a:xfrm>
        </p:grpSpPr>
        <p:grpSp>
          <p:nvGrpSpPr>
            <p:cNvPr id="2" name="Group 4">
              <a:extLst>
                <a:ext uri="{FF2B5EF4-FFF2-40B4-BE49-F238E27FC236}">
                  <a16:creationId xmlns:a16="http://schemas.microsoft.com/office/drawing/2014/main" id="{557881BF-4385-B815-BA00-E41F5D9603C5}"/>
                </a:ext>
              </a:extLst>
            </p:cNvPr>
            <p:cNvGrpSpPr/>
            <p:nvPr/>
          </p:nvGrpSpPr>
          <p:grpSpPr>
            <a:xfrm>
              <a:off x="6451547" y="1059017"/>
              <a:ext cx="4957319" cy="1715771"/>
              <a:chOff x="0" y="0"/>
              <a:chExt cx="3969011" cy="1373709"/>
            </a:xfrm>
            <a:solidFill>
              <a:schemeClr val="accent5">
                <a:lumMod val="20000"/>
                <a:lumOff val="80000"/>
              </a:schemeClr>
            </a:solidFill>
          </p:grpSpPr>
          <p:sp>
            <p:nvSpPr>
              <p:cNvPr id="3" name="Freeform 5">
                <a:extLst>
                  <a:ext uri="{FF2B5EF4-FFF2-40B4-BE49-F238E27FC236}">
                    <a16:creationId xmlns:a16="http://schemas.microsoft.com/office/drawing/2014/main" id="{5C6BD655-0405-D768-0D43-ECDA8DA466AF}"/>
                  </a:ext>
                </a:extLst>
              </p:cNvPr>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chemeClr val="accent6">
                  <a:lumMod val="20000"/>
                  <a:lumOff val="80000"/>
                </a:schemeClr>
              </a:solidFill>
            </p:spPr>
          </p:sp>
        </p:grpSp>
        <p:pic>
          <p:nvPicPr>
            <p:cNvPr id="9" name="Picture 14">
              <a:extLst>
                <a:ext uri="{FF2B5EF4-FFF2-40B4-BE49-F238E27FC236}">
                  <a16:creationId xmlns:a16="http://schemas.microsoft.com/office/drawing/2014/main" id="{6D25316F-4056-29A5-9C01-DBE360B34AC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0" y="1561355"/>
              <a:ext cx="711094" cy="711094"/>
            </a:xfrm>
            <a:prstGeom prst="rect">
              <a:avLst/>
            </a:prstGeom>
          </p:spPr>
        </p:pic>
        <p:sp>
          <p:nvSpPr>
            <p:cNvPr id="19" name="TextBox 18">
              <a:extLst>
                <a:ext uri="{FF2B5EF4-FFF2-40B4-BE49-F238E27FC236}">
                  <a16:creationId xmlns:a16="http://schemas.microsoft.com/office/drawing/2014/main" id="{A2229FF7-5373-6C43-7472-33A1FDA44BEA}"/>
                </a:ext>
              </a:extLst>
            </p:cNvPr>
            <p:cNvSpPr txBox="1"/>
            <p:nvPr/>
          </p:nvSpPr>
          <p:spPr>
            <a:xfrm>
              <a:off x="6800428" y="1561355"/>
              <a:ext cx="4608438" cy="530594"/>
            </a:xfrm>
            <a:prstGeom prst="rect">
              <a:avLst/>
            </a:prstGeom>
            <a:noFill/>
          </p:spPr>
          <p:txBody>
            <a:bodyPr wrap="square">
              <a:spAutoFit/>
            </a:bodyPr>
            <a:lstStyle/>
            <a:p>
              <a:pPr marL="0" marR="0" algn="just">
                <a:lnSpc>
                  <a:spcPct val="107000"/>
                </a:lnSpc>
                <a:spcBef>
                  <a:spcPts val="0"/>
                </a:spcBef>
                <a:spcAft>
                  <a:spcPts val="800"/>
                </a:spcAf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770A2DD0-B18A-1F20-3D4B-54BBAC51CFE7}"/>
              </a:ext>
            </a:extLst>
          </p:cNvPr>
          <p:cNvGrpSpPr/>
          <p:nvPr/>
        </p:nvGrpSpPr>
        <p:grpSpPr>
          <a:xfrm>
            <a:off x="6065419" y="2229010"/>
            <a:ext cx="5312866" cy="1715771"/>
            <a:chOff x="6237699" y="4108629"/>
            <a:chExt cx="5312866" cy="1715771"/>
          </a:xfrm>
        </p:grpSpPr>
        <p:grpSp>
          <p:nvGrpSpPr>
            <p:cNvPr id="4" name="Group 6">
              <a:extLst>
                <a:ext uri="{FF2B5EF4-FFF2-40B4-BE49-F238E27FC236}">
                  <a16:creationId xmlns:a16="http://schemas.microsoft.com/office/drawing/2014/main" id="{AAD206F7-3113-F923-0705-324AB70A7A84}"/>
                </a:ext>
              </a:extLst>
            </p:cNvPr>
            <p:cNvGrpSpPr/>
            <p:nvPr/>
          </p:nvGrpSpPr>
          <p:grpSpPr>
            <a:xfrm>
              <a:off x="6593246" y="4108629"/>
              <a:ext cx="4957319" cy="1715771"/>
              <a:chOff x="0" y="0"/>
              <a:chExt cx="3969011" cy="1373709"/>
            </a:xfrm>
            <a:solidFill>
              <a:schemeClr val="accent5">
                <a:lumMod val="20000"/>
                <a:lumOff val="80000"/>
              </a:schemeClr>
            </a:solidFill>
          </p:grpSpPr>
          <p:sp>
            <p:nvSpPr>
              <p:cNvPr id="5" name="Freeform 7">
                <a:extLst>
                  <a:ext uri="{FF2B5EF4-FFF2-40B4-BE49-F238E27FC236}">
                    <a16:creationId xmlns:a16="http://schemas.microsoft.com/office/drawing/2014/main" id="{DDBFA38B-87A5-5CE0-5A4D-D17419927D6F}"/>
                  </a:ext>
                </a:extLst>
              </p:cNvPr>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chemeClr val="accent6">
                  <a:lumMod val="20000"/>
                  <a:lumOff val="80000"/>
                </a:schemeClr>
              </a:solidFill>
            </p:spPr>
          </p:sp>
        </p:grpSp>
        <p:pic>
          <p:nvPicPr>
            <p:cNvPr id="10" name="Picture 15">
              <a:extLst>
                <a:ext uri="{FF2B5EF4-FFF2-40B4-BE49-F238E27FC236}">
                  <a16:creationId xmlns:a16="http://schemas.microsoft.com/office/drawing/2014/main" id="{C6296885-20A7-1955-4E8C-11EC6D7AED6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37699" y="4610968"/>
              <a:ext cx="711094" cy="711094"/>
            </a:xfrm>
            <a:prstGeom prst="rect">
              <a:avLst/>
            </a:prstGeom>
          </p:spPr>
        </p:pic>
        <p:sp>
          <p:nvSpPr>
            <p:cNvPr id="21" name="TextBox 20">
              <a:extLst>
                <a:ext uri="{FF2B5EF4-FFF2-40B4-BE49-F238E27FC236}">
                  <a16:creationId xmlns:a16="http://schemas.microsoft.com/office/drawing/2014/main" id="{EEDBB627-098E-7935-7990-012A406AEF97}"/>
                </a:ext>
              </a:extLst>
            </p:cNvPr>
            <p:cNvSpPr txBox="1"/>
            <p:nvPr/>
          </p:nvSpPr>
          <p:spPr>
            <a:xfrm>
              <a:off x="6942127" y="4422773"/>
              <a:ext cx="4498837"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err="1">
                  <a:solidFill>
                    <a:srgbClr val="000000"/>
                  </a:solidFill>
                  <a:latin typeface="Times New Roman" panose="02020603050405020304" pitchFamily="18" charset="0"/>
                  <a:ea typeface="Calibri" panose="020F0502020204030204" pitchFamily="34" charset="0"/>
                </a:rPr>
                <a:t>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công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nghiệp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lan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ra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nước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Mỹ</a:t>
              </a:r>
              <a:endParaRPr lang="en-US" sz="3600" dirty="0"/>
            </a:p>
          </p:txBody>
        </p:sp>
      </p:grpSp>
      <p:grpSp>
        <p:nvGrpSpPr>
          <p:cNvPr id="18" name="Group 17">
            <a:extLst>
              <a:ext uri="{FF2B5EF4-FFF2-40B4-BE49-F238E27FC236}">
                <a16:creationId xmlns:a16="http://schemas.microsoft.com/office/drawing/2014/main" id="{D2916D1C-A31C-4C47-A4CC-4EDA7CE688EA}"/>
              </a:ext>
            </a:extLst>
          </p:cNvPr>
          <p:cNvGrpSpPr/>
          <p:nvPr/>
        </p:nvGrpSpPr>
        <p:grpSpPr>
          <a:xfrm>
            <a:off x="6096000" y="4265827"/>
            <a:ext cx="5282284" cy="1715771"/>
            <a:chOff x="6096000" y="4475314"/>
            <a:chExt cx="5282284" cy="1715771"/>
          </a:xfrm>
        </p:grpSpPr>
        <p:grpSp>
          <p:nvGrpSpPr>
            <p:cNvPr id="7" name="Group 8">
              <a:extLst>
                <a:ext uri="{FF2B5EF4-FFF2-40B4-BE49-F238E27FC236}">
                  <a16:creationId xmlns:a16="http://schemas.microsoft.com/office/drawing/2014/main" id="{3656E55E-7B28-E287-E30E-7AC1465A47AD}"/>
                </a:ext>
              </a:extLst>
            </p:cNvPr>
            <p:cNvGrpSpPr/>
            <p:nvPr/>
          </p:nvGrpSpPr>
          <p:grpSpPr>
            <a:xfrm>
              <a:off x="6420965" y="4475314"/>
              <a:ext cx="4957319" cy="1715771"/>
              <a:chOff x="0" y="0"/>
              <a:chExt cx="3969011" cy="1373709"/>
            </a:xfrm>
            <a:solidFill>
              <a:schemeClr val="accent6">
                <a:lumMod val="20000"/>
                <a:lumOff val="80000"/>
              </a:schemeClr>
            </a:solidFill>
          </p:grpSpPr>
          <p:sp>
            <p:nvSpPr>
              <p:cNvPr id="8" name="Freeform 9">
                <a:extLst>
                  <a:ext uri="{FF2B5EF4-FFF2-40B4-BE49-F238E27FC236}">
                    <a16:creationId xmlns:a16="http://schemas.microsoft.com/office/drawing/2014/main" id="{025A3788-C863-6565-23BE-1D9F91827CDA}"/>
                  </a:ext>
                </a:extLst>
              </p:cNvPr>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grpFill/>
            </p:spPr>
          </p:sp>
        </p:grpSp>
        <p:pic>
          <p:nvPicPr>
            <p:cNvPr id="11" name="Picture 16">
              <a:extLst>
                <a:ext uri="{FF2B5EF4-FFF2-40B4-BE49-F238E27FC236}">
                  <a16:creationId xmlns:a16="http://schemas.microsoft.com/office/drawing/2014/main" id="{BFC87F97-871B-A8DE-CA47-B5CAF39CFBE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96000" y="4949546"/>
              <a:ext cx="711094" cy="711094"/>
            </a:xfrm>
            <a:prstGeom prst="rect">
              <a:avLst/>
            </a:prstGeom>
          </p:spPr>
        </p:pic>
        <p:sp>
          <p:nvSpPr>
            <p:cNvPr id="12" name="TextBox 11">
              <a:extLst>
                <a:ext uri="{FF2B5EF4-FFF2-40B4-BE49-F238E27FC236}">
                  <a16:creationId xmlns:a16="http://schemas.microsoft.com/office/drawing/2014/main" id="{AE11C91D-E6B0-2F98-0AEE-9DCAE3CF40EA}"/>
                </a:ext>
              </a:extLst>
            </p:cNvPr>
            <p:cNvSpPr txBox="1"/>
            <p:nvPr/>
          </p:nvSpPr>
          <p:spPr>
            <a:xfrm>
              <a:off x="6809075" y="4612595"/>
              <a:ext cx="4459609" cy="1384995"/>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Calibri" panose="020F0502020204030204" pitchFamily="34" charset="0"/>
                </a:rPr>
                <a:t>Những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công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nghiệp</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đối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với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xuất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xã</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hội</a:t>
              </a:r>
              <a:endParaRPr lang="en-US" sz="3600" dirty="0"/>
            </a:p>
          </p:txBody>
        </p:sp>
      </p:grpSp>
      <p:grpSp>
        <p:nvGrpSpPr>
          <p:cNvPr id="25" name="Group 4">
            <a:extLst>
              <a:ext uri="{FF2B5EF4-FFF2-40B4-BE49-F238E27FC236}">
                <a16:creationId xmlns:a16="http://schemas.microsoft.com/office/drawing/2014/main" id="{801E80C7-E33F-C7B5-1400-A094F044D103}"/>
              </a:ext>
            </a:extLst>
          </p:cNvPr>
          <p:cNvGrpSpPr/>
          <p:nvPr/>
        </p:nvGrpSpPr>
        <p:grpSpPr>
          <a:xfrm>
            <a:off x="0" y="6311268"/>
            <a:ext cx="12192000" cy="546732"/>
            <a:chOff x="0" y="0"/>
            <a:chExt cx="6555032" cy="293951"/>
          </a:xfrm>
          <a:solidFill>
            <a:schemeClr val="accent5"/>
          </a:solidFill>
        </p:grpSpPr>
        <p:sp>
          <p:nvSpPr>
            <p:cNvPr id="26" name="Freeform 5">
              <a:extLst>
                <a:ext uri="{FF2B5EF4-FFF2-40B4-BE49-F238E27FC236}">
                  <a16:creationId xmlns:a16="http://schemas.microsoft.com/office/drawing/2014/main" id="{F7123F7A-3160-0C10-EA36-303B74BCD2A7}"/>
                </a:ext>
              </a:extLst>
            </p:cNvPr>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grpFill/>
          </p:spPr>
        </p:sp>
      </p:grpSp>
      <p:sp>
        <p:nvSpPr>
          <p:cNvPr id="27" name="Freeform 2">
            <a:extLst>
              <a:ext uri="{FF2B5EF4-FFF2-40B4-BE49-F238E27FC236}">
                <a16:creationId xmlns:a16="http://schemas.microsoft.com/office/drawing/2014/main" id="{2C3502EE-2974-8A23-0E31-3AF8958F9C3B}"/>
              </a:ext>
            </a:extLst>
          </p:cNvPr>
          <p:cNvSpPr/>
          <p:nvPr/>
        </p:nvSpPr>
        <p:spPr>
          <a:xfrm>
            <a:off x="46027" y="4814672"/>
            <a:ext cx="2404997" cy="1851135"/>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965587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hildren in a factory&#10;&#10;Description automatically generated">
            <a:extLst>
              <a:ext uri="{FF2B5EF4-FFF2-40B4-BE49-F238E27FC236}">
                <a16:creationId xmlns:a16="http://schemas.microsoft.com/office/drawing/2014/main" id="{52A94908-88D1-F382-AE14-1CC387F3A8DB}"/>
              </a:ext>
            </a:extLst>
          </p:cNvPr>
          <p:cNvPicPr>
            <a:picLocks noChangeAspect="1"/>
          </p:cNvPicPr>
          <p:nvPr/>
        </p:nvPicPr>
        <p:blipFill rotWithShape="1">
          <a:blip r:embed="rId3">
            <a:extLst>
              <a:ext uri="{28A0092B-C50C-407E-A947-70E740481C1C}">
                <a14:useLocalDpi xmlns:a14="http://schemas.microsoft.com/office/drawing/2010/main" val="0"/>
              </a:ext>
            </a:extLst>
          </a:blip>
          <a:srcRect r="-3" b="1958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descr="A person sewing clothes in a factory&#10;&#10;Description automatically generated">
            <a:extLst>
              <a:ext uri="{FF2B5EF4-FFF2-40B4-BE49-F238E27FC236}">
                <a16:creationId xmlns:a16="http://schemas.microsoft.com/office/drawing/2014/main" id="{C42EA06B-4A37-7D7A-871A-C016D9352396}"/>
              </a:ext>
            </a:extLst>
          </p:cNvPr>
          <p:cNvPicPr>
            <a:picLocks noChangeAspect="1"/>
          </p:cNvPicPr>
          <p:nvPr/>
        </p:nvPicPr>
        <p:blipFill rotWithShape="1">
          <a:blip r:embed="rId4">
            <a:extLst>
              <a:ext uri="{28A0092B-C50C-407E-A947-70E740481C1C}">
                <a14:useLocalDpi xmlns:a14="http://schemas.microsoft.com/office/drawing/2010/main" val="0"/>
              </a:ext>
            </a:extLst>
          </a:blip>
          <a:srcRect t="26304" b="2201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child standing on a machine&#10;&#10;Description automatically generated">
            <a:extLst>
              <a:ext uri="{FF2B5EF4-FFF2-40B4-BE49-F238E27FC236}">
                <a16:creationId xmlns:a16="http://schemas.microsoft.com/office/drawing/2014/main" id="{19F35CA8-9B46-D5FC-882B-4B6029582E22}"/>
              </a:ext>
            </a:extLst>
          </p:cNvPr>
          <p:cNvPicPr>
            <a:picLocks noChangeAspect="1"/>
          </p:cNvPicPr>
          <p:nvPr/>
        </p:nvPicPr>
        <p:blipFill rotWithShape="1">
          <a:blip r:embed="rId5">
            <a:extLst>
              <a:ext uri="{28A0092B-C50C-407E-A947-70E740481C1C}">
                <a14:useLocalDpi xmlns:a14="http://schemas.microsoft.com/office/drawing/2010/main" val="0"/>
              </a:ext>
            </a:extLst>
          </a:blip>
          <a:srcRect l="17563" r="9407"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9" name="TextBox 8">
            <a:extLst>
              <a:ext uri="{FF2B5EF4-FFF2-40B4-BE49-F238E27FC236}">
                <a16:creationId xmlns:a16="http://schemas.microsoft.com/office/drawing/2014/main" id="{F8618D11-5A86-3B12-B842-0B4D99579939}"/>
              </a:ext>
            </a:extLst>
          </p:cNvPr>
          <p:cNvSpPr txBox="1"/>
          <p:nvPr/>
        </p:nvSpPr>
        <p:spPr>
          <a:xfrm>
            <a:off x="-20" y="6042501"/>
            <a:ext cx="12192000" cy="830997"/>
          </a:xfrm>
          <a:prstGeom prst="rect">
            <a:avLst/>
          </a:prstGeom>
          <a:solidFill>
            <a:schemeClr val="bg1"/>
          </a:solidFill>
        </p:spPr>
        <p:txBody>
          <a:bodyPr wrap="square">
            <a:spAutoFit/>
          </a:bodyPr>
          <a:lstStyle/>
          <a:p>
            <a:pPr algn="just"/>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trẻ</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xí</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Mỹ</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XIX –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4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XX</a:t>
            </a:r>
            <a:endParaRPr lang="en-US" sz="1400" i="1" dirty="0"/>
          </a:p>
        </p:txBody>
      </p:sp>
    </p:spTree>
    <p:extLst>
      <p:ext uri="{BB962C8B-B14F-4D97-AF65-F5344CB8AC3E}">
        <p14:creationId xmlns:p14="http://schemas.microsoft.com/office/powerpoint/2010/main" val="29922070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tanding on a machine&#10;&#10;Description automatically generated">
            <a:extLst>
              <a:ext uri="{FF2B5EF4-FFF2-40B4-BE49-F238E27FC236}">
                <a16:creationId xmlns:a16="http://schemas.microsoft.com/office/drawing/2014/main" id="{A096140E-9F69-5CDE-DD6B-9CB8814E7940}"/>
              </a:ext>
            </a:extLst>
          </p:cNvPr>
          <p:cNvPicPr>
            <a:picLocks noChangeAspect="1"/>
          </p:cNvPicPr>
          <p:nvPr/>
        </p:nvPicPr>
        <p:blipFill rotWithShape="1">
          <a:blip r:embed="rId2">
            <a:extLst>
              <a:ext uri="{28A0092B-C50C-407E-A947-70E740481C1C}">
                <a14:useLocalDpi xmlns:a14="http://schemas.microsoft.com/office/drawing/2010/main" val="0"/>
              </a:ext>
            </a:extLst>
          </a:blip>
          <a:srcRect t="13914" b="4101"/>
          <a:stretch/>
        </p:blipFill>
        <p:spPr>
          <a:xfrm>
            <a:off x="307775" y="261437"/>
            <a:ext cx="11576450" cy="6335126"/>
          </a:xfrm>
          <a:prstGeom prst="rect">
            <a:avLst/>
          </a:prstGeom>
        </p:spPr>
      </p:pic>
      <p:sp>
        <p:nvSpPr>
          <p:cNvPr id="5" name="TextBox 4">
            <a:extLst>
              <a:ext uri="{FF2B5EF4-FFF2-40B4-BE49-F238E27FC236}">
                <a16:creationId xmlns:a16="http://schemas.microsoft.com/office/drawing/2014/main" id="{421C962C-F5E5-1A91-5586-674E5D257E4A}"/>
              </a:ext>
            </a:extLst>
          </p:cNvPr>
          <p:cNvSpPr txBox="1"/>
          <p:nvPr/>
        </p:nvSpPr>
        <p:spPr>
          <a:xfrm>
            <a:off x="307776" y="5338142"/>
            <a:ext cx="11576450" cy="1258421"/>
          </a:xfrm>
          <a:prstGeom prst="rect">
            <a:avLst/>
          </a:prstGeom>
          <a:solidFill>
            <a:schemeClr val="bg1"/>
          </a:solidFill>
        </p:spPr>
        <p:txBody>
          <a:bodyPr wrap="square">
            <a:spAutoFit/>
          </a:bodyPr>
          <a:lstStyle/>
          <a:p>
            <a:pPr marL="0" marR="0" algn="just">
              <a:lnSpc>
                <a:spcPct val="107000"/>
              </a:lnSpc>
              <a:spcBef>
                <a:spcPts val="0"/>
              </a:spcBef>
              <a:spcAft>
                <a:spcPts val="8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đằng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3801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factory with smoke coming out of the chimney&#10;&#10;Description automatically generated">
            <a:extLst>
              <a:ext uri="{FF2B5EF4-FFF2-40B4-BE49-F238E27FC236}">
                <a16:creationId xmlns:a16="http://schemas.microsoft.com/office/drawing/2014/main" id="{8880F10D-BC44-E5DD-5570-4A796300696C}"/>
              </a:ext>
            </a:extLst>
          </p:cNvPr>
          <p:cNvPicPr>
            <a:picLocks noChangeAspect="1"/>
          </p:cNvPicPr>
          <p:nvPr/>
        </p:nvPicPr>
        <p:blipFill rotWithShape="1">
          <a:blip r:embed="rId2">
            <a:extLst>
              <a:ext uri="{28A0092B-C50C-407E-A947-70E740481C1C}">
                <a14:useLocalDpi xmlns:a14="http://schemas.microsoft.com/office/drawing/2010/main" val="0"/>
              </a:ext>
            </a:extLst>
          </a:blip>
          <a:srcRect l="23141" r="29716"/>
          <a:stretch/>
        </p:blipFill>
        <p:spPr>
          <a:xfrm>
            <a:off x="-6508" y="0"/>
            <a:ext cx="4046132" cy="6302154"/>
          </a:xfrm>
          <a:prstGeom prst="rect">
            <a:avLst/>
          </a:prstGeom>
        </p:spPr>
      </p:pic>
      <p:pic>
        <p:nvPicPr>
          <p:cNvPr id="3" name="Picture 2" descr="A truck in a large pile of garbage&#10;&#10;Description automatically generated">
            <a:extLst>
              <a:ext uri="{FF2B5EF4-FFF2-40B4-BE49-F238E27FC236}">
                <a16:creationId xmlns:a16="http://schemas.microsoft.com/office/drawing/2014/main" id="{F3EFA3B6-4970-1043-6C3A-64058C4ED402}"/>
              </a:ext>
            </a:extLst>
          </p:cNvPr>
          <p:cNvPicPr>
            <a:picLocks noChangeAspect="1"/>
          </p:cNvPicPr>
          <p:nvPr/>
        </p:nvPicPr>
        <p:blipFill rotWithShape="1">
          <a:blip r:embed="rId3">
            <a:extLst>
              <a:ext uri="{28A0092B-C50C-407E-A947-70E740481C1C}">
                <a14:useLocalDpi xmlns:a14="http://schemas.microsoft.com/office/drawing/2010/main" val="0"/>
              </a:ext>
            </a:extLst>
          </a:blip>
          <a:srcRect l="21517" r="33304"/>
          <a:stretch/>
        </p:blipFill>
        <p:spPr>
          <a:xfrm>
            <a:off x="4094959" y="0"/>
            <a:ext cx="4029005" cy="6302154"/>
          </a:xfrm>
          <a:prstGeom prst="rect">
            <a:avLst/>
          </a:prstGeom>
        </p:spPr>
      </p:pic>
      <p:pic>
        <p:nvPicPr>
          <p:cNvPr id="5" name="Picture 4" descr="A water flowing out of a pipe&#10;&#10;Description automatically generated">
            <a:extLst>
              <a:ext uri="{FF2B5EF4-FFF2-40B4-BE49-F238E27FC236}">
                <a16:creationId xmlns:a16="http://schemas.microsoft.com/office/drawing/2014/main" id="{AACDB666-74FC-0003-4DE3-0606F12E020C}"/>
              </a:ext>
            </a:extLst>
          </p:cNvPr>
          <p:cNvPicPr>
            <a:picLocks noChangeAspect="1"/>
          </p:cNvPicPr>
          <p:nvPr/>
        </p:nvPicPr>
        <p:blipFill rotWithShape="1">
          <a:blip r:embed="rId4">
            <a:extLst>
              <a:ext uri="{28A0092B-C50C-407E-A947-70E740481C1C}">
                <a14:useLocalDpi xmlns:a14="http://schemas.microsoft.com/office/drawing/2010/main" val="0"/>
              </a:ext>
            </a:extLst>
          </a:blip>
          <a:srcRect l="27746" r="29370" b="2"/>
          <a:stretch/>
        </p:blipFill>
        <p:spPr>
          <a:xfrm>
            <a:off x="8179346" y="0"/>
            <a:ext cx="4012654" cy="6302154"/>
          </a:xfrm>
          <a:prstGeom prst="rect">
            <a:avLst/>
          </a:prstGeom>
        </p:spPr>
      </p:pic>
      <p:sp>
        <p:nvSpPr>
          <p:cNvPr id="10" name="TextBox 9">
            <a:extLst>
              <a:ext uri="{FF2B5EF4-FFF2-40B4-BE49-F238E27FC236}">
                <a16:creationId xmlns:a16="http://schemas.microsoft.com/office/drawing/2014/main" id="{BFFD0499-DB8D-D719-F479-B7453877B3C6}"/>
              </a:ext>
            </a:extLst>
          </p:cNvPr>
          <p:cNvSpPr txBox="1"/>
          <p:nvPr/>
        </p:nvSpPr>
        <p:spPr>
          <a:xfrm>
            <a:off x="-6508" y="6327293"/>
            <a:ext cx="12198508" cy="530145"/>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chất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thải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nghiệp</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môi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bị</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ô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nhiễm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nghiêm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trọng</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296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water flowing through a canal&#10;&#10;Description automatically generated">
            <a:extLst>
              <a:ext uri="{FF2B5EF4-FFF2-40B4-BE49-F238E27FC236}">
                <a16:creationId xmlns:a16="http://schemas.microsoft.com/office/drawing/2014/main" id="{6FFAEBDB-5016-D58A-2EB2-249AA66143F5}"/>
              </a:ext>
            </a:extLst>
          </p:cNvPr>
          <p:cNvPicPr>
            <a:picLocks noChangeAspect="1"/>
          </p:cNvPicPr>
          <p:nvPr/>
        </p:nvPicPr>
        <p:blipFill rotWithShape="1">
          <a:blip r:embed="rId3">
            <a:extLst>
              <a:ext uri="{28A0092B-C50C-407E-A947-70E740481C1C}">
                <a14:useLocalDpi xmlns:a14="http://schemas.microsoft.com/office/drawing/2010/main" val="0"/>
              </a:ext>
            </a:extLst>
          </a:blip>
          <a:srcRect l="23784" r="47014" b="-1"/>
          <a:stretch/>
        </p:blipFill>
        <p:spPr>
          <a:xfrm>
            <a:off x="187387" y="170014"/>
            <a:ext cx="3805676" cy="6516265"/>
          </a:xfrm>
          <a:prstGeom prst="rect">
            <a:avLst/>
          </a:prstGeom>
        </p:spPr>
      </p:pic>
      <p:pic>
        <p:nvPicPr>
          <p:cNvPr id="3" name="Picture 2" descr="A pile of garbage next to a bridge&#10;&#10;Description automatically generated">
            <a:extLst>
              <a:ext uri="{FF2B5EF4-FFF2-40B4-BE49-F238E27FC236}">
                <a16:creationId xmlns:a16="http://schemas.microsoft.com/office/drawing/2014/main" id="{69823E08-C302-1D7D-5D6F-188B813A2658}"/>
              </a:ext>
            </a:extLst>
          </p:cNvPr>
          <p:cNvPicPr>
            <a:picLocks noChangeAspect="1"/>
          </p:cNvPicPr>
          <p:nvPr/>
        </p:nvPicPr>
        <p:blipFill rotWithShape="1">
          <a:blip r:embed="rId4">
            <a:extLst>
              <a:ext uri="{28A0092B-C50C-407E-A947-70E740481C1C}">
                <a14:useLocalDpi xmlns:a14="http://schemas.microsoft.com/office/drawing/2010/main" val="0"/>
              </a:ext>
            </a:extLst>
          </a:blip>
          <a:srcRect l="9546" r="22903" b="-1"/>
          <a:stretch/>
        </p:blipFill>
        <p:spPr>
          <a:xfrm>
            <a:off x="4179224" y="170014"/>
            <a:ext cx="7825389" cy="6516263"/>
          </a:xfrm>
          <a:prstGeom prst="rect">
            <a:avLst/>
          </a:prstGeom>
        </p:spPr>
      </p:pic>
      <p:sp>
        <p:nvSpPr>
          <p:cNvPr id="9" name="TextBox 8">
            <a:extLst>
              <a:ext uri="{FF2B5EF4-FFF2-40B4-BE49-F238E27FC236}">
                <a16:creationId xmlns:a16="http://schemas.microsoft.com/office/drawing/2014/main" id="{CEA1F0EC-0D01-94F0-C82C-38D1E526CAB4}"/>
              </a:ext>
            </a:extLst>
          </p:cNvPr>
          <p:cNvSpPr txBox="1"/>
          <p:nvPr/>
        </p:nvSpPr>
        <p:spPr>
          <a:xfrm>
            <a:off x="0" y="6354164"/>
            <a:ext cx="12198508" cy="530145"/>
          </a:xfrm>
          <a:prstGeom prst="rect">
            <a:avLst/>
          </a:prstGeom>
          <a:solidFill>
            <a:schemeClr val="bg1"/>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chất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thải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nghiệp</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môi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bị</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ô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nhiễm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nghiêm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trọng</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5167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1" y="2310813"/>
            <a:ext cx="10738962"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15">
            <a:extLst>
              <a:ext uri="{FF2B5EF4-FFF2-40B4-BE49-F238E27FC236}">
                <a16:creationId xmlns:a16="http://schemas.microsoft.com/office/drawing/2014/main" id="{BD5AEBE1-4F4C-07AE-5AED-EA626D82B9ED}"/>
              </a:ext>
            </a:extLst>
          </p:cNvPr>
          <p:cNvSpPr/>
          <p:nvPr/>
        </p:nvSpPr>
        <p:spPr>
          <a:xfrm rot="16200000">
            <a:off x="5563341" y="-41894"/>
            <a:ext cx="1386119" cy="8883751"/>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sp>
        <p:nvSpPr>
          <p:cNvPr id="9" name="Freeform 6">
            <a:extLst>
              <a:ext uri="{FF2B5EF4-FFF2-40B4-BE49-F238E27FC236}">
                <a16:creationId xmlns:a16="http://schemas.microsoft.com/office/drawing/2014/main" id="{2C272848-589D-177D-666B-9642AF2C0307}"/>
              </a:ext>
            </a:extLst>
          </p:cNvPr>
          <p:cNvSpPr/>
          <p:nvPr/>
        </p:nvSpPr>
        <p:spPr>
          <a:xfrm>
            <a:off x="1706322" y="3429000"/>
            <a:ext cx="1347118" cy="1664041"/>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1">
            <a:extLst>
              <a:ext uri="{FF2B5EF4-FFF2-40B4-BE49-F238E27FC236}">
                <a16:creationId xmlns:a16="http://schemas.microsoft.com/office/drawing/2014/main" id="{EB0B9E98-533B-D886-B149-8EA9096BDA14}"/>
              </a:ext>
            </a:extLst>
          </p:cNvPr>
          <p:cNvSpPr txBox="1"/>
          <p:nvPr/>
        </p:nvSpPr>
        <p:spPr>
          <a:xfrm>
            <a:off x="2958995" y="3813895"/>
            <a:ext cx="7441126" cy="1120243"/>
          </a:xfrm>
          <a:prstGeom prst="rect">
            <a:avLst/>
          </a:prstGeom>
          <a:noFill/>
        </p:spPr>
        <p:txBody>
          <a:bodyPr wrap="square">
            <a:spAutoFit/>
          </a:bodyPr>
          <a:lstStyle/>
          <a:p>
            <a:pPr marL="0" marR="0" algn="just">
              <a:lnSpc>
                <a:spcPct val="107000"/>
              </a:lnSpc>
              <a:spcBef>
                <a:spcPts val="0"/>
              </a:spcBef>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bao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8927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red sign with text&#10;&#10;Description automatically generated">
            <a:extLst>
              <a:ext uri="{FF2B5EF4-FFF2-40B4-BE49-F238E27FC236}">
                <a16:creationId xmlns:a16="http://schemas.microsoft.com/office/drawing/2014/main" id="{5B9E52CD-105F-274C-425E-093DA43F4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86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icons and symbols&#10;&#10;Description automatically generated">
            <a:extLst>
              <a:ext uri="{FF2B5EF4-FFF2-40B4-BE49-F238E27FC236}">
                <a16:creationId xmlns:a16="http://schemas.microsoft.com/office/drawing/2014/main" id="{91FFA8B9-6784-0BC9-785A-171AF16F0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509683D-61AF-AEED-B25A-8B61D41BAFFA}"/>
              </a:ext>
            </a:extLst>
          </p:cNvPr>
          <p:cNvGrpSpPr/>
          <p:nvPr/>
        </p:nvGrpSpPr>
        <p:grpSpPr>
          <a:xfrm>
            <a:off x="-107232" y="-1783"/>
            <a:ext cx="5189482" cy="4085267"/>
            <a:chOff x="5955365" y="837461"/>
            <a:chExt cx="5189482" cy="4085267"/>
          </a:xfrm>
        </p:grpSpPr>
        <p:grpSp>
          <p:nvGrpSpPr>
            <p:cNvPr id="6" name="Group 8">
              <a:extLst>
                <a:ext uri="{FF2B5EF4-FFF2-40B4-BE49-F238E27FC236}">
                  <a16:creationId xmlns:a16="http://schemas.microsoft.com/office/drawing/2014/main" id="{968C89B4-BB70-BDB1-484F-2ABF33B08376}"/>
                </a:ext>
              </a:extLst>
            </p:cNvPr>
            <p:cNvGrpSpPr/>
            <p:nvPr/>
          </p:nvGrpSpPr>
          <p:grpSpPr>
            <a:xfrm>
              <a:off x="5955365" y="837461"/>
              <a:ext cx="5189482" cy="4085267"/>
              <a:chOff x="0" y="0"/>
              <a:chExt cx="5535447" cy="3877899"/>
            </a:xfrm>
            <a:solidFill>
              <a:schemeClr val="accent6">
                <a:lumMod val="40000"/>
                <a:lumOff val="60000"/>
              </a:schemeClr>
            </a:solidFill>
          </p:grpSpPr>
          <p:pic>
            <p:nvPicPr>
              <p:cNvPr id="10" name="Picture 9">
                <a:extLst>
                  <a:ext uri="{FF2B5EF4-FFF2-40B4-BE49-F238E27FC236}">
                    <a16:creationId xmlns:a16="http://schemas.microsoft.com/office/drawing/2014/main" id="{44C237DB-2E10-6DA1-781D-2813E3C05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4574"/>
              <a:stretch>
                <a:fillRect/>
              </a:stretch>
            </p:blipFill>
            <p:spPr>
              <a:xfrm>
                <a:off x="2767724" y="0"/>
                <a:ext cx="2767724" cy="3877899"/>
              </a:xfrm>
              <a:prstGeom prst="rect">
                <a:avLst/>
              </a:prstGeom>
            </p:spPr>
          </p:pic>
          <p:pic>
            <p:nvPicPr>
              <p:cNvPr id="11" name="Picture 10">
                <a:extLst>
                  <a:ext uri="{FF2B5EF4-FFF2-40B4-BE49-F238E27FC236}">
                    <a16:creationId xmlns:a16="http://schemas.microsoft.com/office/drawing/2014/main" id="{72611914-2EF5-CDA2-5036-BE4C03A54D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4574"/>
              <a:stretch>
                <a:fillRect/>
              </a:stretch>
            </p:blipFill>
            <p:spPr>
              <a:xfrm flipH="1">
                <a:off x="0" y="0"/>
                <a:ext cx="2767724" cy="3877899"/>
              </a:xfrm>
              <a:prstGeom prst="rect">
                <a:avLst/>
              </a:prstGeom>
            </p:spPr>
          </p:pic>
        </p:grpSp>
        <p:pic>
          <p:nvPicPr>
            <p:cNvPr id="7" name="Picture 18">
              <a:extLst>
                <a:ext uri="{FF2B5EF4-FFF2-40B4-BE49-F238E27FC236}">
                  <a16:creationId xmlns:a16="http://schemas.microsoft.com/office/drawing/2014/main" id="{DE4FCB61-5C2B-349C-B110-4B04AC9B61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04806" y="1045507"/>
              <a:ext cx="4272901" cy="787088"/>
            </a:xfrm>
            <a:prstGeom prst="rect">
              <a:avLst/>
            </a:prstGeom>
          </p:spPr>
        </p:pic>
        <p:sp>
          <p:nvSpPr>
            <p:cNvPr id="8" name="TextBox 7">
              <a:extLst>
                <a:ext uri="{FF2B5EF4-FFF2-40B4-BE49-F238E27FC236}">
                  <a16:creationId xmlns:a16="http://schemas.microsoft.com/office/drawing/2014/main" id="{92D8928F-F7B1-2EB0-0983-24FBF68F9E53}"/>
                </a:ext>
              </a:extLst>
            </p:cNvPr>
            <p:cNvSpPr txBox="1"/>
            <p:nvPr/>
          </p:nvSpPr>
          <p:spPr>
            <a:xfrm>
              <a:off x="6253808" y="1700506"/>
              <a:ext cx="4660042" cy="2289729"/>
            </a:xfrm>
            <a:prstGeom prst="rect">
              <a:avLst/>
            </a:prstGeom>
            <a:noFill/>
          </p:spPr>
          <p:txBody>
            <a:bodyPr wrap="square">
              <a:spAutoFit/>
            </a:bodyPr>
            <a:lstStyle/>
            <a:p>
              <a:pPr marL="0" marR="0" algn="just">
                <a:lnSpc>
                  <a:spcPct val="107000"/>
                </a:lnSpc>
                <a:spcBef>
                  <a:spcPts val="0"/>
                </a:spcBef>
                <a:spcAft>
                  <a:spcPts val="800"/>
                </a:spcAft>
              </a:pP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Phát</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triển</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trên</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3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trụ</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cột</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chính</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marL="0" marR="0" algn="just">
                <a:lnSpc>
                  <a:spcPct val="107000"/>
                </a:lnSpc>
                <a:spcBef>
                  <a:spcPts val="0"/>
                </a:spcBef>
                <a:spcAft>
                  <a:spcPts val="800"/>
                </a:spcAft>
              </a:pP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Kỹ</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thuật</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số</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nghệ</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sinh</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học</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vật</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lý</a:t>
              </a:r>
              <a:endPar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0" marR="0" algn="just">
                <a:lnSpc>
                  <a:spcPct val="107000"/>
                </a:lnSpc>
                <a:spcBef>
                  <a:spcPts val="0"/>
                </a:spcBef>
                <a:spcAft>
                  <a:spcPts val="800"/>
                </a:spcAft>
              </a:pP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Trí</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tuệ</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nhân</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tạo</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(AL)</a:t>
              </a:r>
            </a:p>
            <a:p>
              <a:pPr marL="0" marR="0" algn="just">
                <a:lnSpc>
                  <a:spcPct val="107000"/>
                </a:lnSpc>
                <a:spcBef>
                  <a:spcPts val="0"/>
                </a:spcBef>
                <a:spcAft>
                  <a:spcPts val="800"/>
                </a:spcAft>
              </a:pP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Internet of things (IOT)</a:t>
              </a:r>
            </a:p>
            <a:p>
              <a:pPr marL="0" marR="0" algn="just">
                <a:lnSpc>
                  <a:spcPct val="107000"/>
                </a:lnSpc>
                <a:spcBef>
                  <a:spcPts val="0"/>
                </a:spcBef>
                <a:spcAft>
                  <a:spcPts val="800"/>
                </a:spcAft>
              </a:pP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Robot, 3D. Big data</a:t>
              </a:r>
            </a:p>
          </p:txBody>
        </p:sp>
        <p:sp>
          <p:nvSpPr>
            <p:cNvPr id="9" name="TextBox 8">
              <a:extLst>
                <a:ext uri="{FF2B5EF4-FFF2-40B4-BE49-F238E27FC236}">
                  <a16:creationId xmlns:a16="http://schemas.microsoft.com/office/drawing/2014/main" id="{15070F9D-671F-5B8C-392F-98E5F5E24FEE}"/>
                </a:ext>
              </a:extLst>
            </p:cNvPr>
            <p:cNvSpPr txBox="1"/>
            <p:nvPr/>
          </p:nvSpPr>
          <p:spPr>
            <a:xfrm>
              <a:off x="6422504" y="1135508"/>
              <a:ext cx="4339508" cy="430246"/>
            </a:xfrm>
            <a:prstGeom prst="rect">
              <a:avLst/>
            </a:prstGeom>
            <a:noFill/>
          </p:spPr>
          <p:txBody>
            <a:bodyPr wrap="square">
              <a:spAutoFit/>
            </a:bodyPr>
            <a:lstStyle/>
            <a:p>
              <a:pPr marL="0" marR="0" algn="just">
                <a:lnSpc>
                  <a:spcPct val="107000"/>
                </a:lnSpc>
                <a:spcBef>
                  <a:spcPts val="0"/>
                </a:spcBef>
                <a:spcAft>
                  <a:spcPts val="800"/>
                </a:spcAft>
              </a:pP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Cách</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mạng</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công</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nghiệp</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lần</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thứ</a:t>
              </a:r>
              <a:r>
                <a:rPr lang="en-US" sz="22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4</a:t>
              </a:r>
            </a:p>
          </p:txBody>
        </p:sp>
      </p:grpSp>
    </p:spTree>
    <p:extLst>
      <p:ext uri="{BB962C8B-B14F-4D97-AF65-F5344CB8AC3E}">
        <p14:creationId xmlns:p14="http://schemas.microsoft.com/office/powerpoint/2010/main" val="3451789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grpSp>
        <p:nvGrpSpPr>
          <p:cNvPr id="10" name="Group 9">
            <a:extLst>
              <a:ext uri="{FF2B5EF4-FFF2-40B4-BE49-F238E27FC236}">
                <a16:creationId xmlns:a16="http://schemas.microsoft.com/office/drawing/2014/main" id="{8135A541-96C4-89AD-4C72-BEB09621F427}"/>
              </a:ext>
            </a:extLst>
          </p:cNvPr>
          <p:cNvGrpSpPr/>
          <p:nvPr/>
        </p:nvGrpSpPr>
        <p:grpSpPr>
          <a:xfrm>
            <a:off x="1395734" y="623443"/>
            <a:ext cx="9396355" cy="2056510"/>
            <a:chOff x="816134" y="614360"/>
            <a:chExt cx="9396355" cy="2056510"/>
          </a:xfrm>
        </p:grpSpPr>
        <p:grpSp>
          <p:nvGrpSpPr>
            <p:cNvPr id="4" name="Group 14">
              <a:extLst>
                <a:ext uri="{FF2B5EF4-FFF2-40B4-BE49-F238E27FC236}">
                  <a16:creationId xmlns:a16="http://schemas.microsoft.com/office/drawing/2014/main" id="{05B0F78E-8917-4975-1AA8-416DBD6D1C68}"/>
                </a:ext>
              </a:extLst>
            </p:cNvPr>
            <p:cNvGrpSpPr/>
            <p:nvPr/>
          </p:nvGrpSpPr>
          <p:grpSpPr>
            <a:xfrm rot="-5400000">
              <a:off x="5077180" y="-2553828"/>
              <a:ext cx="1386867" cy="8883750"/>
              <a:chOff x="0" y="0"/>
              <a:chExt cx="2354580" cy="14361222"/>
            </a:xfrm>
          </p:grpSpPr>
          <p:sp>
            <p:nvSpPr>
              <p:cNvPr id="5" name="Freeform 15">
                <a:extLst>
                  <a:ext uri="{FF2B5EF4-FFF2-40B4-BE49-F238E27FC236}">
                    <a16:creationId xmlns:a16="http://schemas.microsoft.com/office/drawing/2014/main" id="{A3F81AAB-42D6-070D-88EB-5A3CBA63A0D0}"/>
                  </a:ext>
                </a:extLst>
              </p:cNvPr>
              <p:cNvSpPr/>
              <p:nvPr/>
            </p:nvSpPr>
            <p:spPr>
              <a:xfrm>
                <a:off x="0" y="0"/>
                <a:ext cx="2353310" cy="14361223"/>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6" name="Freeform 6">
              <a:extLst>
                <a:ext uri="{FF2B5EF4-FFF2-40B4-BE49-F238E27FC236}">
                  <a16:creationId xmlns:a16="http://schemas.microsoft.com/office/drawing/2014/main" id="{B38E8144-6B16-C560-B6B9-066507C011C7}"/>
                </a:ext>
              </a:extLst>
            </p:cNvPr>
            <p:cNvSpPr/>
            <p:nvPr/>
          </p:nvSpPr>
          <p:spPr>
            <a:xfrm>
              <a:off x="816134" y="614360"/>
              <a:ext cx="1618929"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1" name="TextBox 10">
            <a:extLst>
              <a:ext uri="{FF2B5EF4-FFF2-40B4-BE49-F238E27FC236}">
                <a16:creationId xmlns:a16="http://schemas.microsoft.com/office/drawing/2014/main" id="{82BFDE4F-E117-52C5-4596-C926DA9DA757}"/>
              </a:ext>
            </a:extLst>
          </p:cNvPr>
          <p:cNvSpPr txBox="1"/>
          <p:nvPr/>
        </p:nvSpPr>
        <p:spPr>
          <a:xfrm>
            <a:off x="2867706" y="1143700"/>
            <a:ext cx="7582579" cy="1569660"/>
          </a:xfrm>
          <a:prstGeom prst="rect">
            <a:avLst/>
          </a:prstGeom>
          <a:noFill/>
        </p:spPr>
        <p:txBody>
          <a:bodyPr wrap="square">
            <a:spAutoFit/>
          </a:bodyPr>
          <a:lstStyle/>
          <a:p>
            <a:pPr algn="just"/>
            <a:r>
              <a:rPr lang="en-US" sz="3200" b="1" dirty="0" err="1">
                <a:effectLst/>
                <a:latin typeface="Times New Roman" panose="02020603050405020304" pitchFamily="18" charset="0"/>
                <a:ea typeface="Calibri" panose="020F0502020204030204" pitchFamily="34" charset="0"/>
              </a:rPr>
              <a:t>Là</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học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sinh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cần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phải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làm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gì</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để</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thích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ứng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trong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thời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đại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cách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mạng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công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nghiệp</a:t>
            </a:r>
            <a:r>
              <a:rPr lang="en-US" sz="3200" b="1" dirty="0">
                <a:effectLst/>
                <a:latin typeface="Times New Roman" panose="02020603050405020304" pitchFamily="18" charset="0"/>
                <a:ea typeface="Calibri" panose="020F0502020204030204" pitchFamily="34" charset="0"/>
              </a:rPr>
              <a:t> 4.0?</a:t>
            </a:r>
            <a:endParaRPr lang="en-US" sz="4000" dirty="0"/>
          </a:p>
        </p:txBody>
      </p:sp>
      <p:sp>
        <p:nvSpPr>
          <p:cNvPr id="12" name="Freeform 2">
            <a:extLst>
              <a:ext uri="{FF2B5EF4-FFF2-40B4-BE49-F238E27FC236}">
                <a16:creationId xmlns:a16="http://schemas.microsoft.com/office/drawing/2014/main" id="{0BECE1A6-5326-13C4-C844-76F7D0469F6D}"/>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2">
            <a:extLst>
              <a:ext uri="{FF2B5EF4-FFF2-40B4-BE49-F238E27FC236}">
                <a16:creationId xmlns:a16="http://schemas.microsoft.com/office/drawing/2014/main" id="{05D66940-2F86-1C48-C5D7-2B216801BC9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554155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cartoon characters&#10;&#10;Description automatically generated">
            <a:extLst>
              <a:ext uri="{FF2B5EF4-FFF2-40B4-BE49-F238E27FC236}">
                <a16:creationId xmlns:a16="http://schemas.microsoft.com/office/drawing/2014/main" id="{0214D63A-E304-2D9D-FE93-80EAF0402384}"/>
              </a:ext>
            </a:extLst>
          </p:cNvPr>
          <p:cNvPicPr>
            <a:picLocks noChangeAspect="1"/>
          </p:cNvPicPr>
          <p:nvPr/>
        </p:nvPicPr>
        <p:blipFill rotWithShape="1">
          <a:blip r:embed="rId2">
            <a:extLst>
              <a:ext uri="{28A0092B-C50C-407E-A947-70E740481C1C}">
                <a14:useLocalDpi xmlns:a14="http://schemas.microsoft.com/office/drawing/2010/main" val="0"/>
              </a:ext>
            </a:extLst>
          </a:blip>
          <a:srcRect r="6223" b="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1578157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15" name="Freeform 9">
            <a:extLst>
              <a:ext uri="{FF2B5EF4-FFF2-40B4-BE49-F238E27FC236}">
                <a16:creationId xmlns:a16="http://schemas.microsoft.com/office/drawing/2014/main" id="{0326B619-1159-5B82-94F2-7DFDF35B510F}"/>
              </a:ext>
            </a:extLst>
          </p:cNvPr>
          <p:cNvSpPr/>
          <p:nvPr/>
        </p:nvSpPr>
        <p:spPr>
          <a:xfrm>
            <a:off x="10670586" y="3538603"/>
            <a:ext cx="2132603" cy="3284950"/>
          </a:xfrm>
          <a:custGeom>
            <a:avLst/>
            <a:gdLst/>
            <a:ahLst/>
            <a:cxnLst/>
            <a:rect l="l" t="t" r="r" b="b"/>
            <a:pathLst>
              <a:path w="3379280" h="4114800">
                <a:moveTo>
                  <a:pt x="0" y="0"/>
                </a:moveTo>
                <a:lnTo>
                  <a:pt x="3379279" y="0"/>
                </a:lnTo>
                <a:lnTo>
                  <a:pt x="337927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2" name="Group 21">
            <a:extLst>
              <a:ext uri="{FF2B5EF4-FFF2-40B4-BE49-F238E27FC236}">
                <a16:creationId xmlns:a16="http://schemas.microsoft.com/office/drawing/2014/main" id="{1053A2D9-EB85-BFE8-F7A5-75F42392599C}"/>
              </a:ext>
            </a:extLst>
          </p:cNvPr>
          <p:cNvGrpSpPr/>
          <p:nvPr/>
        </p:nvGrpSpPr>
        <p:grpSpPr>
          <a:xfrm>
            <a:off x="1063734" y="1412600"/>
            <a:ext cx="3024193" cy="4991042"/>
            <a:chOff x="590545" y="237875"/>
            <a:chExt cx="3024193" cy="5880893"/>
          </a:xfrm>
        </p:grpSpPr>
        <p:pic>
          <p:nvPicPr>
            <p:cNvPr id="5" name="Picture 4">
              <a:extLst>
                <a:ext uri="{FF2B5EF4-FFF2-40B4-BE49-F238E27FC236}">
                  <a16:creationId xmlns:a16="http://schemas.microsoft.com/office/drawing/2014/main" id="{B092AEEA-C68E-CF8B-C111-23BD8EB52A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590545" y="237875"/>
              <a:ext cx="3024193" cy="5880893"/>
            </a:xfrm>
            <a:prstGeom prst="rect">
              <a:avLst/>
            </a:prstGeom>
          </p:spPr>
        </p:pic>
        <p:sp>
          <p:nvSpPr>
            <p:cNvPr id="10" name="TextBox 9">
              <a:extLst>
                <a:ext uri="{FF2B5EF4-FFF2-40B4-BE49-F238E27FC236}">
                  <a16:creationId xmlns:a16="http://schemas.microsoft.com/office/drawing/2014/main" id="{85E2DE53-6432-4B99-6923-294F521557F7}"/>
                </a:ext>
              </a:extLst>
            </p:cNvPr>
            <p:cNvSpPr txBox="1"/>
            <p:nvPr/>
          </p:nvSpPr>
          <p:spPr>
            <a:xfrm>
              <a:off x="609327" y="807498"/>
              <a:ext cx="2895605" cy="3970318"/>
            </a:xfrm>
            <a:prstGeom prst="rect">
              <a:avLst/>
            </a:prstGeom>
            <a:noFill/>
          </p:spPr>
          <p:txBody>
            <a:bodyPr wrap="square">
              <a:spAutoFit/>
            </a:bodyPr>
            <a:lstStyle/>
            <a:p>
              <a:pPr algn="just"/>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căn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nâng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lao</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cải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dư</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1400" dirty="0"/>
            </a:p>
          </p:txBody>
        </p:sp>
      </p:grpSp>
      <p:grpSp>
        <p:nvGrpSpPr>
          <p:cNvPr id="20" name="Group 19">
            <a:extLst>
              <a:ext uri="{FF2B5EF4-FFF2-40B4-BE49-F238E27FC236}">
                <a16:creationId xmlns:a16="http://schemas.microsoft.com/office/drawing/2014/main" id="{435A6C8D-9574-D82B-8178-5DE70CCF60AF}"/>
              </a:ext>
            </a:extLst>
          </p:cNvPr>
          <p:cNvGrpSpPr/>
          <p:nvPr/>
        </p:nvGrpSpPr>
        <p:grpSpPr>
          <a:xfrm>
            <a:off x="4374989" y="1424366"/>
            <a:ext cx="7197957" cy="2260137"/>
            <a:chOff x="4403498" y="219034"/>
            <a:chExt cx="7197957" cy="2892715"/>
          </a:xfrm>
        </p:grpSpPr>
        <p:pic>
          <p:nvPicPr>
            <p:cNvPr id="2" name="Picture 2">
              <a:extLst>
                <a:ext uri="{FF2B5EF4-FFF2-40B4-BE49-F238E27FC236}">
                  <a16:creationId xmlns:a16="http://schemas.microsoft.com/office/drawing/2014/main" id="{C697DD2A-4AE5-E94E-D7A3-8BB19F3890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H="1" flipV="1">
              <a:off x="6556119" y="-1933587"/>
              <a:ext cx="2892715" cy="7197957"/>
            </a:xfrm>
            <a:prstGeom prst="rect">
              <a:avLst/>
            </a:prstGeom>
          </p:spPr>
        </p:pic>
        <p:sp>
          <p:nvSpPr>
            <p:cNvPr id="17" name="TextBox 16">
              <a:extLst>
                <a:ext uri="{FF2B5EF4-FFF2-40B4-BE49-F238E27FC236}">
                  <a16:creationId xmlns:a16="http://schemas.microsoft.com/office/drawing/2014/main" id="{F7A6AA7C-3569-A2B0-41CE-CA77CF2D31FD}"/>
                </a:ext>
              </a:extLst>
            </p:cNvPr>
            <p:cNvSpPr txBox="1"/>
            <p:nvPr/>
          </p:nvSpPr>
          <p:spPr>
            <a:xfrm>
              <a:off x="5183227" y="1067079"/>
              <a:ext cx="5638498" cy="991618"/>
            </a:xfrm>
            <a:prstGeom prst="rect">
              <a:avLst/>
            </a:prstGeom>
            <a:noFill/>
          </p:spPr>
          <p:txBody>
            <a:bodyPr wrap="square">
              <a:spAutoFit/>
            </a:bodyPr>
            <a:lstStyle/>
            <a:p>
              <a:pPr marL="0" marR="0" algn="just">
                <a:lnSpc>
                  <a:spcPct val="107000"/>
                </a:lnSpc>
                <a:spcBef>
                  <a:spcPts val="0"/>
                </a:spcBef>
                <a:spcAft>
                  <a:spcPts val="800"/>
                </a:spcAft>
              </a:pP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2 </a:t>
              </a:r>
              <a:r>
                <a:rPr lang="en-US" sz="2800" dirty="0" err="1">
                  <a:solidFill>
                    <a:srgbClr val="000000"/>
                  </a:solidFill>
                  <a:effectLst/>
                  <a:latin typeface="Times New Roman" panose="02020603050405020304" pitchFamily="18" charset="0"/>
                  <a:ea typeface="Calibri" panose="020F0502020204030204" pitchFamily="34" charset="0"/>
                </a:rPr>
                <a:t>giai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sản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F1C20491-6504-CC0C-32F3-35E37713BF1A}"/>
              </a:ext>
            </a:extLst>
          </p:cNvPr>
          <p:cNvGrpSpPr/>
          <p:nvPr/>
        </p:nvGrpSpPr>
        <p:grpSpPr>
          <a:xfrm>
            <a:off x="4390972" y="3908121"/>
            <a:ext cx="7197957" cy="2461325"/>
            <a:chOff x="4403498" y="3236499"/>
            <a:chExt cx="7197957" cy="2882269"/>
          </a:xfrm>
        </p:grpSpPr>
        <p:pic>
          <p:nvPicPr>
            <p:cNvPr id="3" name="Picture 3">
              <a:extLst>
                <a:ext uri="{FF2B5EF4-FFF2-40B4-BE49-F238E27FC236}">
                  <a16:creationId xmlns:a16="http://schemas.microsoft.com/office/drawing/2014/main" id="{FB681835-52E9-DFEF-8D81-55B6053A64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H="1" flipV="1">
              <a:off x="6561342" y="1078655"/>
              <a:ext cx="2882269" cy="7197957"/>
            </a:xfrm>
            <a:prstGeom prst="rect">
              <a:avLst/>
            </a:prstGeom>
          </p:spPr>
        </p:pic>
        <p:sp>
          <p:nvSpPr>
            <p:cNvPr id="19" name="TextBox 18">
              <a:extLst>
                <a:ext uri="{FF2B5EF4-FFF2-40B4-BE49-F238E27FC236}">
                  <a16:creationId xmlns:a16="http://schemas.microsoft.com/office/drawing/2014/main" id="{0FAB8F85-0B9B-831C-48CD-500F32FF295F}"/>
                </a:ext>
              </a:extLst>
            </p:cNvPr>
            <p:cNvSpPr txBox="1"/>
            <p:nvPr/>
          </p:nvSpPr>
          <p:spPr>
            <a:xfrm>
              <a:off x="5289874" y="3354389"/>
              <a:ext cx="5650671" cy="2374689"/>
            </a:xfrm>
            <a:prstGeom prst="rect">
              <a:avLst/>
            </a:prstGeom>
            <a:noFill/>
          </p:spPr>
          <p:txBody>
            <a:bodyPr wrap="square">
              <a:spAutoFit/>
            </a:bodyPr>
            <a:lstStyle/>
            <a:p>
              <a:pPr marL="0" marR="0" algn="just">
                <a:lnSpc>
                  <a:spcPct val="107000"/>
                </a:lnSpc>
                <a:spcBef>
                  <a:spcPts val="0"/>
                </a:spcBef>
                <a:spcAft>
                  <a:spcPts val="800"/>
                </a:spcAft>
              </a:pP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rPr>
                <a:t>Gây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trạng</a:t>
              </a:r>
              <a:r>
                <a:rPr lang="en-US" sz="2800" dirty="0">
                  <a:solidFill>
                    <a:srgbClr val="000000"/>
                  </a:solidFill>
                  <a:effectLst/>
                  <a:latin typeface="Times New Roman" panose="02020603050405020304" pitchFamily="18" charset="0"/>
                  <a:ea typeface="Calibri" panose="020F0502020204030204" pitchFamily="34" charset="0"/>
                </a:rPr>
                <a:t> ô </a:t>
              </a:r>
              <a:r>
                <a:rPr lang="en-US" sz="2800" dirty="0" err="1">
                  <a:solidFill>
                    <a:srgbClr val="000000"/>
                  </a:solidFill>
                  <a:effectLst/>
                  <a:latin typeface="Times New Roman" panose="02020603050405020304" pitchFamily="18" charset="0"/>
                  <a:ea typeface="Calibri" panose="020F0502020204030204" pitchFamily="34" charset="0"/>
                </a:rPr>
                <a:t>nhiễm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bóc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trẻ</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địa</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BD852D0A-70E9-0D78-B213-1A378C2A79FD}"/>
              </a:ext>
            </a:extLst>
          </p:cNvPr>
          <p:cNvSpPr txBox="1"/>
          <p:nvPr/>
        </p:nvSpPr>
        <p:spPr>
          <a:xfrm>
            <a:off x="726519" y="21927"/>
            <a:ext cx="10738962" cy="13512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sản</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xuất</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3600" b="1" i="0" u="none" strike="noStrike" kern="1200" normalizeH="0" baseline="0" noProof="0" dirty="0">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normalizeH="0" baseline="0" noProof="0" dirty="0" err="1">
                <a:ln w="0"/>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hội</a:t>
            </a:r>
            <a:endParaRPr kumimoji="0" lang="en-US" sz="2800" b="1" i="0" u="none" strike="noStrike" kern="1200" normalizeH="0" baseline="0" noProof="0" dirty="0">
              <a:ln w="0"/>
              <a:effectLst>
                <a:reflection blurRad="6350" stA="53000" endA="300" endPos="35500" dir="5400000" sy="-90000" algn="bl" rotWithShape="0"/>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26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4" name="Group 4"/>
          <p:cNvGrpSpPr/>
          <p:nvPr/>
        </p:nvGrpSpPr>
        <p:grpSpPr>
          <a:xfrm>
            <a:off x="0" y="6311268"/>
            <a:ext cx="12192000" cy="546732"/>
            <a:chOff x="0" y="0"/>
            <a:chExt cx="6555032" cy="293951"/>
          </a:xfrm>
        </p:grpSpPr>
        <p:sp>
          <p:nvSpPr>
            <p:cNvPr id="5" name="Freeform 5"/>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FADECC"/>
            </a:solidFill>
          </p:spPr>
        </p:sp>
      </p:grpSp>
      <p:grpSp>
        <p:nvGrpSpPr>
          <p:cNvPr id="9" name="Group 9"/>
          <p:cNvGrpSpPr/>
          <p:nvPr/>
        </p:nvGrpSpPr>
        <p:grpSpPr>
          <a:xfrm>
            <a:off x="2455073" y="638828"/>
            <a:ext cx="9093923" cy="4784072"/>
            <a:chOff x="0" y="0"/>
            <a:chExt cx="4366295" cy="2458038"/>
          </a:xfrm>
        </p:grpSpPr>
        <p:sp>
          <p:nvSpPr>
            <p:cNvPr id="10" name="Freeform 10"/>
            <p:cNvSpPr/>
            <p:nvPr/>
          </p:nvSpPr>
          <p:spPr>
            <a:xfrm>
              <a:off x="0" y="0"/>
              <a:ext cx="4366295" cy="2458038"/>
            </a:xfrm>
            <a:custGeom>
              <a:avLst/>
              <a:gdLst/>
              <a:ahLst/>
              <a:cxnLst/>
              <a:rect l="l" t="t" r="r" b="b"/>
              <a:pathLst>
                <a:path w="4366295" h="2458038">
                  <a:moveTo>
                    <a:pt x="4241834" y="2458038"/>
                  </a:moveTo>
                  <a:lnTo>
                    <a:pt x="124460" y="2458038"/>
                  </a:lnTo>
                  <a:cubicBezTo>
                    <a:pt x="55880" y="2458038"/>
                    <a:pt x="0" y="2402158"/>
                    <a:pt x="0" y="2333578"/>
                  </a:cubicBezTo>
                  <a:lnTo>
                    <a:pt x="0" y="124460"/>
                  </a:lnTo>
                  <a:cubicBezTo>
                    <a:pt x="0" y="55880"/>
                    <a:pt x="55880" y="0"/>
                    <a:pt x="124460" y="0"/>
                  </a:cubicBezTo>
                  <a:lnTo>
                    <a:pt x="4241835" y="0"/>
                  </a:lnTo>
                  <a:cubicBezTo>
                    <a:pt x="4310415" y="0"/>
                    <a:pt x="4366295" y="55880"/>
                    <a:pt x="4366295" y="124460"/>
                  </a:cubicBezTo>
                  <a:lnTo>
                    <a:pt x="4366295" y="2333578"/>
                  </a:lnTo>
                  <a:cubicBezTo>
                    <a:pt x="4366295" y="2402158"/>
                    <a:pt x="4310415" y="2458038"/>
                    <a:pt x="4241835" y="2458038"/>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8263" flipH="1">
            <a:off x="122674" y="539960"/>
            <a:ext cx="2468815" cy="5471059"/>
          </a:xfrm>
          <a:prstGeom prst="rect">
            <a:avLst/>
          </a:prstGeom>
        </p:spPr>
      </p:pic>
      <p:sp>
        <p:nvSpPr>
          <p:cNvPr id="2" name="TextBox 7">
            <a:extLst>
              <a:ext uri="{FF2B5EF4-FFF2-40B4-BE49-F238E27FC236}">
                <a16:creationId xmlns:a16="http://schemas.microsoft.com/office/drawing/2014/main" id="{8C49A870-6EE5-FD5D-92C7-5C9930CFB8FD}"/>
              </a:ext>
            </a:extLst>
          </p:cNvPr>
          <p:cNvSpPr txBox="1"/>
          <p:nvPr/>
        </p:nvSpPr>
        <p:spPr>
          <a:xfrm>
            <a:off x="3085189" y="829708"/>
            <a:ext cx="729559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MỤC</a:t>
            </a:r>
            <a:r>
              <a:rPr kumimoji="0" lang="en-US" sz="4800" b="1" i="0" u="none" strike="noStrike" kern="1200" cap="none" spc="0" normalizeH="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TIÊU BÀI HỌC</a:t>
            </a:r>
            <a:endParaRPr kumimoji="0" lang="en-US"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17008F0F-27E3-9CE4-A938-6E7D585D01F1}"/>
              </a:ext>
            </a:extLst>
          </p:cNvPr>
          <p:cNvGrpSpPr/>
          <p:nvPr/>
        </p:nvGrpSpPr>
        <p:grpSpPr>
          <a:xfrm>
            <a:off x="2760948" y="1776239"/>
            <a:ext cx="8625208" cy="1096936"/>
            <a:chOff x="2808629" y="1698392"/>
            <a:chExt cx="8625208" cy="1096936"/>
          </a:xfrm>
        </p:grpSpPr>
        <p:grpSp>
          <p:nvGrpSpPr>
            <p:cNvPr id="29" name="Group 20">
              <a:extLst>
                <a:ext uri="{FF2B5EF4-FFF2-40B4-BE49-F238E27FC236}">
                  <a16:creationId xmlns:a16="http://schemas.microsoft.com/office/drawing/2014/main" id="{C3049819-EEA1-06F7-4AEA-96CB9031EF2B}"/>
                </a:ext>
              </a:extLst>
            </p:cNvPr>
            <p:cNvGrpSpPr/>
            <p:nvPr/>
          </p:nvGrpSpPr>
          <p:grpSpPr>
            <a:xfrm>
              <a:off x="2808629" y="1698392"/>
              <a:ext cx="8577530" cy="1096936"/>
              <a:chOff x="0" y="0"/>
              <a:chExt cx="2141182" cy="926454"/>
            </a:xfrm>
          </p:grpSpPr>
          <p:sp>
            <p:nvSpPr>
              <p:cNvPr id="30" name="Freeform 21">
                <a:extLst>
                  <a:ext uri="{FF2B5EF4-FFF2-40B4-BE49-F238E27FC236}">
                    <a16:creationId xmlns:a16="http://schemas.microsoft.com/office/drawing/2014/main" id="{FEB339E5-029D-870F-86AC-0A9674D85728}"/>
                  </a:ext>
                </a:extLst>
              </p:cNvPr>
              <p:cNvSpPr/>
              <p:nvPr/>
            </p:nvSpPr>
            <p:spPr>
              <a:xfrm>
                <a:off x="0" y="0"/>
                <a:ext cx="2141182" cy="926454"/>
              </a:xfrm>
              <a:custGeom>
                <a:avLst/>
                <a:gdLst/>
                <a:ahLst/>
                <a:cxnLst/>
                <a:rect l="l" t="t" r="r" b="b"/>
                <a:pathLst>
                  <a:path w="2141182" h="735714">
                    <a:moveTo>
                      <a:pt x="0" y="0"/>
                    </a:moveTo>
                    <a:lnTo>
                      <a:pt x="2141182" y="0"/>
                    </a:lnTo>
                    <a:lnTo>
                      <a:pt x="2141182" y="735714"/>
                    </a:lnTo>
                    <a:lnTo>
                      <a:pt x="0" y="735714"/>
                    </a:lnTo>
                    <a:close/>
                  </a:path>
                </a:pathLst>
              </a:custGeom>
              <a:solidFill>
                <a:srgbClr val="FDECEB"/>
              </a:solidFill>
            </p:spPr>
          </p:sp>
        </p:grpSp>
        <p:sp>
          <p:nvSpPr>
            <p:cNvPr id="39" name="TextBox 38">
              <a:extLst>
                <a:ext uri="{FF2B5EF4-FFF2-40B4-BE49-F238E27FC236}">
                  <a16:creationId xmlns:a16="http://schemas.microsoft.com/office/drawing/2014/main" id="{642ACD73-43BC-0CBB-4690-C57D1F7048D8}"/>
                </a:ext>
              </a:extLst>
            </p:cNvPr>
            <p:cNvSpPr txBox="1"/>
            <p:nvPr/>
          </p:nvSpPr>
          <p:spPr>
            <a:xfrm>
              <a:off x="2856310" y="1740907"/>
              <a:ext cx="8577527" cy="954107"/>
            </a:xfrm>
            <a:prstGeom prst="rect">
              <a:avLst/>
            </a:prstGeom>
            <a:noFill/>
          </p:spPr>
          <p:txBody>
            <a:bodyPr wrap="square">
              <a:spAutoFit/>
            </a:bodyPr>
            <a:lstStyle/>
            <a:p>
              <a:pPr marL="0" marR="0" algn="just">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63EB7DB0-7292-D94B-9FA3-3B49D36F7FDA}"/>
              </a:ext>
            </a:extLst>
          </p:cNvPr>
          <p:cNvGrpSpPr/>
          <p:nvPr/>
        </p:nvGrpSpPr>
        <p:grpSpPr>
          <a:xfrm>
            <a:off x="2760943" y="3213075"/>
            <a:ext cx="8577535" cy="1096936"/>
            <a:chOff x="2808624" y="2762320"/>
            <a:chExt cx="8577535" cy="1096936"/>
          </a:xfrm>
        </p:grpSpPr>
        <p:grpSp>
          <p:nvGrpSpPr>
            <p:cNvPr id="32" name="Group 23">
              <a:extLst>
                <a:ext uri="{FF2B5EF4-FFF2-40B4-BE49-F238E27FC236}">
                  <a16:creationId xmlns:a16="http://schemas.microsoft.com/office/drawing/2014/main" id="{4CFF0EB8-500B-A19F-1F42-4F4061A67F98}"/>
                </a:ext>
              </a:extLst>
            </p:cNvPr>
            <p:cNvGrpSpPr/>
            <p:nvPr/>
          </p:nvGrpSpPr>
          <p:grpSpPr>
            <a:xfrm>
              <a:off x="2808629" y="2762320"/>
              <a:ext cx="8577530" cy="1096936"/>
              <a:chOff x="0" y="0"/>
              <a:chExt cx="2141182" cy="735714"/>
            </a:xfrm>
          </p:grpSpPr>
          <p:sp>
            <p:nvSpPr>
              <p:cNvPr id="33" name="Freeform 24">
                <a:extLst>
                  <a:ext uri="{FF2B5EF4-FFF2-40B4-BE49-F238E27FC236}">
                    <a16:creationId xmlns:a16="http://schemas.microsoft.com/office/drawing/2014/main" id="{BB66DE99-2132-9DB8-AA49-77BA07C4CD05}"/>
                  </a:ext>
                </a:extLst>
              </p:cNvPr>
              <p:cNvSpPr/>
              <p:nvPr/>
            </p:nvSpPr>
            <p:spPr>
              <a:xfrm>
                <a:off x="0" y="0"/>
                <a:ext cx="2141182" cy="735714"/>
              </a:xfrm>
              <a:custGeom>
                <a:avLst/>
                <a:gdLst/>
                <a:ahLst/>
                <a:cxnLst/>
                <a:rect l="l" t="t" r="r" b="b"/>
                <a:pathLst>
                  <a:path w="2141182" h="735714">
                    <a:moveTo>
                      <a:pt x="0" y="0"/>
                    </a:moveTo>
                    <a:lnTo>
                      <a:pt x="2141182" y="0"/>
                    </a:lnTo>
                    <a:lnTo>
                      <a:pt x="2141182" y="735714"/>
                    </a:lnTo>
                    <a:lnTo>
                      <a:pt x="0" y="735714"/>
                    </a:lnTo>
                    <a:close/>
                  </a:path>
                </a:pathLst>
              </a:custGeom>
              <a:solidFill>
                <a:srgbClr val="D6EBCE"/>
              </a:solidFill>
            </p:spPr>
          </p:sp>
        </p:grpSp>
        <p:sp>
          <p:nvSpPr>
            <p:cNvPr id="41" name="TextBox 40">
              <a:extLst>
                <a:ext uri="{FF2B5EF4-FFF2-40B4-BE49-F238E27FC236}">
                  <a16:creationId xmlns:a16="http://schemas.microsoft.com/office/drawing/2014/main" id="{FDEC38B0-3EAF-DA4D-B299-CE0F9BDD24FC}"/>
                </a:ext>
              </a:extLst>
            </p:cNvPr>
            <p:cNvSpPr txBox="1"/>
            <p:nvPr/>
          </p:nvSpPr>
          <p:spPr>
            <a:xfrm>
              <a:off x="2808624" y="2785595"/>
              <a:ext cx="8577527" cy="954107"/>
            </a:xfrm>
            <a:prstGeom prst="rect">
              <a:avLst/>
            </a:prstGeom>
            <a:noFill/>
          </p:spPr>
          <p:txBody>
            <a:bodyPr wrap="square">
              <a:spAutoFit/>
            </a:bodyPr>
            <a:lstStyle/>
            <a:p>
              <a:pPr marL="0" marR="0" algn="just">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yellow card with a train and text&#10;&#10;Description automatically generated">
            <a:extLst>
              <a:ext uri="{FF2B5EF4-FFF2-40B4-BE49-F238E27FC236}">
                <a16:creationId xmlns:a16="http://schemas.microsoft.com/office/drawing/2014/main" id="{8493AE65-632B-6DFA-E87B-945D34227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202" y="2021173"/>
            <a:ext cx="5115320" cy="2679453"/>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964" y="1479181"/>
            <a:ext cx="1127571" cy="1127571"/>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56" name="Picture 5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095" y="4700626"/>
            <a:ext cx="1061107" cy="1517331"/>
          </a:xfrm>
          <a:prstGeom prst="rect">
            <a:avLst/>
          </a:prstGeom>
        </p:spPr>
      </p:pic>
      <p:pic>
        <p:nvPicPr>
          <p:cNvPr id="35" name="den1">
            <a:extLst>
              <a:ext uri="{FF2B5EF4-FFF2-40B4-BE49-F238E27FC236}">
                <a16:creationId xmlns:a16="http://schemas.microsoft.com/office/drawing/2014/main" id="{17D0BECC-20D6-4E0E-A2B0-5C6F83CDD8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36" name="den2">
            <a:extLst>
              <a:ext uri="{FF2B5EF4-FFF2-40B4-BE49-F238E27FC236}">
                <a16:creationId xmlns:a16="http://schemas.microsoft.com/office/drawing/2014/main" id="{292ED2AB-ECE8-4268-A048-6F933C6776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37" name="den3">
            <a:extLst>
              <a:ext uri="{FF2B5EF4-FFF2-40B4-BE49-F238E27FC236}">
                <a16:creationId xmlns:a16="http://schemas.microsoft.com/office/drawing/2014/main" id="{0CCEC059-4688-4527-842D-2B70011551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1800" y="736061"/>
            <a:ext cx="2639810" cy="2645893"/>
          </a:xfrm>
          <a:prstGeom prst="rect">
            <a:avLst/>
          </a:prstGeom>
        </p:spPr>
      </p:pic>
      <p:pic>
        <p:nvPicPr>
          <p:cNvPr id="38" name="mau1">
            <a:hlinkClick r:id="rId13" action="ppaction://hlinksldjump"/>
            <a:extLst>
              <a:ext uri="{FF2B5EF4-FFF2-40B4-BE49-F238E27FC236}">
                <a16:creationId xmlns:a16="http://schemas.microsoft.com/office/drawing/2014/main" id="{EB3EDF52-1AAB-4CD8-9AD7-21CF959C7E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39" name="mau2">
            <a:hlinkClick r:id="rId15" action="ppaction://hlinksldjump"/>
            <a:extLst>
              <a:ext uri="{FF2B5EF4-FFF2-40B4-BE49-F238E27FC236}">
                <a16:creationId xmlns:a16="http://schemas.microsoft.com/office/drawing/2014/main" id="{9B2671A4-6EF1-44B4-A47C-CC70BE2388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40" name="mau3">
            <a:hlinkClick r:id="rId17" action="ppaction://hlinksldjump"/>
            <a:extLst>
              <a:ext uri="{FF2B5EF4-FFF2-40B4-BE49-F238E27FC236}">
                <a16:creationId xmlns:a16="http://schemas.microsoft.com/office/drawing/2014/main" id="{87AF8A7D-089B-479D-8B0F-C97D98FCAB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1800" y="737131"/>
            <a:ext cx="2639810" cy="2639810"/>
          </a:xfrm>
          <a:prstGeom prst="rect">
            <a:avLst/>
          </a:prstGeom>
        </p:spPr>
      </p:pic>
      <p:pic>
        <p:nvPicPr>
          <p:cNvPr id="41" name="den4">
            <a:extLst>
              <a:ext uri="{FF2B5EF4-FFF2-40B4-BE49-F238E27FC236}">
                <a16:creationId xmlns:a16="http://schemas.microsoft.com/office/drawing/2014/main" id="{AADD48E8-50AD-45EF-9050-535CFB13E8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44" name="mau4">
            <a:hlinkClick r:id="rId20" action="ppaction://hlinksldjump"/>
            <a:extLst>
              <a:ext uri="{FF2B5EF4-FFF2-40B4-BE49-F238E27FC236}">
                <a16:creationId xmlns:a16="http://schemas.microsoft.com/office/drawing/2014/main" id="{789686B3-307A-4607-9639-F0E37074A47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47" name="den5">
            <a:extLst>
              <a:ext uri="{FF2B5EF4-FFF2-40B4-BE49-F238E27FC236}">
                <a16:creationId xmlns:a16="http://schemas.microsoft.com/office/drawing/2014/main" id="{05D4BEB4-0C67-4E15-B913-20D1F83A17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48" name="den6">
            <a:extLst>
              <a:ext uri="{FF2B5EF4-FFF2-40B4-BE49-F238E27FC236}">
                <a16:creationId xmlns:a16="http://schemas.microsoft.com/office/drawing/2014/main" id="{BE22CE26-72E4-4674-8E30-57CF48EBB93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49" name="mau5">
            <a:hlinkClick r:id="rId24" action="ppaction://hlinksldjump"/>
            <a:extLst>
              <a:ext uri="{FF2B5EF4-FFF2-40B4-BE49-F238E27FC236}">
                <a16:creationId xmlns:a16="http://schemas.microsoft.com/office/drawing/2014/main" id="{05A741BE-E7E3-4DFE-AAAA-664B6053110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50" name="mau6">
            <a:hlinkClick r:id="" action="ppaction://noaction"/>
            <a:extLst>
              <a:ext uri="{FF2B5EF4-FFF2-40B4-BE49-F238E27FC236}">
                <a16:creationId xmlns:a16="http://schemas.microsoft.com/office/drawing/2014/main" id="{CE9D1A96-1ABD-40D2-8CB3-369F9B5C9AC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858952" y="3018790"/>
            <a:ext cx="2651990" cy="2651990"/>
          </a:xfrm>
          <a:prstGeom prst="rect">
            <a:avLst/>
          </a:prstGeom>
        </p:spPr>
      </p:pic>
      <p:sp>
        <p:nvSpPr>
          <p:cNvPr id="7" name="Arrow: Right 6">
            <a:hlinkClick r:id="rId27" action="ppaction://hlinksldjump"/>
            <a:extLst>
              <a:ext uri="{FF2B5EF4-FFF2-40B4-BE49-F238E27FC236}">
                <a16:creationId xmlns:a16="http://schemas.microsoft.com/office/drawing/2014/main" id="{02C2F91A-058C-8EFA-3DEB-8BA8AA532B91}"/>
              </a:ext>
            </a:extLst>
          </p:cNvPr>
          <p:cNvSpPr/>
          <p:nvPr/>
        </p:nvSpPr>
        <p:spPr>
          <a:xfrm>
            <a:off x="11085095" y="5855369"/>
            <a:ext cx="1106905" cy="958032"/>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702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9"/>
                                        </p:tgtEl>
                                      </p:cBhvr>
                                    </p:animEffect>
                                    <p:set>
                                      <p:cBhvr>
                                        <p:cTn id="4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9" restart="whenNotActive" fill="hold" evtFilter="cancelBubble" nodeType="interactiveSeq">
                <p:stCondLst>
                  <p:cond evt="onClick" delay="0">
                    <p:tgtEl>
                      <p:spTgt spid="4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8"/>
                  </p:tgtEl>
                </p:cond>
              </p:nextCondLst>
            </p:seq>
            <p:seq concurrent="1" nextAc="seek">
              <p:cTn id="71" restart="whenNotActive" fill="hold" evtFilter="cancelBubble" nodeType="interactiveSeq">
                <p:stCondLst>
                  <p:cond evt="onClick" delay="0">
                    <p:tgtEl>
                      <p:spTgt spid="4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50"/>
                                        </p:tgtEl>
                                      </p:cBhvr>
                                    </p:animEffect>
                                    <p:set>
                                      <p:cBhvr>
                                        <p:cTn id="82"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49632" y="1763150"/>
            <a:ext cx="5435087" cy="1830694"/>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1764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A047BC01-6739-BA79-1556-A2F4DFAC3FCE}"/>
              </a:ext>
            </a:extLst>
          </p:cNvPr>
          <p:cNvSpPr/>
          <p:nvPr/>
        </p:nvSpPr>
        <p:spPr>
          <a:xfrm>
            <a:off x="6302185" y="1823935"/>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Ác</a:t>
            </a:r>
            <a:r>
              <a:rPr lang="en-US" sz="3200" dirty="0">
                <a:latin typeface="Times New Roman" panose="02020603050405020304" pitchFamily="18" charset="0"/>
                <a:cs typeface="Times New Roman" panose="02020603050405020304" pitchFamily="18" charset="0"/>
              </a:rPr>
              <a:t>-rai</a:t>
            </a:r>
          </a:p>
        </p:txBody>
      </p:sp>
      <p:sp>
        <p:nvSpPr>
          <p:cNvPr id="12" name="Rectangle 11">
            <a:extLst>
              <a:ext uri="{FF2B5EF4-FFF2-40B4-BE49-F238E27FC236}">
                <a16:creationId xmlns:a16="http://schemas.microsoft.com/office/drawing/2014/main" id="{09454F95-F5A1-A722-7D32-318CBE1E66AB}"/>
              </a:ext>
            </a:extLst>
          </p:cNvPr>
          <p:cNvSpPr/>
          <p:nvPr/>
        </p:nvSpPr>
        <p:spPr>
          <a:xfrm>
            <a:off x="6316150" y="596009"/>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Gien-ni</a:t>
            </a:r>
            <a:endParaRPr lang="en-US" sz="3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C2B0DA9-64C4-C13F-AC87-29162DB1339B}"/>
              </a:ext>
            </a:extLst>
          </p:cNvPr>
          <p:cNvSpPr/>
          <p:nvPr/>
        </p:nvSpPr>
        <p:spPr>
          <a:xfrm>
            <a:off x="6316150" y="3108169"/>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2279C5C-9BF9-56DD-985F-DF6390EBA994}"/>
              </a:ext>
            </a:extLst>
          </p:cNvPr>
          <p:cNvSpPr/>
          <p:nvPr/>
        </p:nvSpPr>
        <p:spPr>
          <a:xfrm>
            <a:off x="6316150" y="4330602"/>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5251" y="2130547"/>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23763" y="3418667"/>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00" y="4520207"/>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2475" y="814674"/>
            <a:ext cx="812889" cy="794818"/>
          </a:xfrm>
          <a:prstGeom prst="rect">
            <a:avLst/>
          </a:prstGeom>
        </p:spPr>
      </p:pic>
      <p:pic>
        <p:nvPicPr>
          <p:cNvPr id="11" name="Picture 4">
            <a:hlinkClick r:id="rId9" action="ppaction://hlinksldjump"/>
            <a:extLst>
              <a:ext uri="{FF2B5EF4-FFF2-40B4-BE49-F238E27FC236}">
                <a16:creationId xmlns:a16="http://schemas.microsoft.com/office/drawing/2014/main" id="{B0A16D6F-30F7-4468-53AA-73D2FAC305C3}"/>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28496758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97896" y="1623332"/>
            <a:ext cx="5435087" cy="2423484"/>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1769, ai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A047BC01-6739-BA79-1556-A2F4DFAC3FCE}"/>
              </a:ext>
            </a:extLst>
          </p:cNvPr>
          <p:cNvSpPr/>
          <p:nvPr/>
        </p:nvSpPr>
        <p:spPr>
          <a:xfrm>
            <a:off x="6331958" y="732374"/>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Giêm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Oát</a:t>
            </a:r>
            <a:endParaRPr lang="en-US"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9454F95-F5A1-A722-7D32-318CBE1E66AB}"/>
              </a:ext>
            </a:extLst>
          </p:cNvPr>
          <p:cNvSpPr/>
          <p:nvPr/>
        </p:nvSpPr>
        <p:spPr>
          <a:xfrm>
            <a:off x="6331958" y="1920272"/>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r>
              <a:rPr lang="en-US" sz="3200" dirty="0">
                <a:latin typeface="Times New Roman" panose="02020603050405020304" pitchFamily="18" charset="0"/>
                <a:cs typeface="Times New Roman" panose="02020603050405020304" pitchFamily="18" charset="0"/>
              </a:rPr>
              <a:t>B. R. </a:t>
            </a:r>
            <a:r>
              <a:rPr lang="en-US" sz="3200" dirty="0" err="1">
                <a:latin typeface="Times New Roman" panose="02020603050405020304" pitchFamily="18" charset="0"/>
                <a:cs typeface="Times New Roman" panose="02020603050405020304" pitchFamily="18" charset="0"/>
              </a:rPr>
              <a:t>Ác</a:t>
            </a:r>
            <a:r>
              <a:rPr lang="en-US" sz="3200" dirty="0">
                <a:latin typeface="Times New Roman" panose="02020603050405020304" pitchFamily="18" charset="0"/>
                <a:cs typeface="Times New Roman" panose="02020603050405020304" pitchFamily="18" charset="0"/>
              </a:rPr>
              <a:t>-rai</a:t>
            </a:r>
          </a:p>
        </p:txBody>
      </p:sp>
      <p:sp>
        <p:nvSpPr>
          <p:cNvPr id="22" name="Rectangle 21">
            <a:extLst>
              <a:ext uri="{FF2B5EF4-FFF2-40B4-BE49-F238E27FC236}">
                <a16:creationId xmlns:a16="http://schemas.microsoft.com/office/drawing/2014/main" id="{4C2B0DA9-64C4-C13F-AC87-29162DB1339B}"/>
              </a:ext>
            </a:extLst>
          </p:cNvPr>
          <p:cNvSpPr/>
          <p:nvPr/>
        </p:nvSpPr>
        <p:spPr>
          <a:xfrm>
            <a:off x="6316150" y="3108169"/>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r>
              <a:rPr lang="en-US" sz="3200" dirty="0">
                <a:latin typeface="Times New Roman" panose="02020603050405020304" pitchFamily="18" charset="0"/>
                <a:cs typeface="Times New Roman" panose="02020603050405020304" pitchFamily="18" charset="0"/>
              </a:rPr>
              <a:t>C. E.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-rai</a:t>
            </a:r>
          </a:p>
        </p:txBody>
      </p:sp>
      <p:sp>
        <p:nvSpPr>
          <p:cNvPr id="23" name="Rectangle 22">
            <a:extLst>
              <a:ext uri="{FF2B5EF4-FFF2-40B4-BE49-F238E27FC236}">
                <a16:creationId xmlns:a16="http://schemas.microsoft.com/office/drawing/2014/main" id="{82279C5C-9BF9-56DD-985F-DF6390EBA994}"/>
              </a:ext>
            </a:extLst>
          </p:cNvPr>
          <p:cNvSpPr/>
          <p:nvPr/>
        </p:nvSpPr>
        <p:spPr>
          <a:xfrm>
            <a:off x="6316150" y="4330602"/>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Xti-phen-xơn</a:t>
            </a:r>
            <a:endParaRPr lang="en-US" sz="32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5024" y="1038986"/>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23763" y="3418667"/>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00" y="4520207"/>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8283" y="2138937"/>
            <a:ext cx="812889" cy="794818"/>
          </a:xfrm>
          <a:prstGeom prst="rect">
            <a:avLst/>
          </a:prstGeom>
        </p:spPr>
      </p:pic>
      <p:pic>
        <p:nvPicPr>
          <p:cNvPr id="6" name="Picture 4">
            <a:hlinkClick r:id="rId9" action="ppaction://hlinksldjump"/>
            <a:extLst>
              <a:ext uri="{FF2B5EF4-FFF2-40B4-BE49-F238E27FC236}">
                <a16:creationId xmlns:a16="http://schemas.microsoft.com/office/drawing/2014/main" id="{41D05D9A-0BC9-CE5F-4F2F-0E505CB5D9DD}"/>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3715391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85045" y="1966542"/>
            <a:ext cx="5435087" cy="1830694"/>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1814,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Xti-phen-xơn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A047BC01-6739-BA79-1556-A2F4DFAC3FCE}"/>
              </a:ext>
            </a:extLst>
          </p:cNvPr>
          <p:cNvSpPr/>
          <p:nvPr/>
        </p:nvSpPr>
        <p:spPr>
          <a:xfrm>
            <a:off x="6316150" y="1885737"/>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9454F95-F5A1-A722-7D32-318CBE1E66AB}"/>
              </a:ext>
            </a:extLst>
          </p:cNvPr>
          <p:cNvSpPr/>
          <p:nvPr/>
        </p:nvSpPr>
        <p:spPr>
          <a:xfrm>
            <a:off x="6331958" y="3108170"/>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endParaRPr lang="en-US" sz="3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C2B0DA9-64C4-C13F-AC87-29162DB1339B}"/>
              </a:ext>
            </a:extLst>
          </p:cNvPr>
          <p:cNvSpPr/>
          <p:nvPr/>
        </p:nvSpPr>
        <p:spPr>
          <a:xfrm>
            <a:off x="6338843" y="624042"/>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lnSpc>
                <a:spcPct val="107000"/>
              </a:lnSpc>
            </a:pPr>
            <a:r>
              <a:rPr lang="en-US" sz="3200" dirty="0">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dệt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82279C5C-9BF9-56DD-985F-DF6390EBA994}"/>
              </a:ext>
            </a:extLst>
          </p:cNvPr>
          <p:cNvSpPr/>
          <p:nvPr/>
        </p:nvSpPr>
        <p:spPr>
          <a:xfrm>
            <a:off x="6316150" y="4330602"/>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endParaRPr lang="en-US" sz="32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9216" y="2192349"/>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46456" y="934540"/>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00" y="4520207"/>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8283" y="3326835"/>
            <a:ext cx="812889" cy="794818"/>
          </a:xfrm>
          <a:prstGeom prst="rect">
            <a:avLst/>
          </a:prstGeom>
        </p:spPr>
      </p:pic>
      <p:pic>
        <p:nvPicPr>
          <p:cNvPr id="6" name="Picture 4">
            <a:hlinkClick r:id="rId9" action="ppaction://hlinksldjump"/>
            <a:extLst>
              <a:ext uri="{FF2B5EF4-FFF2-40B4-BE49-F238E27FC236}">
                <a16:creationId xmlns:a16="http://schemas.microsoft.com/office/drawing/2014/main" id="{2F1DCD7E-0C35-E34F-0435-E30C53512981}"/>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3271787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46885" y="1379072"/>
            <a:ext cx="5435087" cy="3016275"/>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4: Sau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Anh,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A047BC01-6739-BA79-1556-A2F4DFAC3FCE}"/>
              </a:ext>
            </a:extLst>
          </p:cNvPr>
          <p:cNvSpPr/>
          <p:nvPr/>
        </p:nvSpPr>
        <p:spPr>
          <a:xfrm>
            <a:off x="6316150" y="1885737"/>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B. 1 – Anh, 2 –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3 –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4 –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09454F95-F5A1-A722-7D32-318CBE1E66AB}"/>
              </a:ext>
            </a:extLst>
          </p:cNvPr>
          <p:cNvSpPr/>
          <p:nvPr/>
        </p:nvSpPr>
        <p:spPr>
          <a:xfrm>
            <a:off x="6303486" y="672388"/>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A. 1 – Anh, 2 –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3 –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4 –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p>
        </p:txBody>
      </p:sp>
      <p:sp>
        <p:nvSpPr>
          <p:cNvPr id="22" name="Rectangle 21">
            <a:extLst>
              <a:ext uri="{FF2B5EF4-FFF2-40B4-BE49-F238E27FC236}">
                <a16:creationId xmlns:a16="http://schemas.microsoft.com/office/drawing/2014/main" id="{4C2B0DA9-64C4-C13F-AC87-29162DB1339B}"/>
              </a:ext>
            </a:extLst>
          </p:cNvPr>
          <p:cNvSpPr/>
          <p:nvPr/>
        </p:nvSpPr>
        <p:spPr>
          <a:xfrm>
            <a:off x="6316150" y="3108169"/>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C. 1 –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2 –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3 –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4 – Anh </a:t>
            </a:r>
          </a:p>
        </p:txBody>
      </p:sp>
      <p:sp>
        <p:nvSpPr>
          <p:cNvPr id="23" name="Rectangle 22">
            <a:extLst>
              <a:ext uri="{FF2B5EF4-FFF2-40B4-BE49-F238E27FC236}">
                <a16:creationId xmlns:a16="http://schemas.microsoft.com/office/drawing/2014/main" id="{82279C5C-9BF9-56DD-985F-DF6390EBA994}"/>
              </a:ext>
            </a:extLst>
          </p:cNvPr>
          <p:cNvSpPr/>
          <p:nvPr/>
        </p:nvSpPr>
        <p:spPr>
          <a:xfrm>
            <a:off x="6305976" y="4264114"/>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3200" dirty="0">
                <a:latin typeface="Times New Roman" panose="02020603050405020304" pitchFamily="18" charset="0"/>
                <a:cs typeface="Times New Roman" panose="02020603050405020304" pitchFamily="18" charset="0"/>
              </a:rPr>
              <a:t>D. 1 –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2 –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3 –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4 – Anh </a:t>
            </a: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9216" y="2192349"/>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23763" y="3418667"/>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326" y="4453719"/>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9811" y="891053"/>
            <a:ext cx="812889" cy="794818"/>
          </a:xfrm>
          <a:prstGeom prst="rect">
            <a:avLst/>
          </a:prstGeom>
        </p:spPr>
      </p:pic>
      <p:pic>
        <p:nvPicPr>
          <p:cNvPr id="16" name="Picture 4">
            <a:hlinkClick r:id="rId9" action="ppaction://hlinksldjump"/>
            <a:extLst>
              <a:ext uri="{FF2B5EF4-FFF2-40B4-BE49-F238E27FC236}">
                <a16:creationId xmlns:a16="http://schemas.microsoft.com/office/drawing/2014/main" id="{0A89B44D-F1CB-E170-24C5-10B2F5BEF11F}"/>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3108514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69895" y="1446683"/>
            <a:ext cx="5435087" cy="3016275"/>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A047BC01-6739-BA79-1556-A2F4DFAC3FCE}"/>
              </a:ext>
            </a:extLst>
          </p:cNvPr>
          <p:cNvSpPr/>
          <p:nvPr/>
        </p:nvSpPr>
        <p:spPr>
          <a:xfrm>
            <a:off x="6316150" y="1885737"/>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09454F95-F5A1-A722-7D32-318CBE1E66AB}"/>
              </a:ext>
            </a:extLst>
          </p:cNvPr>
          <p:cNvSpPr/>
          <p:nvPr/>
        </p:nvSpPr>
        <p:spPr>
          <a:xfrm>
            <a:off x="6331958" y="4352553"/>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4C2B0DA9-64C4-C13F-AC87-29162DB1339B}"/>
              </a:ext>
            </a:extLst>
          </p:cNvPr>
          <p:cNvSpPr/>
          <p:nvPr/>
        </p:nvSpPr>
        <p:spPr>
          <a:xfrm>
            <a:off x="6316150" y="3108169"/>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endParaRPr lang="en-US" sz="24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2279C5C-9BF9-56DD-985F-DF6390EBA994}"/>
              </a:ext>
            </a:extLst>
          </p:cNvPr>
          <p:cNvSpPr/>
          <p:nvPr/>
        </p:nvSpPr>
        <p:spPr>
          <a:xfrm>
            <a:off x="6305976" y="755429"/>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endParaRPr lang="en-US" sz="24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9216" y="2192349"/>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23763" y="3418667"/>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326" y="945034"/>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8283" y="4571218"/>
            <a:ext cx="812889" cy="794818"/>
          </a:xfrm>
          <a:prstGeom prst="rect">
            <a:avLst/>
          </a:prstGeom>
        </p:spPr>
      </p:pic>
      <p:pic>
        <p:nvPicPr>
          <p:cNvPr id="6" name="Picture 4">
            <a:hlinkClick r:id="rId9" action="ppaction://hlinksldjump"/>
            <a:extLst>
              <a:ext uri="{FF2B5EF4-FFF2-40B4-BE49-F238E27FC236}">
                <a16:creationId xmlns:a16="http://schemas.microsoft.com/office/drawing/2014/main" id="{7611688B-52C5-9BBF-404E-4BC607FF874A}"/>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1208277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4" name="Picture 2">
            <a:extLst>
              <a:ext uri="{FF2B5EF4-FFF2-40B4-BE49-F238E27FC236}">
                <a16:creationId xmlns:a16="http://schemas.microsoft.com/office/drawing/2014/main" id="{2A0268B7-FBD1-0CC6-EFEF-F6796DD46E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0913" y="1052109"/>
            <a:ext cx="5435087" cy="3670203"/>
          </a:xfrm>
          <a:prstGeom prst="rect">
            <a:avLst/>
          </a:prstGeom>
        </p:spPr>
      </p:pic>
      <p:sp>
        <p:nvSpPr>
          <p:cNvPr id="5" name="TextBox 4">
            <a:extLst>
              <a:ext uri="{FF2B5EF4-FFF2-40B4-BE49-F238E27FC236}">
                <a16:creationId xmlns:a16="http://schemas.microsoft.com/office/drawing/2014/main" id="{F0D9F03E-3A34-C194-2A0E-94B984CFCDF1}"/>
              </a:ext>
            </a:extLst>
          </p:cNvPr>
          <p:cNvSpPr txBox="1"/>
          <p:nvPr/>
        </p:nvSpPr>
        <p:spPr>
          <a:xfrm>
            <a:off x="658825" y="1713288"/>
            <a:ext cx="5435087" cy="2423484"/>
          </a:xfrm>
          <a:prstGeom prst="rect">
            <a:avLst/>
          </a:prstGeom>
          <a:noFill/>
        </p:spPr>
        <p:txBody>
          <a:bodyPr wrap="square">
            <a:spAutoFit/>
          </a:bodyPr>
          <a:lstStyle/>
          <a:p>
            <a:pPr marL="0" marR="0" algn="just">
              <a:lnSpc>
                <a:spcPct val="107000"/>
              </a:lnSpc>
              <a:spcBef>
                <a:spcPts val="0"/>
              </a:spcBef>
              <a:spcAft>
                <a:spcPts val="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a:extLst>
              <a:ext uri="{FF2B5EF4-FFF2-40B4-BE49-F238E27FC236}">
                <a16:creationId xmlns:a16="http://schemas.microsoft.com/office/drawing/2014/main" id="{A047BC01-6739-BA79-1556-A2F4DFAC3FCE}"/>
              </a:ext>
            </a:extLst>
          </p:cNvPr>
          <p:cNvSpPr/>
          <p:nvPr/>
        </p:nvSpPr>
        <p:spPr>
          <a:xfrm>
            <a:off x="6316150" y="1885737"/>
            <a:ext cx="5157691" cy="1015687"/>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9454F95-F5A1-A722-7D32-318CBE1E66AB}"/>
              </a:ext>
            </a:extLst>
          </p:cNvPr>
          <p:cNvSpPr/>
          <p:nvPr/>
        </p:nvSpPr>
        <p:spPr>
          <a:xfrm>
            <a:off x="6331958" y="4352553"/>
            <a:ext cx="5157691" cy="1015686"/>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C2B0DA9-64C4-C13F-AC87-29162DB1339B}"/>
              </a:ext>
            </a:extLst>
          </p:cNvPr>
          <p:cNvSpPr/>
          <p:nvPr/>
        </p:nvSpPr>
        <p:spPr>
          <a:xfrm>
            <a:off x="6316150" y="3108169"/>
            <a:ext cx="5155201" cy="1015688"/>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endParaRPr lang="en-US" sz="28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2279C5C-9BF9-56DD-985F-DF6390EBA994}"/>
              </a:ext>
            </a:extLst>
          </p:cNvPr>
          <p:cNvSpPr/>
          <p:nvPr/>
        </p:nvSpPr>
        <p:spPr>
          <a:xfrm>
            <a:off x="6305976" y="755429"/>
            <a:ext cx="5155201" cy="957859"/>
          </a:xfrm>
          <a:prstGeom prst="rect">
            <a:avLst/>
          </a:prstGeom>
          <a:solidFill>
            <a:schemeClr val="accent6">
              <a:lumMod val="20000"/>
              <a:lumOff val="80000"/>
            </a:schemeClr>
          </a:solidFill>
          <a:ln w="3175" cap="flat" cmpd="sng" algn="ctr">
            <a:solidFill>
              <a:srgbClr val="000000"/>
            </a:solidFill>
            <a:prstDash val="solid"/>
            <a:miter lim="800000"/>
          </a:ln>
          <a:effectLst/>
        </p:spPr>
        <p:txBody>
          <a:bodyPr rtlCol="0" anchor="ctr"/>
          <a:lstStyle/>
          <a:p>
            <a:pPr algn="just"/>
            <a:r>
              <a:rPr lang="en-US" sz="2800" dirty="0">
                <a:latin typeface="Times New Roman" panose="02020603050405020304" pitchFamily="18" charset="0"/>
                <a:cs typeface="Times New Roman" panose="02020603050405020304" pitchFamily="18" charset="0"/>
              </a:rPr>
              <a:t>A. Văn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7EDFE8B8-1E28-C13F-DD36-91C5BDC80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9216" y="2192349"/>
            <a:ext cx="812889" cy="762472"/>
          </a:xfrm>
          <a:prstGeom prst="rect">
            <a:avLst/>
          </a:prstGeom>
        </p:spPr>
      </p:pic>
      <p:pic>
        <p:nvPicPr>
          <p:cNvPr id="25" name="Picture 24">
            <a:extLst>
              <a:ext uri="{FF2B5EF4-FFF2-40B4-BE49-F238E27FC236}">
                <a16:creationId xmlns:a16="http://schemas.microsoft.com/office/drawing/2014/main" id="{8CF9DD03-CA05-E58D-4637-CDBA4F99F9B4}"/>
              </a:ext>
            </a:extLst>
          </p:cNvPr>
          <p:cNvPicPr>
            <a:picLocks noChangeAspect="1"/>
          </p:cNvPicPr>
          <p:nvPr/>
        </p:nvPicPr>
        <p:blipFill rotWithShape="1">
          <a:blip r:embed="rId7" cstate="print">
            <a:duotone>
              <a:prstClr val="black"/>
              <a:srgbClr val="0064D2">
                <a:tint val="45000"/>
                <a:satMod val="400000"/>
              </a:srgbClr>
            </a:duotone>
            <a:extLst>
              <a:ext uri="{28A0092B-C50C-407E-A947-70E740481C1C}">
                <a14:useLocalDpi xmlns:a14="http://schemas.microsoft.com/office/drawing/2010/main" val="0"/>
              </a:ext>
            </a:extLst>
          </a:blip>
          <a:srcRect r="3472"/>
          <a:stretch/>
        </p:blipFill>
        <p:spPr>
          <a:xfrm>
            <a:off x="10623763" y="3418667"/>
            <a:ext cx="847588" cy="671106"/>
          </a:xfrm>
          <a:prstGeom prst="rect">
            <a:avLst/>
          </a:prstGeom>
        </p:spPr>
      </p:pic>
      <p:pic>
        <p:nvPicPr>
          <p:cNvPr id="26" name="Picture 25">
            <a:extLst>
              <a:ext uri="{FF2B5EF4-FFF2-40B4-BE49-F238E27FC236}">
                <a16:creationId xmlns:a16="http://schemas.microsoft.com/office/drawing/2014/main" id="{8C851CD7-FEBA-8D66-5321-EDD33F575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326" y="945034"/>
            <a:ext cx="895384" cy="727488"/>
          </a:xfrm>
          <a:prstGeom prst="rect">
            <a:avLst/>
          </a:prstGeom>
        </p:spPr>
      </p:pic>
      <p:pic>
        <p:nvPicPr>
          <p:cNvPr id="27" name="Picture 26">
            <a:extLst>
              <a:ext uri="{FF2B5EF4-FFF2-40B4-BE49-F238E27FC236}">
                <a16:creationId xmlns:a16="http://schemas.microsoft.com/office/drawing/2014/main" id="{B34DF355-69D4-F9F6-16CD-47F85241CC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8283" y="4571218"/>
            <a:ext cx="812889" cy="794818"/>
          </a:xfrm>
          <a:prstGeom prst="rect">
            <a:avLst/>
          </a:prstGeom>
        </p:spPr>
      </p:pic>
      <p:pic>
        <p:nvPicPr>
          <p:cNvPr id="6" name="Picture 4">
            <a:hlinkClick r:id="rId9" action="ppaction://hlinksldjump"/>
            <a:extLst>
              <a:ext uri="{FF2B5EF4-FFF2-40B4-BE49-F238E27FC236}">
                <a16:creationId xmlns:a16="http://schemas.microsoft.com/office/drawing/2014/main" id="{B4753557-47AB-B183-52D1-94BDDDEB3FF2}"/>
              </a:ext>
            </a:extLst>
          </p:cNvPr>
          <p:cNvPicPr>
            <a:picLocks noChangeAspect="1"/>
          </p:cNvPicPr>
          <p:nvPr/>
        </p:nvPicPr>
        <p:blipFill>
          <a:blip r:embed="rId10"/>
          <a:srcRect/>
          <a:stretch>
            <a:fillRect/>
          </a:stretch>
        </p:blipFill>
        <p:spPr>
          <a:xfrm>
            <a:off x="0" y="4932389"/>
            <a:ext cx="1295469" cy="1385528"/>
          </a:xfrm>
          <a:prstGeom prst="rect">
            <a:avLst/>
          </a:prstGeom>
        </p:spPr>
      </p:pic>
    </p:spTree>
    <p:extLst>
      <p:ext uri="{BB962C8B-B14F-4D97-AF65-F5344CB8AC3E}">
        <p14:creationId xmlns:p14="http://schemas.microsoft.com/office/powerpoint/2010/main" val="31589780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strVal val="4*#ppt_w"/>
                                          </p:val>
                                        </p:tav>
                                        <p:tav tm="100000">
                                          <p:val>
                                            <p:strVal val="#ppt_w"/>
                                          </p:val>
                                        </p:tav>
                                      </p:tavLst>
                                    </p:anim>
                                    <p:anim calcmode="lin" valueType="num">
                                      <p:cBhvr>
                                        <p:cTn id="23"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withEffect">
                                  <p:stCondLst>
                                    <p:cond delay="1000"/>
                                  </p:stCondLst>
                                  <p:childTnLst>
                                    <p:set>
                                      <p:cBhvr>
                                        <p:cTn id="28" dur="1" fill="hold">
                                          <p:stCondLst>
                                            <p:cond delay="0"/>
                                          </p:stCondLst>
                                        </p:cTn>
                                        <p:tgtEl>
                                          <p:spTgt spid="27"/>
                                        </p:tgtEl>
                                        <p:attrNameLst>
                                          <p:attrName>style.visibility</p:attrName>
                                        </p:attrNameLst>
                                      </p:cBhvr>
                                      <p:to>
                                        <p:strVal val="visible"/>
                                      </p:to>
                                    </p:set>
                                    <p:anim calcmode="lin" valueType="num">
                                      <p:cBhvr>
                                        <p:cTn id="29" dur="250" fill="hold"/>
                                        <p:tgtEl>
                                          <p:spTgt spid="27"/>
                                        </p:tgtEl>
                                        <p:attrNameLst>
                                          <p:attrName>ppt_w</p:attrName>
                                        </p:attrNameLst>
                                      </p:cBhvr>
                                      <p:tavLst>
                                        <p:tav tm="0">
                                          <p:val>
                                            <p:strVal val="4*#ppt_w"/>
                                          </p:val>
                                        </p:tav>
                                        <p:tav tm="100000">
                                          <p:val>
                                            <p:strVal val="#ppt_w"/>
                                          </p:val>
                                        </p:tav>
                                      </p:tavLst>
                                    </p:anim>
                                    <p:anim calcmode="lin" valueType="num">
                                      <p:cBhvr>
                                        <p:cTn id="3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withEffect">
                                  <p:stCondLst>
                                    <p:cond delay="10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250" fill="hold"/>
                                        <p:tgtEl>
                                          <p:spTgt spid="25"/>
                                        </p:tgtEl>
                                        <p:attrNameLst>
                                          <p:attrName>ppt_w</p:attrName>
                                        </p:attrNameLst>
                                      </p:cBhvr>
                                      <p:tavLst>
                                        <p:tav tm="0">
                                          <p:val>
                                            <p:strVal val="4*#ppt_w"/>
                                          </p:val>
                                        </p:tav>
                                        <p:tav tm="100000">
                                          <p:val>
                                            <p:strVal val="#ppt_w"/>
                                          </p:val>
                                        </p:tav>
                                      </p:tavLst>
                                    </p:anim>
                                    <p:anim calcmode="lin" valueType="num">
                                      <p:cBhvr>
                                        <p:cTn id="3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3"/>
                  </p:tgtEl>
                </p:cond>
              </p:nextCondLst>
            </p:seq>
          </p:childTnLst>
        </p:cTn>
      </p:par>
    </p:tnLst>
    <p:bldLst>
      <p:bldP spid="10" grpId="0" animBg="1"/>
      <p:bldP spid="12"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640281" y="405396"/>
            <a:ext cx="10936676" cy="5897433"/>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7" name="TextBox 6">
            <a:extLst>
              <a:ext uri="{FF2B5EF4-FFF2-40B4-BE49-F238E27FC236}">
                <a16:creationId xmlns:a16="http://schemas.microsoft.com/office/drawing/2014/main" id="{9BA0DF67-9B4D-E876-4A81-1DB8D10EA256}"/>
              </a:ext>
            </a:extLst>
          </p:cNvPr>
          <p:cNvSpPr txBox="1"/>
          <p:nvPr/>
        </p:nvSpPr>
        <p:spPr>
          <a:xfrm>
            <a:off x="835068" y="618649"/>
            <a:ext cx="10521863" cy="1647182"/>
          </a:xfrm>
          <a:prstGeom prst="rect">
            <a:avLst/>
          </a:prstGeom>
          <a:noFill/>
        </p:spPr>
        <p:txBody>
          <a:bodyPr wrap="square">
            <a:spAutoFit/>
          </a:bodyPr>
          <a:lstStyle/>
          <a:p>
            <a:pPr marL="0" marR="0" algn="just">
              <a:lnSpc>
                <a:spcPct val="107000"/>
              </a:lnSpc>
              <a:spcBef>
                <a:spcPts val="0"/>
              </a:spcBef>
              <a:spcAft>
                <a:spcPts val="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7F03ECD-5D6F-3C16-D663-7FC6DD7E37C8}"/>
              </a:ext>
            </a:extLst>
          </p:cNvPr>
          <p:cNvSpPr txBox="1"/>
          <p:nvPr/>
        </p:nvSpPr>
        <p:spPr>
          <a:xfrm>
            <a:off x="835067" y="2351081"/>
            <a:ext cx="10521863" cy="3296736"/>
          </a:xfrm>
          <a:prstGeom prst="rect">
            <a:avLst/>
          </a:prstGeom>
          <a:noFill/>
        </p:spPr>
        <p:txBody>
          <a:bodyPr wrap="square">
            <a:spAutoFit/>
          </a:bodyPr>
          <a:lstStyle/>
          <a:p>
            <a:pPr marL="0" marR="0" algn="just">
              <a:lnSpc>
                <a:spcPct val="107000"/>
              </a:lnSpc>
              <a:spcBef>
                <a:spcPts val="0"/>
              </a:spcBef>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tựu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nâng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sất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dồi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dào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mọc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54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048495" y="993225"/>
            <a:ext cx="10095011" cy="4871551"/>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pic>
        <p:nvPicPr>
          <p:cNvPr id="4" name="Picture 4"/>
          <p:cNvPicPr>
            <a:picLocks noChangeAspect="1"/>
          </p:cNvPicPr>
          <p:nvPr/>
        </p:nvPicPr>
        <p:blipFill>
          <a:blip r:embed="rId2"/>
          <a:srcRect/>
          <a:stretch>
            <a:fillRect/>
          </a:stretch>
        </p:blipFill>
        <p:spPr>
          <a:xfrm>
            <a:off x="-205473" y="4281900"/>
            <a:ext cx="3255269" cy="3165749"/>
          </a:xfrm>
          <a:prstGeom prst="rect">
            <a:avLst/>
          </a:prstGeom>
        </p:spPr>
      </p:pic>
      <p:pic>
        <p:nvPicPr>
          <p:cNvPr id="5" name="Picture 5"/>
          <p:cNvPicPr>
            <a:picLocks noChangeAspect="1"/>
          </p:cNvPicPr>
          <p:nvPr/>
        </p:nvPicPr>
        <p:blipFill>
          <a:blip r:embed="rId3"/>
          <a:srcRect/>
          <a:stretch>
            <a:fillRect/>
          </a:stretch>
        </p:blipFill>
        <p:spPr>
          <a:xfrm>
            <a:off x="9765891" y="3202844"/>
            <a:ext cx="2426109" cy="3655156"/>
          </a:xfrm>
          <a:prstGeom prst="rect">
            <a:avLst/>
          </a:prstGeom>
        </p:spPr>
      </p:pic>
      <p:sp>
        <p:nvSpPr>
          <p:cNvPr id="10" name="TextBox 13">
            <a:extLst>
              <a:ext uri="{FF2B5EF4-FFF2-40B4-BE49-F238E27FC236}">
                <a16:creationId xmlns:a16="http://schemas.microsoft.com/office/drawing/2014/main" id="{EBD80A24-8DF6-760E-3C5E-E2C543E24A84}"/>
              </a:ext>
            </a:extLst>
          </p:cNvPr>
          <p:cNvSpPr txBox="1"/>
          <p:nvPr/>
        </p:nvSpPr>
        <p:spPr>
          <a:xfrm>
            <a:off x="2861330" y="2648846"/>
            <a:ext cx="5870949"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7200" b="1" i="0" u="none" strike="noStrike" kern="120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585032" y="479658"/>
            <a:ext cx="10951439" cy="5808408"/>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7" name="TextBox 6">
            <a:extLst>
              <a:ext uri="{FF2B5EF4-FFF2-40B4-BE49-F238E27FC236}">
                <a16:creationId xmlns:a16="http://schemas.microsoft.com/office/drawing/2014/main" id="{97BCB58D-C9E9-3C7E-2C24-41CE6716D9C6}"/>
              </a:ext>
            </a:extLst>
          </p:cNvPr>
          <p:cNvSpPr txBox="1"/>
          <p:nvPr/>
        </p:nvSpPr>
        <p:spPr>
          <a:xfrm>
            <a:off x="746525" y="479658"/>
            <a:ext cx="10698950" cy="1905330"/>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Theo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móc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hỏa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2F914E0-1DDB-720C-7C99-43173A5E25C6}"/>
              </a:ext>
            </a:extLst>
          </p:cNvPr>
          <p:cNvSpPr txBox="1"/>
          <p:nvPr/>
        </p:nvSpPr>
        <p:spPr>
          <a:xfrm>
            <a:off x="746525" y="2305641"/>
            <a:ext cx="10698950" cy="3970318"/>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móc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đại</a:t>
            </a:r>
            <a:r>
              <a:rPr lang="en-US" sz="2800" i="1" dirty="0">
                <a:latin typeface="Times New Roman" panose="02020603050405020304" pitchFamily="18" charset="0"/>
                <a:cs typeface="Times New Roman" panose="02020603050405020304" pitchFamily="18" charset="0"/>
              </a:rPr>
              <a:t> (ô </a:t>
            </a:r>
            <a:r>
              <a:rPr lang="en-US" sz="2800" i="1" dirty="0" err="1">
                <a:latin typeface="Times New Roman" panose="02020603050405020304" pitchFamily="18" charset="0"/>
                <a:cs typeface="Times New Roman" panose="02020603050405020304" pitchFamily="18" charset="0"/>
              </a:rPr>
              <a:t>tô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thủy</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di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di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nhanh</a:t>
            </a:r>
            <a:r>
              <a:rPr lang="en-US" sz="2800" i="1" dirty="0">
                <a:latin typeface="Times New Roman" panose="02020603050405020304" pitchFamily="18" charset="0"/>
                <a:cs typeface="Times New Roman" panose="02020603050405020304" pitchFamily="18" charset="0"/>
              </a:rPr>
              <a:t>, …)</a:t>
            </a:r>
          </a:p>
          <a:p>
            <a:r>
              <a:rPr lang="en-US" sz="2800" b="1" i="1" dirty="0">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tế</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xã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con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hậu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kém</a:t>
            </a:r>
            <a:r>
              <a:rPr lang="en-US" sz="2800" b="1"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57453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algn="ctr">
              <a:lnSpc>
                <a:spcPct val="107000"/>
              </a:lnSpc>
              <a:spcBef>
                <a:spcPts val="0"/>
              </a:spcBef>
              <a:spcAft>
                <a:spcPts val="0"/>
              </a:spcAft>
            </a:pPr>
            <a:r>
              <a:rPr lang="en-US" sz="3600" b="1" dirty="0">
                <a:ln w="0"/>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a:lnSpc>
                <a:spcPct val="107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2" y="2310813"/>
            <a:ext cx="8948058" cy="655885"/>
          </a:xfrm>
          <a:prstGeom prst="rect">
            <a:avLst/>
          </a:prstGeom>
          <a:noFill/>
        </p:spPr>
        <p:txBody>
          <a:bodyPr wrap="square">
            <a:spAutoFit/>
          </a:bodyPr>
          <a:lstStyle/>
          <a:p>
            <a:pPr marL="0" marR="0" algn="just">
              <a:lnSpc>
                <a:spcPct val="107000"/>
              </a:lnSpc>
              <a:spcBef>
                <a:spcPts val="0"/>
              </a:spcBef>
              <a:spcAft>
                <a:spcPts val="80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7255374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585032" y="479658"/>
            <a:ext cx="10951439" cy="5808408"/>
            <a:chOff x="0" y="0"/>
            <a:chExt cx="5524031" cy="2665733"/>
          </a:xfrm>
          <a:solidFill>
            <a:schemeClr val="bg1"/>
          </a:solidFill>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grpFill/>
          </p:spPr>
        </p:sp>
      </p:grpSp>
      <p:sp>
        <p:nvSpPr>
          <p:cNvPr id="7" name="TextBox 6">
            <a:extLst>
              <a:ext uri="{FF2B5EF4-FFF2-40B4-BE49-F238E27FC236}">
                <a16:creationId xmlns:a16="http://schemas.microsoft.com/office/drawing/2014/main" id="{97BCB58D-C9E9-3C7E-2C24-41CE6716D9C6}"/>
              </a:ext>
            </a:extLst>
          </p:cNvPr>
          <p:cNvSpPr txBox="1"/>
          <p:nvPr/>
        </p:nvSpPr>
        <p:spPr>
          <a:xfrm>
            <a:off x="758378" y="569934"/>
            <a:ext cx="10478140" cy="2164567"/>
          </a:xfrm>
          <a:prstGeom prst="rect">
            <a:avLst/>
          </a:prstGeom>
          <a:noFill/>
        </p:spPr>
        <p:txBody>
          <a:bodyPr wrap="square">
            <a:spAutoFit/>
          </a:bodyPr>
          <a:lstStyle/>
          <a:p>
            <a:pPr marL="0" marR="0" algn="just">
              <a:lnSpc>
                <a:spcPct val="107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Sưu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tầm</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XVIII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XIX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200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2F914E0-1DDB-720C-7C99-43173A5E25C6}"/>
              </a:ext>
            </a:extLst>
          </p:cNvPr>
          <p:cNvSpPr txBox="1"/>
          <p:nvPr/>
        </p:nvSpPr>
        <p:spPr>
          <a:xfrm>
            <a:off x="758378" y="2738328"/>
            <a:ext cx="10478140" cy="2062103"/>
          </a:xfrm>
          <a:prstGeom prst="rect">
            <a:avLst/>
          </a:prstGeom>
          <a:noFill/>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Gợi</a:t>
            </a:r>
            <a:r>
              <a:rPr lang="en-US" sz="3200" i="1" dirty="0">
                <a:latin typeface="Times New Roman" panose="02020603050405020304" pitchFamily="18" charset="0"/>
                <a:cs typeface="Times New Roman" panose="02020603050405020304" pitchFamily="18" charset="0"/>
              </a:rPr>
              <a:t> ý: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đảm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nội</a:t>
            </a:r>
            <a:r>
              <a:rPr lang="en-US" sz="3200" i="1" dirty="0">
                <a:latin typeface="Times New Roman" panose="02020603050405020304" pitchFamily="18" charset="0"/>
                <a:cs typeface="Times New Roman" panose="02020603050405020304" pitchFamily="18" charset="0"/>
              </a:rPr>
              <a:t> dung (</a:t>
            </a:r>
            <a:r>
              <a:rPr lang="en-US" sz="3200" i="1" dirty="0" err="1">
                <a:latin typeface="Times New Roman" panose="02020603050405020304" pitchFamily="18" charset="0"/>
                <a:cs typeface="Times New Roman" panose="02020603050405020304" pitchFamily="18" charset="0"/>
              </a:rPr>
              <a:t>tên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tựu</a:t>
            </a:r>
            <a:r>
              <a:rPr lang="en-US" sz="3200" i="1" dirty="0">
                <a:latin typeface="Times New Roman" panose="02020603050405020304" pitchFamily="18" charset="0"/>
                <a:cs typeface="Times New Roman" panose="02020603050405020304" pitchFamily="18" charset="0"/>
              </a:rPr>
              <a:t>? Ai </a:t>
            </a:r>
            <a:r>
              <a:rPr lang="en-US" sz="3200" i="1" dirty="0" err="1">
                <a:latin typeface="Times New Roman" panose="02020603050405020304" pitchFamily="18" charset="0"/>
                <a:cs typeface="Times New Roman" panose="02020603050405020304" pitchFamily="18" charset="0"/>
              </a:rPr>
              <a:t>phát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xuất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xứ</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giới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thiệu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nổi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tượng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tựu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đó</a:t>
            </a:r>
            <a:r>
              <a:rPr lang="en-US" sz="3200" i="1" dirty="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0006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FE8E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4DEBCF81-C9FB-5C6D-7642-A434A6F7BB9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10080"/>
            <a:ext cx="6096000" cy="4957773"/>
          </a:xfrm>
          <a:prstGeom prst="rect">
            <a:avLst/>
          </a:prstGeom>
        </p:spPr>
      </p:pic>
      <p:pic>
        <p:nvPicPr>
          <p:cNvPr id="26" name="Picture 11">
            <a:extLst>
              <a:ext uri="{FF2B5EF4-FFF2-40B4-BE49-F238E27FC236}">
                <a16:creationId xmlns:a16="http://schemas.microsoft.com/office/drawing/2014/main" id="{69759E74-1B08-D34A-0EAB-3DC8EF729924}"/>
              </a:ext>
            </a:extLst>
          </p:cNvPr>
          <p:cNvPicPr>
            <a:picLocks noChangeAspect="1"/>
          </p:cNvPicPr>
          <p:nvPr/>
        </p:nvPicPr>
        <p:blipFill>
          <a:blip r:embed="rId4"/>
          <a:srcRect/>
          <a:stretch>
            <a:fillRect/>
          </a:stretch>
        </p:blipFill>
        <p:spPr>
          <a:xfrm>
            <a:off x="1653689" y="5777481"/>
            <a:ext cx="1202246" cy="1080518"/>
          </a:xfrm>
          <a:prstGeom prst="rect">
            <a:avLst/>
          </a:prstGeom>
        </p:spPr>
      </p:pic>
      <p:grpSp>
        <p:nvGrpSpPr>
          <p:cNvPr id="11" name="Group 10">
            <a:extLst>
              <a:ext uri="{FF2B5EF4-FFF2-40B4-BE49-F238E27FC236}">
                <a16:creationId xmlns:a16="http://schemas.microsoft.com/office/drawing/2014/main" id="{2A0B4296-9F4C-09B5-6D27-F62B8036784D}"/>
              </a:ext>
            </a:extLst>
          </p:cNvPr>
          <p:cNvGrpSpPr/>
          <p:nvPr/>
        </p:nvGrpSpPr>
        <p:grpSpPr>
          <a:xfrm>
            <a:off x="5412917" y="1055659"/>
            <a:ext cx="6779083" cy="2069876"/>
            <a:chOff x="5412917" y="1055659"/>
            <a:chExt cx="6779083" cy="2069876"/>
          </a:xfrm>
        </p:grpSpPr>
        <p:grpSp>
          <p:nvGrpSpPr>
            <p:cNvPr id="2" name="Group 2"/>
            <p:cNvGrpSpPr/>
            <p:nvPr/>
          </p:nvGrpSpPr>
          <p:grpSpPr>
            <a:xfrm>
              <a:off x="5412917" y="1055659"/>
              <a:ext cx="6779083" cy="2069876"/>
              <a:chOff x="0" y="0"/>
              <a:chExt cx="7927970" cy="2420670"/>
            </a:xfrm>
            <a:solidFill>
              <a:schemeClr val="bg1"/>
            </a:solidFill>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36297">
                <a:off x="60996" y="213959"/>
                <a:ext cx="6298927" cy="19927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8618" flipH="1">
                <a:off x="1659948" y="239630"/>
                <a:ext cx="6221112" cy="1968134"/>
              </a:xfrm>
              <a:prstGeom prst="rect">
                <a:avLst/>
              </a:prstGeom>
            </p:spPr>
          </p:pic>
        </p:grpSp>
        <p:sp>
          <p:nvSpPr>
            <p:cNvPr id="29" name="TextBox 28">
              <a:extLst>
                <a:ext uri="{FF2B5EF4-FFF2-40B4-BE49-F238E27FC236}">
                  <a16:creationId xmlns:a16="http://schemas.microsoft.com/office/drawing/2014/main" id="{7A3F9F5A-E091-F3B1-C197-669ADE7C3B24}"/>
                </a:ext>
              </a:extLst>
            </p:cNvPr>
            <p:cNvSpPr txBox="1"/>
            <p:nvPr/>
          </p:nvSpPr>
          <p:spPr>
            <a:xfrm>
              <a:off x="5568558" y="1483180"/>
              <a:ext cx="6469201" cy="991618"/>
            </a:xfrm>
            <a:prstGeom prst="rect">
              <a:avLst/>
            </a:prstGeom>
            <a:noFill/>
          </p:spPr>
          <p:txBody>
            <a:bodyPr wrap="square">
              <a:spAutoFit/>
            </a:bodyPr>
            <a:lstStyle/>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Đọc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tìm</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hiểu</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trước</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bài</a:t>
              </a:r>
              <a:r>
                <a:rPr lang="en-US" sz="2800" b="1" i="1" dirty="0">
                  <a:solidFill>
                    <a:srgbClr val="000000"/>
                  </a:solidFill>
                  <a:effectLst/>
                  <a:latin typeface="Times New Roman" panose="02020603050405020304" pitchFamily="18" charset="0"/>
                  <a:ea typeface="Calibri" panose="020F0502020204030204" pitchFamily="34" charset="0"/>
                </a:rPr>
                <a:t> 4: </a:t>
              </a:r>
              <a:r>
                <a:rPr lang="en-US" sz="2800" b="1" i="1" dirty="0" err="1">
                  <a:solidFill>
                    <a:srgbClr val="000000"/>
                  </a:solidFill>
                  <a:effectLst/>
                  <a:latin typeface="Times New Roman" panose="02020603050405020304" pitchFamily="18" charset="0"/>
                  <a:ea typeface="Calibri" panose="020F0502020204030204" pitchFamily="34" charset="0"/>
                </a:rPr>
                <a:t>Đông</a:t>
              </a:r>
              <a:r>
                <a:rPr lang="en-US" sz="2800" b="1" i="1" dirty="0">
                  <a:solidFill>
                    <a:srgbClr val="000000"/>
                  </a:solidFill>
                  <a:effectLst/>
                  <a:latin typeface="Times New Roman" panose="02020603050405020304" pitchFamily="18" charset="0"/>
                  <a:ea typeface="Calibri" panose="020F0502020204030204" pitchFamily="34" charset="0"/>
                </a:rPr>
                <a:t> Nam Á </a:t>
              </a:r>
              <a:r>
                <a:rPr lang="en-US" sz="2800" b="1" i="1" dirty="0" err="1">
                  <a:solidFill>
                    <a:srgbClr val="000000"/>
                  </a:solidFill>
                  <a:effectLst/>
                  <a:latin typeface="Times New Roman" panose="02020603050405020304" pitchFamily="18" charset="0"/>
                  <a:ea typeface="Calibri" panose="020F0502020204030204" pitchFamily="34" charset="0"/>
                </a:rPr>
                <a:t>từ</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nửa</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sau</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thế</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kỉ</a:t>
              </a:r>
              <a:r>
                <a:rPr lang="en-US" sz="2800" b="1" i="1" dirty="0">
                  <a:solidFill>
                    <a:srgbClr val="000000"/>
                  </a:solidFill>
                  <a:effectLst/>
                  <a:latin typeface="Times New Roman" panose="02020603050405020304" pitchFamily="18" charset="0"/>
                  <a:ea typeface="Calibri" panose="020F0502020204030204" pitchFamily="34" charset="0"/>
                </a:rPr>
                <a:t> XVI </a:t>
              </a:r>
              <a:r>
                <a:rPr lang="en-US" sz="2800" b="1" i="1" dirty="0" err="1">
                  <a:solidFill>
                    <a:srgbClr val="000000"/>
                  </a:solidFill>
                  <a:effectLst/>
                  <a:latin typeface="Times New Roman" panose="02020603050405020304" pitchFamily="18" charset="0"/>
                  <a:ea typeface="Calibri" panose="020F0502020204030204" pitchFamily="34" charset="0"/>
                </a:rPr>
                <a:t>đến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giữa</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thế</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kỉ</a:t>
              </a:r>
              <a:r>
                <a:rPr lang="en-US" sz="2800" b="1" i="1" dirty="0">
                  <a:solidFill>
                    <a:srgbClr val="000000"/>
                  </a:solidFill>
                  <a:effectLst/>
                  <a:latin typeface="Times New Roman" panose="02020603050405020304" pitchFamily="18" charset="0"/>
                  <a:ea typeface="Calibri" panose="020F0502020204030204" pitchFamily="34" charset="0"/>
                </a:rPr>
                <a:t> XIX.</a:t>
              </a:r>
              <a:endParaRPr lang="en-US"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E670E790-89FA-78A8-638D-AE663ACBDBFC}"/>
              </a:ext>
            </a:extLst>
          </p:cNvPr>
          <p:cNvGrpSpPr/>
          <p:nvPr/>
        </p:nvGrpSpPr>
        <p:grpSpPr>
          <a:xfrm>
            <a:off x="5462319" y="3046108"/>
            <a:ext cx="6681677" cy="1788085"/>
            <a:chOff x="5467932" y="2800411"/>
            <a:chExt cx="6681677" cy="1788085"/>
          </a:xfrm>
        </p:grpSpPr>
        <p:grpSp>
          <p:nvGrpSpPr>
            <p:cNvPr id="8" name="Group 8"/>
            <p:cNvGrpSpPr/>
            <p:nvPr/>
          </p:nvGrpSpPr>
          <p:grpSpPr>
            <a:xfrm>
              <a:off x="5467932" y="2800411"/>
              <a:ext cx="6681677" cy="1788085"/>
              <a:chOff x="64338" y="116713"/>
              <a:chExt cx="7814057" cy="2091123"/>
            </a:xfrm>
            <a:solidFill>
              <a:schemeClr val="bg1"/>
            </a:solidFill>
          </p:grpSpPr>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36297">
                <a:off x="64338" y="116713"/>
                <a:ext cx="6298927" cy="209011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421382" flipH="1">
                <a:off x="1657283" y="137250"/>
                <a:ext cx="6221112" cy="2070586"/>
              </a:xfrm>
              <a:prstGeom prst="rect">
                <a:avLst/>
              </a:prstGeom>
            </p:spPr>
          </p:pic>
        </p:grpSp>
        <p:sp>
          <p:nvSpPr>
            <p:cNvPr id="31" name="TextBox 30">
              <a:extLst>
                <a:ext uri="{FF2B5EF4-FFF2-40B4-BE49-F238E27FC236}">
                  <a16:creationId xmlns:a16="http://schemas.microsoft.com/office/drawing/2014/main" id="{F660837A-02B4-9114-6989-527CF3ACA5A1}"/>
                </a:ext>
              </a:extLst>
            </p:cNvPr>
            <p:cNvSpPr txBox="1"/>
            <p:nvPr/>
          </p:nvSpPr>
          <p:spPr>
            <a:xfrm>
              <a:off x="5568557" y="2876437"/>
              <a:ext cx="6516743" cy="1653594"/>
            </a:xfrm>
            <a:prstGeom prst="rect">
              <a:avLst/>
            </a:prstGeom>
            <a:noFill/>
          </p:spPr>
          <p:txBody>
            <a:bodyPr wrap="square">
              <a:spAutoFit/>
            </a:bodyPr>
            <a:lstStyle/>
            <a:p>
              <a:pPr marL="0" marR="0" algn="just">
                <a:lnSpc>
                  <a:spcPct val="107000"/>
                </a:lnSpc>
                <a:spcBef>
                  <a:spcPts val="0"/>
                </a:spcBef>
                <a:spcAft>
                  <a:spcPts val="0"/>
                </a:spcAft>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Á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Á dưới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ách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C37A59CD-349C-25A8-16F8-C085C58F33F8}"/>
              </a:ext>
            </a:extLst>
          </p:cNvPr>
          <p:cNvGrpSpPr/>
          <p:nvPr/>
        </p:nvGrpSpPr>
        <p:grpSpPr>
          <a:xfrm>
            <a:off x="5412917" y="4678012"/>
            <a:ext cx="6779083" cy="2069876"/>
            <a:chOff x="5412917" y="4322713"/>
            <a:chExt cx="6779083" cy="2069876"/>
          </a:xfrm>
        </p:grpSpPr>
        <p:grpSp>
          <p:nvGrpSpPr>
            <p:cNvPr id="5" name="Group 5"/>
            <p:cNvGrpSpPr/>
            <p:nvPr/>
          </p:nvGrpSpPr>
          <p:grpSpPr>
            <a:xfrm>
              <a:off x="5412917" y="4322713"/>
              <a:ext cx="6779083" cy="2069876"/>
              <a:chOff x="0" y="0"/>
              <a:chExt cx="7927970" cy="2420670"/>
            </a:xfrm>
            <a:solidFill>
              <a:schemeClr val="bg1"/>
            </a:solidFill>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36297">
                <a:off x="60996" y="213959"/>
                <a:ext cx="6298927" cy="199275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8618" flipH="1">
                <a:off x="1659948" y="239630"/>
                <a:ext cx="6221112" cy="1968134"/>
              </a:xfrm>
              <a:prstGeom prst="rect">
                <a:avLst/>
              </a:prstGeom>
            </p:spPr>
          </p:pic>
        </p:grpSp>
        <p:sp>
          <p:nvSpPr>
            <p:cNvPr id="33" name="TextBox 32">
              <a:extLst>
                <a:ext uri="{FF2B5EF4-FFF2-40B4-BE49-F238E27FC236}">
                  <a16:creationId xmlns:a16="http://schemas.microsoft.com/office/drawing/2014/main" id="{033F20AA-CED6-C8FF-8815-3EE2318BE1DA}"/>
                </a:ext>
              </a:extLst>
            </p:cNvPr>
            <p:cNvSpPr txBox="1"/>
            <p:nvPr/>
          </p:nvSpPr>
          <p:spPr>
            <a:xfrm>
              <a:off x="5568558" y="4933264"/>
              <a:ext cx="6494006" cy="863250"/>
            </a:xfrm>
            <a:prstGeom prst="rect">
              <a:avLst/>
            </a:prstGeom>
            <a:noFill/>
          </p:spPr>
          <p:txBody>
            <a:bodyPr wrap="square">
              <a:spAutoFit/>
            </a:bodyPr>
            <a:lstStyle/>
            <a:p>
              <a:pPr algn="just">
                <a:lnSpc>
                  <a:spcPct val="107000"/>
                </a:lnSpc>
              </a:pP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Á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TextBox 33">
            <a:extLst>
              <a:ext uri="{FF2B5EF4-FFF2-40B4-BE49-F238E27FC236}">
                <a16:creationId xmlns:a16="http://schemas.microsoft.com/office/drawing/2014/main" id="{B5342B2F-08E0-5D14-4F5F-12E10DAE861F}"/>
              </a:ext>
            </a:extLst>
          </p:cNvPr>
          <p:cNvSpPr txBox="1"/>
          <p:nvPr/>
        </p:nvSpPr>
        <p:spPr>
          <a:xfrm>
            <a:off x="1288655" y="223085"/>
            <a:ext cx="99872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mn-cs"/>
              </a:rPr>
              <a:t>NHIỆM VỤ HỌC TẬP Ở NHÀ</a:t>
            </a:r>
            <a:endPar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ACFD4"/>
        </a:solidFill>
        <a:effectLst/>
      </p:bgPr>
    </p:bg>
    <p:spTree>
      <p:nvGrpSpPr>
        <p:cNvPr id="1" name=""/>
        <p:cNvGrpSpPr/>
        <p:nvPr/>
      </p:nvGrpSpPr>
      <p:grpSpPr>
        <a:xfrm>
          <a:off x="0" y="0"/>
          <a:ext cx="0" cy="0"/>
          <a:chOff x="0" y="0"/>
          <a:chExt cx="0" cy="0"/>
        </a:xfrm>
      </p:grpSpPr>
      <p:grpSp>
        <p:nvGrpSpPr>
          <p:cNvPr id="2" name="Group 2"/>
          <p:cNvGrpSpPr/>
          <p:nvPr/>
        </p:nvGrpSpPr>
        <p:grpSpPr>
          <a:xfrm>
            <a:off x="450937" y="350729"/>
            <a:ext cx="11285951" cy="5636712"/>
            <a:chOff x="0" y="0"/>
            <a:chExt cx="8732589" cy="3898453"/>
          </a:xfrm>
        </p:grpSpPr>
        <p:sp>
          <p:nvSpPr>
            <p:cNvPr id="3" name="Freeform 3"/>
            <p:cNvSpPr/>
            <p:nvPr/>
          </p:nvSpPr>
          <p:spPr>
            <a:xfrm>
              <a:off x="0" y="0"/>
              <a:ext cx="8732589" cy="3898454"/>
            </a:xfrm>
            <a:custGeom>
              <a:avLst/>
              <a:gdLst/>
              <a:ahLst/>
              <a:cxnLst/>
              <a:rect l="l" t="t" r="r" b="b"/>
              <a:pathLst>
                <a:path w="8732589" h="3898454">
                  <a:moveTo>
                    <a:pt x="8608130" y="3898453"/>
                  </a:moveTo>
                  <a:lnTo>
                    <a:pt x="124460" y="3898453"/>
                  </a:lnTo>
                  <a:cubicBezTo>
                    <a:pt x="55880" y="3898453"/>
                    <a:pt x="0" y="3842573"/>
                    <a:pt x="0" y="3773993"/>
                  </a:cubicBezTo>
                  <a:lnTo>
                    <a:pt x="0" y="124460"/>
                  </a:lnTo>
                  <a:cubicBezTo>
                    <a:pt x="0" y="55880"/>
                    <a:pt x="55880" y="0"/>
                    <a:pt x="124460" y="0"/>
                  </a:cubicBezTo>
                  <a:lnTo>
                    <a:pt x="8608130" y="0"/>
                  </a:lnTo>
                  <a:cubicBezTo>
                    <a:pt x="8676710" y="0"/>
                    <a:pt x="8732589" y="55880"/>
                    <a:pt x="8732589" y="124460"/>
                  </a:cubicBezTo>
                  <a:lnTo>
                    <a:pt x="8732589" y="3773993"/>
                  </a:lnTo>
                  <a:cubicBezTo>
                    <a:pt x="8732589" y="3842574"/>
                    <a:pt x="8676710" y="3898454"/>
                    <a:pt x="8608130" y="3898454"/>
                  </a:cubicBezTo>
                  <a:close/>
                </a:path>
              </a:pathLst>
            </a:custGeom>
            <a:solidFill>
              <a:srgbClr val="FFFFFF"/>
            </a:solidFill>
          </p:spPr>
        </p:sp>
      </p:grpSp>
      <p:grpSp>
        <p:nvGrpSpPr>
          <p:cNvPr id="7" name="Group 7"/>
          <p:cNvGrpSpPr/>
          <p:nvPr/>
        </p:nvGrpSpPr>
        <p:grpSpPr>
          <a:xfrm>
            <a:off x="0" y="6311268"/>
            <a:ext cx="12192000" cy="546732"/>
            <a:chOff x="0" y="0"/>
            <a:chExt cx="6555032" cy="293951"/>
          </a:xfrm>
        </p:grpSpPr>
        <p:sp>
          <p:nvSpPr>
            <p:cNvPr id="8" name="Freeform 8"/>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
        <p:nvSpPr>
          <p:cNvPr id="20" name="TextBox 19">
            <a:extLst>
              <a:ext uri="{FF2B5EF4-FFF2-40B4-BE49-F238E27FC236}">
                <a16:creationId xmlns:a16="http://schemas.microsoft.com/office/drawing/2014/main" id="{BABD1BA5-5B34-9599-CC5D-BBF16B534000}"/>
              </a:ext>
            </a:extLst>
          </p:cNvPr>
          <p:cNvSpPr txBox="1"/>
          <p:nvPr/>
        </p:nvSpPr>
        <p:spPr>
          <a:xfrm>
            <a:off x="1455480" y="1055342"/>
            <a:ext cx="9596480" cy="123790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rPr>
              <a:t>BÀI 3: CÁCH MẠNG CÔNG NGHIỆP (NỬA SAU THẾ KỈ XVIII – GIỮA THẾ KỈ XIX)</a:t>
            </a:r>
          </a:p>
        </p:txBody>
      </p:sp>
      <p:sp>
        <p:nvSpPr>
          <p:cNvPr id="22" name="TextBox 21">
            <a:extLst>
              <a:ext uri="{FF2B5EF4-FFF2-40B4-BE49-F238E27FC236}">
                <a16:creationId xmlns:a16="http://schemas.microsoft.com/office/drawing/2014/main" id="{35962A2A-AFDC-3B35-3205-033E1E788055}"/>
              </a:ext>
            </a:extLst>
          </p:cNvPr>
          <p:cNvSpPr txBox="1"/>
          <p:nvPr/>
        </p:nvSpPr>
        <p:spPr>
          <a:xfrm>
            <a:off x="762051" y="542615"/>
            <a:ext cx="1689471" cy="6558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2EF07A2-3CAC-6C46-A74C-A202B5B9364A}"/>
              </a:ext>
            </a:extLst>
          </p:cNvPr>
          <p:cNvSpPr txBox="1"/>
          <p:nvPr/>
        </p:nvSpPr>
        <p:spPr>
          <a:xfrm>
            <a:off x="770552" y="2310813"/>
            <a:ext cx="8948058" cy="65588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2">
            <a:extLst>
              <a:ext uri="{FF2B5EF4-FFF2-40B4-BE49-F238E27FC236}">
                <a16:creationId xmlns:a16="http://schemas.microsoft.com/office/drawing/2014/main" id="{D0363644-A3AA-052A-FB84-2CD0B76CEB24}"/>
              </a:ext>
            </a:extLst>
          </p:cNvPr>
          <p:cNvSpPr/>
          <p:nvPr/>
        </p:nvSpPr>
        <p:spPr>
          <a:xfrm>
            <a:off x="10020987" y="5260932"/>
            <a:ext cx="2171013" cy="1112967"/>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2">
            <a:extLst>
              <a:ext uri="{FF2B5EF4-FFF2-40B4-BE49-F238E27FC236}">
                <a16:creationId xmlns:a16="http://schemas.microsoft.com/office/drawing/2014/main" id="{7C0D6360-5814-72D9-CC69-4CB40E01C58F}"/>
              </a:ext>
            </a:extLst>
          </p:cNvPr>
          <p:cNvSpPr/>
          <p:nvPr/>
        </p:nvSpPr>
        <p:spPr>
          <a:xfrm>
            <a:off x="-4175" y="4885151"/>
            <a:ext cx="2455697" cy="1426117"/>
          </a:xfrm>
          <a:custGeom>
            <a:avLst/>
            <a:gdLst/>
            <a:ahLst/>
            <a:cxnLst/>
            <a:rect l="l" t="t" r="r" b="b"/>
            <a:pathLst>
              <a:path w="7315200" h="3867912">
                <a:moveTo>
                  <a:pt x="0" y="0"/>
                </a:moveTo>
                <a:lnTo>
                  <a:pt x="7315200" y="0"/>
                </a:lnTo>
                <a:lnTo>
                  <a:pt x="7315200" y="3867912"/>
                </a:lnTo>
                <a:lnTo>
                  <a:pt x="0" y="3867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3">
            <a:extLst>
              <a:ext uri="{FF2B5EF4-FFF2-40B4-BE49-F238E27FC236}">
                <a16:creationId xmlns:a16="http://schemas.microsoft.com/office/drawing/2014/main" id="{F1CD3A65-E62C-81F7-6557-98090FCF8BA6}"/>
              </a:ext>
            </a:extLst>
          </p:cNvPr>
          <p:cNvGrpSpPr/>
          <p:nvPr/>
        </p:nvGrpSpPr>
        <p:grpSpPr>
          <a:xfrm>
            <a:off x="1455480" y="2828641"/>
            <a:ext cx="9396355" cy="2056510"/>
            <a:chOff x="816134" y="614360"/>
            <a:chExt cx="9396355" cy="2056510"/>
          </a:xfrm>
        </p:grpSpPr>
        <p:grpSp>
          <p:nvGrpSpPr>
            <p:cNvPr id="5" name="Group 14">
              <a:extLst>
                <a:ext uri="{FF2B5EF4-FFF2-40B4-BE49-F238E27FC236}">
                  <a16:creationId xmlns:a16="http://schemas.microsoft.com/office/drawing/2014/main" id="{BFF2E7D9-F3ED-23D0-9D5F-470889BAF63F}"/>
                </a:ext>
              </a:extLst>
            </p:cNvPr>
            <p:cNvGrpSpPr/>
            <p:nvPr/>
          </p:nvGrpSpPr>
          <p:grpSpPr>
            <a:xfrm rot="-5400000">
              <a:off x="5077180" y="-2553828"/>
              <a:ext cx="1386867" cy="8883750"/>
              <a:chOff x="0" y="0"/>
              <a:chExt cx="2354580" cy="14361222"/>
            </a:xfrm>
          </p:grpSpPr>
          <p:sp>
            <p:nvSpPr>
              <p:cNvPr id="11" name="Freeform 15">
                <a:extLst>
                  <a:ext uri="{FF2B5EF4-FFF2-40B4-BE49-F238E27FC236}">
                    <a16:creationId xmlns:a16="http://schemas.microsoft.com/office/drawing/2014/main" id="{82E8A675-8D9E-3936-93EC-39D2F087CD33}"/>
                  </a:ext>
                </a:extLst>
              </p:cNvPr>
              <p:cNvSpPr/>
              <p:nvPr/>
            </p:nvSpPr>
            <p:spPr>
              <a:xfrm>
                <a:off x="0" y="0"/>
                <a:ext cx="2353310" cy="14361223"/>
              </a:xfrm>
              <a:custGeom>
                <a:avLst/>
                <a:gdLst/>
                <a:ahLst/>
                <a:cxnLst/>
                <a:rect l="l" t="t" r="r" b="b"/>
                <a:pathLst>
                  <a:path w="2353310" h="14361223">
                    <a:moveTo>
                      <a:pt x="784860" y="14293912"/>
                    </a:moveTo>
                    <a:cubicBezTo>
                      <a:pt x="905510" y="14334551"/>
                      <a:pt x="1042670" y="14361223"/>
                      <a:pt x="1177290" y="14361223"/>
                    </a:cubicBezTo>
                    <a:cubicBezTo>
                      <a:pt x="1311910" y="14361223"/>
                      <a:pt x="1441450" y="14338362"/>
                      <a:pt x="1560830" y="14297723"/>
                    </a:cubicBezTo>
                    <a:cubicBezTo>
                      <a:pt x="1563370" y="14296451"/>
                      <a:pt x="1565910" y="14296451"/>
                      <a:pt x="1568450" y="14295182"/>
                    </a:cubicBezTo>
                    <a:cubicBezTo>
                      <a:pt x="2016760" y="14132623"/>
                      <a:pt x="2346960" y="13703362"/>
                      <a:pt x="2353310" y="13166351"/>
                    </a:cubicBezTo>
                    <a:lnTo>
                      <a:pt x="2353310" y="0"/>
                    </a:lnTo>
                    <a:lnTo>
                      <a:pt x="0" y="0"/>
                    </a:lnTo>
                    <a:lnTo>
                      <a:pt x="0" y="13156240"/>
                    </a:lnTo>
                    <a:cubicBezTo>
                      <a:pt x="6350" y="13705901"/>
                      <a:pt x="331470" y="14135162"/>
                      <a:pt x="784860" y="14293912"/>
                    </a:cubicBezTo>
                    <a:close/>
                  </a:path>
                </a:pathLst>
              </a:custGeom>
              <a:solidFill>
                <a:srgbClr val="FFDBCF"/>
              </a:solidFill>
            </p:spPr>
          </p:sp>
        </p:grpSp>
        <p:sp>
          <p:nvSpPr>
            <p:cNvPr id="9" name="Freeform 6">
              <a:extLst>
                <a:ext uri="{FF2B5EF4-FFF2-40B4-BE49-F238E27FC236}">
                  <a16:creationId xmlns:a16="http://schemas.microsoft.com/office/drawing/2014/main" id="{B04ECD33-2913-0AC3-E6CF-F23EB369BA3D}"/>
                </a:ext>
              </a:extLst>
            </p:cNvPr>
            <p:cNvSpPr/>
            <p:nvPr/>
          </p:nvSpPr>
          <p:spPr>
            <a:xfrm>
              <a:off x="816134" y="614360"/>
              <a:ext cx="1618929" cy="205651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3" name="TextBox 12">
            <a:extLst>
              <a:ext uri="{FF2B5EF4-FFF2-40B4-BE49-F238E27FC236}">
                <a16:creationId xmlns:a16="http://schemas.microsoft.com/office/drawing/2014/main" id="{632DF730-6B57-550C-5E00-CEC41D9115E7}"/>
              </a:ext>
            </a:extLst>
          </p:cNvPr>
          <p:cNvSpPr txBox="1"/>
          <p:nvPr/>
        </p:nvSpPr>
        <p:spPr>
          <a:xfrm>
            <a:off x="3074409" y="3542580"/>
            <a:ext cx="7499959" cy="1120243"/>
          </a:xfrm>
          <a:prstGeom prst="rect">
            <a:avLst/>
          </a:prstGeom>
          <a:noFill/>
        </p:spPr>
        <p:txBody>
          <a:bodyPr wrap="square">
            <a:spAutoFit/>
          </a:bodyPr>
          <a:lstStyle/>
          <a:p>
            <a:pPr marL="0" marR="0" algn="just">
              <a:lnSpc>
                <a:spcPct val="107000"/>
              </a:lnSpc>
              <a:spcBef>
                <a:spcPts val="0"/>
              </a:spcBef>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626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DE0754FD-9DB2-A405-89DD-694847F72653}"/>
              </a:ext>
            </a:extLst>
          </p:cNvPr>
          <p:cNvSpPr/>
          <p:nvPr/>
        </p:nvSpPr>
        <p:spPr>
          <a:xfrm>
            <a:off x="0" y="4625076"/>
            <a:ext cx="12192000" cy="2270502"/>
          </a:xfrm>
          <a:custGeom>
            <a:avLst/>
            <a:gdLst/>
            <a:ahLst/>
            <a:cxnLst/>
            <a:rect l="l" t="t" r="r" b="b"/>
            <a:pathLst>
              <a:path w="7315200" h="2002536">
                <a:moveTo>
                  <a:pt x="0" y="0"/>
                </a:moveTo>
                <a:lnTo>
                  <a:pt x="7315200" y="0"/>
                </a:lnTo>
                <a:lnTo>
                  <a:pt x="7315200" y="2002536"/>
                </a:lnTo>
                <a:lnTo>
                  <a:pt x="0" y="20025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5" name="Group 14">
            <a:extLst>
              <a:ext uri="{FF2B5EF4-FFF2-40B4-BE49-F238E27FC236}">
                <a16:creationId xmlns:a16="http://schemas.microsoft.com/office/drawing/2014/main" id="{D8383E9A-28C5-D170-2C29-6EB5B4EB3069}"/>
              </a:ext>
            </a:extLst>
          </p:cNvPr>
          <p:cNvGrpSpPr/>
          <p:nvPr/>
        </p:nvGrpSpPr>
        <p:grpSpPr>
          <a:xfrm>
            <a:off x="1268580" y="989546"/>
            <a:ext cx="10130105" cy="3635530"/>
            <a:chOff x="496008" y="951968"/>
            <a:chExt cx="5189483" cy="3635530"/>
          </a:xfrm>
        </p:grpSpPr>
        <p:grpSp>
          <p:nvGrpSpPr>
            <p:cNvPr id="4" name="Group 5">
              <a:extLst>
                <a:ext uri="{FF2B5EF4-FFF2-40B4-BE49-F238E27FC236}">
                  <a16:creationId xmlns:a16="http://schemas.microsoft.com/office/drawing/2014/main" id="{68B493B4-D79F-AA2C-C0A0-A3F944C30F0F}"/>
                </a:ext>
              </a:extLst>
            </p:cNvPr>
            <p:cNvGrpSpPr/>
            <p:nvPr/>
          </p:nvGrpSpPr>
          <p:grpSpPr>
            <a:xfrm>
              <a:off x="496008" y="951968"/>
              <a:ext cx="5189483" cy="3635530"/>
              <a:chOff x="0" y="0"/>
              <a:chExt cx="5535447" cy="3877899"/>
            </a:xfrm>
            <a:solidFill>
              <a:schemeClr val="accent5">
                <a:lumMod val="40000"/>
                <a:lumOff val="60000"/>
              </a:schemeClr>
            </a:solidFill>
          </p:grpSpPr>
          <p:pic>
            <p:nvPicPr>
              <p:cNvPr id="5" name="Picture 6">
                <a:extLst>
                  <a:ext uri="{FF2B5EF4-FFF2-40B4-BE49-F238E27FC236}">
                    <a16:creationId xmlns:a16="http://schemas.microsoft.com/office/drawing/2014/main" id="{9B448C7A-77B5-75EB-72EA-60B650C926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4574"/>
              <a:stretch>
                <a:fillRect/>
              </a:stretch>
            </p:blipFill>
            <p:spPr>
              <a:xfrm>
                <a:off x="2767724" y="0"/>
                <a:ext cx="2767724" cy="3877899"/>
              </a:xfrm>
              <a:prstGeom prst="rect">
                <a:avLst/>
              </a:prstGeom>
            </p:spPr>
          </p:pic>
          <p:pic>
            <p:nvPicPr>
              <p:cNvPr id="6" name="Picture 7">
                <a:extLst>
                  <a:ext uri="{FF2B5EF4-FFF2-40B4-BE49-F238E27FC236}">
                    <a16:creationId xmlns:a16="http://schemas.microsoft.com/office/drawing/2014/main" id="{0D94A9BA-CB8F-E461-077A-C65D8BA8E5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4574"/>
              <a:stretch>
                <a:fillRect/>
              </a:stretch>
            </p:blipFill>
            <p:spPr>
              <a:xfrm flipH="1">
                <a:off x="0" y="0"/>
                <a:ext cx="2767724" cy="3877899"/>
              </a:xfrm>
              <a:prstGeom prst="rect">
                <a:avLst/>
              </a:prstGeom>
            </p:spPr>
          </p:pic>
        </p:grpSp>
        <p:sp>
          <p:nvSpPr>
            <p:cNvPr id="11" name="TextBox 10">
              <a:extLst>
                <a:ext uri="{FF2B5EF4-FFF2-40B4-BE49-F238E27FC236}">
                  <a16:creationId xmlns:a16="http://schemas.microsoft.com/office/drawing/2014/main" id="{067C5322-BE9F-5356-29E4-B8E83A894D56}"/>
                </a:ext>
              </a:extLst>
            </p:cNvPr>
            <p:cNvSpPr txBox="1"/>
            <p:nvPr/>
          </p:nvSpPr>
          <p:spPr>
            <a:xfrm>
              <a:off x="897592" y="1424704"/>
              <a:ext cx="4386315" cy="2174121"/>
            </a:xfrm>
            <a:prstGeom prst="rect">
              <a:avLst/>
            </a:prstGeom>
            <a:noFill/>
          </p:spPr>
          <p:txBody>
            <a:bodyPr wrap="square">
              <a:spAutoFit/>
            </a:bodyPr>
            <a:lstStyle/>
            <a:p>
              <a:pPr marL="0" marR="0" algn="just">
                <a:lnSpc>
                  <a:spcPct val="107000"/>
                </a:lnSpc>
                <a:spcBef>
                  <a:spcPts val="0"/>
                </a:spcBef>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XVIII,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do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29515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033882">
            <a:off x="7902845" y="2683193"/>
            <a:ext cx="695542" cy="0"/>
          </a:xfrm>
          <a:prstGeom prst="line">
            <a:avLst/>
          </a:prstGeom>
          <a:ln w="19050" cap="flat">
            <a:solidFill>
              <a:srgbClr val="404040"/>
            </a:solidFill>
            <a:prstDash val="sysDot"/>
            <a:headEnd type="none" w="sm" len="sm"/>
            <a:tailEnd type="none" w="sm" len="sm"/>
          </a:ln>
        </p:spPr>
      </p:sp>
      <p:sp>
        <p:nvSpPr>
          <p:cNvPr id="3" name="AutoShape 3"/>
          <p:cNvSpPr/>
          <p:nvPr/>
        </p:nvSpPr>
        <p:spPr>
          <a:xfrm rot="8033882">
            <a:off x="3587931" y="4229585"/>
            <a:ext cx="695542" cy="0"/>
          </a:xfrm>
          <a:prstGeom prst="line">
            <a:avLst/>
          </a:prstGeom>
          <a:ln w="19050" cap="flat">
            <a:solidFill>
              <a:srgbClr val="404040"/>
            </a:solidFill>
            <a:prstDash val="sysDot"/>
            <a:headEnd type="none" w="sm" len="sm"/>
            <a:tailEnd type="none" w="sm" len="sm"/>
          </a:ln>
        </p:spPr>
      </p:sp>
      <p:sp>
        <p:nvSpPr>
          <p:cNvPr id="4" name="AutoShape 4"/>
          <p:cNvSpPr/>
          <p:nvPr/>
        </p:nvSpPr>
        <p:spPr>
          <a:xfrm rot="2761872">
            <a:off x="7875552" y="4229873"/>
            <a:ext cx="695542" cy="0"/>
          </a:xfrm>
          <a:prstGeom prst="line">
            <a:avLst/>
          </a:prstGeom>
          <a:ln w="19050" cap="flat">
            <a:solidFill>
              <a:srgbClr val="404040"/>
            </a:solidFill>
            <a:prstDash val="sysDot"/>
            <a:headEnd type="none" w="sm" len="sm"/>
            <a:tailEnd type="none" w="sm" len="sm"/>
          </a:ln>
        </p:spPr>
      </p:sp>
      <p:grpSp>
        <p:nvGrpSpPr>
          <p:cNvPr id="5" name="Group 5"/>
          <p:cNvGrpSpPr/>
          <p:nvPr/>
        </p:nvGrpSpPr>
        <p:grpSpPr>
          <a:xfrm>
            <a:off x="4143139" y="1476139"/>
            <a:ext cx="3905723" cy="39057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19050">
              <a:solidFill>
                <a:srgbClr val="404040"/>
              </a:solidFill>
            </a:ln>
          </p:spPr>
        </p:sp>
        <p:sp>
          <p:nvSpPr>
            <p:cNvPr id="7" name="TextBox 7"/>
            <p:cNvSpPr txBox="1"/>
            <p:nvPr/>
          </p:nvSpPr>
          <p:spPr>
            <a:xfrm>
              <a:off x="76200" y="47625"/>
              <a:ext cx="660400"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09691" y="1742691"/>
            <a:ext cx="3372620" cy="337262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B488"/>
            </a:solidFill>
          </p:spPr>
        </p:sp>
        <p:sp>
          <p:nvSpPr>
            <p:cNvPr id="10" name="TextBox 10"/>
            <p:cNvSpPr txBox="1"/>
            <p:nvPr/>
          </p:nvSpPr>
          <p:spPr>
            <a:xfrm>
              <a:off x="76200" y="47625"/>
              <a:ext cx="660400"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5400000">
            <a:off x="9047328" y="-2387909"/>
            <a:ext cx="1350897" cy="5800482"/>
            <a:chOff x="0" y="0"/>
            <a:chExt cx="660400" cy="2835626"/>
          </a:xfrm>
          <a:solidFill>
            <a:schemeClr val="accent6">
              <a:lumMod val="20000"/>
              <a:lumOff val="80000"/>
            </a:schemeClr>
          </a:solidFill>
        </p:grpSpPr>
        <p:sp>
          <p:nvSpPr>
            <p:cNvPr id="12" name="Freeform 12"/>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13" name="TextBox 13"/>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6986466" y="14738"/>
            <a:ext cx="1012213" cy="995190"/>
            <a:chOff x="-15717" y="0"/>
            <a:chExt cx="826703"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16" name="TextBox 16"/>
            <p:cNvSpPr txBox="1"/>
            <p:nvPr/>
          </p:nvSpPr>
          <p:spPr>
            <a:xfrm>
              <a:off x="-15717" y="36968"/>
              <a:ext cx="809173" cy="698500"/>
            </a:xfrm>
            <a:prstGeom prst="rect">
              <a:avLst/>
            </a:prstGeom>
          </p:spPr>
          <p:txBody>
            <a:bodyPr lIns="63500" tIns="63500" rIns="63500" bIns="63500" rtlCol="0" anchor="ctr"/>
            <a:lstStyle/>
            <a:p>
              <a:pPr marL="0" marR="0" lvl="0" indent="0" algn="ctr" defTabSz="857250" rtl="0" eaLnBrk="1" fontAlgn="auto" latinLnBrk="0" hangingPunct="1">
                <a:lnSpc>
                  <a:spcPts val="2798"/>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1. 1764</a:t>
              </a:r>
            </a:p>
          </p:txBody>
        </p:sp>
      </p:grpSp>
      <p:grpSp>
        <p:nvGrpSpPr>
          <p:cNvPr id="17" name="Group 17"/>
          <p:cNvGrpSpPr/>
          <p:nvPr/>
        </p:nvGrpSpPr>
        <p:grpSpPr>
          <a:xfrm rot="5400000">
            <a:off x="9047328" y="3445426"/>
            <a:ext cx="1350897" cy="5800482"/>
            <a:chOff x="0" y="0"/>
            <a:chExt cx="660400" cy="2835626"/>
          </a:xfrm>
          <a:solidFill>
            <a:schemeClr val="accent5">
              <a:lumMod val="20000"/>
              <a:lumOff val="80000"/>
            </a:schemeClr>
          </a:solidFill>
        </p:grpSpPr>
        <p:sp>
          <p:nvSpPr>
            <p:cNvPr id="18" name="Freeform 18"/>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19" name="TextBox 19"/>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032737" y="5863472"/>
            <a:ext cx="1032214" cy="995190"/>
            <a:chOff x="22073" y="12577"/>
            <a:chExt cx="843039" cy="812800"/>
          </a:xfrm>
        </p:grpSpPr>
        <p:sp>
          <p:nvSpPr>
            <p:cNvPr id="21" name="Freeform 21"/>
            <p:cNvSpPr/>
            <p:nvPr/>
          </p:nvSpPr>
          <p:spPr>
            <a:xfrm>
              <a:off x="55939" y="12577"/>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22" name="TextBox 22"/>
            <p:cNvSpPr txBox="1"/>
            <p:nvPr/>
          </p:nvSpPr>
          <p:spPr>
            <a:xfrm>
              <a:off x="22073" y="47625"/>
              <a:ext cx="768653"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4. 1784</a:t>
              </a:r>
            </a:p>
          </p:txBody>
        </p:sp>
      </p:grpSp>
      <p:grpSp>
        <p:nvGrpSpPr>
          <p:cNvPr id="23" name="Group 23"/>
          <p:cNvGrpSpPr/>
          <p:nvPr/>
        </p:nvGrpSpPr>
        <p:grpSpPr>
          <a:xfrm rot="5400000">
            <a:off x="10602152" y="-443886"/>
            <a:ext cx="1350897" cy="5800482"/>
            <a:chOff x="0" y="0"/>
            <a:chExt cx="660400" cy="2835626"/>
          </a:xfrm>
          <a:solidFill>
            <a:schemeClr val="accent5">
              <a:lumMod val="20000"/>
              <a:lumOff val="80000"/>
            </a:schemeClr>
          </a:solidFill>
        </p:grpSpPr>
        <p:sp>
          <p:nvSpPr>
            <p:cNvPr id="24" name="Freeform 24"/>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25" name="TextBox 25"/>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8491752" y="1958760"/>
            <a:ext cx="1085064" cy="995190"/>
            <a:chOff x="-56176" y="0"/>
            <a:chExt cx="886203"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28" name="TextBox 28"/>
            <p:cNvSpPr txBox="1"/>
            <p:nvPr/>
          </p:nvSpPr>
          <p:spPr>
            <a:xfrm>
              <a:off x="-56176" y="42507"/>
              <a:ext cx="886203"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2. 1769</a:t>
              </a:r>
            </a:p>
          </p:txBody>
        </p:sp>
      </p:grpSp>
      <p:grpSp>
        <p:nvGrpSpPr>
          <p:cNvPr id="29" name="Group 29"/>
          <p:cNvGrpSpPr/>
          <p:nvPr/>
        </p:nvGrpSpPr>
        <p:grpSpPr>
          <a:xfrm rot="5400000">
            <a:off x="10602152" y="1500136"/>
            <a:ext cx="1350897" cy="5800482"/>
            <a:chOff x="0" y="0"/>
            <a:chExt cx="660400" cy="2835626"/>
          </a:xfrm>
          <a:solidFill>
            <a:schemeClr val="accent6">
              <a:lumMod val="20000"/>
              <a:lumOff val="80000"/>
            </a:schemeClr>
          </a:solidFill>
        </p:grpSpPr>
        <p:sp>
          <p:nvSpPr>
            <p:cNvPr id="30" name="Freeform 30"/>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31" name="TextBox 31"/>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8562754" y="3902783"/>
            <a:ext cx="990749" cy="995190"/>
            <a:chOff x="1813" y="0"/>
            <a:chExt cx="809173"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34" name="TextBox 34"/>
            <p:cNvSpPr txBox="1"/>
            <p:nvPr/>
          </p:nvSpPr>
          <p:spPr>
            <a:xfrm>
              <a:off x="15211" y="48659"/>
              <a:ext cx="743426"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3. 1771</a:t>
              </a:r>
            </a:p>
          </p:txBody>
        </p:sp>
      </p:grpSp>
      <p:grpSp>
        <p:nvGrpSpPr>
          <p:cNvPr id="35" name="Group 35"/>
          <p:cNvGrpSpPr/>
          <p:nvPr/>
        </p:nvGrpSpPr>
        <p:grpSpPr>
          <a:xfrm rot="-5400000">
            <a:off x="1788092" y="3445426"/>
            <a:ext cx="1350897" cy="5800482"/>
            <a:chOff x="0" y="0"/>
            <a:chExt cx="660400" cy="2835626"/>
          </a:xfrm>
          <a:solidFill>
            <a:schemeClr val="accent6">
              <a:lumMod val="20000"/>
              <a:lumOff val="80000"/>
            </a:schemeClr>
          </a:solidFill>
        </p:grpSpPr>
        <p:sp>
          <p:nvSpPr>
            <p:cNvPr id="36" name="Freeform 36"/>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37" name="TextBox 37"/>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4139296" y="5848073"/>
            <a:ext cx="1085067" cy="995190"/>
            <a:chOff x="-37668" y="0"/>
            <a:chExt cx="886205"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40" name="TextBox 40"/>
            <p:cNvSpPr txBox="1"/>
            <p:nvPr/>
          </p:nvSpPr>
          <p:spPr>
            <a:xfrm>
              <a:off x="-37668" y="47625"/>
              <a:ext cx="886205"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5. 1785</a:t>
              </a:r>
            </a:p>
          </p:txBody>
        </p:sp>
      </p:grpSp>
      <p:grpSp>
        <p:nvGrpSpPr>
          <p:cNvPr id="41" name="Group 41"/>
          <p:cNvGrpSpPr/>
          <p:nvPr/>
        </p:nvGrpSpPr>
        <p:grpSpPr>
          <a:xfrm rot="-5400000">
            <a:off x="1788092" y="-2348153"/>
            <a:ext cx="1350897" cy="5800482"/>
            <a:chOff x="0" y="0"/>
            <a:chExt cx="660400" cy="2835626"/>
          </a:xfrm>
          <a:solidFill>
            <a:schemeClr val="accent5">
              <a:lumMod val="20000"/>
              <a:lumOff val="80000"/>
            </a:schemeClr>
          </a:solidFill>
        </p:grpSpPr>
        <p:sp>
          <p:nvSpPr>
            <p:cNvPr id="42" name="Freeform 42"/>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43" name="TextBox 43"/>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44"/>
          <p:cNvGrpSpPr/>
          <p:nvPr/>
        </p:nvGrpSpPr>
        <p:grpSpPr>
          <a:xfrm>
            <a:off x="4187636" y="14738"/>
            <a:ext cx="990749" cy="995190"/>
            <a:chOff x="1813" y="0"/>
            <a:chExt cx="809173"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46" name="TextBox 46"/>
            <p:cNvSpPr txBox="1"/>
            <p:nvPr/>
          </p:nvSpPr>
          <p:spPr>
            <a:xfrm>
              <a:off x="38041" y="36968"/>
              <a:ext cx="734786" cy="699632"/>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8. 1850</a:t>
              </a:r>
            </a:p>
          </p:txBody>
        </p:sp>
      </p:grpSp>
      <p:grpSp>
        <p:nvGrpSpPr>
          <p:cNvPr id="47" name="Group 47"/>
          <p:cNvGrpSpPr/>
          <p:nvPr/>
        </p:nvGrpSpPr>
        <p:grpSpPr>
          <a:xfrm rot="-5400000">
            <a:off x="228374" y="1501405"/>
            <a:ext cx="1350897" cy="5800482"/>
            <a:chOff x="0" y="0"/>
            <a:chExt cx="660400" cy="2835626"/>
          </a:xfrm>
          <a:solidFill>
            <a:schemeClr val="accent5">
              <a:lumMod val="20000"/>
              <a:lumOff val="80000"/>
            </a:schemeClr>
          </a:solidFill>
        </p:grpSpPr>
        <p:sp>
          <p:nvSpPr>
            <p:cNvPr id="48" name="Freeform 48"/>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49" name="TextBox 49"/>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2621012" y="3904050"/>
            <a:ext cx="997655" cy="995190"/>
            <a:chOff x="-3827" y="0"/>
            <a:chExt cx="814813"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52" name="TextBox 52"/>
            <p:cNvSpPr txBox="1"/>
            <p:nvPr/>
          </p:nvSpPr>
          <p:spPr>
            <a:xfrm>
              <a:off x="-3827" y="47624"/>
              <a:ext cx="814813"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6. 1814</a:t>
              </a:r>
            </a:p>
          </p:txBody>
        </p:sp>
      </p:grpSp>
      <p:sp>
        <p:nvSpPr>
          <p:cNvPr id="53" name="AutoShape 53"/>
          <p:cNvSpPr/>
          <p:nvPr/>
        </p:nvSpPr>
        <p:spPr>
          <a:xfrm rot="2761872">
            <a:off x="3587632" y="2683480"/>
            <a:ext cx="695542" cy="0"/>
          </a:xfrm>
          <a:prstGeom prst="line">
            <a:avLst/>
          </a:prstGeom>
          <a:ln w="19050" cap="flat">
            <a:solidFill>
              <a:srgbClr val="404040"/>
            </a:solidFill>
            <a:prstDash val="sysDot"/>
            <a:headEnd type="none" w="sm" len="sm"/>
            <a:tailEnd type="none" w="sm" len="sm"/>
          </a:ln>
        </p:spPr>
      </p:sp>
      <p:grpSp>
        <p:nvGrpSpPr>
          <p:cNvPr id="54" name="Group 54"/>
          <p:cNvGrpSpPr/>
          <p:nvPr/>
        </p:nvGrpSpPr>
        <p:grpSpPr>
          <a:xfrm rot="-5400000">
            <a:off x="228374" y="-442619"/>
            <a:ext cx="1350897" cy="5800482"/>
            <a:chOff x="0" y="0"/>
            <a:chExt cx="660400" cy="2835626"/>
          </a:xfrm>
          <a:solidFill>
            <a:schemeClr val="accent6">
              <a:lumMod val="20000"/>
              <a:lumOff val="80000"/>
            </a:schemeClr>
          </a:solidFill>
        </p:grpSpPr>
        <p:sp>
          <p:nvSpPr>
            <p:cNvPr id="55" name="Freeform 55"/>
            <p:cNvSpPr/>
            <p:nvPr/>
          </p:nvSpPr>
          <p:spPr>
            <a:xfrm>
              <a:off x="0" y="0"/>
              <a:ext cx="660400" cy="2835626"/>
            </a:xfrm>
            <a:custGeom>
              <a:avLst/>
              <a:gdLst/>
              <a:ahLst/>
              <a:cxnLst/>
              <a:rect l="l" t="t" r="r" b="b"/>
              <a:pathLst>
                <a:path w="660400" h="2835626">
                  <a:moveTo>
                    <a:pt x="220252" y="2816557"/>
                  </a:moveTo>
                  <a:cubicBezTo>
                    <a:pt x="254109" y="2828071"/>
                    <a:pt x="292600" y="2835626"/>
                    <a:pt x="330378" y="2835626"/>
                  </a:cubicBezTo>
                  <a:cubicBezTo>
                    <a:pt x="368157" y="2835626"/>
                    <a:pt x="404509" y="2829149"/>
                    <a:pt x="438009" y="2817635"/>
                  </a:cubicBezTo>
                  <a:cubicBezTo>
                    <a:pt x="438723" y="2817276"/>
                    <a:pt x="439435" y="2817276"/>
                    <a:pt x="440148" y="2816916"/>
                  </a:cubicBezTo>
                  <a:cubicBezTo>
                    <a:pt x="565955" y="2770861"/>
                    <a:pt x="658618" y="2649247"/>
                    <a:pt x="660400" y="2462192"/>
                  </a:cubicBezTo>
                  <a:lnTo>
                    <a:pt x="660400" y="0"/>
                  </a:lnTo>
                  <a:lnTo>
                    <a:pt x="0" y="0"/>
                  </a:lnTo>
                  <a:lnTo>
                    <a:pt x="0" y="2460364"/>
                  </a:lnTo>
                  <a:cubicBezTo>
                    <a:pt x="1782" y="2649966"/>
                    <a:pt x="93019" y="2771581"/>
                    <a:pt x="220252" y="2816557"/>
                  </a:cubicBezTo>
                  <a:close/>
                </a:path>
              </a:pathLst>
            </a:custGeom>
            <a:grpFill/>
          </p:spPr>
        </p:sp>
        <p:sp>
          <p:nvSpPr>
            <p:cNvPr id="56" name="TextBox 56"/>
            <p:cNvSpPr txBox="1"/>
            <p:nvPr/>
          </p:nvSpPr>
          <p:spPr>
            <a:xfrm>
              <a:off x="0" y="-28575"/>
              <a:ext cx="660400" cy="714375"/>
            </a:xfrm>
            <a:prstGeom prst="rect">
              <a:avLst/>
            </a:prstGeom>
            <a:grpFill/>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7" name="Group 57"/>
          <p:cNvGrpSpPr/>
          <p:nvPr/>
        </p:nvGrpSpPr>
        <p:grpSpPr>
          <a:xfrm>
            <a:off x="2615184" y="1960028"/>
            <a:ext cx="1003482" cy="995190"/>
            <a:chOff x="-8587" y="0"/>
            <a:chExt cx="819573"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F8C"/>
            </a:solidFill>
          </p:spPr>
        </p:sp>
        <p:sp>
          <p:nvSpPr>
            <p:cNvPr id="59" name="TextBox 59"/>
            <p:cNvSpPr txBox="1"/>
            <p:nvPr/>
          </p:nvSpPr>
          <p:spPr>
            <a:xfrm>
              <a:off x="-8587" y="35325"/>
              <a:ext cx="792775" cy="688975"/>
            </a:xfrm>
            <a:prstGeom prst="rect">
              <a:avLst/>
            </a:prstGeom>
          </p:spPr>
          <p:txBody>
            <a:bodyPr lIns="63500" tIns="63500" rIns="63500" bIns="63500" rtlCol="0" anchor="ctr"/>
            <a:lstStyle/>
            <a:p>
              <a:pPr marL="0" marR="0" lvl="0" indent="0" algn="ctr" defTabSz="857250" rtl="0" eaLnBrk="1" fontAlgn="auto" latinLnBrk="0" hangingPunct="1">
                <a:lnSpc>
                  <a:spcPts val="245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Times New Roman" panose="02020603050405020304" pitchFamily="18" charset="0"/>
                  <a:cs typeface="Times New Roman" panose="02020603050405020304" pitchFamily="18" charset="0"/>
                </a:rPr>
                <a:t>7. 1825</a:t>
              </a:r>
            </a:p>
          </p:txBody>
        </p:sp>
      </p:grpSp>
      <p:sp>
        <p:nvSpPr>
          <p:cNvPr id="69" name="AutoShape 69"/>
          <p:cNvSpPr/>
          <p:nvPr/>
        </p:nvSpPr>
        <p:spPr>
          <a:xfrm rot="2761872">
            <a:off x="5093536" y="1225841"/>
            <a:ext cx="695542" cy="0"/>
          </a:xfrm>
          <a:prstGeom prst="line">
            <a:avLst/>
          </a:prstGeom>
          <a:ln w="19050" cap="flat">
            <a:solidFill>
              <a:srgbClr val="404040"/>
            </a:solidFill>
            <a:prstDash val="sysDot"/>
            <a:headEnd type="none" w="sm" len="sm"/>
            <a:tailEnd type="none" w="sm" len="sm"/>
          </a:ln>
        </p:spPr>
      </p:sp>
      <p:sp>
        <p:nvSpPr>
          <p:cNvPr id="70" name="AutoShape 70"/>
          <p:cNvSpPr/>
          <p:nvPr/>
        </p:nvSpPr>
        <p:spPr>
          <a:xfrm rot="8033882">
            <a:off x="6403224" y="1226129"/>
            <a:ext cx="695542" cy="0"/>
          </a:xfrm>
          <a:prstGeom prst="line">
            <a:avLst/>
          </a:prstGeom>
          <a:ln w="19050" cap="flat">
            <a:solidFill>
              <a:srgbClr val="404040"/>
            </a:solidFill>
            <a:prstDash val="sysDot"/>
            <a:headEnd type="none" w="sm" len="sm"/>
            <a:tailEnd type="none" w="sm" len="sm"/>
          </a:ln>
        </p:spPr>
      </p:sp>
      <p:sp>
        <p:nvSpPr>
          <p:cNvPr id="71" name="AutoShape 71"/>
          <p:cNvSpPr/>
          <p:nvPr/>
        </p:nvSpPr>
        <p:spPr>
          <a:xfrm rot="-8038127">
            <a:off x="6402925" y="5605282"/>
            <a:ext cx="695542" cy="0"/>
          </a:xfrm>
          <a:prstGeom prst="line">
            <a:avLst/>
          </a:prstGeom>
          <a:ln w="19050" cap="flat">
            <a:solidFill>
              <a:srgbClr val="404040"/>
            </a:solidFill>
            <a:prstDash val="sysDot"/>
            <a:headEnd type="none" w="sm" len="sm"/>
            <a:tailEnd type="none" w="sm" len="sm"/>
          </a:ln>
        </p:spPr>
      </p:sp>
      <p:sp>
        <p:nvSpPr>
          <p:cNvPr id="72" name="AutoShape 72"/>
          <p:cNvSpPr/>
          <p:nvPr/>
        </p:nvSpPr>
        <p:spPr>
          <a:xfrm rot="-2766117">
            <a:off x="5093237" y="5604994"/>
            <a:ext cx="695542" cy="0"/>
          </a:xfrm>
          <a:prstGeom prst="line">
            <a:avLst/>
          </a:prstGeom>
          <a:ln w="19050" cap="flat">
            <a:solidFill>
              <a:srgbClr val="404040"/>
            </a:solidFill>
            <a:prstDash val="sysDot"/>
            <a:headEnd type="none" w="sm" len="sm"/>
            <a:tailEnd type="none" w="sm" len="sm"/>
          </a:ln>
        </p:spPr>
      </p:sp>
      <p:sp>
        <p:nvSpPr>
          <p:cNvPr id="82" name="TextBox 81">
            <a:extLst>
              <a:ext uri="{FF2B5EF4-FFF2-40B4-BE49-F238E27FC236}">
                <a16:creationId xmlns:a16="http://schemas.microsoft.com/office/drawing/2014/main" id="{747FCFCB-5508-BD74-DBCC-8FF32DF8FCE1}"/>
              </a:ext>
            </a:extLst>
          </p:cNvPr>
          <p:cNvSpPr txBox="1"/>
          <p:nvPr/>
        </p:nvSpPr>
        <p:spPr>
          <a:xfrm>
            <a:off x="9408679" y="3663449"/>
            <a:ext cx="2828616" cy="1384995"/>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rPr>
              <a:t>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Anh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dựng</a:t>
            </a:r>
            <a:endParaRPr lang="en-US" sz="2800" dirty="0"/>
          </a:p>
        </p:txBody>
      </p:sp>
      <p:sp>
        <p:nvSpPr>
          <p:cNvPr id="84" name="TextBox 83">
            <a:extLst>
              <a:ext uri="{FF2B5EF4-FFF2-40B4-BE49-F238E27FC236}">
                <a16:creationId xmlns:a16="http://schemas.microsoft.com/office/drawing/2014/main" id="{AC821976-ADBD-95DD-D2DC-1B16EBAACAC5}"/>
              </a:ext>
            </a:extLst>
          </p:cNvPr>
          <p:cNvSpPr txBox="1"/>
          <p:nvPr/>
        </p:nvSpPr>
        <p:spPr>
          <a:xfrm>
            <a:off x="1226358" y="-67099"/>
            <a:ext cx="2794499" cy="1384995"/>
          </a:xfrm>
          <a:prstGeom prst="rect">
            <a:avLst/>
          </a:prstGeom>
          <a:noFill/>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b</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Anh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10.000 km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sắt</a:t>
            </a:r>
            <a:endParaRPr lang="en-US" sz="2800" dirty="0"/>
          </a:p>
        </p:txBody>
      </p:sp>
      <p:sp>
        <p:nvSpPr>
          <p:cNvPr id="86" name="TextBox 85">
            <a:extLst>
              <a:ext uri="{FF2B5EF4-FFF2-40B4-BE49-F238E27FC236}">
                <a16:creationId xmlns:a16="http://schemas.microsoft.com/office/drawing/2014/main" id="{01371866-112B-B911-52BB-FD4D8627CBC4}"/>
              </a:ext>
            </a:extLst>
          </p:cNvPr>
          <p:cNvSpPr txBox="1"/>
          <p:nvPr/>
        </p:nvSpPr>
        <p:spPr>
          <a:xfrm>
            <a:off x="8141146" y="-93661"/>
            <a:ext cx="2618909" cy="1384995"/>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rPr>
              <a:t>d</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Gien-ni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rPr>
              <a:t>James Hargreaves)</a:t>
            </a:r>
            <a:endParaRPr lang="en-US" sz="2800" dirty="0"/>
          </a:p>
        </p:txBody>
      </p:sp>
      <p:sp>
        <p:nvSpPr>
          <p:cNvPr id="88" name="TextBox 87">
            <a:extLst>
              <a:ext uri="{FF2B5EF4-FFF2-40B4-BE49-F238E27FC236}">
                <a16:creationId xmlns:a16="http://schemas.microsoft.com/office/drawing/2014/main" id="{EB9E6EED-AA12-FE9B-1DF5-9A2D9AB6C2D7}"/>
              </a:ext>
            </a:extLst>
          </p:cNvPr>
          <p:cNvSpPr txBox="1"/>
          <p:nvPr/>
        </p:nvSpPr>
        <p:spPr>
          <a:xfrm>
            <a:off x="33543" y="1837003"/>
            <a:ext cx="2756168" cy="1384995"/>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rPr>
              <a:t>c</a:t>
            </a:r>
            <a:r>
              <a:rPr lang="en-US" sz="2800" dirty="0">
                <a:solidFill>
                  <a:srgbClr val="000000"/>
                </a:solidFill>
                <a:effectLst/>
                <a:latin typeface="Times New Roman" panose="02020603050405020304" pitchFamily="18" charset="0"/>
                <a:ea typeface="Times New Roman" panose="02020603050405020304" pitchFamily="18" charset="0"/>
              </a:rPr>
              <a:t>. Hoàn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tiên</a:t>
            </a:r>
            <a:endParaRPr lang="en-US" sz="2800" dirty="0"/>
          </a:p>
        </p:txBody>
      </p:sp>
      <p:sp>
        <p:nvSpPr>
          <p:cNvPr id="90" name="TextBox 89">
            <a:extLst>
              <a:ext uri="{FF2B5EF4-FFF2-40B4-BE49-F238E27FC236}">
                <a16:creationId xmlns:a16="http://schemas.microsoft.com/office/drawing/2014/main" id="{6894C07B-3217-14D6-C914-A77A9CA3558A}"/>
              </a:ext>
            </a:extLst>
          </p:cNvPr>
          <p:cNvSpPr txBox="1"/>
          <p:nvPr/>
        </p:nvSpPr>
        <p:spPr>
          <a:xfrm>
            <a:off x="2100473" y="5889155"/>
            <a:ext cx="2444156" cy="954107"/>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rPr>
              <a:t>f</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E.Các</a:t>
            </a:r>
            <a:r>
              <a:rPr lang="en-US" sz="2800" dirty="0">
                <a:solidFill>
                  <a:srgbClr val="000000"/>
                </a:solidFill>
                <a:effectLst/>
                <a:latin typeface="Times New Roman" panose="02020603050405020304" pitchFamily="18" charset="0"/>
                <a:ea typeface="Times New Roman" panose="02020603050405020304" pitchFamily="18" charset="0"/>
              </a:rPr>
              <a:t>-rai)</a:t>
            </a:r>
            <a:endParaRPr lang="en-US" sz="2800" dirty="0"/>
          </a:p>
        </p:txBody>
      </p:sp>
      <p:sp>
        <p:nvSpPr>
          <p:cNvPr id="92" name="TextBox 91">
            <a:extLst>
              <a:ext uri="{FF2B5EF4-FFF2-40B4-BE49-F238E27FC236}">
                <a16:creationId xmlns:a16="http://schemas.microsoft.com/office/drawing/2014/main" id="{E9698330-BF17-9D66-4B98-8E594AD94DD9}"/>
              </a:ext>
            </a:extLst>
          </p:cNvPr>
          <p:cNvSpPr txBox="1"/>
          <p:nvPr/>
        </p:nvSpPr>
        <p:spPr>
          <a:xfrm>
            <a:off x="136256" y="3707879"/>
            <a:ext cx="2571590" cy="1384995"/>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imes New Roman" panose="02020603050405020304" pitchFamily="18" charset="0"/>
              </a:rPr>
              <a:t>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lửa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Xti-phen-xơn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94" name="TextBox 93">
            <a:extLst>
              <a:ext uri="{FF2B5EF4-FFF2-40B4-BE49-F238E27FC236}">
                <a16:creationId xmlns:a16="http://schemas.microsoft.com/office/drawing/2014/main" id="{6AC69543-3A6E-C25E-6B1F-B0842CDB0651}"/>
              </a:ext>
            </a:extLst>
          </p:cNvPr>
          <p:cNvSpPr txBox="1"/>
          <p:nvPr/>
        </p:nvSpPr>
        <p:spPr>
          <a:xfrm>
            <a:off x="7834354" y="5861266"/>
            <a:ext cx="2852071" cy="954107"/>
          </a:xfrm>
          <a:prstGeom prst="rect">
            <a:avLst/>
          </a:prstGeom>
          <a:noFill/>
        </p:spPr>
        <p:txBody>
          <a:bodyPr wrap="square">
            <a:spAutoFit/>
          </a:bodyPr>
          <a:lstStyle/>
          <a:p>
            <a:pPr algn="ctr"/>
            <a:r>
              <a:rPr lang="en-US" sz="2800" dirty="0">
                <a:solidFill>
                  <a:srgbClr val="000000"/>
                </a:solidFill>
                <a:effectLst/>
                <a:latin typeface="Times New Roman" panose="02020603050405020304" pitchFamily="18" charset="0"/>
                <a:ea typeface="Times New Roman" panose="02020603050405020304" pitchFamily="18" charset="0"/>
              </a:rPr>
              <a:t>e.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Oát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96" name="TextBox 95">
            <a:extLst>
              <a:ext uri="{FF2B5EF4-FFF2-40B4-BE49-F238E27FC236}">
                <a16:creationId xmlns:a16="http://schemas.microsoft.com/office/drawing/2014/main" id="{01B0B4FE-CB6E-0E8D-F048-4AA1FCE7F8C8}"/>
              </a:ext>
            </a:extLst>
          </p:cNvPr>
          <p:cNvSpPr txBox="1"/>
          <p:nvPr/>
        </p:nvSpPr>
        <p:spPr>
          <a:xfrm>
            <a:off x="9373040" y="1780905"/>
            <a:ext cx="2757689" cy="1384995"/>
          </a:xfrm>
          <a:prstGeom prst="rect">
            <a:avLst/>
          </a:prstGeom>
          <a:noFill/>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h</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R.Ác</a:t>
            </a:r>
            <a:r>
              <a:rPr lang="en-US" sz="2800" dirty="0">
                <a:solidFill>
                  <a:srgbClr val="000000"/>
                </a:solidFill>
                <a:effectLst/>
                <a:latin typeface="Times New Roman" panose="02020603050405020304" pitchFamily="18" charset="0"/>
                <a:ea typeface="Times New Roman" panose="02020603050405020304" pitchFamily="18" charset="0"/>
              </a:rPr>
              <a:t>-rai)</a:t>
            </a:r>
            <a:endParaRPr lang="en-US" sz="2800"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63164D1-D0C8-182A-32C8-D26401DC0365}"/>
              </a:ext>
            </a:extLst>
          </p:cNvPr>
          <p:cNvSpPr/>
          <p:nvPr/>
        </p:nvSpPr>
        <p:spPr>
          <a:xfrm>
            <a:off x="91607" y="5160723"/>
            <a:ext cx="3528414" cy="1697277"/>
          </a:xfrm>
          <a:custGeom>
            <a:avLst/>
            <a:gdLst/>
            <a:ahLst/>
            <a:cxnLst/>
            <a:rect l="l" t="t" r="r" b="b"/>
            <a:pathLst>
              <a:path w="4333248" h="4114800">
                <a:moveTo>
                  <a:pt x="0" y="0"/>
                </a:moveTo>
                <a:lnTo>
                  <a:pt x="4333248" y="0"/>
                </a:lnTo>
                <a:lnTo>
                  <a:pt x="433324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40EE69D5-09CA-BD0D-5285-8B09DA94A5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68348" y="361152"/>
            <a:ext cx="6696132" cy="5648209"/>
          </a:xfrm>
          <a:prstGeom prst="rect">
            <a:avLst/>
          </a:prstGeom>
        </p:spPr>
      </p:pic>
      <p:pic>
        <p:nvPicPr>
          <p:cNvPr id="8" name="Picture 15">
            <a:extLst>
              <a:ext uri="{FF2B5EF4-FFF2-40B4-BE49-F238E27FC236}">
                <a16:creationId xmlns:a16="http://schemas.microsoft.com/office/drawing/2014/main" id="{5363C0E2-7B2D-A82F-D268-75BE3BE21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166730" y="1789042"/>
            <a:ext cx="4434428" cy="5068957"/>
          </a:xfrm>
          <a:prstGeom prst="rect">
            <a:avLst/>
          </a:prstGeom>
        </p:spPr>
      </p:pic>
      <p:sp>
        <p:nvSpPr>
          <p:cNvPr id="10" name="TextBox 9">
            <a:extLst>
              <a:ext uri="{FF2B5EF4-FFF2-40B4-BE49-F238E27FC236}">
                <a16:creationId xmlns:a16="http://schemas.microsoft.com/office/drawing/2014/main" id="{7E4434E9-F8EF-B012-30A8-4AEF2DB897DB}"/>
              </a:ext>
            </a:extLst>
          </p:cNvPr>
          <p:cNvSpPr txBox="1"/>
          <p:nvPr/>
        </p:nvSpPr>
        <p:spPr>
          <a:xfrm>
            <a:off x="6253868" y="2081804"/>
            <a:ext cx="5532783" cy="2694392"/>
          </a:xfrm>
          <a:prstGeom prst="rect">
            <a:avLst/>
          </a:prstGeom>
          <a:noFill/>
        </p:spPr>
        <p:txBody>
          <a:bodyPr wrap="square">
            <a:spAutoFit/>
          </a:bodyPr>
          <a:lstStyle/>
          <a:p>
            <a:pPr marL="0" marR="0" algn="just">
              <a:lnSpc>
                <a:spcPct val="107000"/>
              </a:lnSpc>
              <a:spcBef>
                <a:spcPts val="0"/>
              </a:spcBef>
              <a:spcAft>
                <a:spcPts val="800"/>
              </a:spcAft>
            </a:pP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8A2AE5C-999E-0B8F-F453-44AEFDA51913}"/>
              </a:ext>
            </a:extLst>
          </p:cNvPr>
          <p:cNvSpPr txBox="1"/>
          <p:nvPr/>
        </p:nvSpPr>
        <p:spPr>
          <a:xfrm>
            <a:off x="7008399" y="1233166"/>
            <a:ext cx="4023719" cy="707886"/>
          </a:xfrm>
          <a:prstGeom prst="rect">
            <a:avLst/>
          </a:prstGeom>
          <a:noFill/>
        </p:spPr>
        <p:txBody>
          <a:bodyPr wrap="square">
            <a:spAutoFit/>
          </a:bodyPr>
          <a:lstStyle/>
          <a:p>
            <a:r>
              <a:rPr kumimoji="0" lang="en-US" sz="40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TẬP DỰ ÁN</a:t>
            </a:r>
            <a:endParaRPr lang="en-US" sz="2000" dirty="0"/>
          </a:p>
        </p:txBody>
      </p:sp>
    </p:spTree>
    <p:extLst>
      <p:ext uri="{BB962C8B-B14F-4D97-AF65-F5344CB8AC3E}">
        <p14:creationId xmlns:p14="http://schemas.microsoft.com/office/powerpoint/2010/main" val="21864987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3360</TotalTime>
  <Words>2789</Words>
  <Application>Microsoft Office PowerPoint</Application>
  <PresentationFormat>Widescreen</PresentationFormat>
  <Paragraphs>190</Paragraphs>
  <Slides>51</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51</vt:i4>
      </vt:variant>
    </vt:vector>
  </HeadingPairs>
  <TitlesOfParts>
    <vt:vector size="60" baseType="lpstr">
      <vt:lpstr>Arial</vt:lpstr>
      <vt:lpstr>Calibri</vt:lpstr>
      <vt:lpstr>Calibri Light</vt:lpstr>
      <vt:lpstr>Times New Roman</vt:lpstr>
      <vt:lpstr>Wingdings</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đỗ hoàng</dc:creator>
  <cp:lastModifiedBy>Dell</cp:lastModifiedBy>
  <cp:revision>95</cp:revision>
  <dcterms:created xsi:type="dcterms:W3CDTF">2023-03-22T05:57:26Z</dcterms:created>
  <dcterms:modified xsi:type="dcterms:W3CDTF">2025-05-17T15:10:12Z</dcterms:modified>
</cp:coreProperties>
</file>