
<file path=[Content_Types].xml><?xml version="1.0" encoding="utf-8"?>
<Types xmlns="http://schemas.openxmlformats.org/package/2006/content-types">
  <Default Extension="webm" ContentType="video/webm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5"/>
  </p:notesMasterIdLst>
  <p:handoutMasterIdLst>
    <p:handoutMasterId r:id="rId36"/>
  </p:handoutMasterIdLst>
  <p:sldIdLst>
    <p:sldId id="300" r:id="rId2"/>
    <p:sldId id="271" r:id="rId3"/>
    <p:sldId id="272" r:id="rId4"/>
    <p:sldId id="301" r:id="rId5"/>
    <p:sldId id="307" r:id="rId6"/>
    <p:sldId id="273" r:id="rId7"/>
    <p:sldId id="274" r:id="rId8"/>
    <p:sldId id="308" r:id="rId9"/>
    <p:sldId id="275" r:id="rId10"/>
    <p:sldId id="279" r:id="rId11"/>
    <p:sldId id="280" r:id="rId12"/>
    <p:sldId id="281" r:id="rId13"/>
    <p:sldId id="303" r:id="rId14"/>
    <p:sldId id="282" r:id="rId15"/>
    <p:sldId id="302" r:id="rId16"/>
    <p:sldId id="309" r:id="rId17"/>
    <p:sldId id="291" r:id="rId18"/>
    <p:sldId id="292" r:id="rId19"/>
    <p:sldId id="294" r:id="rId20"/>
    <p:sldId id="295" r:id="rId21"/>
    <p:sldId id="296" r:id="rId22"/>
    <p:sldId id="297" r:id="rId23"/>
    <p:sldId id="298" r:id="rId24"/>
    <p:sldId id="299" r:id="rId25"/>
    <p:sldId id="304" r:id="rId26"/>
    <p:sldId id="306" r:id="rId27"/>
    <p:sldId id="305" r:id="rId28"/>
    <p:sldId id="310" r:id="rId29"/>
    <p:sldId id="285" r:id="rId30"/>
    <p:sldId id="286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5441" autoAdjust="0"/>
    <p:restoredTop sz="94590" autoAdjust="0"/>
  </p:normalViewPr>
  <p:slideViewPr>
    <p:cSldViewPr>
      <p:cViewPr varScale="1">
        <p:scale>
          <a:sx n="63" d="100"/>
          <a:sy n="63" d="100"/>
        </p:scale>
        <p:origin x="6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9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24/02/2023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3440F-F341-4F6B-840C-DFF493293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695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24/02/2023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97E38-8DDD-4106-A157-3092C671B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7610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97E38-8DDD-4106-A157-3092C671B672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24/02/2023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71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8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06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867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5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079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32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06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6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1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5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9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2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6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5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9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6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8BBEF-8842-4E27-818B-B6BC2004A634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AC21F5F-C777-4578-ABD0-DC58DAACE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3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6.png"/><Relationship Id="rId2" Type="http://schemas.openxmlformats.org/officeDocument/2006/relationships/video" Target="../media/media5.mp4"/><Relationship Id="rId16" Type="http://schemas.openxmlformats.org/officeDocument/2006/relationships/image" Target="../media/image25.jpeg"/><Relationship Id="rId1" Type="http://schemas.microsoft.com/office/2007/relationships/media" Target="../media/media5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5" Type="http://schemas.openxmlformats.org/officeDocument/2006/relationships/image" Target="../media/image24.jpeg"/><Relationship Id="rId10" Type="http://schemas.openxmlformats.org/officeDocument/2006/relationships/tags" Target="../tags/tag8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29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28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7.jpeg"/><Relationship Id="rId5" Type="http://schemas.openxmlformats.org/officeDocument/2006/relationships/tags" Target="../tags/tag1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29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8.jpe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27.jpeg"/><Relationship Id="rId5" Type="http://schemas.openxmlformats.org/officeDocument/2006/relationships/tags" Target="../tags/tag2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openxmlformats.org/officeDocument/2006/relationships/image" Target="../media/image46.gif"/><Relationship Id="rId3" Type="http://schemas.openxmlformats.org/officeDocument/2006/relationships/slide" Target="slide20.xml"/><Relationship Id="rId7" Type="http://schemas.openxmlformats.org/officeDocument/2006/relationships/image" Target="../media/image38.png"/><Relationship Id="rId12" Type="http://schemas.openxmlformats.org/officeDocument/2006/relationships/slide" Target="slide23.xml"/><Relationship Id="rId17" Type="http://schemas.openxmlformats.org/officeDocument/2006/relationships/image" Target="../media/image45.png"/><Relationship Id="rId2" Type="http://schemas.openxmlformats.org/officeDocument/2006/relationships/image" Target="../media/image35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slide" Target="slide24.xml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slide" Target="slide22.xml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4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52.gif"/><Relationship Id="rId5" Type="http://schemas.openxmlformats.org/officeDocument/2006/relationships/image" Target="../media/image36.png"/><Relationship Id="rId15" Type="http://schemas.openxmlformats.org/officeDocument/2006/relationships/slide" Target="slide19.xml"/><Relationship Id="rId10" Type="http://schemas.openxmlformats.org/officeDocument/2006/relationships/image" Target="../media/image51.gif"/><Relationship Id="rId4" Type="http://schemas.openxmlformats.org/officeDocument/2006/relationships/image" Target="../media/image47.gif"/><Relationship Id="rId9" Type="http://schemas.openxmlformats.org/officeDocument/2006/relationships/image" Target="../media/image50.gif"/><Relationship Id="rId1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4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52.gif"/><Relationship Id="rId5" Type="http://schemas.openxmlformats.org/officeDocument/2006/relationships/image" Target="../media/image38.png"/><Relationship Id="rId15" Type="http://schemas.openxmlformats.org/officeDocument/2006/relationships/slide" Target="slide21.xml"/><Relationship Id="rId10" Type="http://schemas.openxmlformats.org/officeDocument/2006/relationships/image" Target="../media/image51.gif"/><Relationship Id="rId4" Type="http://schemas.openxmlformats.org/officeDocument/2006/relationships/image" Target="../media/image47.gif"/><Relationship Id="rId9" Type="http://schemas.openxmlformats.org/officeDocument/2006/relationships/image" Target="../media/image50.gif"/><Relationship Id="rId1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50.gif"/><Relationship Id="rId5" Type="http://schemas.openxmlformats.org/officeDocument/2006/relationships/image" Target="../media/image40.png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7.gif"/><Relationship Id="rId9" Type="http://schemas.openxmlformats.org/officeDocument/2006/relationships/slide" Target="slide19.xml"/><Relationship Id="rId1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4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2.gif"/><Relationship Id="rId5" Type="http://schemas.openxmlformats.org/officeDocument/2006/relationships/image" Target="../media/image42.png"/><Relationship Id="rId15" Type="http://schemas.openxmlformats.org/officeDocument/2006/relationships/slide" Target="slide19.xml"/><Relationship Id="rId10" Type="http://schemas.openxmlformats.org/officeDocument/2006/relationships/image" Target="../media/image51.gif"/><Relationship Id="rId4" Type="http://schemas.openxmlformats.org/officeDocument/2006/relationships/image" Target="../media/image47.gif"/><Relationship Id="rId9" Type="http://schemas.openxmlformats.org/officeDocument/2006/relationships/image" Target="../media/image50.gif"/><Relationship Id="rId1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4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2.gif"/><Relationship Id="rId5" Type="http://schemas.openxmlformats.org/officeDocument/2006/relationships/image" Target="../media/image44.png"/><Relationship Id="rId15" Type="http://schemas.openxmlformats.org/officeDocument/2006/relationships/slide" Target="slide19.xml"/><Relationship Id="rId10" Type="http://schemas.openxmlformats.org/officeDocument/2006/relationships/image" Target="../media/image51.gif"/><Relationship Id="rId4" Type="http://schemas.openxmlformats.org/officeDocument/2006/relationships/image" Target="../media/image47.gif"/><Relationship Id="rId9" Type="http://schemas.openxmlformats.org/officeDocument/2006/relationships/image" Target="../media/image50.gif"/><Relationship Id="rId1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9.jpg"/><Relationship Id="rId4" Type="http://schemas.openxmlformats.org/officeDocument/2006/relationships/image" Target="../media/image6.pn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ài rệp vừng, sinh sản hữu tính và sinh sản vô tính, điều kỳ thú.web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371601"/>
            <a:ext cx="8229600" cy="4514850"/>
          </a:xfrm>
        </p:spPr>
      </p:pic>
      <p:sp>
        <p:nvSpPr>
          <p:cNvPr id="3" name="Rectangle 2"/>
          <p:cNvSpPr/>
          <p:nvPr/>
        </p:nvSpPr>
        <p:spPr>
          <a:xfrm>
            <a:off x="533400" y="22860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NH 7 ĐVNS Trùng roi sinh sản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959.308" end="5326.75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312988"/>
            <a:ext cx="6348413" cy="3576637"/>
          </a:xfr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58838" y="314325"/>
            <a:ext cx="65341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/>
              <a:t>II - </a:t>
            </a:r>
            <a:r>
              <a:rPr lang="vi-VN" sz="2800" b="1" dirty="0"/>
              <a:t>SINH SẢN VÔ TÍNH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873125" y="849313"/>
            <a:ext cx="1609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1.Khái </a:t>
            </a:r>
            <a:r>
              <a:rPr lang="en-US" dirty="0" err="1">
                <a:solidFill>
                  <a:srgbClr val="FF0000"/>
                </a:solidFill>
              </a:rPr>
              <a:t>niệm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03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6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>
                <a:ln>
                  <a:solidFill>
                    <a:sysClr val="windowText" lastClr="000000"/>
                  </a:solidFill>
                </a:ln>
              </a:rPr>
              <a:t>Xem video </a:t>
            </a:r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" name="Sinh sản vô tính mọc chồi ở Thuỷ tức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789.3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316163"/>
            <a:ext cx="6346825" cy="3570287"/>
          </a:xfrm>
        </p:spPr>
      </p:pic>
    </p:spTree>
    <p:extLst>
      <p:ext uri="{BB962C8B-B14F-4D97-AF65-F5344CB8AC3E}">
        <p14:creationId xmlns:p14="http://schemas.microsoft.com/office/powerpoint/2010/main" val="31814284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0" y="149225"/>
            <a:ext cx="2978150" cy="1146175"/>
            <a:chOff x="0" y="1089867"/>
            <a:chExt cx="11945257" cy="4041076"/>
          </a:xfrm>
        </p:grpSpPr>
        <p:pic>
          <p:nvPicPr>
            <p:cNvPr id="2668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89867"/>
              <a:ext cx="11945257" cy="384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/>
            </p:cNvPr>
            <p:cNvSpPr txBox="1"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268021" y="4795828"/>
              <a:ext cx="1476733" cy="335115"/>
            </a:xfrm>
            <a:custGeom>
              <a:avLst/>
              <a:gdLst/>
              <a:ahLst/>
              <a:cxnLst/>
              <a:rect l="l" t="t" r="r" b="b"/>
              <a:pathLst>
                <a:path w="1476412" h="335624">
                  <a:moveTo>
                    <a:pt x="1382763" y="293804"/>
                  </a:moveTo>
                  <a:lnTo>
                    <a:pt x="1424583" y="293804"/>
                  </a:lnTo>
                  <a:lnTo>
                    <a:pt x="1424583" y="335624"/>
                  </a:lnTo>
                  <a:lnTo>
                    <a:pt x="1382763" y="335624"/>
                  </a:lnTo>
                  <a:close/>
                  <a:moveTo>
                    <a:pt x="298401" y="148399"/>
                  </a:moveTo>
                  <a:cubicBezTo>
                    <a:pt x="287090" y="148399"/>
                    <a:pt x="277912" y="152566"/>
                    <a:pt x="270868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8" y="232933"/>
                  </a:cubicBezTo>
                  <a:cubicBezTo>
                    <a:pt x="277912" y="241267"/>
                    <a:pt x="287090" y="245434"/>
                    <a:pt x="298401" y="245434"/>
                  </a:cubicBezTo>
                  <a:cubicBezTo>
                    <a:pt x="309712" y="245434"/>
                    <a:pt x="318840" y="241267"/>
                    <a:pt x="325785" y="232933"/>
                  </a:cubicBezTo>
                  <a:cubicBezTo>
                    <a:pt x="333227" y="224102"/>
                    <a:pt x="336947" y="211998"/>
                    <a:pt x="336947" y="196619"/>
                  </a:cubicBezTo>
                  <a:cubicBezTo>
                    <a:pt x="336947" y="181538"/>
                    <a:pt x="333227" y="169631"/>
                    <a:pt x="325785" y="160900"/>
                  </a:cubicBezTo>
                  <a:cubicBezTo>
                    <a:pt x="318840" y="152566"/>
                    <a:pt x="309712" y="148399"/>
                    <a:pt x="298401" y="148399"/>
                  </a:cubicBezTo>
                  <a:close/>
                  <a:moveTo>
                    <a:pt x="1403747" y="146315"/>
                  </a:moveTo>
                  <a:cubicBezTo>
                    <a:pt x="1394619" y="146315"/>
                    <a:pt x="1387079" y="149639"/>
                    <a:pt x="1381125" y="156286"/>
                  </a:cubicBezTo>
                  <a:cubicBezTo>
                    <a:pt x="1375172" y="162934"/>
                    <a:pt x="1372245" y="171963"/>
                    <a:pt x="1372345" y="183373"/>
                  </a:cubicBezTo>
                  <a:lnTo>
                    <a:pt x="1434852" y="183373"/>
                  </a:lnTo>
                  <a:cubicBezTo>
                    <a:pt x="1434555" y="171268"/>
                    <a:pt x="1431429" y="162066"/>
                    <a:pt x="1425476" y="155766"/>
                  </a:cubicBezTo>
                  <a:cubicBezTo>
                    <a:pt x="1419523" y="149465"/>
                    <a:pt x="1412280" y="146315"/>
                    <a:pt x="1403747" y="146315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4" y="149639"/>
                    <a:pt x="857250" y="156286"/>
                  </a:cubicBezTo>
                  <a:cubicBezTo>
                    <a:pt x="851297" y="162934"/>
                    <a:pt x="848370" y="171963"/>
                    <a:pt x="848470" y="183373"/>
                  </a:cubicBezTo>
                  <a:lnTo>
                    <a:pt x="910977" y="183373"/>
                  </a:lnTo>
                  <a:cubicBezTo>
                    <a:pt x="910680" y="171268"/>
                    <a:pt x="907554" y="162066"/>
                    <a:pt x="901601" y="155766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1401217" y="114317"/>
                  </a:moveTo>
                  <a:cubicBezTo>
                    <a:pt x="1424732" y="114317"/>
                    <a:pt x="1443286" y="122081"/>
                    <a:pt x="1456879" y="137608"/>
                  </a:cubicBezTo>
                  <a:cubicBezTo>
                    <a:pt x="1470472" y="153136"/>
                    <a:pt x="1476971" y="176924"/>
                    <a:pt x="1476375" y="208972"/>
                  </a:cubicBezTo>
                  <a:lnTo>
                    <a:pt x="1371600" y="208972"/>
                  </a:lnTo>
                  <a:cubicBezTo>
                    <a:pt x="1371898" y="221374"/>
                    <a:pt x="1375272" y="231023"/>
                    <a:pt x="1381721" y="237919"/>
                  </a:cubicBezTo>
                  <a:cubicBezTo>
                    <a:pt x="1388170" y="244814"/>
                    <a:pt x="1396207" y="248262"/>
                    <a:pt x="1405831" y="248262"/>
                  </a:cubicBezTo>
                  <a:cubicBezTo>
                    <a:pt x="1412379" y="248262"/>
                    <a:pt x="1417886" y="246476"/>
                    <a:pt x="1422351" y="242904"/>
                  </a:cubicBezTo>
                  <a:cubicBezTo>
                    <a:pt x="1426816" y="239333"/>
                    <a:pt x="1430189" y="233578"/>
                    <a:pt x="1432471" y="225640"/>
                  </a:cubicBezTo>
                  <a:lnTo>
                    <a:pt x="1474143" y="232635"/>
                  </a:lnTo>
                  <a:cubicBezTo>
                    <a:pt x="1468785" y="247915"/>
                    <a:pt x="1460327" y="259548"/>
                    <a:pt x="1448768" y="267535"/>
                  </a:cubicBezTo>
                  <a:cubicBezTo>
                    <a:pt x="1437209" y="275523"/>
                    <a:pt x="1422748" y="279516"/>
                    <a:pt x="1405384" y="279516"/>
                  </a:cubicBezTo>
                  <a:cubicBezTo>
                    <a:pt x="1377901" y="279516"/>
                    <a:pt x="1357561" y="270537"/>
                    <a:pt x="1344365" y="252578"/>
                  </a:cubicBezTo>
                  <a:cubicBezTo>
                    <a:pt x="1333947" y="238191"/>
                    <a:pt x="1328738" y="220034"/>
                    <a:pt x="1328738" y="198107"/>
                  </a:cubicBezTo>
                  <a:cubicBezTo>
                    <a:pt x="1328738" y="171913"/>
                    <a:pt x="1335584" y="151400"/>
                    <a:pt x="1349276" y="136567"/>
                  </a:cubicBezTo>
                  <a:cubicBezTo>
                    <a:pt x="1362968" y="121734"/>
                    <a:pt x="1380282" y="114317"/>
                    <a:pt x="1401217" y="114317"/>
                  </a:cubicBezTo>
                  <a:close/>
                  <a:moveTo>
                    <a:pt x="1158925" y="114317"/>
                  </a:moveTo>
                  <a:cubicBezTo>
                    <a:pt x="1169045" y="114317"/>
                    <a:pt x="1177826" y="116400"/>
                    <a:pt x="1185268" y="120568"/>
                  </a:cubicBezTo>
                  <a:cubicBezTo>
                    <a:pt x="1192709" y="124735"/>
                    <a:pt x="1198811" y="131035"/>
                    <a:pt x="1203573" y="139469"/>
                  </a:cubicBezTo>
                  <a:cubicBezTo>
                    <a:pt x="1210519" y="131035"/>
                    <a:pt x="1218010" y="124735"/>
                    <a:pt x="1226046" y="120568"/>
                  </a:cubicBezTo>
                  <a:cubicBezTo>
                    <a:pt x="1234083" y="116400"/>
                    <a:pt x="1242666" y="114317"/>
                    <a:pt x="1251794" y="114317"/>
                  </a:cubicBezTo>
                  <a:cubicBezTo>
                    <a:pt x="1263402" y="114317"/>
                    <a:pt x="1273225" y="116673"/>
                    <a:pt x="1281262" y="121386"/>
                  </a:cubicBezTo>
                  <a:cubicBezTo>
                    <a:pt x="1289298" y="126099"/>
                    <a:pt x="1295301" y="133020"/>
                    <a:pt x="1299270" y="142148"/>
                  </a:cubicBezTo>
                  <a:cubicBezTo>
                    <a:pt x="1302147" y="148895"/>
                    <a:pt x="1303586" y="159809"/>
                    <a:pt x="1303586" y="174890"/>
                  </a:cubicBezTo>
                  <a:lnTo>
                    <a:pt x="1303586" y="275944"/>
                  </a:lnTo>
                  <a:lnTo>
                    <a:pt x="1261765" y="275944"/>
                  </a:lnTo>
                  <a:lnTo>
                    <a:pt x="1261765" y="185606"/>
                  </a:lnTo>
                  <a:cubicBezTo>
                    <a:pt x="1261765" y="169929"/>
                    <a:pt x="1260327" y="159809"/>
                    <a:pt x="1257449" y="155245"/>
                  </a:cubicBezTo>
                  <a:cubicBezTo>
                    <a:pt x="1253580" y="149292"/>
                    <a:pt x="1247627" y="146315"/>
                    <a:pt x="1239590" y="146315"/>
                  </a:cubicBezTo>
                  <a:cubicBezTo>
                    <a:pt x="1233736" y="146315"/>
                    <a:pt x="1228229" y="148101"/>
                    <a:pt x="1223070" y="151673"/>
                  </a:cubicBezTo>
                  <a:cubicBezTo>
                    <a:pt x="1217910" y="155245"/>
                    <a:pt x="1214190" y="160478"/>
                    <a:pt x="1211908" y="167374"/>
                  </a:cubicBezTo>
                  <a:cubicBezTo>
                    <a:pt x="1209626" y="174270"/>
                    <a:pt x="1208485" y="185159"/>
                    <a:pt x="1208485" y="200042"/>
                  </a:cubicBezTo>
                  <a:lnTo>
                    <a:pt x="1208485" y="275944"/>
                  </a:lnTo>
                  <a:lnTo>
                    <a:pt x="1166664" y="275944"/>
                  </a:lnTo>
                  <a:lnTo>
                    <a:pt x="1166664" y="189326"/>
                  </a:lnTo>
                  <a:cubicBezTo>
                    <a:pt x="1166664" y="173947"/>
                    <a:pt x="1165920" y="164025"/>
                    <a:pt x="1164432" y="159561"/>
                  </a:cubicBezTo>
                  <a:cubicBezTo>
                    <a:pt x="1162943" y="155096"/>
                    <a:pt x="1160637" y="151772"/>
                    <a:pt x="1157511" y="149589"/>
                  </a:cubicBezTo>
                  <a:cubicBezTo>
                    <a:pt x="1154386" y="147406"/>
                    <a:pt x="1150144" y="146315"/>
                    <a:pt x="1144786" y="146315"/>
                  </a:cubicBezTo>
                  <a:cubicBezTo>
                    <a:pt x="1138337" y="146315"/>
                    <a:pt x="1132533" y="148051"/>
                    <a:pt x="1127373" y="151524"/>
                  </a:cubicBezTo>
                  <a:cubicBezTo>
                    <a:pt x="1122214" y="154997"/>
                    <a:pt x="1118518" y="160007"/>
                    <a:pt x="1116286" y="166556"/>
                  </a:cubicBezTo>
                  <a:cubicBezTo>
                    <a:pt x="1114053" y="173104"/>
                    <a:pt x="1112937" y="183968"/>
                    <a:pt x="1112937" y="199149"/>
                  </a:cubicBezTo>
                  <a:lnTo>
                    <a:pt x="1112937" y="275944"/>
                  </a:lnTo>
                  <a:lnTo>
                    <a:pt x="1071116" y="275944"/>
                  </a:lnTo>
                  <a:lnTo>
                    <a:pt x="1071116" y="117889"/>
                  </a:lnTo>
                  <a:lnTo>
                    <a:pt x="1109663" y="117889"/>
                  </a:lnTo>
                  <a:lnTo>
                    <a:pt x="1109663" y="139469"/>
                  </a:lnTo>
                  <a:cubicBezTo>
                    <a:pt x="1123454" y="122701"/>
                    <a:pt x="1139875" y="114317"/>
                    <a:pt x="1158925" y="114317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6" y="176924"/>
                    <a:pt x="952500" y="208972"/>
                  </a:cubicBezTo>
                  <a:lnTo>
                    <a:pt x="847725" y="208972"/>
                  </a:lnTo>
                  <a:cubicBezTo>
                    <a:pt x="848023" y="221374"/>
                    <a:pt x="851396" y="231023"/>
                    <a:pt x="857846" y="237919"/>
                  </a:cubicBezTo>
                  <a:cubicBezTo>
                    <a:pt x="864295" y="244814"/>
                    <a:pt x="872332" y="248262"/>
                    <a:pt x="881956" y="248262"/>
                  </a:cubicBezTo>
                  <a:cubicBezTo>
                    <a:pt x="888504" y="248262"/>
                    <a:pt x="894011" y="246476"/>
                    <a:pt x="898476" y="242904"/>
                  </a:cubicBezTo>
                  <a:cubicBezTo>
                    <a:pt x="902941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2" y="259548"/>
                    <a:pt x="924893" y="267535"/>
                  </a:cubicBezTo>
                  <a:cubicBezTo>
                    <a:pt x="913334" y="275523"/>
                    <a:pt x="898873" y="279516"/>
                    <a:pt x="881509" y="279516"/>
                  </a:cubicBezTo>
                  <a:cubicBezTo>
                    <a:pt x="854026" y="279516"/>
                    <a:pt x="833686" y="270537"/>
                    <a:pt x="820490" y="252578"/>
                  </a:cubicBezTo>
                  <a:cubicBezTo>
                    <a:pt x="810072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4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4" y="114317"/>
                    <a:pt x="341759" y="122056"/>
                    <a:pt x="357039" y="137534"/>
                  </a:cubicBezTo>
                  <a:cubicBezTo>
                    <a:pt x="370830" y="151623"/>
                    <a:pt x="378421" y="169036"/>
                    <a:pt x="379810" y="189773"/>
                  </a:cubicBezTo>
                  <a:cubicBezTo>
                    <a:pt x="392708" y="184514"/>
                    <a:pt x="399356" y="174493"/>
                    <a:pt x="399753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3" y="117889"/>
                  </a:lnTo>
                  <a:lnTo>
                    <a:pt x="421333" y="147803"/>
                  </a:lnTo>
                  <a:cubicBezTo>
                    <a:pt x="421333" y="160106"/>
                    <a:pt x="420266" y="169731"/>
                    <a:pt x="418133" y="176676"/>
                  </a:cubicBezTo>
                  <a:cubicBezTo>
                    <a:pt x="416000" y="183621"/>
                    <a:pt x="412056" y="189822"/>
                    <a:pt x="406301" y="195279"/>
                  </a:cubicBezTo>
                  <a:cubicBezTo>
                    <a:pt x="399654" y="201729"/>
                    <a:pt x="390575" y="206789"/>
                    <a:pt x="379066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50" y="279516"/>
                  </a:cubicBezTo>
                  <a:cubicBezTo>
                    <a:pt x="283568" y="279516"/>
                    <a:pt x="269776" y="276242"/>
                    <a:pt x="257175" y="269693"/>
                  </a:cubicBezTo>
                  <a:cubicBezTo>
                    <a:pt x="243781" y="262748"/>
                    <a:pt x="233710" y="253050"/>
                    <a:pt x="226963" y="240598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7"/>
                    <a:pt x="220266" y="166952"/>
                    <a:pt x="227112" y="154352"/>
                  </a:cubicBezTo>
                  <a:cubicBezTo>
                    <a:pt x="234256" y="141156"/>
                    <a:pt x="244029" y="131184"/>
                    <a:pt x="256431" y="124437"/>
                  </a:cubicBezTo>
                  <a:cubicBezTo>
                    <a:pt x="268834" y="117690"/>
                    <a:pt x="282774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40" y="237472"/>
                  </a:cubicBezTo>
                  <a:cubicBezTo>
                    <a:pt x="576585" y="239605"/>
                    <a:pt x="577826" y="241367"/>
                    <a:pt x="579760" y="242756"/>
                  </a:cubicBezTo>
                  <a:cubicBezTo>
                    <a:pt x="581695" y="244145"/>
                    <a:pt x="584052" y="244839"/>
                    <a:pt x="586830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6" y="277433"/>
                    <a:pt x="586482" y="279516"/>
                    <a:pt x="574179" y="279516"/>
                  </a:cubicBezTo>
                  <a:cubicBezTo>
                    <a:pt x="566639" y="279516"/>
                    <a:pt x="559842" y="278251"/>
                    <a:pt x="553790" y="275721"/>
                  </a:cubicBezTo>
                  <a:cubicBezTo>
                    <a:pt x="547737" y="273191"/>
                    <a:pt x="543297" y="269917"/>
                    <a:pt x="540470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2" y="234917"/>
                    <a:pt x="533252" y="220134"/>
                  </a:cubicBezTo>
                  <a:lnTo>
                    <a:pt x="533252" y="151226"/>
                  </a:lnTo>
                  <a:lnTo>
                    <a:pt x="514053" y="151226"/>
                  </a:lnTo>
                  <a:lnTo>
                    <a:pt x="514053" y="117889"/>
                  </a:lnTo>
                  <a:lnTo>
                    <a:pt x="533252" y="117889"/>
                  </a:lnTo>
                  <a:lnTo>
                    <a:pt x="533252" y="86486"/>
                  </a:lnTo>
                  <a:close/>
                  <a:moveTo>
                    <a:pt x="635943" y="57762"/>
                  </a:moveTo>
                  <a:lnTo>
                    <a:pt x="677764" y="57762"/>
                  </a:lnTo>
                  <a:lnTo>
                    <a:pt x="677764" y="137981"/>
                  </a:lnTo>
                  <a:cubicBezTo>
                    <a:pt x="691257" y="122205"/>
                    <a:pt x="707380" y="114317"/>
                    <a:pt x="726133" y="114317"/>
                  </a:cubicBezTo>
                  <a:cubicBezTo>
                    <a:pt x="735757" y="114317"/>
                    <a:pt x="744439" y="116103"/>
                    <a:pt x="752178" y="119675"/>
                  </a:cubicBezTo>
                  <a:cubicBezTo>
                    <a:pt x="759917" y="123247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2" y="151822"/>
                  </a:cubicBezTo>
                  <a:cubicBezTo>
                    <a:pt x="779140" y="158568"/>
                    <a:pt x="779860" y="169036"/>
                    <a:pt x="779860" y="183224"/>
                  </a:cubicBezTo>
                  <a:lnTo>
                    <a:pt x="779860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8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1" y="147630"/>
                    <a:pt x="718195" y="146315"/>
                    <a:pt x="712143" y="146315"/>
                  </a:cubicBezTo>
                  <a:cubicBezTo>
                    <a:pt x="705198" y="146315"/>
                    <a:pt x="698996" y="148002"/>
                    <a:pt x="693539" y="151375"/>
                  </a:cubicBezTo>
                  <a:cubicBezTo>
                    <a:pt x="688082" y="154749"/>
                    <a:pt x="684089" y="159833"/>
                    <a:pt x="681559" y="166630"/>
                  </a:cubicBezTo>
                  <a:cubicBezTo>
                    <a:pt x="679029" y="173426"/>
                    <a:pt x="677764" y="183472"/>
                    <a:pt x="677764" y="196768"/>
                  </a:cubicBezTo>
                  <a:lnTo>
                    <a:pt x="677764" y="275944"/>
                  </a:lnTo>
                  <a:lnTo>
                    <a:pt x="635943" y="275944"/>
                  </a:lnTo>
                  <a:close/>
                  <a:moveTo>
                    <a:pt x="859632" y="54042"/>
                  </a:moveTo>
                  <a:lnTo>
                    <a:pt x="898327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2" y="97946"/>
                  </a:lnTo>
                  <a:lnTo>
                    <a:pt x="828378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6" y="61929"/>
                    <a:pt x="167134" y="77705"/>
                  </a:cubicBezTo>
                  <a:cubicBezTo>
                    <a:pt x="177056" y="87032"/>
                    <a:pt x="184498" y="100426"/>
                    <a:pt x="189459" y="117889"/>
                  </a:cubicBezTo>
                  <a:lnTo>
                    <a:pt x="145852" y="128307"/>
                  </a:lnTo>
                  <a:cubicBezTo>
                    <a:pt x="143272" y="116996"/>
                    <a:pt x="137890" y="108066"/>
                    <a:pt x="129704" y="101518"/>
                  </a:cubicBezTo>
                  <a:cubicBezTo>
                    <a:pt x="121519" y="94969"/>
                    <a:pt x="111572" y="91695"/>
                    <a:pt x="99864" y="91695"/>
                  </a:cubicBezTo>
                  <a:cubicBezTo>
                    <a:pt x="83691" y="91695"/>
                    <a:pt x="70570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6" y="224450"/>
                  </a:cubicBezTo>
                  <a:cubicBezTo>
                    <a:pt x="70198" y="236158"/>
                    <a:pt x="83096" y="242011"/>
                    <a:pt x="98971" y="242011"/>
                  </a:cubicBezTo>
                  <a:cubicBezTo>
                    <a:pt x="110679" y="242011"/>
                    <a:pt x="120750" y="238291"/>
                    <a:pt x="129183" y="230849"/>
                  </a:cubicBezTo>
                  <a:cubicBezTo>
                    <a:pt x="137617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8" y="279665"/>
                  </a:cubicBezTo>
                  <a:cubicBezTo>
                    <a:pt x="70446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7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5" y="17"/>
                  </a:moveTo>
                  <a:cubicBezTo>
                    <a:pt x="882849" y="116"/>
                    <a:pt x="892820" y="2100"/>
                    <a:pt x="900559" y="5970"/>
                  </a:cubicBezTo>
                  <a:cubicBezTo>
                    <a:pt x="909092" y="10137"/>
                    <a:pt x="913458" y="15942"/>
                    <a:pt x="913656" y="23383"/>
                  </a:cubicBezTo>
                  <a:cubicBezTo>
                    <a:pt x="914053" y="33702"/>
                    <a:pt x="905024" y="40002"/>
                    <a:pt x="886570" y="42284"/>
                  </a:cubicBezTo>
                  <a:lnTo>
                    <a:pt x="886570" y="49725"/>
                  </a:lnTo>
                  <a:lnTo>
                    <a:pt x="869901" y="49725"/>
                  </a:lnTo>
                  <a:lnTo>
                    <a:pt x="869901" y="33354"/>
                  </a:lnTo>
                  <a:cubicBezTo>
                    <a:pt x="875556" y="32759"/>
                    <a:pt x="879178" y="32213"/>
                    <a:pt x="880765" y="31717"/>
                  </a:cubicBezTo>
                  <a:cubicBezTo>
                    <a:pt x="886024" y="30427"/>
                    <a:pt x="888703" y="28145"/>
                    <a:pt x="888802" y="24871"/>
                  </a:cubicBezTo>
                  <a:cubicBezTo>
                    <a:pt x="888901" y="22589"/>
                    <a:pt x="887512" y="20654"/>
                    <a:pt x="884635" y="19067"/>
                  </a:cubicBezTo>
                  <a:cubicBezTo>
                    <a:pt x="880468" y="16785"/>
                    <a:pt x="873869" y="15644"/>
                    <a:pt x="864841" y="15644"/>
                  </a:cubicBezTo>
                  <a:cubicBezTo>
                    <a:pt x="861765" y="15644"/>
                    <a:pt x="857102" y="15842"/>
                    <a:pt x="850851" y="16239"/>
                  </a:cubicBezTo>
                  <a:lnTo>
                    <a:pt x="849214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7" name="TextBox 16">
              <a:extLst/>
            </p:cNvPr>
            <p:cNvSpPr txBox="1"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10032334" y="4563221"/>
              <a:ext cx="1571328" cy="279917"/>
            </a:xfrm>
            <a:custGeom>
              <a:avLst/>
              <a:gdLst/>
              <a:ahLst/>
              <a:cxnLst/>
              <a:rect l="l" t="t" r="r" b="b"/>
              <a:pathLst>
                <a:path w="1570434" h="279665">
                  <a:moveTo>
                    <a:pt x="1317575" y="148399"/>
                  </a:moveTo>
                  <a:cubicBezTo>
                    <a:pt x="1306661" y="148399"/>
                    <a:pt x="1297484" y="152566"/>
                    <a:pt x="1290042" y="160900"/>
                  </a:cubicBezTo>
                  <a:cubicBezTo>
                    <a:pt x="1282601" y="169234"/>
                    <a:pt x="1278880" y="181240"/>
                    <a:pt x="1278880" y="196916"/>
                  </a:cubicBezTo>
                  <a:cubicBezTo>
                    <a:pt x="1278880" y="212593"/>
                    <a:pt x="1282601" y="224599"/>
                    <a:pt x="1290042" y="232933"/>
                  </a:cubicBezTo>
                  <a:cubicBezTo>
                    <a:pt x="1297484" y="241267"/>
                    <a:pt x="1306661" y="245434"/>
                    <a:pt x="1317575" y="245434"/>
                  </a:cubicBezTo>
                  <a:cubicBezTo>
                    <a:pt x="1328489" y="245434"/>
                    <a:pt x="1337642" y="241267"/>
                    <a:pt x="1345034" y="232933"/>
                  </a:cubicBezTo>
                  <a:cubicBezTo>
                    <a:pt x="1352426" y="224599"/>
                    <a:pt x="1356122" y="212494"/>
                    <a:pt x="1356122" y="196619"/>
                  </a:cubicBezTo>
                  <a:cubicBezTo>
                    <a:pt x="1356122" y="181141"/>
                    <a:pt x="1352426" y="169234"/>
                    <a:pt x="1345034" y="160900"/>
                  </a:cubicBezTo>
                  <a:cubicBezTo>
                    <a:pt x="1337642" y="152566"/>
                    <a:pt x="1328489" y="148399"/>
                    <a:pt x="1317575" y="148399"/>
                  </a:cubicBezTo>
                  <a:close/>
                  <a:moveTo>
                    <a:pt x="298400" y="148399"/>
                  </a:moveTo>
                  <a:cubicBezTo>
                    <a:pt x="287089" y="148399"/>
                    <a:pt x="277912" y="152566"/>
                    <a:pt x="270867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9"/>
                    <a:pt x="298400" y="148399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6"/>
                  </a:cubicBezTo>
                  <a:cubicBezTo>
                    <a:pt x="895648" y="149465"/>
                    <a:pt x="888404" y="146315"/>
                    <a:pt x="879872" y="146315"/>
                  </a:cubicBezTo>
                  <a:close/>
                  <a:moveTo>
                    <a:pt x="1517303" y="114317"/>
                  </a:moveTo>
                  <a:cubicBezTo>
                    <a:pt x="1526530" y="114317"/>
                    <a:pt x="1534964" y="115979"/>
                    <a:pt x="1542603" y="119303"/>
                  </a:cubicBezTo>
                  <a:cubicBezTo>
                    <a:pt x="1550243" y="122626"/>
                    <a:pt x="1556023" y="126868"/>
                    <a:pt x="1559942" y="132027"/>
                  </a:cubicBezTo>
                  <a:cubicBezTo>
                    <a:pt x="1563861" y="137187"/>
                    <a:pt x="1566590" y="143041"/>
                    <a:pt x="1568127" y="149589"/>
                  </a:cubicBezTo>
                  <a:cubicBezTo>
                    <a:pt x="1569665" y="156138"/>
                    <a:pt x="1570434" y="165514"/>
                    <a:pt x="1570434" y="177718"/>
                  </a:cubicBezTo>
                  <a:lnTo>
                    <a:pt x="1570434" y="275944"/>
                  </a:lnTo>
                  <a:lnTo>
                    <a:pt x="1528614" y="275944"/>
                  </a:lnTo>
                  <a:lnTo>
                    <a:pt x="1528614" y="195279"/>
                  </a:lnTo>
                  <a:cubicBezTo>
                    <a:pt x="1528614" y="178214"/>
                    <a:pt x="1527721" y="167176"/>
                    <a:pt x="1525935" y="162165"/>
                  </a:cubicBezTo>
                  <a:cubicBezTo>
                    <a:pt x="1524149" y="157155"/>
                    <a:pt x="1521246" y="153260"/>
                    <a:pt x="1517228" y="150482"/>
                  </a:cubicBezTo>
                  <a:cubicBezTo>
                    <a:pt x="1513210" y="147704"/>
                    <a:pt x="1508373" y="146315"/>
                    <a:pt x="1502718" y="146315"/>
                  </a:cubicBezTo>
                  <a:cubicBezTo>
                    <a:pt x="1495474" y="146315"/>
                    <a:pt x="1488976" y="148299"/>
                    <a:pt x="1483221" y="152268"/>
                  </a:cubicBezTo>
                  <a:cubicBezTo>
                    <a:pt x="1477466" y="156237"/>
                    <a:pt x="1473522" y="161495"/>
                    <a:pt x="1471389" y="168044"/>
                  </a:cubicBezTo>
                  <a:cubicBezTo>
                    <a:pt x="1469256" y="174592"/>
                    <a:pt x="1468189" y="186697"/>
                    <a:pt x="1468189" y="204358"/>
                  </a:cubicBezTo>
                  <a:lnTo>
                    <a:pt x="1468189" y="275944"/>
                  </a:lnTo>
                  <a:lnTo>
                    <a:pt x="1426369" y="275944"/>
                  </a:lnTo>
                  <a:lnTo>
                    <a:pt x="1426369" y="117889"/>
                  </a:lnTo>
                  <a:lnTo>
                    <a:pt x="1465213" y="117889"/>
                  </a:lnTo>
                  <a:lnTo>
                    <a:pt x="1465213" y="141106"/>
                  </a:lnTo>
                  <a:cubicBezTo>
                    <a:pt x="1479004" y="123247"/>
                    <a:pt x="1496367" y="114317"/>
                    <a:pt x="1517303" y="114317"/>
                  </a:cubicBezTo>
                  <a:close/>
                  <a:moveTo>
                    <a:pt x="1317426" y="114317"/>
                  </a:moveTo>
                  <a:cubicBezTo>
                    <a:pt x="1341338" y="114317"/>
                    <a:pt x="1360934" y="122081"/>
                    <a:pt x="1376214" y="137608"/>
                  </a:cubicBezTo>
                  <a:cubicBezTo>
                    <a:pt x="1391493" y="153136"/>
                    <a:pt x="1399133" y="172757"/>
                    <a:pt x="1399133" y="196470"/>
                  </a:cubicBezTo>
                  <a:cubicBezTo>
                    <a:pt x="1399133" y="220382"/>
                    <a:pt x="1391419" y="240201"/>
                    <a:pt x="1375990" y="255927"/>
                  </a:cubicBezTo>
                  <a:cubicBezTo>
                    <a:pt x="1360562" y="271653"/>
                    <a:pt x="1341140" y="279516"/>
                    <a:pt x="1317724" y="279516"/>
                  </a:cubicBezTo>
                  <a:cubicBezTo>
                    <a:pt x="1303238" y="279516"/>
                    <a:pt x="1289422" y="276242"/>
                    <a:pt x="1276276" y="269693"/>
                  </a:cubicBezTo>
                  <a:cubicBezTo>
                    <a:pt x="1263129" y="263145"/>
                    <a:pt x="1253133" y="253546"/>
                    <a:pt x="1246287" y="240895"/>
                  </a:cubicBezTo>
                  <a:cubicBezTo>
                    <a:pt x="1239440" y="228245"/>
                    <a:pt x="1236018" y="212841"/>
                    <a:pt x="1236018" y="194684"/>
                  </a:cubicBezTo>
                  <a:cubicBezTo>
                    <a:pt x="1236018" y="180793"/>
                    <a:pt x="1239440" y="167349"/>
                    <a:pt x="1246287" y="154352"/>
                  </a:cubicBezTo>
                  <a:cubicBezTo>
                    <a:pt x="1253133" y="141354"/>
                    <a:pt x="1262831" y="131432"/>
                    <a:pt x="1275382" y="124586"/>
                  </a:cubicBezTo>
                  <a:cubicBezTo>
                    <a:pt x="1287934" y="117740"/>
                    <a:pt x="1301948" y="114317"/>
                    <a:pt x="1317426" y="114317"/>
                  </a:cubicBezTo>
                  <a:close/>
                  <a:moveTo>
                    <a:pt x="1141660" y="114317"/>
                  </a:moveTo>
                  <a:cubicBezTo>
                    <a:pt x="1160909" y="114317"/>
                    <a:pt x="1176213" y="118459"/>
                    <a:pt x="1187574" y="126744"/>
                  </a:cubicBezTo>
                  <a:cubicBezTo>
                    <a:pt x="1198934" y="135029"/>
                    <a:pt x="1207095" y="147654"/>
                    <a:pt x="1212056" y="164621"/>
                  </a:cubicBezTo>
                  <a:lnTo>
                    <a:pt x="1170831" y="172062"/>
                  </a:lnTo>
                  <a:cubicBezTo>
                    <a:pt x="1169442" y="163827"/>
                    <a:pt x="1166292" y="157626"/>
                    <a:pt x="1161380" y="153459"/>
                  </a:cubicBezTo>
                  <a:cubicBezTo>
                    <a:pt x="1156469" y="149292"/>
                    <a:pt x="1150094" y="147208"/>
                    <a:pt x="1142256" y="147208"/>
                  </a:cubicBezTo>
                  <a:cubicBezTo>
                    <a:pt x="1131838" y="147208"/>
                    <a:pt x="1123528" y="150805"/>
                    <a:pt x="1117327" y="157998"/>
                  </a:cubicBezTo>
                  <a:cubicBezTo>
                    <a:pt x="1111126" y="165191"/>
                    <a:pt x="1108025" y="177222"/>
                    <a:pt x="1108025" y="194089"/>
                  </a:cubicBezTo>
                  <a:cubicBezTo>
                    <a:pt x="1108025" y="212841"/>
                    <a:pt x="1111175" y="226087"/>
                    <a:pt x="1117476" y="233826"/>
                  </a:cubicBezTo>
                  <a:cubicBezTo>
                    <a:pt x="1123776" y="241565"/>
                    <a:pt x="1132234" y="245434"/>
                    <a:pt x="1142851" y="245434"/>
                  </a:cubicBezTo>
                  <a:cubicBezTo>
                    <a:pt x="1150788" y="245434"/>
                    <a:pt x="1157287" y="243177"/>
                    <a:pt x="1162348" y="238663"/>
                  </a:cubicBezTo>
                  <a:cubicBezTo>
                    <a:pt x="1167408" y="234148"/>
                    <a:pt x="1170980" y="226384"/>
                    <a:pt x="1173063" y="215371"/>
                  </a:cubicBezTo>
                  <a:lnTo>
                    <a:pt x="1214140" y="222366"/>
                  </a:lnTo>
                  <a:cubicBezTo>
                    <a:pt x="1209873" y="241218"/>
                    <a:pt x="1201688" y="255456"/>
                    <a:pt x="1189583" y="265080"/>
                  </a:cubicBezTo>
                  <a:cubicBezTo>
                    <a:pt x="1177478" y="274704"/>
                    <a:pt x="1161256" y="279516"/>
                    <a:pt x="1140916" y="279516"/>
                  </a:cubicBezTo>
                  <a:cubicBezTo>
                    <a:pt x="1117798" y="279516"/>
                    <a:pt x="1099368" y="272224"/>
                    <a:pt x="1085627" y="257638"/>
                  </a:cubicBezTo>
                  <a:cubicBezTo>
                    <a:pt x="1071885" y="243053"/>
                    <a:pt x="1065014" y="222862"/>
                    <a:pt x="1065014" y="197065"/>
                  </a:cubicBezTo>
                  <a:cubicBezTo>
                    <a:pt x="1065014" y="170971"/>
                    <a:pt x="1071910" y="150656"/>
                    <a:pt x="1085701" y="136120"/>
                  </a:cubicBezTo>
                  <a:cubicBezTo>
                    <a:pt x="1099492" y="121585"/>
                    <a:pt x="1118146" y="114317"/>
                    <a:pt x="1141660" y="114317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2"/>
                  </a:cubicBezTo>
                  <a:lnTo>
                    <a:pt x="847725" y="208972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3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4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1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50"/>
                    <a:pt x="226963" y="240598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7"/>
                    <a:pt x="220266" y="166952"/>
                    <a:pt x="227112" y="154352"/>
                  </a:cubicBezTo>
                  <a:cubicBezTo>
                    <a:pt x="234255" y="141156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3" y="235339"/>
                    <a:pt x="576039" y="237472"/>
                  </a:cubicBezTo>
                  <a:cubicBezTo>
                    <a:pt x="576585" y="239605"/>
                    <a:pt x="577825" y="241367"/>
                    <a:pt x="579760" y="242756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3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1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7"/>
                    <a:pt x="765745" y="127811"/>
                    <a:pt x="769664" y="133367"/>
                  </a:cubicBezTo>
                  <a:cubicBezTo>
                    <a:pt x="773584" y="138923"/>
                    <a:pt x="776262" y="145075"/>
                    <a:pt x="777701" y="151822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30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9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2"/>
                  </a:moveTo>
                  <a:lnTo>
                    <a:pt x="898326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4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7"/>
                    <a:pt x="45392" y="139518"/>
                    <a:pt x="45392" y="165514"/>
                  </a:cubicBezTo>
                  <a:cubicBezTo>
                    <a:pt x="45392" y="193097"/>
                    <a:pt x="50353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2"/>
                    <a:pt x="913656" y="23383"/>
                  </a:cubicBezTo>
                  <a:cubicBezTo>
                    <a:pt x="914052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0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8" name="TextBox 17">
              <a:extLst/>
            </p:cNvPr>
            <p:cNvSpPr txBox="1"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5964746" y="4598703"/>
              <a:ext cx="1240246" cy="224724"/>
            </a:xfrm>
            <a:custGeom>
              <a:avLst/>
              <a:gdLst/>
              <a:ahLst/>
              <a:cxnLst/>
              <a:rect l="l" t="t" r="r" b="b"/>
              <a:pathLst>
                <a:path w="1241673" h="225474">
                  <a:moveTo>
                    <a:pt x="458391" y="146000"/>
                  </a:moveTo>
                  <a:cubicBezTo>
                    <a:pt x="453033" y="147786"/>
                    <a:pt x="444550" y="149919"/>
                    <a:pt x="432941" y="152399"/>
                  </a:cubicBezTo>
                  <a:cubicBezTo>
                    <a:pt x="421332" y="154880"/>
                    <a:pt x="413742" y="157311"/>
                    <a:pt x="410170" y="159692"/>
                  </a:cubicBezTo>
                  <a:cubicBezTo>
                    <a:pt x="404713" y="163562"/>
                    <a:pt x="401985" y="168473"/>
                    <a:pt x="401985" y="174426"/>
                  </a:cubicBezTo>
                  <a:cubicBezTo>
                    <a:pt x="401985" y="180280"/>
                    <a:pt x="404168" y="185340"/>
                    <a:pt x="408533" y="189607"/>
                  </a:cubicBezTo>
                  <a:cubicBezTo>
                    <a:pt x="412899" y="193873"/>
                    <a:pt x="418455" y="196006"/>
                    <a:pt x="425202" y="196006"/>
                  </a:cubicBezTo>
                  <a:cubicBezTo>
                    <a:pt x="432743" y="196006"/>
                    <a:pt x="439936" y="193526"/>
                    <a:pt x="446782" y="188565"/>
                  </a:cubicBezTo>
                  <a:cubicBezTo>
                    <a:pt x="451842" y="184794"/>
                    <a:pt x="455166" y="180181"/>
                    <a:pt x="456754" y="174724"/>
                  </a:cubicBezTo>
                  <a:cubicBezTo>
                    <a:pt x="457845" y="171152"/>
                    <a:pt x="458391" y="164355"/>
                    <a:pt x="458391" y="154334"/>
                  </a:cubicBezTo>
                  <a:close/>
                  <a:moveTo>
                    <a:pt x="1090761" y="94357"/>
                  </a:moveTo>
                  <a:cubicBezTo>
                    <a:pt x="1079847" y="94357"/>
                    <a:pt x="1070670" y="98524"/>
                    <a:pt x="1063228" y="106858"/>
                  </a:cubicBezTo>
                  <a:cubicBezTo>
                    <a:pt x="1055787" y="115192"/>
                    <a:pt x="1052066" y="127198"/>
                    <a:pt x="1052066" y="142874"/>
                  </a:cubicBezTo>
                  <a:cubicBezTo>
                    <a:pt x="1052066" y="158551"/>
                    <a:pt x="1055787" y="170557"/>
                    <a:pt x="1063228" y="178891"/>
                  </a:cubicBezTo>
                  <a:cubicBezTo>
                    <a:pt x="1070670" y="187225"/>
                    <a:pt x="1079847" y="191392"/>
                    <a:pt x="1090761" y="191392"/>
                  </a:cubicBezTo>
                  <a:cubicBezTo>
                    <a:pt x="1101675" y="191392"/>
                    <a:pt x="1110828" y="187225"/>
                    <a:pt x="1118220" y="178891"/>
                  </a:cubicBezTo>
                  <a:cubicBezTo>
                    <a:pt x="1125612" y="170557"/>
                    <a:pt x="1129308" y="158452"/>
                    <a:pt x="1129308" y="142577"/>
                  </a:cubicBezTo>
                  <a:cubicBezTo>
                    <a:pt x="1129308" y="127099"/>
                    <a:pt x="1125612" y="115192"/>
                    <a:pt x="1118220" y="106858"/>
                  </a:cubicBezTo>
                  <a:cubicBezTo>
                    <a:pt x="1110828" y="98524"/>
                    <a:pt x="1101675" y="94357"/>
                    <a:pt x="1090761" y="94357"/>
                  </a:cubicBezTo>
                  <a:close/>
                  <a:moveTo>
                    <a:pt x="896690" y="92273"/>
                  </a:moveTo>
                  <a:cubicBezTo>
                    <a:pt x="886768" y="92273"/>
                    <a:pt x="878458" y="96217"/>
                    <a:pt x="871761" y="104105"/>
                  </a:cubicBezTo>
                  <a:cubicBezTo>
                    <a:pt x="865064" y="111993"/>
                    <a:pt x="861715" y="123775"/>
                    <a:pt x="861715" y="139451"/>
                  </a:cubicBezTo>
                  <a:cubicBezTo>
                    <a:pt x="861715" y="156319"/>
                    <a:pt x="864047" y="168523"/>
                    <a:pt x="868710" y="176063"/>
                  </a:cubicBezTo>
                  <a:cubicBezTo>
                    <a:pt x="875457" y="186977"/>
                    <a:pt x="884882" y="192434"/>
                    <a:pt x="896987" y="192434"/>
                  </a:cubicBezTo>
                  <a:cubicBezTo>
                    <a:pt x="906611" y="192434"/>
                    <a:pt x="914797" y="188341"/>
                    <a:pt x="921544" y="180156"/>
                  </a:cubicBezTo>
                  <a:cubicBezTo>
                    <a:pt x="928291" y="171970"/>
                    <a:pt x="931664" y="159742"/>
                    <a:pt x="931664" y="143470"/>
                  </a:cubicBezTo>
                  <a:cubicBezTo>
                    <a:pt x="931664" y="125313"/>
                    <a:pt x="928390" y="112241"/>
                    <a:pt x="921842" y="104254"/>
                  </a:cubicBezTo>
                  <a:cubicBezTo>
                    <a:pt x="915293" y="96266"/>
                    <a:pt x="906909" y="92273"/>
                    <a:pt x="896690" y="92273"/>
                  </a:cubicBezTo>
                  <a:close/>
                  <a:moveTo>
                    <a:pt x="1199852" y="63847"/>
                  </a:moveTo>
                  <a:lnTo>
                    <a:pt x="1241673" y="63847"/>
                  </a:lnTo>
                  <a:lnTo>
                    <a:pt x="1241673" y="221902"/>
                  </a:lnTo>
                  <a:lnTo>
                    <a:pt x="1199852" y="221902"/>
                  </a:lnTo>
                  <a:close/>
                  <a:moveTo>
                    <a:pt x="1090613" y="60275"/>
                  </a:moveTo>
                  <a:cubicBezTo>
                    <a:pt x="1114524" y="60275"/>
                    <a:pt x="1134120" y="68039"/>
                    <a:pt x="1149400" y="83566"/>
                  </a:cubicBezTo>
                  <a:cubicBezTo>
                    <a:pt x="1164679" y="99094"/>
                    <a:pt x="1172319" y="118715"/>
                    <a:pt x="1172319" y="142428"/>
                  </a:cubicBezTo>
                  <a:cubicBezTo>
                    <a:pt x="1172319" y="166340"/>
                    <a:pt x="1164605" y="186159"/>
                    <a:pt x="1149176" y="201885"/>
                  </a:cubicBezTo>
                  <a:cubicBezTo>
                    <a:pt x="1133748" y="217611"/>
                    <a:pt x="1114326" y="225474"/>
                    <a:pt x="1090910" y="225474"/>
                  </a:cubicBezTo>
                  <a:cubicBezTo>
                    <a:pt x="1076424" y="225474"/>
                    <a:pt x="1062608" y="222200"/>
                    <a:pt x="1049462" y="215651"/>
                  </a:cubicBezTo>
                  <a:cubicBezTo>
                    <a:pt x="1036315" y="209103"/>
                    <a:pt x="1026319" y="199504"/>
                    <a:pt x="1019473" y="186853"/>
                  </a:cubicBezTo>
                  <a:cubicBezTo>
                    <a:pt x="1012627" y="174203"/>
                    <a:pt x="1009204" y="158799"/>
                    <a:pt x="1009204" y="140642"/>
                  </a:cubicBezTo>
                  <a:cubicBezTo>
                    <a:pt x="1009204" y="126751"/>
                    <a:pt x="1012627" y="113307"/>
                    <a:pt x="1019473" y="100310"/>
                  </a:cubicBezTo>
                  <a:cubicBezTo>
                    <a:pt x="1026319" y="87312"/>
                    <a:pt x="1036017" y="77390"/>
                    <a:pt x="1048569" y="70544"/>
                  </a:cubicBezTo>
                  <a:cubicBezTo>
                    <a:pt x="1061120" y="63698"/>
                    <a:pt x="1075134" y="60275"/>
                    <a:pt x="1090613" y="60275"/>
                  </a:cubicBezTo>
                  <a:close/>
                  <a:moveTo>
                    <a:pt x="633264" y="60275"/>
                  </a:moveTo>
                  <a:cubicBezTo>
                    <a:pt x="642491" y="60275"/>
                    <a:pt x="650925" y="61937"/>
                    <a:pt x="658564" y="65261"/>
                  </a:cubicBezTo>
                  <a:cubicBezTo>
                    <a:pt x="666204" y="68584"/>
                    <a:pt x="671984" y="72826"/>
                    <a:pt x="675903" y="77985"/>
                  </a:cubicBezTo>
                  <a:cubicBezTo>
                    <a:pt x="679822" y="83145"/>
                    <a:pt x="682551" y="88999"/>
                    <a:pt x="684089" y="95547"/>
                  </a:cubicBezTo>
                  <a:cubicBezTo>
                    <a:pt x="685626" y="102096"/>
                    <a:pt x="686395" y="111472"/>
                    <a:pt x="686395" y="123676"/>
                  </a:cubicBezTo>
                  <a:lnTo>
                    <a:pt x="686395" y="221902"/>
                  </a:lnTo>
                  <a:lnTo>
                    <a:pt x="644575" y="221902"/>
                  </a:lnTo>
                  <a:lnTo>
                    <a:pt x="644575" y="141237"/>
                  </a:lnTo>
                  <a:cubicBezTo>
                    <a:pt x="644575" y="124172"/>
                    <a:pt x="643682" y="113134"/>
                    <a:pt x="641896" y="108123"/>
                  </a:cubicBezTo>
                  <a:cubicBezTo>
                    <a:pt x="640110" y="103113"/>
                    <a:pt x="637208" y="99218"/>
                    <a:pt x="633189" y="96440"/>
                  </a:cubicBezTo>
                  <a:cubicBezTo>
                    <a:pt x="629171" y="93662"/>
                    <a:pt x="624334" y="92273"/>
                    <a:pt x="618679" y="92273"/>
                  </a:cubicBezTo>
                  <a:cubicBezTo>
                    <a:pt x="611436" y="92273"/>
                    <a:pt x="604937" y="94257"/>
                    <a:pt x="599182" y="98226"/>
                  </a:cubicBezTo>
                  <a:cubicBezTo>
                    <a:pt x="593427" y="102195"/>
                    <a:pt x="589483" y="107453"/>
                    <a:pt x="587350" y="114002"/>
                  </a:cubicBezTo>
                  <a:cubicBezTo>
                    <a:pt x="585217" y="120550"/>
                    <a:pt x="584150" y="132655"/>
                    <a:pt x="584150" y="150316"/>
                  </a:cubicBezTo>
                  <a:lnTo>
                    <a:pt x="584150" y="221902"/>
                  </a:lnTo>
                  <a:lnTo>
                    <a:pt x="542330" y="221902"/>
                  </a:lnTo>
                  <a:lnTo>
                    <a:pt x="542330" y="63847"/>
                  </a:lnTo>
                  <a:lnTo>
                    <a:pt x="581174" y="63847"/>
                  </a:lnTo>
                  <a:lnTo>
                    <a:pt x="581174" y="87064"/>
                  </a:lnTo>
                  <a:cubicBezTo>
                    <a:pt x="594965" y="69205"/>
                    <a:pt x="612329" y="60275"/>
                    <a:pt x="633264" y="60275"/>
                  </a:cubicBezTo>
                  <a:close/>
                  <a:moveTo>
                    <a:pt x="432941" y="60275"/>
                  </a:moveTo>
                  <a:cubicBezTo>
                    <a:pt x="451594" y="60275"/>
                    <a:pt x="465485" y="62483"/>
                    <a:pt x="474613" y="66898"/>
                  </a:cubicBezTo>
                  <a:cubicBezTo>
                    <a:pt x="483741" y="71313"/>
                    <a:pt x="490166" y="76919"/>
                    <a:pt x="493886" y="83715"/>
                  </a:cubicBezTo>
                  <a:cubicBezTo>
                    <a:pt x="497607" y="90512"/>
                    <a:pt x="499467" y="102989"/>
                    <a:pt x="499467" y="121146"/>
                  </a:cubicBezTo>
                  <a:lnTo>
                    <a:pt x="499021" y="169961"/>
                  </a:lnTo>
                  <a:cubicBezTo>
                    <a:pt x="499021" y="183852"/>
                    <a:pt x="499691" y="194096"/>
                    <a:pt x="501030" y="200694"/>
                  </a:cubicBezTo>
                  <a:cubicBezTo>
                    <a:pt x="502369" y="207292"/>
                    <a:pt x="504875" y="214362"/>
                    <a:pt x="508546" y="221902"/>
                  </a:cubicBezTo>
                  <a:lnTo>
                    <a:pt x="467172" y="221902"/>
                  </a:lnTo>
                  <a:cubicBezTo>
                    <a:pt x="466080" y="219124"/>
                    <a:pt x="464741" y="215007"/>
                    <a:pt x="463153" y="209549"/>
                  </a:cubicBezTo>
                  <a:cubicBezTo>
                    <a:pt x="462459" y="207069"/>
                    <a:pt x="461963" y="205432"/>
                    <a:pt x="461665" y="204638"/>
                  </a:cubicBezTo>
                  <a:cubicBezTo>
                    <a:pt x="454521" y="211583"/>
                    <a:pt x="446881" y="216792"/>
                    <a:pt x="438745" y="220265"/>
                  </a:cubicBezTo>
                  <a:cubicBezTo>
                    <a:pt x="430609" y="223738"/>
                    <a:pt x="421928" y="225474"/>
                    <a:pt x="412701" y="225474"/>
                  </a:cubicBezTo>
                  <a:cubicBezTo>
                    <a:pt x="396429" y="225474"/>
                    <a:pt x="383605" y="221059"/>
                    <a:pt x="374228" y="212228"/>
                  </a:cubicBezTo>
                  <a:cubicBezTo>
                    <a:pt x="364852" y="203398"/>
                    <a:pt x="360164" y="192236"/>
                    <a:pt x="360164" y="178742"/>
                  </a:cubicBezTo>
                  <a:cubicBezTo>
                    <a:pt x="360164" y="169812"/>
                    <a:pt x="362297" y="161850"/>
                    <a:pt x="366564" y="154855"/>
                  </a:cubicBezTo>
                  <a:cubicBezTo>
                    <a:pt x="370830" y="147860"/>
                    <a:pt x="376808" y="142502"/>
                    <a:pt x="384498" y="138782"/>
                  </a:cubicBezTo>
                  <a:cubicBezTo>
                    <a:pt x="392187" y="135061"/>
                    <a:pt x="403275" y="131812"/>
                    <a:pt x="417761" y="129033"/>
                  </a:cubicBezTo>
                  <a:cubicBezTo>
                    <a:pt x="437307" y="125362"/>
                    <a:pt x="450850" y="121939"/>
                    <a:pt x="458391" y="118764"/>
                  </a:cubicBezTo>
                  <a:lnTo>
                    <a:pt x="458391" y="114597"/>
                  </a:lnTo>
                  <a:cubicBezTo>
                    <a:pt x="458391" y="106560"/>
                    <a:pt x="456406" y="100831"/>
                    <a:pt x="452438" y="97408"/>
                  </a:cubicBezTo>
                  <a:cubicBezTo>
                    <a:pt x="448469" y="93984"/>
                    <a:pt x="440978" y="92273"/>
                    <a:pt x="429965" y="92273"/>
                  </a:cubicBezTo>
                  <a:cubicBezTo>
                    <a:pt x="422523" y="92273"/>
                    <a:pt x="416719" y="93736"/>
                    <a:pt x="412552" y="96663"/>
                  </a:cubicBezTo>
                  <a:cubicBezTo>
                    <a:pt x="408384" y="99590"/>
                    <a:pt x="405011" y="104725"/>
                    <a:pt x="402431" y="112067"/>
                  </a:cubicBezTo>
                  <a:lnTo>
                    <a:pt x="364480" y="105221"/>
                  </a:lnTo>
                  <a:cubicBezTo>
                    <a:pt x="368747" y="89941"/>
                    <a:pt x="376089" y="78630"/>
                    <a:pt x="386507" y="71288"/>
                  </a:cubicBezTo>
                  <a:cubicBezTo>
                    <a:pt x="396925" y="63946"/>
                    <a:pt x="412403" y="60275"/>
                    <a:pt x="432941" y="60275"/>
                  </a:cubicBezTo>
                  <a:close/>
                  <a:moveTo>
                    <a:pt x="44053" y="40630"/>
                  </a:moveTo>
                  <a:lnTo>
                    <a:pt x="44053" y="102542"/>
                  </a:lnTo>
                  <a:lnTo>
                    <a:pt x="68163" y="102542"/>
                  </a:lnTo>
                  <a:cubicBezTo>
                    <a:pt x="85527" y="102542"/>
                    <a:pt x="97135" y="101401"/>
                    <a:pt x="102989" y="99119"/>
                  </a:cubicBezTo>
                  <a:cubicBezTo>
                    <a:pt x="108843" y="96837"/>
                    <a:pt x="113432" y="93265"/>
                    <a:pt x="116756" y="88403"/>
                  </a:cubicBezTo>
                  <a:cubicBezTo>
                    <a:pt x="120080" y="83542"/>
                    <a:pt x="121742" y="77886"/>
                    <a:pt x="121742" y="71437"/>
                  </a:cubicBezTo>
                  <a:cubicBezTo>
                    <a:pt x="121742" y="63500"/>
                    <a:pt x="119410" y="56951"/>
                    <a:pt x="114747" y="51792"/>
                  </a:cubicBezTo>
                  <a:cubicBezTo>
                    <a:pt x="110083" y="46632"/>
                    <a:pt x="104180" y="43408"/>
                    <a:pt x="97036" y="42118"/>
                  </a:cubicBezTo>
                  <a:cubicBezTo>
                    <a:pt x="91777" y="41126"/>
                    <a:pt x="81211" y="40630"/>
                    <a:pt x="65336" y="40630"/>
                  </a:cubicBezTo>
                  <a:close/>
                  <a:moveTo>
                    <a:pt x="1199852" y="3720"/>
                  </a:moveTo>
                  <a:lnTo>
                    <a:pt x="1241673" y="3720"/>
                  </a:lnTo>
                  <a:lnTo>
                    <a:pt x="1241673" y="42416"/>
                  </a:lnTo>
                  <a:lnTo>
                    <a:pt x="1199852" y="42416"/>
                  </a:lnTo>
                  <a:close/>
                  <a:moveTo>
                    <a:pt x="931515" y="3720"/>
                  </a:moveTo>
                  <a:lnTo>
                    <a:pt x="973336" y="3720"/>
                  </a:lnTo>
                  <a:lnTo>
                    <a:pt x="973336" y="19198"/>
                  </a:lnTo>
                  <a:lnTo>
                    <a:pt x="989856" y="19198"/>
                  </a:lnTo>
                  <a:lnTo>
                    <a:pt x="989856" y="47029"/>
                  </a:lnTo>
                  <a:lnTo>
                    <a:pt x="973336" y="47029"/>
                  </a:lnTo>
                  <a:lnTo>
                    <a:pt x="973336" y="221902"/>
                  </a:lnTo>
                  <a:lnTo>
                    <a:pt x="934492" y="221902"/>
                  </a:lnTo>
                  <a:lnTo>
                    <a:pt x="934492" y="198685"/>
                  </a:lnTo>
                  <a:cubicBezTo>
                    <a:pt x="928043" y="207714"/>
                    <a:pt x="920428" y="214436"/>
                    <a:pt x="911647" y="218851"/>
                  </a:cubicBezTo>
                  <a:cubicBezTo>
                    <a:pt x="902866" y="223267"/>
                    <a:pt x="894011" y="225474"/>
                    <a:pt x="885081" y="225474"/>
                  </a:cubicBezTo>
                  <a:cubicBezTo>
                    <a:pt x="866924" y="225474"/>
                    <a:pt x="851371" y="218157"/>
                    <a:pt x="838423" y="203522"/>
                  </a:cubicBezTo>
                  <a:cubicBezTo>
                    <a:pt x="825475" y="188887"/>
                    <a:pt x="819001" y="168473"/>
                    <a:pt x="819001" y="142279"/>
                  </a:cubicBezTo>
                  <a:cubicBezTo>
                    <a:pt x="819001" y="115490"/>
                    <a:pt x="825302" y="95125"/>
                    <a:pt x="837902" y="81185"/>
                  </a:cubicBezTo>
                  <a:cubicBezTo>
                    <a:pt x="850503" y="67245"/>
                    <a:pt x="866428" y="60275"/>
                    <a:pt x="885676" y="60275"/>
                  </a:cubicBezTo>
                  <a:cubicBezTo>
                    <a:pt x="903337" y="60275"/>
                    <a:pt x="918617" y="67617"/>
                    <a:pt x="931515" y="82301"/>
                  </a:cubicBezTo>
                  <a:lnTo>
                    <a:pt x="931515" y="47029"/>
                  </a:lnTo>
                  <a:lnTo>
                    <a:pt x="886420" y="47029"/>
                  </a:lnTo>
                  <a:lnTo>
                    <a:pt x="886420" y="19198"/>
                  </a:lnTo>
                  <a:lnTo>
                    <a:pt x="931515" y="19198"/>
                  </a:lnTo>
                  <a:close/>
                  <a:moveTo>
                    <a:pt x="190054" y="3720"/>
                  </a:moveTo>
                  <a:lnTo>
                    <a:pt x="231874" y="3720"/>
                  </a:lnTo>
                  <a:lnTo>
                    <a:pt x="231874" y="83939"/>
                  </a:lnTo>
                  <a:cubicBezTo>
                    <a:pt x="245368" y="68163"/>
                    <a:pt x="261491" y="60275"/>
                    <a:pt x="280244" y="60275"/>
                  </a:cubicBezTo>
                  <a:cubicBezTo>
                    <a:pt x="289868" y="60275"/>
                    <a:pt x="298549" y="62061"/>
                    <a:pt x="306288" y="65633"/>
                  </a:cubicBezTo>
                  <a:cubicBezTo>
                    <a:pt x="314027" y="69205"/>
                    <a:pt x="319857" y="73769"/>
                    <a:pt x="323776" y="79325"/>
                  </a:cubicBezTo>
                  <a:cubicBezTo>
                    <a:pt x="327695" y="84881"/>
                    <a:pt x="330374" y="91033"/>
                    <a:pt x="331812" y="97780"/>
                  </a:cubicBezTo>
                  <a:cubicBezTo>
                    <a:pt x="333251" y="104526"/>
                    <a:pt x="333970" y="114994"/>
                    <a:pt x="333970" y="129182"/>
                  </a:cubicBezTo>
                  <a:lnTo>
                    <a:pt x="333970" y="221902"/>
                  </a:lnTo>
                  <a:lnTo>
                    <a:pt x="292150" y="221902"/>
                  </a:lnTo>
                  <a:lnTo>
                    <a:pt x="292150" y="138410"/>
                  </a:lnTo>
                  <a:cubicBezTo>
                    <a:pt x="292150" y="121840"/>
                    <a:pt x="291356" y="111323"/>
                    <a:pt x="289768" y="106858"/>
                  </a:cubicBezTo>
                  <a:cubicBezTo>
                    <a:pt x="288181" y="102393"/>
                    <a:pt x="285378" y="98846"/>
                    <a:pt x="281360" y="96217"/>
                  </a:cubicBezTo>
                  <a:cubicBezTo>
                    <a:pt x="277341" y="93588"/>
                    <a:pt x="272306" y="92273"/>
                    <a:pt x="266254" y="92273"/>
                  </a:cubicBezTo>
                  <a:cubicBezTo>
                    <a:pt x="259308" y="92273"/>
                    <a:pt x="253107" y="93960"/>
                    <a:pt x="247650" y="97333"/>
                  </a:cubicBezTo>
                  <a:cubicBezTo>
                    <a:pt x="242193" y="100707"/>
                    <a:pt x="238200" y="105791"/>
                    <a:pt x="235669" y="112588"/>
                  </a:cubicBezTo>
                  <a:cubicBezTo>
                    <a:pt x="233139" y="119384"/>
                    <a:pt x="231874" y="129430"/>
                    <a:pt x="231874" y="142726"/>
                  </a:cubicBezTo>
                  <a:lnTo>
                    <a:pt x="231874" y="221902"/>
                  </a:lnTo>
                  <a:lnTo>
                    <a:pt x="190054" y="221902"/>
                  </a:lnTo>
                  <a:close/>
                  <a:moveTo>
                    <a:pt x="0" y="3720"/>
                  </a:moveTo>
                  <a:lnTo>
                    <a:pt x="70693" y="3720"/>
                  </a:lnTo>
                  <a:cubicBezTo>
                    <a:pt x="97483" y="3720"/>
                    <a:pt x="114945" y="4812"/>
                    <a:pt x="123081" y="6994"/>
                  </a:cubicBezTo>
                  <a:cubicBezTo>
                    <a:pt x="135583" y="10269"/>
                    <a:pt x="146050" y="17388"/>
                    <a:pt x="154484" y="28351"/>
                  </a:cubicBezTo>
                  <a:cubicBezTo>
                    <a:pt x="162917" y="39315"/>
                    <a:pt x="167134" y="53478"/>
                    <a:pt x="167134" y="70842"/>
                  </a:cubicBezTo>
                  <a:cubicBezTo>
                    <a:pt x="167134" y="84236"/>
                    <a:pt x="164703" y="95498"/>
                    <a:pt x="159842" y="104626"/>
                  </a:cubicBezTo>
                  <a:cubicBezTo>
                    <a:pt x="154980" y="113754"/>
                    <a:pt x="148803" y="120922"/>
                    <a:pt x="141312" y="126131"/>
                  </a:cubicBezTo>
                  <a:cubicBezTo>
                    <a:pt x="133821" y="131340"/>
                    <a:pt x="126206" y="134788"/>
                    <a:pt x="118467" y="136475"/>
                  </a:cubicBezTo>
                  <a:cubicBezTo>
                    <a:pt x="107950" y="138558"/>
                    <a:pt x="92720" y="139600"/>
                    <a:pt x="72777" y="139600"/>
                  </a:cubicBezTo>
                  <a:lnTo>
                    <a:pt x="44053" y="139600"/>
                  </a:lnTo>
                  <a:lnTo>
                    <a:pt x="44053" y="221902"/>
                  </a:lnTo>
                  <a:lnTo>
                    <a:pt x="0" y="221902"/>
                  </a:lnTo>
                  <a:close/>
                  <a:moveTo>
                    <a:pt x="1071563" y="0"/>
                  </a:moveTo>
                  <a:lnTo>
                    <a:pt x="1110258" y="0"/>
                  </a:lnTo>
                  <a:lnTo>
                    <a:pt x="1141065" y="43904"/>
                  </a:lnTo>
                  <a:lnTo>
                    <a:pt x="1107430" y="43904"/>
                  </a:lnTo>
                  <a:lnTo>
                    <a:pt x="1090166" y="21728"/>
                  </a:lnTo>
                  <a:lnTo>
                    <a:pt x="1074093" y="43904"/>
                  </a:lnTo>
                  <a:lnTo>
                    <a:pt x="1040309" y="43904"/>
                  </a:lnTo>
                  <a:close/>
                  <a:moveTo>
                    <a:pt x="415231" y="0"/>
                  </a:moveTo>
                  <a:lnTo>
                    <a:pt x="453926" y="0"/>
                  </a:lnTo>
                  <a:lnTo>
                    <a:pt x="484733" y="43904"/>
                  </a:lnTo>
                  <a:lnTo>
                    <a:pt x="451098" y="43904"/>
                  </a:lnTo>
                  <a:lnTo>
                    <a:pt x="433834" y="21728"/>
                  </a:lnTo>
                  <a:lnTo>
                    <a:pt x="417761" y="43904"/>
                  </a:lnTo>
                  <a:lnTo>
                    <a:pt x="383977" y="43904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26638" name="Group 18"/>
          <p:cNvGrpSpPr>
            <a:grpSpLocks/>
          </p:cNvGrpSpPr>
          <p:nvPr/>
        </p:nvGrpSpPr>
        <p:grpSpPr bwMode="auto">
          <a:xfrm>
            <a:off x="28575" y="3386138"/>
            <a:ext cx="2949575" cy="2662237"/>
            <a:chOff x="413658" y="-142095"/>
            <a:chExt cx="11364685" cy="6062248"/>
          </a:xfrm>
        </p:grpSpPr>
        <p:pic>
          <p:nvPicPr>
            <p:cNvPr id="26677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58" y="-142095"/>
              <a:ext cx="11364685" cy="606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/>
            </p:cNvPr>
            <p:cNvSpPr txBox="1"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4564108" y="3255946"/>
              <a:ext cx="628854" cy="274735"/>
            </a:xfrm>
            <a:custGeom>
              <a:avLst/>
              <a:gdLst/>
              <a:ahLst/>
              <a:cxnLst/>
              <a:rect l="l" t="t" r="r" b="b"/>
              <a:pathLst>
                <a:path w="630287" h="275630">
                  <a:moveTo>
                    <a:pt x="479375" y="144363"/>
                  </a:moveTo>
                  <a:cubicBezTo>
                    <a:pt x="468461" y="144363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1"/>
                  </a:cubicBezTo>
                  <a:cubicBezTo>
                    <a:pt x="440680" y="208558"/>
                    <a:pt x="444401" y="220563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3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3"/>
                    <a:pt x="479375" y="144363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2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2"/>
                  </a:lnTo>
                  <a:lnTo>
                    <a:pt x="588466" y="92422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5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1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6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4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3"/>
                    <a:pt x="274514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460177" y="50006"/>
                  </a:moveTo>
                  <a:lnTo>
                    <a:pt x="498872" y="50006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6"/>
                  </a:moveTo>
                  <a:cubicBezTo>
                    <a:pt x="128786" y="50006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2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1"/>
                    <a:pt x="45393" y="135483"/>
                    <a:pt x="45393" y="161479"/>
                  </a:cubicBezTo>
                  <a:cubicBezTo>
                    <a:pt x="45393" y="189061"/>
                    <a:pt x="50354" y="208707"/>
                    <a:pt x="60275" y="220415"/>
                  </a:cubicBezTo>
                  <a:cubicBezTo>
                    <a:pt x="70197" y="232122"/>
                    <a:pt x="83096" y="237976"/>
                    <a:pt x="98971" y="237976"/>
                  </a:cubicBezTo>
                  <a:cubicBezTo>
                    <a:pt x="110679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4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9" y="80144"/>
                  </a:cubicBezTo>
                  <a:cubicBezTo>
                    <a:pt x="46881" y="60052"/>
                    <a:pt x="71537" y="50006"/>
                    <a:pt x="102096" y="50006"/>
                  </a:cubicBez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2" name="TextBox 21">
              <a:extLst/>
            </p:cNvPr>
            <p:cNvSpPr txBox="1"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225903" y="4492254"/>
              <a:ext cx="1816134" cy="647073"/>
            </a:xfrm>
            <a:custGeom>
              <a:avLst/>
              <a:gdLst/>
              <a:ahLst/>
              <a:cxnLst/>
              <a:rect l="l" t="t" r="r" b="b"/>
              <a:pathLst>
                <a:path w="1817191" h="646956">
                  <a:moveTo>
                    <a:pt x="1313855" y="567482"/>
                  </a:moveTo>
                  <a:cubicBezTo>
                    <a:pt x="1308497" y="569268"/>
                    <a:pt x="1300014" y="571401"/>
                    <a:pt x="1288405" y="573881"/>
                  </a:cubicBezTo>
                  <a:cubicBezTo>
                    <a:pt x="1276796" y="576362"/>
                    <a:pt x="1269206" y="578793"/>
                    <a:pt x="1265634" y="581174"/>
                  </a:cubicBezTo>
                  <a:cubicBezTo>
                    <a:pt x="1260177" y="585044"/>
                    <a:pt x="1257449" y="589955"/>
                    <a:pt x="1257449" y="595908"/>
                  </a:cubicBezTo>
                  <a:cubicBezTo>
                    <a:pt x="1257449" y="601762"/>
                    <a:pt x="1259632" y="606822"/>
                    <a:pt x="1263997" y="611089"/>
                  </a:cubicBezTo>
                  <a:cubicBezTo>
                    <a:pt x="1268363" y="615355"/>
                    <a:pt x="1273919" y="617488"/>
                    <a:pt x="1280666" y="617488"/>
                  </a:cubicBezTo>
                  <a:cubicBezTo>
                    <a:pt x="1288207" y="617488"/>
                    <a:pt x="1295400" y="615008"/>
                    <a:pt x="1302246" y="610047"/>
                  </a:cubicBezTo>
                  <a:cubicBezTo>
                    <a:pt x="1307306" y="606276"/>
                    <a:pt x="1310630" y="601663"/>
                    <a:pt x="1312218" y="596206"/>
                  </a:cubicBezTo>
                  <a:cubicBezTo>
                    <a:pt x="1313309" y="592634"/>
                    <a:pt x="1313855" y="585837"/>
                    <a:pt x="1313855" y="575816"/>
                  </a:cubicBezTo>
                  <a:close/>
                  <a:moveTo>
                    <a:pt x="898475" y="515839"/>
                  </a:moveTo>
                  <a:cubicBezTo>
                    <a:pt x="887561" y="515839"/>
                    <a:pt x="878384" y="520006"/>
                    <a:pt x="870942" y="528340"/>
                  </a:cubicBezTo>
                  <a:cubicBezTo>
                    <a:pt x="863501" y="536674"/>
                    <a:pt x="859780" y="548680"/>
                    <a:pt x="859780" y="564356"/>
                  </a:cubicBezTo>
                  <a:cubicBezTo>
                    <a:pt x="859780" y="580033"/>
                    <a:pt x="863501" y="592039"/>
                    <a:pt x="870942" y="600373"/>
                  </a:cubicBezTo>
                  <a:cubicBezTo>
                    <a:pt x="878384" y="608707"/>
                    <a:pt x="887561" y="612874"/>
                    <a:pt x="898475" y="612874"/>
                  </a:cubicBezTo>
                  <a:cubicBezTo>
                    <a:pt x="909389" y="612874"/>
                    <a:pt x="918542" y="608707"/>
                    <a:pt x="925934" y="600373"/>
                  </a:cubicBezTo>
                  <a:cubicBezTo>
                    <a:pt x="933326" y="592039"/>
                    <a:pt x="937022" y="579934"/>
                    <a:pt x="937022" y="564059"/>
                  </a:cubicBezTo>
                  <a:cubicBezTo>
                    <a:pt x="937022" y="548581"/>
                    <a:pt x="933326" y="536674"/>
                    <a:pt x="925934" y="528340"/>
                  </a:cubicBezTo>
                  <a:cubicBezTo>
                    <a:pt x="918542" y="520006"/>
                    <a:pt x="909389" y="515839"/>
                    <a:pt x="898475" y="515839"/>
                  </a:cubicBezTo>
                  <a:close/>
                  <a:moveTo>
                    <a:pt x="1288405" y="481757"/>
                  </a:moveTo>
                  <a:cubicBezTo>
                    <a:pt x="1307058" y="481757"/>
                    <a:pt x="1320949" y="483965"/>
                    <a:pt x="1330077" y="488380"/>
                  </a:cubicBezTo>
                  <a:cubicBezTo>
                    <a:pt x="1339205" y="492795"/>
                    <a:pt x="1345629" y="498401"/>
                    <a:pt x="1349350" y="505197"/>
                  </a:cubicBezTo>
                  <a:cubicBezTo>
                    <a:pt x="1353071" y="511994"/>
                    <a:pt x="1354931" y="524471"/>
                    <a:pt x="1354931" y="542628"/>
                  </a:cubicBezTo>
                  <a:lnTo>
                    <a:pt x="1354485" y="591443"/>
                  </a:lnTo>
                  <a:cubicBezTo>
                    <a:pt x="1354485" y="605334"/>
                    <a:pt x="1355154" y="615578"/>
                    <a:pt x="1356494" y="622176"/>
                  </a:cubicBezTo>
                  <a:cubicBezTo>
                    <a:pt x="1357833" y="628774"/>
                    <a:pt x="1360339" y="635844"/>
                    <a:pt x="1364010" y="643384"/>
                  </a:cubicBezTo>
                  <a:lnTo>
                    <a:pt x="1322636" y="643384"/>
                  </a:lnTo>
                  <a:cubicBezTo>
                    <a:pt x="1321544" y="640606"/>
                    <a:pt x="1320205" y="636488"/>
                    <a:pt x="1318617" y="631031"/>
                  </a:cubicBezTo>
                  <a:cubicBezTo>
                    <a:pt x="1317923" y="628551"/>
                    <a:pt x="1317427" y="626914"/>
                    <a:pt x="1317129" y="626120"/>
                  </a:cubicBezTo>
                  <a:cubicBezTo>
                    <a:pt x="1309985" y="633065"/>
                    <a:pt x="1302345" y="638274"/>
                    <a:pt x="1294209" y="641747"/>
                  </a:cubicBezTo>
                  <a:cubicBezTo>
                    <a:pt x="1286074" y="645220"/>
                    <a:pt x="1277392" y="646956"/>
                    <a:pt x="1268164" y="646956"/>
                  </a:cubicBezTo>
                  <a:cubicBezTo>
                    <a:pt x="1251893" y="646956"/>
                    <a:pt x="1239069" y="642541"/>
                    <a:pt x="1229692" y="633710"/>
                  </a:cubicBezTo>
                  <a:cubicBezTo>
                    <a:pt x="1220316" y="624880"/>
                    <a:pt x="1215628" y="613718"/>
                    <a:pt x="1215628" y="600224"/>
                  </a:cubicBezTo>
                  <a:cubicBezTo>
                    <a:pt x="1215628" y="591294"/>
                    <a:pt x="1217761" y="583332"/>
                    <a:pt x="1222028" y="576337"/>
                  </a:cubicBezTo>
                  <a:cubicBezTo>
                    <a:pt x="1226294" y="569342"/>
                    <a:pt x="1232272" y="563984"/>
                    <a:pt x="1239962" y="560264"/>
                  </a:cubicBezTo>
                  <a:cubicBezTo>
                    <a:pt x="1247651" y="556543"/>
                    <a:pt x="1258739" y="553294"/>
                    <a:pt x="1273225" y="550515"/>
                  </a:cubicBezTo>
                  <a:cubicBezTo>
                    <a:pt x="1292771" y="546844"/>
                    <a:pt x="1306314" y="543421"/>
                    <a:pt x="1313855" y="540246"/>
                  </a:cubicBezTo>
                  <a:lnTo>
                    <a:pt x="1313855" y="536079"/>
                  </a:lnTo>
                  <a:cubicBezTo>
                    <a:pt x="1313855" y="528042"/>
                    <a:pt x="1311870" y="522313"/>
                    <a:pt x="1307902" y="518889"/>
                  </a:cubicBezTo>
                  <a:cubicBezTo>
                    <a:pt x="1303933" y="515466"/>
                    <a:pt x="1296442" y="513755"/>
                    <a:pt x="1285429" y="513755"/>
                  </a:cubicBezTo>
                  <a:cubicBezTo>
                    <a:pt x="1277987" y="513755"/>
                    <a:pt x="1272183" y="515218"/>
                    <a:pt x="1268016" y="518145"/>
                  </a:cubicBezTo>
                  <a:cubicBezTo>
                    <a:pt x="1263848" y="521072"/>
                    <a:pt x="1260475" y="526207"/>
                    <a:pt x="1257895" y="533549"/>
                  </a:cubicBezTo>
                  <a:lnTo>
                    <a:pt x="1219944" y="526703"/>
                  </a:lnTo>
                  <a:cubicBezTo>
                    <a:pt x="1224211" y="511423"/>
                    <a:pt x="1231553" y="500112"/>
                    <a:pt x="1241971" y="492770"/>
                  </a:cubicBezTo>
                  <a:cubicBezTo>
                    <a:pt x="1252389" y="485428"/>
                    <a:pt x="1267867" y="481757"/>
                    <a:pt x="1288405" y="481757"/>
                  </a:cubicBezTo>
                  <a:close/>
                  <a:moveTo>
                    <a:pt x="1175891" y="481757"/>
                  </a:moveTo>
                  <a:cubicBezTo>
                    <a:pt x="1185416" y="481757"/>
                    <a:pt x="1194594" y="484386"/>
                    <a:pt x="1203424" y="489645"/>
                  </a:cubicBezTo>
                  <a:lnTo>
                    <a:pt x="1190476" y="526108"/>
                  </a:lnTo>
                  <a:cubicBezTo>
                    <a:pt x="1183432" y="521544"/>
                    <a:pt x="1176883" y="519262"/>
                    <a:pt x="1170831" y="519262"/>
                  </a:cubicBezTo>
                  <a:cubicBezTo>
                    <a:pt x="1164977" y="519262"/>
                    <a:pt x="1160016" y="520874"/>
                    <a:pt x="1155948" y="524098"/>
                  </a:cubicBezTo>
                  <a:cubicBezTo>
                    <a:pt x="1151880" y="527323"/>
                    <a:pt x="1148680" y="533152"/>
                    <a:pt x="1146349" y="541586"/>
                  </a:cubicBezTo>
                  <a:cubicBezTo>
                    <a:pt x="1144017" y="550019"/>
                    <a:pt x="1142851" y="567680"/>
                    <a:pt x="1142851" y="594569"/>
                  </a:cubicBezTo>
                  <a:lnTo>
                    <a:pt x="1142851" y="643384"/>
                  </a:lnTo>
                  <a:lnTo>
                    <a:pt x="1101030" y="643384"/>
                  </a:lnTo>
                  <a:lnTo>
                    <a:pt x="1101030" y="485329"/>
                  </a:lnTo>
                  <a:lnTo>
                    <a:pt x="1139875" y="485329"/>
                  </a:lnTo>
                  <a:lnTo>
                    <a:pt x="1139875" y="507802"/>
                  </a:lnTo>
                  <a:cubicBezTo>
                    <a:pt x="1146522" y="497185"/>
                    <a:pt x="1152500" y="490190"/>
                    <a:pt x="1157808" y="486817"/>
                  </a:cubicBezTo>
                  <a:cubicBezTo>
                    <a:pt x="1163117" y="483444"/>
                    <a:pt x="1169144" y="481757"/>
                    <a:pt x="1175891" y="481757"/>
                  </a:cubicBezTo>
                  <a:close/>
                  <a:moveTo>
                    <a:pt x="898327" y="481757"/>
                  </a:moveTo>
                  <a:cubicBezTo>
                    <a:pt x="922238" y="481757"/>
                    <a:pt x="941834" y="489521"/>
                    <a:pt x="957114" y="505048"/>
                  </a:cubicBezTo>
                  <a:cubicBezTo>
                    <a:pt x="972393" y="520576"/>
                    <a:pt x="980033" y="540197"/>
                    <a:pt x="980033" y="563910"/>
                  </a:cubicBezTo>
                  <a:cubicBezTo>
                    <a:pt x="980033" y="587822"/>
                    <a:pt x="972319" y="607641"/>
                    <a:pt x="956890" y="623367"/>
                  </a:cubicBezTo>
                  <a:cubicBezTo>
                    <a:pt x="941462" y="639093"/>
                    <a:pt x="922040" y="646956"/>
                    <a:pt x="898624" y="646956"/>
                  </a:cubicBezTo>
                  <a:cubicBezTo>
                    <a:pt x="884138" y="646956"/>
                    <a:pt x="870322" y="643682"/>
                    <a:pt x="857176" y="637133"/>
                  </a:cubicBezTo>
                  <a:cubicBezTo>
                    <a:pt x="844029" y="630585"/>
                    <a:pt x="834033" y="620986"/>
                    <a:pt x="827187" y="608335"/>
                  </a:cubicBezTo>
                  <a:cubicBezTo>
                    <a:pt x="820341" y="595685"/>
                    <a:pt x="816918" y="580281"/>
                    <a:pt x="816918" y="562124"/>
                  </a:cubicBezTo>
                  <a:cubicBezTo>
                    <a:pt x="816918" y="548233"/>
                    <a:pt x="820341" y="534789"/>
                    <a:pt x="827187" y="521792"/>
                  </a:cubicBezTo>
                  <a:cubicBezTo>
                    <a:pt x="834033" y="508794"/>
                    <a:pt x="843731" y="498872"/>
                    <a:pt x="856283" y="492026"/>
                  </a:cubicBezTo>
                  <a:cubicBezTo>
                    <a:pt x="868834" y="485180"/>
                    <a:pt x="882848" y="481757"/>
                    <a:pt x="898327" y="481757"/>
                  </a:cubicBezTo>
                  <a:close/>
                  <a:moveTo>
                    <a:pt x="555278" y="481757"/>
                  </a:moveTo>
                  <a:cubicBezTo>
                    <a:pt x="564505" y="481757"/>
                    <a:pt x="572939" y="483419"/>
                    <a:pt x="580578" y="486743"/>
                  </a:cubicBezTo>
                  <a:cubicBezTo>
                    <a:pt x="588218" y="490066"/>
                    <a:pt x="593998" y="494308"/>
                    <a:pt x="597917" y="499467"/>
                  </a:cubicBezTo>
                  <a:cubicBezTo>
                    <a:pt x="601836" y="504627"/>
                    <a:pt x="604565" y="510481"/>
                    <a:pt x="606103" y="517029"/>
                  </a:cubicBezTo>
                  <a:cubicBezTo>
                    <a:pt x="607640" y="523578"/>
                    <a:pt x="608409" y="532954"/>
                    <a:pt x="608409" y="545158"/>
                  </a:cubicBezTo>
                  <a:lnTo>
                    <a:pt x="608409" y="643384"/>
                  </a:lnTo>
                  <a:lnTo>
                    <a:pt x="566589" y="643384"/>
                  </a:lnTo>
                  <a:lnTo>
                    <a:pt x="566589" y="562719"/>
                  </a:lnTo>
                  <a:cubicBezTo>
                    <a:pt x="566589" y="545654"/>
                    <a:pt x="565696" y="534616"/>
                    <a:pt x="563910" y="529605"/>
                  </a:cubicBezTo>
                  <a:cubicBezTo>
                    <a:pt x="562124" y="524595"/>
                    <a:pt x="559222" y="520700"/>
                    <a:pt x="555203" y="517922"/>
                  </a:cubicBezTo>
                  <a:cubicBezTo>
                    <a:pt x="551185" y="515144"/>
                    <a:pt x="546348" y="513755"/>
                    <a:pt x="540693" y="513755"/>
                  </a:cubicBezTo>
                  <a:cubicBezTo>
                    <a:pt x="533450" y="513755"/>
                    <a:pt x="526951" y="515739"/>
                    <a:pt x="521196" y="519708"/>
                  </a:cubicBezTo>
                  <a:cubicBezTo>
                    <a:pt x="515441" y="523677"/>
                    <a:pt x="511497" y="528935"/>
                    <a:pt x="509364" y="535484"/>
                  </a:cubicBezTo>
                  <a:cubicBezTo>
                    <a:pt x="507231" y="542032"/>
                    <a:pt x="506164" y="554137"/>
                    <a:pt x="506164" y="571798"/>
                  </a:cubicBezTo>
                  <a:lnTo>
                    <a:pt x="506164" y="643384"/>
                  </a:lnTo>
                  <a:lnTo>
                    <a:pt x="464344" y="643384"/>
                  </a:lnTo>
                  <a:lnTo>
                    <a:pt x="464344" y="485329"/>
                  </a:lnTo>
                  <a:lnTo>
                    <a:pt x="503188" y="485329"/>
                  </a:lnTo>
                  <a:lnTo>
                    <a:pt x="503188" y="508546"/>
                  </a:lnTo>
                  <a:cubicBezTo>
                    <a:pt x="516979" y="490687"/>
                    <a:pt x="534343" y="481757"/>
                    <a:pt x="555278" y="481757"/>
                  </a:cubicBezTo>
                  <a:close/>
                  <a:moveTo>
                    <a:pt x="645468" y="425202"/>
                  </a:moveTo>
                  <a:lnTo>
                    <a:pt x="687288" y="425202"/>
                  </a:lnTo>
                  <a:lnTo>
                    <a:pt x="687288" y="505421"/>
                  </a:lnTo>
                  <a:cubicBezTo>
                    <a:pt x="700782" y="489645"/>
                    <a:pt x="716905" y="481757"/>
                    <a:pt x="735657" y="481757"/>
                  </a:cubicBezTo>
                  <a:cubicBezTo>
                    <a:pt x="745282" y="481757"/>
                    <a:pt x="753963" y="483543"/>
                    <a:pt x="761702" y="487115"/>
                  </a:cubicBezTo>
                  <a:cubicBezTo>
                    <a:pt x="769441" y="490687"/>
                    <a:pt x="775271" y="495251"/>
                    <a:pt x="779190" y="500807"/>
                  </a:cubicBezTo>
                  <a:cubicBezTo>
                    <a:pt x="783109" y="506363"/>
                    <a:pt x="785788" y="512515"/>
                    <a:pt x="787226" y="519262"/>
                  </a:cubicBezTo>
                  <a:cubicBezTo>
                    <a:pt x="788665" y="526008"/>
                    <a:pt x="789384" y="536476"/>
                    <a:pt x="789384" y="550664"/>
                  </a:cubicBezTo>
                  <a:lnTo>
                    <a:pt x="789384" y="643384"/>
                  </a:lnTo>
                  <a:lnTo>
                    <a:pt x="747564" y="643384"/>
                  </a:lnTo>
                  <a:lnTo>
                    <a:pt x="747564" y="559892"/>
                  </a:lnTo>
                  <a:cubicBezTo>
                    <a:pt x="747564" y="543322"/>
                    <a:pt x="746770" y="532805"/>
                    <a:pt x="745182" y="528340"/>
                  </a:cubicBezTo>
                  <a:cubicBezTo>
                    <a:pt x="743595" y="523875"/>
                    <a:pt x="740792" y="520328"/>
                    <a:pt x="736774" y="517699"/>
                  </a:cubicBezTo>
                  <a:cubicBezTo>
                    <a:pt x="732755" y="515070"/>
                    <a:pt x="727720" y="513755"/>
                    <a:pt x="721668" y="513755"/>
                  </a:cubicBezTo>
                  <a:cubicBezTo>
                    <a:pt x="714722" y="513755"/>
                    <a:pt x="708521" y="515442"/>
                    <a:pt x="703064" y="518815"/>
                  </a:cubicBezTo>
                  <a:cubicBezTo>
                    <a:pt x="697607" y="522189"/>
                    <a:pt x="693613" y="527273"/>
                    <a:pt x="691083" y="534070"/>
                  </a:cubicBezTo>
                  <a:cubicBezTo>
                    <a:pt x="688553" y="540866"/>
                    <a:pt x="687288" y="550912"/>
                    <a:pt x="687288" y="564208"/>
                  </a:cubicBezTo>
                  <a:lnTo>
                    <a:pt x="687288" y="643384"/>
                  </a:lnTo>
                  <a:lnTo>
                    <a:pt x="645468" y="643384"/>
                  </a:lnTo>
                  <a:close/>
                  <a:moveTo>
                    <a:pt x="879277" y="421481"/>
                  </a:moveTo>
                  <a:lnTo>
                    <a:pt x="917972" y="421481"/>
                  </a:lnTo>
                  <a:lnTo>
                    <a:pt x="948779" y="465386"/>
                  </a:lnTo>
                  <a:lnTo>
                    <a:pt x="915144" y="465386"/>
                  </a:lnTo>
                  <a:lnTo>
                    <a:pt x="897880" y="443210"/>
                  </a:lnTo>
                  <a:lnTo>
                    <a:pt x="881807" y="465386"/>
                  </a:lnTo>
                  <a:lnTo>
                    <a:pt x="848023" y="465386"/>
                  </a:lnTo>
                  <a:close/>
                  <a:moveTo>
                    <a:pt x="1590080" y="196007"/>
                  </a:moveTo>
                  <a:cubicBezTo>
                    <a:pt x="1584722" y="197793"/>
                    <a:pt x="1576239" y="199926"/>
                    <a:pt x="1564630" y="202407"/>
                  </a:cubicBezTo>
                  <a:cubicBezTo>
                    <a:pt x="1553021" y="204887"/>
                    <a:pt x="1545431" y="207318"/>
                    <a:pt x="1541859" y="209699"/>
                  </a:cubicBezTo>
                  <a:cubicBezTo>
                    <a:pt x="1536402" y="213569"/>
                    <a:pt x="1533674" y="218480"/>
                    <a:pt x="1533674" y="224433"/>
                  </a:cubicBezTo>
                  <a:cubicBezTo>
                    <a:pt x="1533674" y="230287"/>
                    <a:pt x="1535857" y="235347"/>
                    <a:pt x="1540222" y="239614"/>
                  </a:cubicBezTo>
                  <a:cubicBezTo>
                    <a:pt x="1544588" y="243880"/>
                    <a:pt x="1550144" y="246013"/>
                    <a:pt x="1556891" y="246013"/>
                  </a:cubicBezTo>
                  <a:cubicBezTo>
                    <a:pt x="1564432" y="246013"/>
                    <a:pt x="1571625" y="243533"/>
                    <a:pt x="1578471" y="238572"/>
                  </a:cubicBezTo>
                  <a:cubicBezTo>
                    <a:pt x="1583531" y="234801"/>
                    <a:pt x="1586855" y="230188"/>
                    <a:pt x="1588443" y="224731"/>
                  </a:cubicBezTo>
                  <a:cubicBezTo>
                    <a:pt x="1589534" y="221159"/>
                    <a:pt x="1590080" y="214362"/>
                    <a:pt x="1590080" y="204341"/>
                  </a:cubicBezTo>
                  <a:close/>
                  <a:moveTo>
                    <a:pt x="1037630" y="196007"/>
                  </a:moveTo>
                  <a:cubicBezTo>
                    <a:pt x="1032272" y="197793"/>
                    <a:pt x="1023789" y="199926"/>
                    <a:pt x="1012180" y="202407"/>
                  </a:cubicBezTo>
                  <a:cubicBezTo>
                    <a:pt x="1000571" y="204887"/>
                    <a:pt x="992981" y="207318"/>
                    <a:pt x="989409" y="209699"/>
                  </a:cubicBezTo>
                  <a:cubicBezTo>
                    <a:pt x="983952" y="213569"/>
                    <a:pt x="981224" y="218480"/>
                    <a:pt x="981224" y="224433"/>
                  </a:cubicBezTo>
                  <a:cubicBezTo>
                    <a:pt x="981224" y="230287"/>
                    <a:pt x="983407" y="235347"/>
                    <a:pt x="987772" y="239614"/>
                  </a:cubicBezTo>
                  <a:cubicBezTo>
                    <a:pt x="992138" y="243880"/>
                    <a:pt x="997694" y="246013"/>
                    <a:pt x="1004441" y="246013"/>
                  </a:cubicBezTo>
                  <a:cubicBezTo>
                    <a:pt x="1011982" y="246013"/>
                    <a:pt x="1019175" y="243533"/>
                    <a:pt x="1026021" y="238572"/>
                  </a:cubicBezTo>
                  <a:cubicBezTo>
                    <a:pt x="1031081" y="234801"/>
                    <a:pt x="1034405" y="230188"/>
                    <a:pt x="1035993" y="224731"/>
                  </a:cubicBezTo>
                  <a:cubicBezTo>
                    <a:pt x="1037084" y="221159"/>
                    <a:pt x="1037630" y="214362"/>
                    <a:pt x="1037630" y="204341"/>
                  </a:cubicBezTo>
                  <a:close/>
                  <a:moveTo>
                    <a:pt x="479375" y="144364"/>
                  </a:moveTo>
                  <a:cubicBezTo>
                    <a:pt x="468461" y="144364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2"/>
                  </a:cubicBezTo>
                  <a:cubicBezTo>
                    <a:pt x="440680" y="208558"/>
                    <a:pt x="444401" y="220564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4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4"/>
                    <a:pt x="479375" y="144364"/>
                  </a:cubicBezTo>
                  <a:close/>
                  <a:moveTo>
                    <a:pt x="1380679" y="142280"/>
                  </a:moveTo>
                  <a:cubicBezTo>
                    <a:pt x="1370757" y="142280"/>
                    <a:pt x="1362447" y="146224"/>
                    <a:pt x="1355750" y="154112"/>
                  </a:cubicBezTo>
                  <a:cubicBezTo>
                    <a:pt x="1349053" y="162000"/>
                    <a:pt x="1345704" y="173782"/>
                    <a:pt x="1345704" y="189458"/>
                  </a:cubicBezTo>
                  <a:cubicBezTo>
                    <a:pt x="1345704" y="206326"/>
                    <a:pt x="1348036" y="218530"/>
                    <a:pt x="1352699" y="226070"/>
                  </a:cubicBezTo>
                  <a:cubicBezTo>
                    <a:pt x="1359446" y="236984"/>
                    <a:pt x="1368872" y="242441"/>
                    <a:pt x="1380976" y="242441"/>
                  </a:cubicBezTo>
                  <a:cubicBezTo>
                    <a:pt x="1390600" y="242441"/>
                    <a:pt x="1398786" y="238348"/>
                    <a:pt x="1405533" y="230163"/>
                  </a:cubicBezTo>
                  <a:cubicBezTo>
                    <a:pt x="1412280" y="221977"/>
                    <a:pt x="1415653" y="209749"/>
                    <a:pt x="1415653" y="193477"/>
                  </a:cubicBezTo>
                  <a:cubicBezTo>
                    <a:pt x="1415653" y="175320"/>
                    <a:pt x="1412379" y="162248"/>
                    <a:pt x="1405830" y="154261"/>
                  </a:cubicBezTo>
                  <a:cubicBezTo>
                    <a:pt x="1399282" y="146273"/>
                    <a:pt x="1390898" y="142280"/>
                    <a:pt x="1380679" y="142280"/>
                  </a:cubicBezTo>
                  <a:close/>
                  <a:moveTo>
                    <a:pt x="844153" y="142280"/>
                  </a:moveTo>
                  <a:cubicBezTo>
                    <a:pt x="834132" y="142280"/>
                    <a:pt x="825798" y="146174"/>
                    <a:pt x="819150" y="153963"/>
                  </a:cubicBezTo>
                  <a:cubicBezTo>
                    <a:pt x="812502" y="161752"/>
                    <a:pt x="809179" y="173583"/>
                    <a:pt x="809179" y="189458"/>
                  </a:cubicBezTo>
                  <a:cubicBezTo>
                    <a:pt x="809179" y="205830"/>
                    <a:pt x="811758" y="217934"/>
                    <a:pt x="816918" y="225773"/>
                  </a:cubicBezTo>
                  <a:cubicBezTo>
                    <a:pt x="824160" y="236885"/>
                    <a:pt x="833785" y="242441"/>
                    <a:pt x="845790" y="242441"/>
                  </a:cubicBezTo>
                  <a:cubicBezTo>
                    <a:pt x="855018" y="242441"/>
                    <a:pt x="862881" y="238497"/>
                    <a:pt x="869379" y="230609"/>
                  </a:cubicBezTo>
                  <a:cubicBezTo>
                    <a:pt x="875878" y="222722"/>
                    <a:pt x="879128" y="210294"/>
                    <a:pt x="879128" y="193328"/>
                  </a:cubicBezTo>
                  <a:cubicBezTo>
                    <a:pt x="879128" y="175270"/>
                    <a:pt x="875853" y="162248"/>
                    <a:pt x="869305" y="154261"/>
                  </a:cubicBezTo>
                  <a:cubicBezTo>
                    <a:pt x="862757" y="146273"/>
                    <a:pt x="854373" y="142280"/>
                    <a:pt x="844153" y="142280"/>
                  </a:cubicBezTo>
                  <a:close/>
                  <a:moveTo>
                    <a:pt x="1673423" y="113854"/>
                  </a:moveTo>
                  <a:lnTo>
                    <a:pt x="1715244" y="113854"/>
                  </a:lnTo>
                  <a:lnTo>
                    <a:pt x="1715244" y="186482"/>
                  </a:lnTo>
                  <a:cubicBezTo>
                    <a:pt x="1715244" y="208707"/>
                    <a:pt x="1716013" y="222325"/>
                    <a:pt x="1717551" y="227335"/>
                  </a:cubicBezTo>
                  <a:cubicBezTo>
                    <a:pt x="1719089" y="232346"/>
                    <a:pt x="1721892" y="236315"/>
                    <a:pt x="1725960" y="239241"/>
                  </a:cubicBezTo>
                  <a:cubicBezTo>
                    <a:pt x="1730028" y="242168"/>
                    <a:pt x="1735187" y="243632"/>
                    <a:pt x="1741438" y="243632"/>
                  </a:cubicBezTo>
                  <a:cubicBezTo>
                    <a:pt x="1748582" y="243632"/>
                    <a:pt x="1754981" y="241672"/>
                    <a:pt x="1760637" y="237753"/>
                  </a:cubicBezTo>
                  <a:cubicBezTo>
                    <a:pt x="1766292" y="233834"/>
                    <a:pt x="1770162" y="228972"/>
                    <a:pt x="1772245" y="223168"/>
                  </a:cubicBezTo>
                  <a:cubicBezTo>
                    <a:pt x="1774329" y="217364"/>
                    <a:pt x="1775371" y="203151"/>
                    <a:pt x="1775371" y="180529"/>
                  </a:cubicBezTo>
                  <a:lnTo>
                    <a:pt x="1775371" y="113854"/>
                  </a:lnTo>
                  <a:lnTo>
                    <a:pt x="1817191" y="113854"/>
                  </a:lnTo>
                  <a:lnTo>
                    <a:pt x="1817191" y="271909"/>
                  </a:lnTo>
                  <a:lnTo>
                    <a:pt x="1778347" y="271909"/>
                  </a:lnTo>
                  <a:lnTo>
                    <a:pt x="1778347" y="248246"/>
                  </a:lnTo>
                  <a:cubicBezTo>
                    <a:pt x="1772593" y="256679"/>
                    <a:pt x="1765027" y="263327"/>
                    <a:pt x="1755651" y="268189"/>
                  </a:cubicBezTo>
                  <a:cubicBezTo>
                    <a:pt x="1746275" y="273050"/>
                    <a:pt x="1736378" y="275481"/>
                    <a:pt x="1725960" y="275481"/>
                  </a:cubicBezTo>
                  <a:cubicBezTo>
                    <a:pt x="1715343" y="275481"/>
                    <a:pt x="1705818" y="273149"/>
                    <a:pt x="1697385" y="268486"/>
                  </a:cubicBezTo>
                  <a:cubicBezTo>
                    <a:pt x="1688951" y="263823"/>
                    <a:pt x="1682849" y="257274"/>
                    <a:pt x="1679079" y="248841"/>
                  </a:cubicBezTo>
                  <a:cubicBezTo>
                    <a:pt x="1675309" y="240407"/>
                    <a:pt x="1673423" y="228749"/>
                    <a:pt x="1673423" y="213866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1564630" y="110282"/>
                  </a:moveTo>
                  <a:cubicBezTo>
                    <a:pt x="1583283" y="110282"/>
                    <a:pt x="1597174" y="112490"/>
                    <a:pt x="1606302" y="116905"/>
                  </a:cubicBezTo>
                  <a:cubicBezTo>
                    <a:pt x="1615430" y="121320"/>
                    <a:pt x="1621854" y="126926"/>
                    <a:pt x="1625575" y="133722"/>
                  </a:cubicBezTo>
                  <a:cubicBezTo>
                    <a:pt x="1629296" y="140519"/>
                    <a:pt x="1631156" y="152996"/>
                    <a:pt x="1631156" y="171153"/>
                  </a:cubicBezTo>
                  <a:lnTo>
                    <a:pt x="1630710" y="219968"/>
                  </a:lnTo>
                  <a:cubicBezTo>
                    <a:pt x="1630710" y="233859"/>
                    <a:pt x="1631379" y="244103"/>
                    <a:pt x="1632719" y="250701"/>
                  </a:cubicBezTo>
                  <a:cubicBezTo>
                    <a:pt x="1634058" y="257299"/>
                    <a:pt x="1636564" y="264369"/>
                    <a:pt x="1640235" y="271909"/>
                  </a:cubicBezTo>
                  <a:lnTo>
                    <a:pt x="1598861" y="271909"/>
                  </a:lnTo>
                  <a:cubicBezTo>
                    <a:pt x="1597769" y="269131"/>
                    <a:pt x="1596430" y="265014"/>
                    <a:pt x="1594842" y="259556"/>
                  </a:cubicBezTo>
                  <a:cubicBezTo>
                    <a:pt x="1594148" y="257076"/>
                    <a:pt x="1593652" y="255439"/>
                    <a:pt x="1593354" y="254645"/>
                  </a:cubicBezTo>
                  <a:cubicBezTo>
                    <a:pt x="1586210" y="261590"/>
                    <a:pt x="1578570" y="266799"/>
                    <a:pt x="1570434" y="270272"/>
                  </a:cubicBezTo>
                  <a:cubicBezTo>
                    <a:pt x="1562298" y="273745"/>
                    <a:pt x="1553617" y="275481"/>
                    <a:pt x="1544389" y="275481"/>
                  </a:cubicBezTo>
                  <a:cubicBezTo>
                    <a:pt x="1528118" y="275481"/>
                    <a:pt x="1515294" y="271066"/>
                    <a:pt x="1505917" y="262235"/>
                  </a:cubicBezTo>
                  <a:cubicBezTo>
                    <a:pt x="1496541" y="253405"/>
                    <a:pt x="1491853" y="242243"/>
                    <a:pt x="1491853" y="228749"/>
                  </a:cubicBezTo>
                  <a:cubicBezTo>
                    <a:pt x="1491853" y="219819"/>
                    <a:pt x="1493986" y="211857"/>
                    <a:pt x="1498253" y="204862"/>
                  </a:cubicBezTo>
                  <a:cubicBezTo>
                    <a:pt x="1502519" y="197867"/>
                    <a:pt x="1508497" y="192509"/>
                    <a:pt x="1516187" y="188789"/>
                  </a:cubicBezTo>
                  <a:cubicBezTo>
                    <a:pt x="1523876" y="185068"/>
                    <a:pt x="1534964" y="181819"/>
                    <a:pt x="1549450" y="179040"/>
                  </a:cubicBezTo>
                  <a:cubicBezTo>
                    <a:pt x="1568996" y="175369"/>
                    <a:pt x="1582539" y="171946"/>
                    <a:pt x="1590080" y="168771"/>
                  </a:cubicBezTo>
                  <a:lnTo>
                    <a:pt x="1590080" y="164604"/>
                  </a:lnTo>
                  <a:cubicBezTo>
                    <a:pt x="1590080" y="156567"/>
                    <a:pt x="1588095" y="150838"/>
                    <a:pt x="1584127" y="147415"/>
                  </a:cubicBezTo>
                  <a:cubicBezTo>
                    <a:pt x="1580158" y="143991"/>
                    <a:pt x="1572667" y="142280"/>
                    <a:pt x="1561654" y="142280"/>
                  </a:cubicBezTo>
                  <a:cubicBezTo>
                    <a:pt x="1554212" y="142280"/>
                    <a:pt x="1548408" y="143743"/>
                    <a:pt x="1544241" y="146670"/>
                  </a:cubicBezTo>
                  <a:cubicBezTo>
                    <a:pt x="1540073" y="149597"/>
                    <a:pt x="1536700" y="154732"/>
                    <a:pt x="1534120" y="162074"/>
                  </a:cubicBezTo>
                  <a:lnTo>
                    <a:pt x="1496169" y="155228"/>
                  </a:lnTo>
                  <a:cubicBezTo>
                    <a:pt x="1500436" y="139948"/>
                    <a:pt x="1507778" y="128637"/>
                    <a:pt x="1518196" y="121295"/>
                  </a:cubicBezTo>
                  <a:cubicBezTo>
                    <a:pt x="1528614" y="113953"/>
                    <a:pt x="1544092" y="110282"/>
                    <a:pt x="1564630" y="110282"/>
                  </a:cubicBezTo>
                  <a:close/>
                  <a:moveTo>
                    <a:pt x="1012180" y="110282"/>
                  </a:moveTo>
                  <a:cubicBezTo>
                    <a:pt x="1030833" y="110282"/>
                    <a:pt x="1044724" y="112490"/>
                    <a:pt x="1053852" y="116905"/>
                  </a:cubicBezTo>
                  <a:cubicBezTo>
                    <a:pt x="1062980" y="121320"/>
                    <a:pt x="1069404" y="126926"/>
                    <a:pt x="1073125" y="133722"/>
                  </a:cubicBezTo>
                  <a:cubicBezTo>
                    <a:pt x="1076846" y="140519"/>
                    <a:pt x="1078706" y="152996"/>
                    <a:pt x="1078706" y="171153"/>
                  </a:cubicBezTo>
                  <a:lnTo>
                    <a:pt x="1078260" y="219968"/>
                  </a:lnTo>
                  <a:cubicBezTo>
                    <a:pt x="1078260" y="233859"/>
                    <a:pt x="1078929" y="244103"/>
                    <a:pt x="1080269" y="250701"/>
                  </a:cubicBezTo>
                  <a:cubicBezTo>
                    <a:pt x="1081608" y="257299"/>
                    <a:pt x="1084114" y="264369"/>
                    <a:pt x="1087785" y="271909"/>
                  </a:cubicBezTo>
                  <a:lnTo>
                    <a:pt x="1046411" y="271909"/>
                  </a:lnTo>
                  <a:cubicBezTo>
                    <a:pt x="1045319" y="269131"/>
                    <a:pt x="1043980" y="265014"/>
                    <a:pt x="1042392" y="259556"/>
                  </a:cubicBezTo>
                  <a:cubicBezTo>
                    <a:pt x="1041698" y="257076"/>
                    <a:pt x="1041202" y="255439"/>
                    <a:pt x="1040904" y="254645"/>
                  </a:cubicBezTo>
                  <a:cubicBezTo>
                    <a:pt x="1033760" y="261590"/>
                    <a:pt x="1026120" y="266799"/>
                    <a:pt x="1017984" y="270272"/>
                  </a:cubicBezTo>
                  <a:cubicBezTo>
                    <a:pt x="1009848" y="273745"/>
                    <a:pt x="1001167" y="275481"/>
                    <a:pt x="991939" y="275481"/>
                  </a:cubicBezTo>
                  <a:cubicBezTo>
                    <a:pt x="975668" y="275481"/>
                    <a:pt x="962844" y="271066"/>
                    <a:pt x="953467" y="262235"/>
                  </a:cubicBezTo>
                  <a:cubicBezTo>
                    <a:pt x="944091" y="253405"/>
                    <a:pt x="939403" y="242243"/>
                    <a:pt x="939403" y="228749"/>
                  </a:cubicBezTo>
                  <a:cubicBezTo>
                    <a:pt x="939403" y="219819"/>
                    <a:pt x="941536" y="211857"/>
                    <a:pt x="945803" y="204862"/>
                  </a:cubicBezTo>
                  <a:cubicBezTo>
                    <a:pt x="950069" y="197867"/>
                    <a:pt x="956047" y="192509"/>
                    <a:pt x="963737" y="188789"/>
                  </a:cubicBezTo>
                  <a:cubicBezTo>
                    <a:pt x="971426" y="185068"/>
                    <a:pt x="982514" y="181819"/>
                    <a:pt x="997000" y="179040"/>
                  </a:cubicBezTo>
                  <a:cubicBezTo>
                    <a:pt x="1016546" y="175369"/>
                    <a:pt x="1030089" y="171946"/>
                    <a:pt x="1037630" y="168771"/>
                  </a:cubicBezTo>
                  <a:lnTo>
                    <a:pt x="1037630" y="164604"/>
                  </a:lnTo>
                  <a:cubicBezTo>
                    <a:pt x="1037630" y="156567"/>
                    <a:pt x="1035645" y="150838"/>
                    <a:pt x="1031677" y="147415"/>
                  </a:cubicBezTo>
                  <a:cubicBezTo>
                    <a:pt x="1027708" y="143991"/>
                    <a:pt x="1020217" y="142280"/>
                    <a:pt x="1009204" y="142280"/>
                  </a:cubicBezTo>
                  <a:cubicBezTo>
                    <a:pt x="1001762" y="142280"/>
                    <a:pt x="995958" y="143743"/>
                    <a:pt x="991791" y="146670"/>
                  </a:cubicBezTo>
                  <a:cubicBezTo>
                    <a:pt x="987623" y="149597"/>
                    <a:pt x="984250" y="154732"/>
                    <a:pt x="981670" y="162074"/>
                  </a:cubicBezTo>
                  <a:lnTo>
                    <a:pt x="943719" y="155228"/>
                  </a:lnTo>
                  <a:cubicBezTo>
                    <a:pt x="947985" y="139948"/>
                    <a:pt x="955328" y="128637"/>
                    <a:pt x="965746" y="121295"/>
                  </a:cubicBezTo>
                  <a:cubicBezTo>
                    <a:pt x="976164" y="113953"/>
                    <a:pt x="991642" y="110282"/>
                    <a:pt x="1012180" y="110282"/>
                  </a:cubicBez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1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1165771" y="58043"/>
                  </a:moveTo>
                  <a:lnTo>
                    <a:pt x="1165771" y="113854"/>
                  </a:lnTo>
                  <a:lnTo>
                    <a:pt x="1194346" y="113854"/>
                  </a:lnTo>
                  <a:lnTo>
                    <a:pt x="1194346" y="147191"/>
                  </a:lnTo>
                  <a:lnTo>
                    <a:pt x="1165771" y="147191"/>
                  </a:lnTo>
                  <a:lnTo>
                    <a:pt x="1165771" y="210890"/>
                  </a:lnTo>
                  <a:cubicBezTo>
                    <a:pt x="1165771" y="223788"/>
                    <a:pt x="1166044" y="231304"/>
                    <a:pt x="1166589" y="233437"/>
                  </a:cubicBezTo>
                  <a:cubicBezTo>
                    <a:pt x="1167135" y="235570"/>
                    <a:pt x="1168375" y="237332"/>
                    <a:pt x="1170310" y="238721"/>
                  </a:cubicBezTo>
                  <a:cubicBezTo>
                    <a:pt x="1172245" y="240110"/>
                    <a:pt x="1174601" y="240804"/>
                    <a:pt x="1177379" y="240804"/>
                  </a:cubicBezTo>
                  <a:cubicBezTo>
                    <a:pt x="1181249" y="240804"/>
                    <a:pt x="1186855" y="239465"/>
                    <a:pt x="1194197" y="236786"/>
                  </a:cubicBezTo>
                  <a:lnTo>
                    <a:pt x="1197769" y="269230"/>
                  </a:lnTo>
                  <a:cubicBezTo>
                    <a:pt x="1188045" y="273398"/>
                    <a:pt x="1177032" y="275481"/>
                    <a:pt x="1164729" y="275481"/>
                  </a:cubicBezTo>
                  <a:cubicBezTo>
                    <a:pt x="1157188" y="275481"/>
                    <a:pt x="1150392" y="274216"/>
                    <a:pt x="1144339" y="271686"/>
                  </a:cubicBezTo>
                  <a:cubicBezTo>
                    <a:pt x="1138287" y="269156"/>
                    <a:pt x="1133847" y="265882"/>
                    <a:pt x="1131019" y="261863"/>
                  </a:cubicBezTo>
                  <a:cubicBezTo>
                    <a:pt x="1128192" y="257845"/>
                    <a:pt x="1126232" y="252413"/>
                    <a:pt x="1125141" y="245567"/>
                  </a:cubicBezTo>
                  <a:cubicBezTo>
                    <a:pt x="1124248" y="240705"/>
                    <a:pt x="1123801" y="230882"/>
                    <a:pt x="1123801" y="216099"/>
                  </a:cubicBezTo>
                  <a:lnTo>
                    <a:pt x="1123801" y="147191"/>
                  </a:lnTo>
                  <a:lnTo>
                    <a:pt x="1104602" y="147191"/>
                  </a:lnTo>
                  <a:lnTo>
                    <a:pt x="1104602" y="113854"/>
                  </a:lnTo>
                  <a:lnTo>
                    <a:pt x="1123801" y="113854"/>
                  </a:lnTo>
                  <a:lnTo>
                    <a:pt x="1123801" y="82451"/>
                  </a:lnTo>
                  <a:close/>
                  <a:moveTo>
                    <a:pt x="1415504" y="53727"/>
                  </a:moveTo>
                  <a:lnTo>
                    <a:pt x="1457325" y="53727"/>
                  </a:lnTo>
                  <a:lnTo>
                    <a:pt x="1457325" y="69205"/>
                  </a:lnTo>
                  <a:lnTo>
                    <a:pt x="1473845" y="69205"/>
                  </a:lnTo>
                  <a:lnTo>
                    <a:pt x="1473845" y="97036"/>
                  </a:lnTo>
                  <a:lnTo>
                    <a:pt x="1457325" y="97036"/>
                  </a:lnTo>
                  <a:lnTo>
                    <a:pt x="1457325" y="271909"/>
                  </a:lnTo>
                  <a:lnTo>
                    <a:pt x="1418481" y="271909"/>
                  </a:lnTo>
                  <a:lnTo>
                    <a:pt x="1418481" y="248692"/>
                  </a:lnTo>
                  <a:cubicBezTo>
                    <a:pt x="1412032" y="257721"/>
                    <a:pt x="1404417" y="264443"/>
                    <a:pt x="1395636" y="268858"/>
                  </a:cubicBezTo>
                  <a:cubicBezTo>
                    <a:pt x="1386855" y="273273"/>
                    <a:pt x="1378000" y="275481"/>
                    <a:pt x="1369070" y="275481"/>
                  </a:cubicBezTo>
                  <a:cubicBezTo>
                    <a:pt x="1350913" y="275481"/>
                    <a:pt x="1335360" y="268164"/>
                    <a:pt x="1322412" y="253529"/>
                  </a:cubicBezTo>
                  <a:cubicBezTo>
                    <a:pt x="1309464" y="238894"/>
                    <a:pt x="1302990" y="218480"/>
                    <a:pt x="1302990" y="192286"/>
                  </a:cubicBezTo>
                  <a:cubicBezTo>
                    <a:pt x="1302990" y="165497"/>
                    <a:pt x="1309291" y="145132"/>
                    <a:pt x="1321891" y="131192"/>
                  </a:cubicBezTo>
                  <a:cubicBezTo>
                    <a:pt x="1334492" y="117252"/>
                    <a:pt x="1350417" y="110282"/>
                    <a:pt x="1369665" y="110282"/>
                  </a:cubicBezTo>
                  <a:cubicBezTo>
                    <a:pt x="1387326" y="110282"/>
                    <a:pt x="1402606" y="117624"/>
                    <a:pt x="1415504" y="132308"/>
                  </a:cubicBezTo>
                  <a:lnTo>
                    <a:pt x="1415504" y="97036"/>
                  </a:lnTo>
                  <a:lnTo>
                    <a:pt x="1370409" y="97036"/>
                  </a:lnTo>
                  <a:lnTo>
                    <a:pt x="1370409" y="69205"/>
                  </a:lnTo>
                  <a:lnTo>
                    <a:pt x="1415504" y="69205"/>
                  </a:lnTo>
                  <a:close/>
                  <a:moveTo>
                    <a:pt x="767655" y="53727"/>
                  </a:moveTo>
                  <a:lnTo>
                    <a:pt x="809476" y="53727"/>
                  </a:lnTo>
                  <a:lnTo>
                    <a:pt x="809476" y="132308"/>
                  </a:lnTo>
                  <a:cubicBezTo>
                    <a:pt x="822375" y="117624"/>
                    <a:pt x="837654" y="110282"/>
                    <a:pt x="855315" y="110282"/>
                  </a:cubicBezTo>
                  <a:cubicBezTo>
                    <a:pt x="874564" y="110282"/>
                    <a:pt x="890488" y="117252"/>
                    <a:pt x="903089" y="131192"/>
                  </a:cubicBezTo>
                  <a:cubicBezTo>
                    <a:pt x="915690" y="145132"/>
                    <a:pt x="921990" y="165150"/>
                    <a:pt x="921990" y="191244"/>
                  </a:cubicBezTo>
                  <a:cubicBezTo>
                    <a:pt x="921990" y="218232"/>
                    <a:pt x="915566" y="239018"/>
                    <a:pt x="902717" y="253603"/>
                  </a:cubicBezTo>
                  <a:cubicBezTo>
                    <a:pt x="889868" y="268189"/>
                    <a:pt x="874266" y="275481"/>
                    <a:pt x="855911" y="275481"/>
                  </a:cubicBezTo>
                  <a:cubicBezTo>
                    <a:pt x="846882" y="275481"/>
                    <a:pt x="837977" y="273224"/>
                    <a:pt x="829196" y="268709"/>
                  </a:cubicBezTo>
                  <a:cubicBezTo>
                    <a:pt x="820415" y="264195"/>
                    <a:pt x="812850" y="257523"/>
                    <a:pt x="806500" y="248692"/>
                  </a:cubicBezTo>
                  <a:lnTo>
                    <a:pt x="806500" y="271909"/>
                  </a:lnTo>
                  <a:lnTo>
                    <a:pt x="767655" y="271909"/>
                  </a:ln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3"/>
                  </a:lnTo>
                  <a:lnTo>
                    <a:pt x="588466" y="92423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6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2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7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5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4"/>
                    <a:pt x="274513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1546920" y="50007"/>
                  </a:moveTo>
                  <a:lnTo>
                    <a:pt x="1585615" y="50007"/>
                  </a:lnTo>
                  <a:lnTo>
                    <a:pt x="1616422" y="93911"/>
                  </a:lnTo>
                  <a:lnTo>
                    <a:pt x="1582787" y="93911"/>
                  </a:lnTo>
                  <a:lnTo>
                    <a:pt x="1565523" y="71735"/>
                  </a:lnTo>
                  <a:lnTo>
                    <a:pt x="1549450" y="93911"/>
                  </a:lnTo>
                  <a:lnTo>
                    <a:pt x="1515666" y="93911"/>
                  </a:lnTo>
                  <a:close/>
                  <a:moveTo>
                    <a:pt x="966639" y="50007"/>
                  </a:moveTo>
                  <a:lnTo>
                    <a:pt x="987028" y="50007"/>
                  </a:lnTo>
                  <a:cubicBezTo>
                    <a:pt x="987723" y="57051"/>
                    <a:pt x="990203" y="62384"/>
                    <a:pt x="994470" y="66006"/>
                  </a:cubicBezTo>
                  <a:cubicBezTo>
                    <a:pt x="998736" y="69627"/>
                    <a:pt x="1004937" y="71438"/>
                    <a:pt x="1013073" y="71438"/>
                  </a:cubicBezTo>
                  <a:cubicBezTo>
                    <a:pt x="1021209" y="71438"/>
                    <a:pt x="1027410" y="69627"/>
                    <a:pt x="1031677" y="66006"/>
                  </a:cubicBezTo>
                  <a:cubicBezTo>
                    <a:pt x="1035943" y="62384"/>
                    <a:pt x="1038423" y="57051"/>
                    <a:pt x="1039118" y="50007"/>
                  </a:cubicBezTo>
                  <a:lnTo>
                    <a:pt x="1059507" y="50007"/>
                  </a:lnTo>
                  <a:cubicBezTo>
                    <a:pt x="1058317" y="63500"/>
                    <a:pt x="1053579" y="74092"/>
                    <a:pt x="1045294" y="81781"/>
                  </a:cubicBezTo>
                  <a:cubicBezTo>
                    <a:pt x="1037010" y="89471"/>
                    <a:pt x="1026269" y="93315"/>
                    <a:pt x="1013073" y="93315"/>
                  </a:cubicBezTo>
                  <a:cubicBezTo>
                    <a:pt x="999877" y="93315"/>
                    <a:pt x="989137" y="89471"/>
                    <a:pt x="980852" y="81781"/>
                  </a:cubicBezTo>
                  <a:cubicBezTo>
                    <a:pt x="972567" y="74092"/>
                    <a:pt x="967829" y="63500"/>
                    <a:pt x="966639" y="50007"/>
                  </a:cubicBezTo>
                  <a:close/>
                  <a:moveTo>
                    <a:pt x="460177" y="50007"/>
                  </a:moveTo>
                  <a:lnTo>
                    <a:pt x="498872" y="50007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7"/>
                  </a:moveTo>
                  <a:cubicBezTo>
                    <a:pt x="128786" y="50007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1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2"/>
                    <a:pt x="45393" y="135483"/>
                    <a:pt x="45393" y="161479"/>
                  </a:cubicBezTo>
                  <a:cubicBezTo>
                    <a:pt x="45393" y="189062"/>
                    <a:pt x="50353" y="208707"/>
                    <a:pt x="60275" y="220415"/>
                  </a:cubicBezTo>
                  <a:cubicBezTo>
                    <a:pt x="70197" y="232123"/>
                    <a:pt x="83096" y="237976"/>
                    <a:pt x="98971" y="237976"/>
                  </a:cubicBezTo>
                  <a:cubicBezTo>
                    <a:pt x="110678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5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8" y="80144"/>
                  </a:cubicBezTo>
                  <a:cubicBezTo>
                    <a:pt x="46881" y="60052"/>
                    <a:pt x="71537" y="50007"/>
                    <a:pt x="102096" y="50007"/>
                  </a:cubicBezTo>
                  <a:close/>
                  <a:moveTo>
                    <a:pt x="1518642" y="0"/>
                  </a:moveTo>
                  <a:lnTo>
                    <a:pt x="1565523" y="0"/>
                  </a:lnTo>
                  <a:lnTo>
                    <a:pt x="1586061" y="41970"/>
                  </a:lnTo>
                  <a:lnTo>
                    <a:pt x="1559719" y="41970"/>
                  </a:lnTo>
                  <a:close/>
                  <a:moveTo>
                    <a:pt x="1013073" y="0"/>
                  </a:moveTo>
                  <a:lnTo>
                    <a:pt x="1059954" y="0"/>
                  </a:lnTo>
                  <a:lnTo>
                    <a:pt x="1020366" y="41970"/>
                  </a:lnTo>
                  <a:lnTo>
                    <a:pt x="993874" y="41970"/>
                  </a:ln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3" name="TextBox 22">
              <a:extLst/>
            </p:cNvPr>
            <p:cNvSpPr txBox="1"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2003406" y="3664432"/>
              <a:ext cx="950832" cy="704914"/>
            </a:xfrm>
            <a:custGeom>
              <a:avLst/>
              <a:gdLst/>
              <a:ahLst/>
              <a:cxnLst/>
              <a:rect l="l" t="t" r="r" b="b"/>
              <a:pathLst>
                <a:path w="952537" h="707099">
                  <a:moveTo>
                    <a:pt x="582662" y="665279"/>
                  </a:moveTo>
                  <a:lnTo>
                    <a:pt x="624483" y="665279"/>
                  </a:lnTo>
                  <a:lnTo>
                    <a:pt x="624483" y="707099"/>
                  </a:lnTo>
                  <a:lnTo>
                    <a:pt x="582662" y="707099"/>
                  </a:lnTo>
                  <a:close/>
                  <a:moveTo>
                    <a:pt x="603647" y="517790"/>
                  </a:moveTo>
                  <a:cubicBezTo>
                    <a:pt x="594519" y="517790"/>
                    <a:pt x="586978" y="521114"/>
                    <a:pt x="581025" y="527761"/>
                  </a:cubicBezTo>
                  <a:cubicBezTo>
                    <a:pt x="575072" y="534409"/>
                    <a:pt x="572145" y="543438"/>
                    <a:pt x="572244" y="554848"/>
                  </a:cubicBezTo>
                  <a:lnTo>
                    <a:pt x="634752" y="554848"/>
                  </a:lnTo>
                  <a:cubicBezTo>
                    <a:pt x="634454" y="542743"/>
                    <a:pt x="631329" y="533541"/>
                    <a:pt x="625376" y="527240"/>
                  </a:cubicBezTo>
                  <a:cubicBezTo>
                    <a:pt x="619423" y="520940"/>
                    <a:pt x="612180" y="517790"/>
                    <a:pt x="603647" y="517790"/>
                  </a:cubicBezTo>
                  <a:close/>
                  <a:moveTo>
                    <a:pt x="601117" y="485792"/>
                  </a:moveTo>
                  <a:cubicBezTo>
                    <a:pt x="624632" y="485792"/>
                    <a:pt x="643186" y="493556"/>
                    <a:pt x="656779" y="509083"/>
                  </a:cubicBezTo>
                  <a:cubicBezTo>
                    <a:pt x="670372" y="524611"/>
                    <a:pt x="676870" y="548399"/>
                    <a:pt x="676275" y="580447"/>
                  </a:cubicBezTo>
                  <a:lnTo>
                    <a:pt x="571500" y="580447"/>
                  </a:lnTo>
                  <a:cubicBezTo>
                    <a:pt x="571798" y="592849"/>
                    <a:pt x="575171" y="602498"/>
                    <a:pt x="581620" y="609394"/>
                  </a:cubicBezTo>
                  <a:cubicBezTo>
                    <a:pt x="588070" y="616289"/>
                    <a:pt x="596106" y="619737"/>
                    <a:pt x="605730" y="619737"/>
                  </a:cubicBezTo>
                  <a:cubicBezTo>
                    <a:pt x="612279" y="619737"/>
                    <a:pt x="617786" y="617951"/>
                    <a:pt x="622250" y="614379"/>
                  </a:cubicBezTo>
                  <a:cubicBezTo>
                    <a:pt x="626715" y="610807"/>
                    <a:pt x="630089" y="605053"/>
                    <a:pt x="632371" y="597115"/>
                  </a:cubicBezTo>
                  <a:lnTo>
                    <a:pt x="674043" y="604110"/>
                  </a:lnTo>
                  <a:cubicBezTo>
                    <a:pt x="668685" y="619390"/>
                    <a:pt x="660226" y="631023"/>
                    <a:pt x="648667" y="639010"/>
                  </a:cubicBezTo>
                  <a:cubicBezTo>
                    <a:pt x="637108" y="646998"/>
                    <a:pt x="622647" y="650991"/>
                    <a:pt x="605284" y="650991"/>
                  </a:cubicBezTo>
                  <a:cubicBezTo>
                    <a:pt x="577800" y="650991"/>
                    <a:pt x="557461" y="642012"/>
                    <a:pt x="544264" y="624053"/>
                  </a:cubicBezTo>
                  <a:cubicBezTo>
                    <a:pt x="533846" y="609667"/>
                    <a:pt x="528638" y="591509"/>
                    <a:pt x="528638" y="569582"/>
                  </a:cubicBezTo>
                  <a:cubicBezTo>
                    <a:pt x="528638" y="543388"/>
                    <a:pt x="535484" y="522875"/>
                    <a:pt x="549176" y="508042"/>
                  </a:cubicBezTo>
                  <a:cubicBezTo>
                    <a:pt x="562868" y="493208"/>
                    <a:pt x="580182" y="485792"/>
                    <a:pt x="601117" y="485792"/>
                  </a:cubicBezTo>
                  <a:close/>
                  <a:moveTo>
                    <a:pt x="358825" y="485792"/>
                  </a:moveTo>
                  <a:cubicBezTo>
                    <a:pt x="368945" y="485792"/>
                    <a:pt x="377726" y="487875"/>
                    <a:pt x="385167" y="492043"/>
                  </a:cubicBezTo>
                  <a:cubicBezTo>
                    <a:pt x="392609" y="496210"/>
                    <a:pt x="398711" y="502510"/>
                    <a:pt x="403473" y="510944"/>
                  </a:cubicBezTo>
                  <a:cubicBezTo>
                    <a:pt x="410418" y="502510"/>
                    <a:pt x="417909" y="496210"/>
                    <a:pt x="425946" y="492043"/>
                  </a:cubicBezTo>
                  <a:cubicBezTo>
                    <a:pt x="433983" y="487875"/>
                    <a:pt x="442565" y="485792"/>
                    <a:pt x="451693" y="485792"/>
                  </a:cubicBezTo>
                  <a:cubicBezTo>
                    <a:pt x="463302" y="485792"/>
                    <a:pt x="473125" y="488148"/>
                    <a:pt x="481161" y="492861"/>
                  </a:cubicBezTo>
                  <a:cubicBezTo>
                    <a:pt x="489198" y="497574"/>
                    <a:pt x="495201" y="504495"/>
                    <a:pt x="499170" y="513623"/>
                  </a:cubicBezTo>
                  <a:cubicBezTo>
                    <a:pt x="502047" y="520370"/>
                    <a:pt x="503486" y="531284"/>
                    <a:pt x="503486" y="546365"/>
                  </a:cubicBezTo>
                  <a:lnTo>
                    <a:pt x="503486" y="647419"/>
                  </a:lnTo>
                  <a:lnTo>
                    <a:pt x="461665" y="647419"/>
                  </a:lnTo>
                  <a:lnTo>
                    <a:pt x="461665" y="557081"/>
                  </a:lnTo>
                  <a:cubicBezTo>
                    <a:pt x="461665" y="541404"/>
                    <a:pt x="460226" y="531284"/>
                    <a:pt x="457349" y="526720"/>
                  </a:cubicBezTo>
                  <a:cubicBezTo>
                    <a:pt x="453479" y="520766"/>
                    <a:pt x="447526" y="517790"/>
                    <a:pt x="439489" y="517790"/>
                  </a:cubicBezTo>
                  <a:cubicBezTo>
                    <a:pt x="433635" y="517790"/>
                    <a:pt x="428129" y="519576"/>
                    <a:pt x="422970" y="523148"/>
                  </a:cubicBezTo>
                  <a:cubicBezTo>
                    <a:pt x="417810" y="526720"/>
                    <a:pt x="414089" y="531953"/>
                    <a:pt x="411807" y="538849"/>
                  </a:cubicBezTo>
                  <a:cubicBezTo>
                    <a:pt x="409525" y="545745"/>
                    <a:pt x="408384" y="556634"/>
                    <a:pt x="408384" y="571517"/>
                  </a:cubicBezTo>
                  <a:lnTo>
                    <a:pt x="408384" y="647419"/>
                  </a:lnTo>
                  <a:lnTo>
                    <a:pt x="366564" y="647419"/>
                  </a:lnTo>
                  <a:lnTo>
                    <a:pt x="366564" y="560801"/>
                  </a:lnTo>
                  <a:cubicBezTo>
                    <a:pt x="366564" y="545422"/>
                    <a:pt x="365820" y="535500"/>
                    <a:pt x="364331" y="531036"/>
                  </a:cubicBezTo>
                  <a:cubicBezTo>
                    <a:pt x="362843" y="526571"/>
                    <a:pt x="360536" y="523247"/>
                    <a:pt x="357411" y="521064"/>
                  </a:cubicBezTo>
                  <a:cubicBezTo>
                    <a:pt x="354285" y="518881"/>
                    <a:pt x="350044" y="517790"/>
                    <a:pt x="344686" y="517790"/>
                  </a:cubicBezTo>
                  <a:cubicBezTo>
                    <a:pt x="338237" y="517790"/>
                    <a:pt x="332432" y="519526"/>
                    <a:pt x="327273" y="522999"/>
                  </a:cubicBezTo>
                  <a:cubicBezTo>
                    <a:pt x="322114" y="526471"/>
                    <a:pt x="318418" y="531482"/>
                    <a:pt x="316185" y="538031"/>
                  </a:cubicBezTo>
                  <a:cubicBezTo>
                    <a:pt x="313953" y="544579"/>
                    <a:pt x="312837" y="555443"/>
                    <a:pt x="312837" y="570624"/>
                  </a:cubicBezTo>
                  <a:lnTo>
                    <a:pt x="312837" y="647419"/>
                  </a:lnTo>
                  <a:lnTo>
                    <a:pt x="271016" y="647419"/>
                  </a:lnTo>
                  <a:lnTo>
                    <a:pt x="271016" y="489364"/>
                  </a:lnTo>
                  <a:lnTo>
                    <a:pt x="309562" y="489364"/>
                  </a:lnTo>
                  <a:lnTo>
                    <a:pt x="309562" y="510944"/>
                  </a:lnTo>
                  <a:cubicBezTo>
                    <a:pt x="323354" y="494176"/>
                    <a:pt x="339775" y="485792"/>
                    <a:pt x="35882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3" y="221374"/>
                    <a:pt x="851396" y="231023"/>
                    <a:pt x="857845" y="237919"/>
                  </a:cubicBezTo>
                  <a:cubicBezTo>
                    <a:pt x="864295" y="244814"/>
                    <a:pt x="872331" y="248262"/>
                    <a:pt x="881955" y="248262"/>
                  </a:cubicBezTo>
                  <a:cubicBezTo>
                    <a:pt x="888504" y="248262"/>
                    <a:pt x="894011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6" y="270537"/>
                    <a:pt x="820489" y="252578"/>
                  </a:cubicBezTo>
                  <a:cubicBezTo>
                    <a:pt x="810071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3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3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5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6"/>
                    <a:pt x="220266" y="166952"/>
                    <a:pt x="227112" y="154352"/>
                  </a:cubicBezTo>
                  <a:cubicBezTo>
                    <a:pt x="234255" y="141155"/>
                    <a:pt x="244029" y="131184"/>
                    <a:pt x="256431" y="124437"/>
                  </a:cubicBezTo>
                  <a:cubicBezTo>
                    <a:pt x="268833" y="117690"/>
                    <a:pt x="282773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5" y="244145"/>
                    <a:pt x="584051" y="244839"/>
                    <a:pt x="586829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3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7" y="114317"/>
                    <a:pt x="744438" y="116103"/>
                    <a:pt x="752177" y="119675"/>
                  </a:cubicBezTo>
                  <a:cubicBezTo>
                    <a:pt x="759916" y="123246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0" y="147629"/>
                    <a:pt x="718195" y="146315"/>
                    <a:pt x="712143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3" y="275944"/>
                  </a:lnTo>
                  <a:close/>
                  <a:moveTo>
                    <a:pt x="859631" y="54041"/>
                  </a:moveTo>
                  <a:lnTo>
                    <a:pt x="898327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6"/>
                    <a:pt x="45393" y="139518"/>
                    <a:pt x="45393" y="165514"/>
                  </a:cubicBezTo>
                  <a:cubicBezTo>
                    <a:pt x="45393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5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4" y="30427"/>
                    <a:pt x="888702" y="28145"/>
                    <a:pt x="888802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5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4" name="TextBox 23">
              <a:extLst/>
            </p:cNvPr>
            <p:cNvSpPr txBox="1"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10495475" y="3353548"/>
              <a:ext cx="950832" cy="650689"/>
            </a:xfrm>
            <a:custGeom>
              <a:avLst/>
              <a:gdLst/>
              <a:ahLst/>
              <a:cxnLst/>
              <a:rect l="l" t="t" r="r" b="b"/>
              <a:pathLst>
                <a:path w="952537" h="650991">
                  <a:moveTo>
                    <a:pt x="469850" y="519873"/>
                  </a:moveTo>
                  <a:cubicBezTo>
                    <a:pt x="458936" y="519873"/>
                    <a:pt x="449758" y="524041"/>
                    <a:pt x="442317" y="532375"/>
                  </a:cubicBezTo>
                  <a:cubicBezTo>
                    <a:pt x="434876" y="540709"/>
                    <a:pt x="431155" y="552715"/>
                    <a:pt x="431155" y="568391"/>
                  </a:cubicBezTo>
                  <a:cubicBezTo>
                    <a:pt x="431155" y="584068"/>
                    <a:pt x="434876" y="596073"/>
                    <a:pt x="442317" y="604408"/>
                  </a:cubicBezTo>
                  <a:cubicBezTo>
                    <a:pt x="449758" y="612742"/>
                    <a:pt x="458936" y="616909"/>
                    <a:pt x="469850" y="616909"/>
                  </a:cubicBezTo>
                  <a:cubicBezTo>
                    <a:pt x="480764" y="616909"/>
                    <a:pt x="489917" y="612742"/>
                    <a:pt x="497309" y="604408"/>
                  </a:cubicBezTo>
                  <a:cubicBezTo>
                    <a:pt x="504701" y="596073"/>
                    <a:pt x="508397" y="583969"/>
                    <a:pt x="508397" y="568094"/>
                  </a:cubicBezTo>
                  <a:cubicBezTo>
                    <a:pt x="508397" y="552616"/>
                    <a:pt x="504701" y="540709"/>
                    <a:pt x="497309" y="532375"/>
                  </a:cubicBezTo>
                  <a:cubicBezTo>
                    <a:pt x="489917" y="524041"/>
                    <a:pt x="480764" y="519873"/>
                    <a:pt x="469850" y="519873"/>
                  </a:cubicBezTo>
                  <a:close/>
                  <a:moveTo>
                    <a:pt x="669578" y="485792"/>
                  </a:moveTo>
                  <a:cubicBezTo>
                    <a:pt x="678805" y="485792"/>
                    <a:pt x="687238" y="487454"/>
                    <a:pt x="694878" y="490778"/>
                  </a:cubicBezTo>
                  <a:cubicBezTo>
                    <a:pt x="702518" y="494101"/>
                    <a:pt x="708298" y="498343"/>
                    <a:pt x="712217" y="503502"/>
                  </a:cubicBezTo>
                  <a:cubicBezTo>
                    <a:pt x="716136" y="508662"/>
                    <a:pt x="718864" y="514516"/>
                    <a:pt x="720402" y="521064"/>
                  </a:cubicBezTo>
                  <a:cubicBezTo>
                    <a:pt x="721940" y="527613"/>
                    <a:pt x="722709" y="536989"/>
                    <a:pt x="722709" y="549193"/>
                  </a:cubicBezTo>
                  <a:lnTo>
                    <a:pt x="722709" y="647419"/>
                  </a:lnTo>
                  <a:lnTo>
                    <a:pt x="680888" y="647419"/>
                  </a:lnTo>
                  <a:lnTo>
                    <a:pt x="680888" y="566754"/>
                  </a:lnTo>
                  <a:cubicBezTo>
                    <a:pt x="680888" y="549689"/>
                    <a:pt x="679996" y="538651"/>
                    <a:pt x="678210" y="533640"/>
                  </a:cubicBezTo>
                  <a:cubicBezTo>
                    <a:pt x="676424" y="528629"/>
                    <a:pt x="673522" y="524735"/>
                    <a:pt x="669503" y="521957"/>
                  </a:cubicBezTo>
                  <a:cubicBezTo>
                    <a:pt x="665485" y="519179"/>
                    <a:pt x="660648" y="517790"/>
                    <a:pt x="654992" y="517790"/>
                  </a:cubicBezTo>
                  <a:cubicBezTo>
                    <a:pt x="647750" y="517790"/>
                    <a:pt x="641251" y="519774"/>
                    <a:pt x="635496" y="523743"/>
                  </a:cubicBezTo>
                  <a:cubicBezTo>
                    <a:pt x="629741" y="527712"/>
                    <a:pt x="625797" y="532970"/>
                    <a:pt x="623664" y="539519"/>
                  </a:cubicBezTo>
                  <a:cubicBezTo>
                    <a:pt x="621531" y="546067"/>
                    <a:pt x="620464" y="558172"/>
                    <a:pt x="620464" y="575833"/>
                  </a:cubicBezTo>
                  <a:lnTo>
                    <a:pt x="620464" y="647419"/>
                  </a:lnTo>
                  <a:lnTo>
                    <a:pt x="578644" y="647419"/>
                  </a:lnTo>
                  <a:lnTo>
                    <a:pt x="578644" y="489364"/>
                  </a:lnTo>
                  <a:lnTo>
                    <a:pt x="617488" y="489364"/>
                  </a:lnTo>
                  <a:lnTo>
                    <a:pt x="617488" y="512581"/>
                  </a:lnTo>
                  <a:cubicBezTo>
                    <a:pt x="631279" y="494721"/>
                    <a:pt x="648642" y="485792"/>
                    <a:pt x="669578" y="485792"/>
                  </a:cubicBezTo>
                  <a:close/>
                  <a:moveTo>
                    <a:pt x="469701" y="485792"/>
                  </a:moveTo>
                  <a:cubicBezTo>
                    <a:pt x="493613" y="485792"/>
                    <a:pt x="513209" y="493556"/>
                    <a:pt x="528488" y="509083"/>
                  </a:cubicBezTo>
                  <a:cubicBezTo>
                    <a:pt x="543768" y="524611"/>
                    <a:pt x="551408" y="544232"/>
                    <a:pt x="551408" y="567945"/>
                  </a:cubicBezTo>
                  <a:cubicBezTo>
                    <a:pt x="551408" y="591857"/>
                    <a:pt x="543694" y="611676"/>
                    <a:pt x="528265" y="627402"/>
                  </a:cubicBezTo>
                  <a:cubicBezTo>
                    <a:pt x="512837" y="643128"/>
                    <a:pt x="493415" y="650991"/>
                    <a:pt x="469999" y="650991"/>
                  </a:cubicBezTo>
                  <a:cubicBezTo>
                    <a:pt x="455513" y="650991"/>
                    <a:pt x="441697" y="647717"/>
                    <a:pt x="428550" y="641168"/>
                  </a:cubicBezTo>
                  <a:cubicBezTo>
                    <a:pt x="415404" y="634620"/>
                    <a:pt x="405408" y="625021"/>
                    <a:pt x="398562" y="612370"/>
                  </a:cubicBezTo>
                  <a:cubicBezTo>
                    <a:pt x="391715" y="599720"/>
                    <a:pt x="388292" y="584316"/>
                    <a:pt x="388292" y="566159"/>
                  </a:cubicBezTo>
                  <a:cubicBezTo>
                    <a:pt x="388292" y="552268"/>
                    <a:pt x="391715" y="538824"/>
                    <a:pt x="398562" y="525827"/>
                  </a:cubicBezTo>
                  <a:cubicBezTo>
                    <a:pt x="405408" y="512829"/>
                    <a:pt x="415106" y="502907"/>
                    <a:pt x="427657" y="496061"/>
                  </a:cubicBezTo>
                  <a:cubicBezTo>
                    <a:pt x="440209" y="489215"/>
                    <a:pt x="454223" y="485792"/>
                    <a:pt x="469701" y="485792"/>
                  </a:cubicBezTo>
                  <a:close/>
                  <a:moveTo>
                    <a:pt x="293935" y="485792"/>
                  </a:moveTo>
                  <a:cubicBezTo>
                    <a:pt x="313184" y="485792"/>
                    <a:pt x="328488" y="489934"/>
                    <a:pt x="339849" y="498219"/>
                  </a:cubicBezTo>
                  <a:cubicBezTo>
                    <a:pt x="351209" y="506504"/>
                    <a:pt x="359370" y="519129"/>
                    <a:pt x="364331" y="536096"/>
                  </a:cubicBezTo>
                  <a:lnTo>
                    <a:pt x="323106" y="543537"/>
                  </a:lnTo>
                  <a:cubicBezTo>
                    <a:pt x="321717" y="535302"/>
                    <a:pt x="318566" y="529101"/>
                    <a:pt x="313655" y="524934"/>
                  </a:cubicBezTo>
                  <a:cubicBezTo>
                    <a:pt x="308744" y="520766"/>
                    <a:pt x="302369" y="518683"/>
                    <a:pt x="294531" y="518683"/>
                  </a:cubicBezTo>
                  <a:cubicBezTo>
                    <a:pt x="284113" y="518683"/>
                    <a:pt x="275803" y="522280"/>
                    <a:pt x="269602" y="529473"/>
                  </a:cubicBezTo>
                  <a:cubicBezTo>
                    <a:pt x="263401" y="536666"/>
                    <a:pt x="260300" y="548697"/>
                    <a:pt x="260300" y="565564"/>
                  </a:cubicBezTo>
                  <a:cubicBezTo>
                    <a:pt x="260300" y="584316"/>
                    <a:pt x="263450" y="597562"/>
                    <a:pt x="269751" y="605301"/>
                  </a:cubicBezTo>
                  <a:cubicBezTo>
                    <a:pt x="276051" y="613040"/>
                    <a:pt x="284510" y="616909"/>
                    <a:pt x="295126" y="616909"/>
                  </a:cubicBezTo>
                  <a:cubicBezTo>
                    <a:pt x="303064" y="616909"/>
                    <a:pt x="309562" y="614652"/>
                    <a:pt x="314622" y="610138"/>
                  </a:cubicBezTo>
                  <a:cubicBezTo>
                    <a:pt x="319683" y="605623"/>
                    <a:pt x="323254" y="597859"/>
                    <a:pt x="325338" y="586846"/>
                  </a:cubicBezTo>
                  <a:lnTo>
                    <a:pt x="366415" y="593841"/>
                  </a:lnTo>
                  <a:cubicBezTo>
                    <a:pt x="362148" y="612693"/>
                    <a:pt x="353963" y="626931"/>
                    <a:pt x="341858" y="636555"/>
                  </a:cubicBezTo>
                  <a:cubicBezTo>
                    <a:pt x="329753" y="646179"/>
                    <a:pt x="313531" y="650991"/>
                    <a:pt x="293191" y="650991"/>
                  </a:cubicBezTo>
                  <a:cubicBezTo>
                    <a:pt x="270073" y="650991"/>
                    <a:pt x="251643" y="643698"/>
                    <a:pt x="237902" y="629113"/>
                  </a:cubicBezTo>
                  <a:cubicBezTo>
                    <a:pt x="224160" y="614528"/>
                    <a:pt x="217289" y="594337"/>
                    <a:pt x="217289" y="568540"/>
                  </a:cubicBezTo>
                  <a:cubicBezTo>
                    <a:pt x="217289" y="542446"/>
                    <a:pt x="224185" y="522131"/>
                    <a:pt x="237976" y="507595"/>
                  </a:cubicBezTo>
                  <a:cubicBezTo>
                    <a:pt x="251767" y="493060"/>
                    <a:pt x="270420" y="485792"/>
                    <a:pt x="29393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7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3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8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6"/>
                    <a:pt x="220265" y="166952"/>
                    <a:pt x="227112" y="154352"/>
                  </a:cubicBezTo>
                  <a:cubicBezTo>
                    <a:pt x="234255" y="141155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0" y="62078"/>
                  </a:moveTo>
                  <a:lnTo>
                    <a:pt x="575220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0" y="151226"/>
                  </a:lnTo>
                  <a:lnTo>
                    <a:pt x="575220" y="214925"/>
                  </a:lnTo>
                  <a:cubicBezTo>
                    <a:pt x="575220" y="227823"/>
                    <a:pt x="575493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6"/>
                    <a:pt x="765745" y="127811"/>
                    <a:pt x="769664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29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1"/>
                  </a:moveTo>
                  <a:lnTo>
                    <a:pt x="898326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6"/>
                    <a:pt x="45392" y="139518"/>
                    <a:pt x="45392" y="165514"/>
                  </a:cubicBezTo>
                  <a:cubicBezTo>
                    <a:pt x="45392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0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5" name="TextBox 24">
              <a:extLst/>
            </p:cNvPr>
            <p:cNvSpPr txBox="1"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5575307" y="4488638"/>
              <a:ext cx="2133079" cy="704914"/>
            </a:xfrm>
            <a:custGeom>
              <a:avLst/>
              <a:gdLst/>
              <a:ahLst/>
              <a:cxnLst/>
              <a:rect l="l" t="t" r="r" b="b"/>
              <a:pathLst>
                <a:path w="2132409" h="707099">
                  <a:moveTo>
                    <a:pt x="2011412" y="665279"/>
                  </a:moveTo>
                  <a:lnTo>
                    <a:pt x="2053233" y="665279"/>
                  </a:lnTo>
                  <a:lnTo>
                    <a:pt x="2053233" y="707099"/>
                  </a:lnTo>
                  <a:lnTo>
                    <a:pt x="2011412" y="707099"/>
                  </a:lnTo>
                  <a:close/>
                  <a:moveTo>
                    <a:pt x="927050" y="519874"/>
                  </a:moveTo>
                  <a:cubicBezTo>
                    <a:pt x="915740" y="519874"/>
                    <a:pt x="906562" y="524041"/>
                    <a:pt x="899517" y="532375"/>
                  </a:cubicBezTo>
                  <a:cubicBezTo>
                    <a:pt x="892076" y="541206"/>
                    <a:pt x="888355" y="553211"/>
                    <a:pt x="888355" y="568391"/>
                  </a:cubicBezTo>
                  <a:cubicBezTo>
                    <a:pt x="888355" y="583572"/>
                    <a:pt x="892076" y="595577"/>
                    <a:pt x="899517" y="604408"/>
                  </a:cubicBezTo>
                  <a:cubicBezTo>
                    <a:pt x="906562" y="612742"/>
                    <a:pt x="915740" y="616909"/>
                    <a:pt x="927050" y="616909"/>
                  </a:cubicBezTo>
                  <a:cubicBezTo>
                    <a:pt x="938361" y="616909"/>
                    <a:pt x="947490" y="612742"/>
                    <a:pt x="954435" y="604408"/>
                  </a:cubicBezTo>
                  <a:cubicBezTo>
                    <a:pt x="961876" y="595577"/>
                    <a:pt x="965597" y="583473"/>
                    <a:pt x="965597" y="568094"/>
                  </a:cubicBezTo>
                  <a:cubicBezTo>
                    <a:pt x="965597" y="553013"/>
                    <a:pt x="961876" y="541106"/>
                    <a:pt x="954435" y="532375"/>
                  </a:cubicBezTo>
                  <a:cubicBezTo>
                    <a:pt x="947490" y="524041"/>
                    <a:pt x="938361" y="519874"/>
                    <a:pt x="927050" y="519874"/>
                  </a:cubicBezTo>
                  <a:close/>
                  <a:moveTo>
                    <a:pt x="2032397" y="517790"/>
                  </a:moveTo>
                  <a:cubicBezTo>
                    <a:pt x="2023269" y="517790"/>
                    <a:pt x="2015728" y="521114"/>
                    <a:pt x="2009775" y="527761"/>
                  </a:cubicBezTo>
                  <a:cubicBezTo>
                    <a:pt x="2003822" y="534409"/>
                    <a:pt x="2000895" y="543438"/>
                    <a:pt x="2000994" y="554848"/>
                  </a:cubicBezTo>
                  <a:lnTo>
                    <a:pt x="2063502" y="554848"/>
                  </a:lnTo>
                  <a:cubicBezTo>
                    <a:pt x="2063204" y="542743"/>
                    <a:pt x="2060079" y="533541"/>
                    <a:pt x="2054126" y="527241"/>
                  </a:cubicBezTo>
                  <a:cubicBezTo>
                    <a:pt x="2048173" y="520940"/>
                    <a:pt x="2040930" y="517790"/>
                    <a:pt x="2032397" y="517790"/>
                  </a:cubicBezTo>
                  <a:close/>
                  <a:moveTo>
                    <a:pt x="1508522" y="517790"/>
                  </a:moveTo>
                  <a:cubicBezTo>
                    <a:pt x="1499394" y="517790"/>
                    <a:pt x="1491853" y="521114"/>
                    <a:pt x="1485900" y="527761"/>
                  </a:cubicBezTo>
                  <a:cubicBezTo>
                    <a:pt x="1479947" y="534409"/>
                    <a:pt x="1477020" y="543438"/>
                    <a:pt x="1477119" y="554848"/>
                  </a:cubicBezTo>
                  <a:lnTo>
                    <a:pt x="1539627" y="554848"/>
                  </a:lnTo>
                  <a:cubicBezTo>
                    <a:pt x="1539329" y="542743"/>
                    <a:pt x="1536204" y="533541"/>
                    <a:pt x="1530251" y="527241"/>
                  </a:cubicBezTo>
                  <a:cubicBezTo>
                    <a:pt x="1524298" y="520940"/>
                    <a:pt x="1517055" y="517790"/>
                    <a:pt x="1508522" y="517790"/>
                  </a:cubicBezTo>
                  <a:close/>
                  <a:moveTo>
                    <a:pt x="317897" y="517790"/>
                  </a:moveTo>
                  <a:cubicBezTo>
                    <a:pt x="308769" y="517790"/>
                    <a:pt x="301228" y="521114"/>
                    <a:pt x="295275" y="527761"/>
                  </a:cubicBezTo>
                  <a:cubicBezTo>
                    <a:pt x="289322" y="534409"/>
                    <a:pt x="286395" y="543438"/>
                    <a:pt x="286494" y="554848"/>
                  </a:cubicBezTo>
                  <a:lnTo>
                    <a:pt x="349002" y="554848"/>
                  </a:lnTo>
                  <a:cubicBezTo>
                    <a:pt x="348704" y="542743"/>
                    <a:pt x="345579" y="533541"/>
                    <a:pt x="339626" y="527241"/>
                  </a:cubicBezTo>
                  <a:cubicBezTo>
                    <a:pt x="333673" y="520940"/>
                    <a:pt x="326430" y="517790"/>
                    <a:pt x="317897" y="517790"/>
                  </a:cubicBezTo>
                  <a:close/>
                  <a:moveTo>
                    <a:pt x="2029867" y="485792"/>
                  </a:moveTo>
                  <a:cubicBezTo>
                    <a:pt x="2053381" y="485792"/>
                    <a:pt x="2071936" y="493556"/>
                    <a:pt x="2085528" y="509083"/>
                  </a:cubicBezTo>
                  <a:cubicBezTo>
                    <a:pt x="2099121" y="524611"/>
                    <a:pt x="2105620" y="548399"/>
                    <a:pt x="2105025" y="580447"/>
                  </a:cubicBezTo>
                  <a:lnTo>
                    <a:pt x="2000250" y="580447"/>
                  </a:lnTo>
                  <a:cubicBezTo>
                    <a:pt x="2000548" y="592849"/>
                    <a:pt x="2003921" y="602498"/>
                    <a:pt x="2010370" y="609394"/>
                  </a:cubicBezTo>
                  <a:cubicBezTo>
                    <a:pt x="2016819" y="616289"/>
                    <a:pt x="2024856" y="619737"/>
                    <a:pt x="2034480" y="619737"/>
                  </a:cubicBezTo>
                  <a:cubicBezTo>
                    <a:pt x="2041029" y="619737"/>
                    <a:pt x="2046535" y="617951"/>
                    <a:pt x="2051000" y="614379"/>
                  </a:cubicBezTo>
                  <a:cubicBezTo>
                    <a:pt x="2055465" y="610807"/>
                    <a:pt x="2058839" y="605053"/>
                    <a:pt x="2061121" y="597115"/>
                  </a:cubicBezTo>
                  <a:lnTo>
                    <a:pt x="2102792" y="604110"/>
                  </a:lnTo>
                  <a:cubicBezTo>
                    <a:pt x="2097435" y="619390"/>
                    <a:pt x="2088976" y="631023"/>
                    <a:pt x="2077417" y="639010"/>
                  </a:cubicBezTo>
                  <a:cubicBezTo>
                    <a:pt x="2065858" y="646998"/>
                    <a:pt x="2051397" y="650991"/>
                    <a:pt x="2034034" y="650991"/>
                  </a:cubicBezTo>
                  <a:cubicBezTo>
                    <a:pt x="2006550" y="650991"/>
                    <a:pt x="1986211" y="642012"/>
                    <a:pt x="1973014" y="624053"/>
                  </a:cubicBezTo>
                  <a:cubicBezTo>
                    <a:pt x="1962596" y="609667"/>
                    <a:pt x="1957387" y="591509"/>
                    <a:pt x="1957387" y="569582"/>
                  </a:cubicBezTo>
                  <a:cubicBezTo>
                    <a:pt x="1957387" y="543388"/>
                    <a:pt x="1964234" y="522875"/>
                    <a:pt x="1977926" y="508042"/>
                  </a:cubicBezTo>
                  <a:cubicBezTo>
                    <a:pt x="1991618" y="493209"/>
                    <a:pt x="2008932" y="485792"/>
                    <a:pt x="2029867" y="485792"/>
                  </a:cubicBezTo>
                  <a:close/>
                  <a:moveTo>
                    <a:pt x="1787575" y="485792"/>
                  </a:moveTo>
                  <a:cubicBezTo>
                    <a:pt x="1797695" y="485792"/>
                    <a:pt x="1806476" y="487875"/>
                    <a:pt x="1813917" y="492043"/>
                  </a:cubicBezTo>
                  <a:cubicBezTo>
                    <a:pt x="1821359" y="496210"/>
                    <a:pt x="1827461" y="502510"/>
                    <a:pt x="1832223" y="510944"/>
                  </a:cubicBezTo>
                  <a:cubicBezTo>
                    <a:pt x="1839168" y="502510"/>
                    <a:pt x="1846659" y="496210"/>
                    <a:pt x="1854696" y="492043"/>
                  </a:cubicBezTo>
                  <a:cubicBezTo>
                    <a:pt x="1862733" y="487875"/>
                    <a:pt x="1871315" y="485792"/>
                    <a:pt x="1880443" y="485792"/>
                  </a:cubicBezTo>
                  <a:cubicBezTo>
                    <a:pt x="1892052" y="485792"/>
                    <a:pt x="1901875" y="488148"/>
                    <a:pt x="1909911" y="492861"/>
                  </a:cubicBezTo>
                  <a:cubicBezTo>
                    <a:pt x="1917948" y="497574"/>
                    <a:pt x="1923951" y="504495"/>
                    <a:pt x="1927920" y="513623"/>
                  </a:cubicBezTo>
                  <a:cubicBezTo>
                    <a:pt x="1930797" y="520370"/>
                    <a:pt x="1932236" y="531284"/>
                    <a:pt x="1932236" y="546365"/>
                  </a:cubicBezTo>
                  <a:lnTo>
                    <a:pt x="1932236" y="647419"/>
                  </a:lnTo>
                  <a:lnTo>
                    <a:pt x="1890415" y="647419"/>
                  </a:lnTo>
                  <a:lnTo>
                    <a:pt x="1890415" y="557081"/>
                  </a:lnTo>
                  <a:cubicBezTo>
                    <a:pt x="1890415" y="541404"/>
                    <a:pt x="1888976" y="531284"/>
                    <a:pt x="1886099" y="526720"/>
                  </a:cubicBezTo>
                  <a:cubicBezTo>
                    <a:pt x="1882229" y="520766"/>
                    <a:pt x="1876276" y="517790"/>
                    <a:pt x="1868239" y="517790"/>
                  </a:cubicBezTo>
                  <a:cubicBezTo>
                    <a:pt x="1862386" y="517790"/>
                    <a:pt x="1856879" y="519576"/>
                    <a:pt x="1851720" y="523148"/>
                  </a:cubicBezTo>
                  <a:cubicBezTo>
                    <a:pt x="1846560" y="526720"/>
                    <a:pt x="1842839" y="531953"/>
                    <a:pt x="1840557" y="538849"/>
                  </a:cubicBezTo>
                  <a:cubicBezTo>
                    <a:pt x="1838275" y="545745"/>
                    <a:pt x="1837134" y="556634"/>
                    <a:pt x="1837134" y="571517"/>
                  </a:cubicBezTo>
                  <a:lnTo>
                    <a:pt x="1837134" y="647419"/>
                  </a:lnTo>
                  <a:lnTo>
                    <a:pt x="1795314" y="647419"/>
                  </a:lnTo>
                  <a:lnTo>
                    <a:pt x="1795314" y="560801"/>
                  </a:lnTo>
                  <a:cubicBezTo>
                    <a:pt x="1795314" y="545422"/>
                    <a:pt x="1794570" y="535500"/>
                    <a:pt x="1793081" y="531036"/>
                  </a:cubicBezTo>
                  <a:cubicBezTo>
                    <a:pt x="1791593" y="526571"/>
                    <a:pt x="1789286" y="523247"/>
                    <a:pt x="1786161" y="521064"/>
                  </a:cubicBezTo>
                  <a:cubicBezTo>
                    <a:pt x="1783035" y="518881"/>
                    <a:pt x="1778794" y="517790"/>
                    <a:pt x="1773436" y="517790"/>
                  </a:cubicBezTo>
                  <a:cubicBezTo>
                    <a:pt x="1766987" y="517790"/>
                    <a:pt x="1761182" y="519526"/>
                    <a:pt x="1756023" y="522999"/>
                  </a:cubicBezTo>
                  <a:cubicBezTo>
                    <a:pt x="1750864" y="526472"/>
                    <a:pt x="1747168" y="531482"/>
                    <a:pt x="1744935" y="538031"/>
                  </a:cubicBezTo>
                  <a:cubicBezTo>
                    <a:pt x="1742703" y="544579"/>
                    <a:pt x="1741587" y="555443"/>
                    <a:pt x="1741587" y="570624"/>
                  </a:cubicBezTo>
                  <a:lnTo>
                    <a:pt x="1741587" y="647419"/>
                  </a:lnTo>
                  <a:lnTo>
                    <a:pt x="1699766" y="647419"/>
                  </a:lnTo>
                  <a:lnTo>
                    <a:pt x="1699766" y="489364"/>
                  </a:lnTo>
                  <a:lnTo>
                    <a:pt x="1738312" y="489364"/>
                  </a:lnTo>
                  <a:lnTo>
                    <a:pt x="1738312" y="510944"/>
                  </a:lnTo>
                  <a:cubicBezTo>
                    <a:pt x="1752104" y="494176"/>
                    <a:pt x="1768525" y="485792"/>
                    <a:pt x="1787575" y="485792"/>
                  </a:cubicBezTo>
                  <a:close/>
                  <a:moveTo>
                    <a:pt x="1505992" y="485792"/>
                  </a:moveTo>
                  <a:cubicBezTo>
                    <a:pt x="1529507" y="485792"/>
                    <a:pt x="1548061" y="493556"/>
                    <a:pt x="1561654" y="509083"/>
                  </a:cubicBezTo>
                  <a:cubicBezTo>
                    <a:pt x="1575246" y="524611"/>
                    <a:pt x="1581745" y="548399"/>
                    <a:pt x="1581150" y="580447"/>
                  </a:cubicBezTo>
                  <a:lnTo>
                    <a:pt x="1476375" y="580447"/>
                  </a:lnTo>
                  <a:cubicBezTo>
                    <a:pt x="1476673" y="592849"/>
                    <a:pt x="1480046" y="602498"/>
                    <a:pt x="1486495" y="609394"/>
                  </a:cubicBezTo>
                  <a:cubicBezTo>
                    <a:pt x="1492945" y="616289"/>
                    <a:pt x="1500981" y="619737"/>
                    <a:pt x="1510606" y="619737"/>
                  </a:cubicBezTo>
                  <a:cubicBezTo>
                    <a:pt x="1517154" y="619737"/>
                    <a:pt x="1522661" y="617951"/>
                    <a:pt x="1527125" y="614379"/>
                  </a:cubicBezTo>
                  <a:cubicBezTo>
                    <a:pt x="1531590" y="610807"/>
                    <a:pt x="1534964" y="605053"/>
                    <a:pt x="1537246" y="597115"/>
                  </a:cubicBezTo>
                  <a:lnTo>
                    <a:pt x="1578918" y="604110"/>
                  </a:lnTo>
                  <a:cubicBezTo>
                    <a:pt x="1573560" y="619390"/>
                    <a:pt x="1565101" y="631023"/>
                    <a:pt x="1553542" y="639010"/>
                  </a:cubicBezTo>
                  <a:cubicBezTo>
                    <a:pt x="1541983" y="646998"/>
                    <a:pt x="1527522" y="650991"/>
                    <a:pt x="1510159" y="650991"/>
                  </a:cubicBezTo>
                  <a:cubicBezTo>
                    <a:pt x="1482675" y="650991"/>
                    <a:pt x="1462336" y="642012"/>
                    <a:pt x="1449140" y="624053"/>
                  </a:cubicBezTo>
                  <a:cubicBezTo>
                    <a:pt x="1438722" y="609667"/>
                    <a:pt x="1433513" y="591509"/>
                    <a:pt x="1433513" y="569582"/>
                  </a:cubicBezTo>
                  <a:cubicBezTo>
                    <a:pt x="1433513" y="543388"/>
                    <a:pt x="1440359" y="522875"/>
                    <a:pt x="1454051" y="508042"/>
                  </a:cubicBezTo>
                  <a:cubicBezTo>
                    <a:pt x="1467743" y="493209"/>
                    <a:pt x="1485057" y="485792"/>
                    <a:pt x="1505992" y="485792"/>
                  </a:cubicBezTo>
                  <a:close/>
                  <a:moveTo>
                    <a:pt x="926902" y="485792"/>
                  </a:moveTo>
                  <a:cubicBezTo>
                    <a:pt x="950813" y="485792"/>
                    <a:pt x="970409" y="493531"/>
                    <a:pt x="985689" y="509009"/>
                  </a:cubicBezTo>
                  <a:cubicBezTo>
                    <a:pt x="999480" y="523098"/>
                    <a:pt x="1007070" y="540511"/>
                    <a:pt x="1008459" y="561248"/>
                  </a:cubicBezTo>
                  <a:cubicBezTo>
                    <a:pt x="1021358" y="555989"/>
                    <a:pt x="1028005" y="545968"/>
                    <a:pt x="1028402" y="531184"/>
                  </a:cubicBezTo>
                  <a:lnTo>
                    <a:pt x="1008162" y="531184"/>
                  </a:lnTo>
                  <a:lnTo>
                    <a:pt x="1008162" y="489364"/>
                  </a:lnTo>
                  <a:lnTo>
                    <a:pt x="1049982" y="489364"/>
                  </a:lnTo>
                  <a:lnTo>
                    <a:pt x="1049982" y="519278"/>
                  </a:lnTo>
                  <a:cubicBezTo>
                    <a:pt x="1049982" y="531581"/>
                    <a:pt x="1048916" y="541206"/>
                    <a:pt x="1046783" y="548151"/>
                  </a:cubicBezTo>
                  <a:cubicBezTo>
                    <a:pt x="1044650" y="555096"/>
                    <a:pt x="1040705" y="561297"/>
                    <a:pt x="1034951" y="566754"/>
                  </a:cubicBezTo>
                  <a:cubicBezTo>
                    <a:pt x="1028303" y="573204"/>
                    <a:pt x="1019225" y="578264"/>
                    <a:pt x="1007715" y="581935"/>
                  </a:cubicBezTo>
                  <a:cubicBezTo>
                    <a:pt x="1005235" y="599695"/>
                    <a:pt x="997843" y="614826"/>
                    <a:pt x="985540" y="627327"/>
                  </a:cubicBezTo>
                  <a:cubicBezTo>
                    <a:pt x="970062" y="643103"/>
                    <a:pt x="950615" y="650991"/>
                    <a:pt x="927199" y="650991"/>
                  </a:cubicBezTo>
                  <a:cubicBezTo>
                    <a:pt x="912217" y="650991"/>
                    <a:pt x="898426" y="647717"/>
                    <a:pt x="885825" y="641168"/>
                  </a:cubicBezTo>
                  <a:cubicBezTo>
                    <a:pt x="872431" y="634223"/>
                    <a:pt x="862360" y="624524"/>
                    <a:pt x="855613" y="612073"/>
                  </a:cubicBezTo>
                  <a:cubicBezTo>
                    <a:pt x="848866" y="599621"/>
                    <a:pt x="845493" y="584316"/>
                    <a:pt x="845493" y="566159"/>
                  </a:cubicBezTo>
                  <a:cubicBezTo>
                    <a:pt x="845493" y="551872"/>
                    <a:pt x="848916" y="538427"/>
                    <a:pt x="855762" y="525827"/>
                  </a:cubicBezTo>
                  <a:cubicBezTo>
                    <a:pt x="862906" y="512631"/>
                    <a:pt x="872678" y="502659"/>
                    <a:pt x="885081" y="495912"/>
                  </a:cubicBezTo>
                  <a:cubicBezTo>
                    <a:pt x="897483" y="489165"/>
                    <a:pt x="911423" y="485792"/>
                    <a:pt x="926902" y="485792"/>
                  </a:cubicBezTo>
                  <a:close/>
                  <a:moveTo>
                    <a:pt x="751136" y="485792"/>
                  </a:moveTo>
                  <a:cubicBezTo>
                    <a:pt x="770384" y="485792"/>
                    <a:pt x="785689" y="489934"/>
                    <a:pt x="797049" y="498219"/>
                  </a:cubicBezTo>
                  <a:cubicBezTo>
                    <a:pt x="808410" y="506504"/>
                    <a:pt x="816570" y="519129"/>
                    <a:pt x="821531" y="536096"/>
                  </a:cubicBezTo>
                  <a:lnTo>
                    <a:pt x="780306" y="543537"/>
                  </a:lnTo>
                  <a:cubicBezTo>
                    <a:pt x="778917" y="535302"/>
                    <a:pt x="775767" y="529101"/>
                    <a:pt x="770855" y="524934"/>
                  </a:cubicBezTo>
                  <a:cubicBezTo>
                    <a:pt x="765944" y="520766"/>
                    <a:pt x="759569" y="518683"/>
                    <a:pt x="751731" y="518683"/>
                  </a:cubicBezTo>
                  <a:cubicBezTo>
                    <a:pt x="741313" y="518683"/>
                    <a:pt x="733003" y="522280"/>
                    <a:pt x="726802" y="529473"/>
                  </a:cubicBezTo>
                  <a:cubicBezTo>
                    <a:pt x="720601" y="536666"/>
                    <a:pt x="717500" y="548697"/>
                    <a:pt x="717500" y="565564"/>
                  </a:cubicBezTo>
                  <a:cubicBezTo>
                    <a:pt x="717500" y="584316"/>
                    <a:pt x="720651" y="597562"/>
                    <a:pt x="726951" y="605301"/>
                  </a:cubicBezTo>
                  <a:cubicBezTo>
                    <a:pt x="733251" y="613040"/>
                    <a:pt x="741710" y="616909"/>
                    <a:pt x="752326" y="616909"/>
                  </a:cubicBezTo>
                  <a:cubicBezTo>
                    <a:pt x="760264" y="616909"/>
                    <a:pt x="766763" y="614652"/>
                    <a:pt x="771823" y="610138"/>
                  </a:cubicBezTo>
                  <a:cubicBezTo>
                    <a:pt x="776883" y="605623"/>
                    <a:pt x="780455" y="597859"/>
                    <a:pt x="782538" y="586846"/>
                  </a:cubicBezTo>
                  <a:lnTo>
                    <a:pt x="823615" y="593841"/>
                  </a:lnTo>
                  <a:cubicBezTo>
                    <a:pt x="819349" y="612693"/>
                    <a:pt x="811163" y="626931"/>
                    <a:pt x="799058" y="636555"/>
                  </a:cubicBezTo>
                  <a:cubicBezTo>
                    <a:pt x="786953" y="646179"/>
                    <a:pt x="770731" y="650991"/>
                    <a:pt x="750391" y="650991"/>
                  </a:cubicBezTo>
                  <a:cubicBezTo>
                    <a:pt x="727273" y="650991"/>
                    <a:pt x="708844" y="643699"/>
                    <a:pt x="695102" y="629113"/>
                  </a:cubicBezTo>
                  <a:cubicBezTo>
                    <a:pt x="681360" y="614528"/>
                    <a:pt x="674489" y="594337"/>
                    <a:pt x="674489" y="568540"/>
                  </a:cubicBezTo>
                  <a:cubicBezTo>
                    <a:pt x="674489" y="542446"/>
                    <a:pt x="681385" y="522131"/>
                    <a:pt x="695176" y="507595"/>
                  </a:cubicBezTo>
                  <a:cubicBezTo>
                    <a:pt x="708968" y="493060"/>
                    <a:pt x="727621" y="485792"/>
                    <a:pt x="751136" y="485792"/>
                  </a:cubicBezTo>
                  <a:close/>
                  <a:moveTo>
                    <a:pt x="517178" y="485792"/>
                  </a:moveTo>
                  <a:cubicBezTo>
                    <a:pt x="526405" y="485792"/>
                    <a:pt x="534839" y="487454"/>
                    <a:pt x="542479" y="490778"/>
                  </a:cubicBezTo>
                  <a:cubicBezTo>
                    <a:pt x="550118" y="494101"/>
                    <a:pt x="555898" y="498343"/>
                    <a:pt x="559817" y="503502"/>
                  </a:cubicBezTo>
                  <a:cubicBezTo>
                    <a:pt x="563736" y="508662"/>
                    <a:pt x="566465" y="514516"/>
                    <a:pt x="568003" y="521064"/>
                  </a:cubicBezTo>
                  <a:cubicBezTo>
                    <a:pt x="569541" y="527613"/>
                    <a:pt x="570309" y="536989"/>
                    <a:pt x="570309" y="549193"/>
                  </a:cubicBezTo>
                  <a:lnTo>
                    <a:pt x="570309" y="647419"/>
                  </a:lnTo>
                  <a:lnTo>
                    <a:pt x="528489" y="647419"/>
                  </a:lnTo>
                  <a:lnTo>
                    <a:pt x="528489" y="566754"/>
                  </a:lnTo>
                  <a:cubicBezTo>
                    <a:pt x="528489" y="549689"/>
                    <a:pt x="527596" y="538651"/>
                    <a:pt x="525810" y="533640"/>
                  </a:cubicBezTo>
                  <a:cubicBezTo>
                    <a:pt x="524024" y="528630"/>
                    <a:pt x="521122" y="524735"/>
                    <a:pt x="517103" y="521957"/>
                  </a:cubicBezTo>
                  <a:cubicBezTo>
                    <a:pt x="513085" y="519179"/>
                    <a:pt x="508248" y="517790"/>
                    <a:pt x="502593" y="517790"/>
                  </a:cubicBezTo>
                  <a:cubicBezTo>
                    <a:pt x="495350" y="517790"/>
                    <a:pt x="488851" y="519774"/>
                    <a:pt x="483096" y="523743"/>
                  </a:cubicBezTo>
                  <a:cubicBezTo>
                    <a:pt x="477341" y="527712"/>
                    <a:pt x="473398" y="532970"/>
                    <a:pt x="471264" y="539519"/>
                  </a:cubicBezTo>
                  <a:cubicBezTo>
                    <a:pt x="469131" y="546067"/>
                    <a:pt x="468065" y="558172"/>
                    <a:pt x="468065" y="575833"/>
                  </a:cubicBezTo>
                  <a:lnTo>
                    <a:pt x="468065" y="647419"/>
                  </a:lnTo>
                  <a:lnTo>
                    <a:pt x="426244" y="647419"/>
                  </a:lnTo>
                  <a:lnTo>
                    <a:pt x="426244" y="489364"/>
                  </a:lnTo>
                  <a:lnTo>
                    <a:pt x="465088" y="489364"/>
                  </a:lnTo>
                  <a:lnTo>
                    <a:pt x="465088" y="512581"/>
                  </a:lnTo>
                  <a:cubicBezTo>
                    <a:pt x="478879" y="494722"/>
                    <a:pt x="496243" y="485792"/>
                    <a:pt x="517178" y="485792"/>
                  </a:cubicBezTo>
                  <a:close/>
                  <a:moveTo>
                    <a:pt x="315367" y="485792"/>
                  </a:moveTo>
                  <a:cubicBezTo>
                    <a:pt x="338882" y="485792"/>
                    <a:pt x="357436" y="493556"/>
                    <a:pt x="371029" y="509083"/>
                  </a:cubicBezTo>
                  <a:cubicBezTo>
                    <a:pt x="384622" y="524611"/>
                    <a:pt x="391120" y="548399"/>
                    <a:pt x="390525" y="580447"/>
                  </a:cubicBezTo>
                  <a:lnTo>
                    <a:pt x="285750" y="580447"/>
                  </a:lnTo>
                  <a:cubicBezTo>
                    <a:pt x="286048" y="592849"/>
                    <a:pt x="289421" y="602498"/>
                    <a:pt x="295870" y="609394"/>
                  </a:cubicBezTo>
                  <a:cubicBezTo>
                    <a:pt x="302320" y="616289"/>
                    <a:pt x="310356" y="619737"/>
                    <a:pt x="319980" y="619737"/>
                  </a:cubicBezTo>
                  <a:cubicBezTo>
                    <a:pt x="326529" y="619737"/>
                    <a:pt x="332036" y="617951"/>
                    <a:pt x="336500" y="614379"/>
                  </a:cubicBezTo>
                  <a:cubicBezTo>
                    <a:pt x="340965" y="610807"/>
                    <a:pt x="344339" y="605053"/>
                    <a:pt x="346621" y="597115"/>
                  </a:cubicBezTo>
                  <a:lnTo>
                    <a:pt x="388293" y="604110"/>
                  </a:lnTo>
                  <a:cubicBezTo>
                    <a:pt x="382935" y="619390"/>
                    <a:pt x="374476" y="631023"/>
                    <a:pt x="362917" y="639010"/>
                  </a:cubicBezTo>
                  <a:cubicBezTo>
                    <a:pt x="351358" y="646998"/>
                    <a:pt x="336897" y="650991"/>
                    <a:pt x="319534" y="650991"/>
                  </a:cubicBezTo>
                  <a:cubicBezTo>
                    <a:pt x="292051" y="650991"/>
                    <a:pt x="271711" y="642012"/>
                    <a:pt x="258515" y="624053"/>
                  </a:cubicBezTo>
                  <a:cubicBezTo>
                    <a:pt x="248097" y="609667"/>
                    <a:pt x="242888" y="591509"/>
                    <a:pt x="242888" y="569582"/>
                  </a:cubicBezTo>
                  <a:cubicBezTo>
                    <a:pt x="242888" y="543388"/>
                    <a:pt x="249734" y="522875"/>
                    <a:pt x="263426" y="508042"/>
                  </a:cubicBezTo>
                  <a:cubicBezTo>
                    <a:pt x="277118" y="493209"/>
                    <a:pt x="294432" y="485792"/>
                    <a:pt x="315367" y="485792"/>
                  </a:cubicBezTo>
                  <a:close/>
                  <a:moveTo>
                    <a:pt x="204341" y="485792"/>
                  </a:moveTo>
                  <a:cubicBezTo>
                    <a:pt x="213866" y="485792"/>
                    <a:pt x="223044" y="488421"/>
                    <a:pt x="231874" y="493680"/>
                  </a:cubicBezTo>
                  <a:lnTo>
                    <a:pt x="218926" y="530143"/>
                  </a:lnTo>
                  <a:cubicBezTo>
                    <a:pt x="211882" y="525579"/>
                    <a:pt x="205333" y="523297"/>
                    <a:pt x="199281" y="523297"/>
                  </a:cubicBezTo>
                  <a:cubicBezTo>
                    <a:pt x="193427" y="523297"/>
                    <a:pt x="188466" y="524909"/>
                    <a:pt x="184398" y="528133"/>
                  </a:cubicBezTo>
                  <a:cubicBezTo>
                    <a:pt x="180330" y="531358"/>
                    <a:pt x="177130" y="537187"/>
                    <a:pt x="174799" y="545621"/>
                  </a:cubicBezTo>
                  <a:cubicBezTo>
                    <a:pt x="172467" y="554054"/>
                    <a:pt x="171301" y="571715"/>
                    <a:pt x="171301" y="598604"/>
                  </a:cubicBezTo>
                  <a:lnTo>
                    <a:pt x="171301" y="647419"/>
                  </a:lnTo>
                  <a:lnTo>
                    <a:pt x="129481" y="647419"/>
                  </a:lnTo>
                  <a:lnTo>
                    <a:pt x="129481" y="489364"/>
                  </a:lnTo>
                  <a:lnTo>
                    <a:pt x="168325" y="489364"/>
                  </a:lnTo>
                  <a:lnTo>
                    <a:pt x="168325" y="511837"/>
                  </a:lnTo>
                  <a:cubicBezTo>
                    <a:pt x="174972" y="501220"/>
                    <a:pt x="180950" y="494225"/>
                    <a:pt x="186258" y="490852"/>
                  </a:cubicBezTo>
                  <a:cubicBezTo>
                    <a:pt x="191567" y="487479"/>
                    <a:pt x="197594" y="485792"/>
                    <a:pt x="204341" y="485792"/>
                  </a:cubicBezTo>
                  <a:close/>
                  <a:moveTo>
                    <a:pt x="1203871" y="433553"/>
                  </a:moveTo>
                  <a:lnTo>
                    <a:pt x="1203871" y="489364"/>
                  </a:lnTo>
                  <a:lnTo>
                    <a:pt x="1232446" y="489364"/>
                  </a:lnTo>
                  <a:lnTo>
                    <a:pt x="1232446" y="522701"/>
                  </a:lnTo>
                  <a:lnTo>
                    <a:pt x="1203871" y="522701"/>
                  </a:lnTo>
                  <a:lnTo>
                    <a:pt x="1203871" y="586400"/>
                  </a:lnTo>
                  <a:cubicBezTo>
                    <a:pt x="1203871" y="599298"/>
                    <a:pt x="1204144" y="606814"/>
                    <a:pt x="1204689" y="608947"/>
                  </a:cubicBezTo>
                  <a:cubicBezTo>
                    <a:pt x="1205235" y="611080"/>
                    <a:pt x="1206475" y="612841"/>
                    <a:pt x="1208410" y="614231"/>
                  </a:cubicBezTo>
                  <a:cubicBezTo>
                    <a:pt x="1210345" y="615620"/>
                    <a:pt x="1212701" y="616314"/>
                    <a:pt x="1215479" y="616314"/>
                  </a:cubicBezTo>
                  <a:cubicBezTo>
                    <a:pt x="1219349" y="616314"/>
                    <a:pt x="1224955" y="614975"/>
                    <a:pt x="1232297" y="612296"/>
                  </a:cubicBezTo>
                  <a:lnTo>
                    <a:pt x="1235869" y="644740"/>
                  </a:lnTo>
                  <a:cubicBezTo>
                    <a:pt x="1226145" y="648907"/>
                    <a:pt x="1215132" y="650991"/>
                    <a:pt x="1202829" y="650991"/>
                  </a:cubicBezTo>
                  <a:cubicBezTo>
                    <a:pt x="1195288" y="650991"/>
                    <a:pt x="1188492" y="649726"/>
                    <a:pt x="1182440" y="647196"/>
                  </a:cubicBezTo>
                  <a:cubicBezTo>
                    <a:pt x="1176387" y="644666"/>
                    <a:pt x="1171947" y="641392"/>
                    <a:pt x="1169119" y="637373"/>
                  </a:cubicBezTo>
                  <a:cubicBezTo>
                    <a:pt x="1166292" y="633355"/>
                    <a:pt x="1164332" y="627923"/>
                    <a:pt x="1163241" y="621077"/>
                  </a:cubicBezTo>
                  <a:cubicBezTo>
                    <a:pt x="1162348" y="616215"/>
                    <a:pt x="1161901" y="606392"/>
                    <a:pt x="1161901" y="591609"/>
                  </a:cubicBezTo>
                  <a:lnTo>
                    <a:pt x="1161901" y="522701"/>
                  </a:lnTo>
                  <a:lnTo>
                    <a:pt x="1142702" y="522701"/>
                  </a:lnTo>
                  <a:lnTo>
                    <a:pt x="1142702" y="489364"/>
                  </a:lnTo>
                  <a:lnTo>
                    <a:pt x="1161901" y="489364"/>
                  </a:lnTo>
                  <a:lnTo>
                    <a:pt x="1161901" y="457961"/>
                  </a:lnTo>
                  <a:close/>
                  <a:moveTo>
                    <a:pt x="70396" y="433553"/>
                  </a:moveTo>
                  <a:lnTo>
                    <a:pt x="70396" y="489364"/>
                  </a:lnTo>
                  <a:lnTo>
                    <a:pt x="98971" y="489364"/>
                  </a:lnTo>
                  <a:lnTo>
                    <a:pt x="98971" y="522701"/>
                  </a:lnTo>
                  <a:lnTo>
                    <a:pt x="70396" y="522701"/>
                  </a:lnTo>
                  <a:lnTo>
                    <a:pt x="70396" y="586400"/>
                  </a:lnTo>
                  <a:cubicBezTo>
                    <a:pt x="70396" y="599298"/>
                    <a:pt x="70669" y="606814"/>
                    <a:pt x="71214" y="608947"/>
                  </a:cubicBezTo>
                  <a:cubicBezTo>
                    <a:pt x="71760" y="611080"/>
                    <a:pt x="73000" y="612841"/>
                    <a:pt x="74935" y="614231"/>
                  </a:cubicBezTo>
                  <a:cubicBezTo>
                    <a:pt x="76870" y="615620"/>
                    <a:pt x="79226" y="616314"/>
                    <a:pt x="82004" y="616314"/>
                  </a:cubicBezTo>
                  <a:cubicBezTo>
                    <a:pt x="85874" y="616314"/>
                    <a:pt x="91480" y="614975"/>
                    <a:pt x="98822" y="612296"/>
                  </a:cubicBezTo>
                  <a:lnTo>
                    <a:pt x="102394" y="644740"/>
                  </a:lnTo>
                  <a:cubicBezTo>
                    <a:pt x="92670" y="648907"/>
                    <a:pt x="81657" y="650991"/>
                    <a:pt x="69354" y="650991"/>
                  </a:cubicBezTo>
                  <a:cubicBezTo>
                    <a:pt x="61813" y="650991"/>
                    <a:pt x="55017" y="649726"/>
                    <a:pt x="48965" y="647196"/>
                  </a:cubicBezTo>
                  <a:cubicBezTo>
                    <a:pt x="42912" y="644666"/>
                    <a:pt x="38472" y="641392"/>
                    <a:pt x="35644" y="637373"/>
                  </a:cubicBezTo>
                  <a:cubicBezTo>
                    <a:pt x="32817" y="633355"/>
                    <a:pt x="30857" y="627923"/>
                    <a:pt x="29766" y="621077"/>
                  </a:cubicBezTo>
                  <a:cubicBezTo>
                    <a:pt x="28873" y="616215"/>
                    <a:pt x="28426" y="606392"/>
                    <a:pt x="28426" y="591609"/>
                  </a:cubicBezTo>
                  <a:lnTo>
                    <a:pt x="28426" y="522701"/>
                  </a:lnTo>
                  <a:lnTo>
                    <a:pt x="9227" y="522701"/>
                  </a:lnTo>
                  <a:lnTo>
                    <a:pt x="9227" y="489364"/>
                  </a:lnTo>
                  <a:lnTo>
                    <a:pt x="28426" y="489364"/>
                  </a:lnTo>
                  <a:lnTo>
                    <a:pt x="28426" y="457961"/>
                  </a:lnTo>
                  <a:close/>
                  <a:moveTo>
                    <a:pt x="1264593" y="429237"/>
                  </a:moveTo>
                  <a:lnTo>
                    <a:pt x="1306413" y="429237"/>
                  </a:lnTo>
                  <a:lnTo>
                    <a:pt x="1306413" y="509456"/>
                  </a:lnTo>
                  <a:cubicBezTo>
                    <a:pt x="1319907" y="493680"/>
                    <a:pt x="1336030" y="485792"/>
                    <a:pt x="1354782" y="485792"/>
                  </a:cubicBezTo>
                  <a:cubicBezTo>
                    <a:pt x="1364407" y="485792"/>
                    <a:pt x="1373088" y="487578"/>
                    <a:pt x="1380827" y="491150"/>
                  </a:cubicBezTo>
                  <a:cubicBezTo>
                    <a:pt x="1388566" y="494722"/>
                    <a:pt x="1394396" y="499286"/>
                    <a:pt x="1398315" y="504842"/>
                  </a:cubicBezTo>
                  <a:cubicBezTo>
                    <a:pt x="1402234" y="510398"/>
                    <a:pt x="1404913" y="516550"/>
                    <a:pt x="1406351" y="523297"/>
                  </a:cubicBezTo>
                  <a:cubicBezTo>
                    <a:pt x="1407790" y="530043"/>
                    <a:pt x="1408509" y="540511"/>
                    <a:pt x="1408509" y="554699"/>
                  </a:cubicBezTo>
                  <a:lnTo>
                    <a:pt x="1408509" y="647419"/>
                  </a:lnTo>
                  <a:lnTo>
                    <a:pt x="1366689" y="647419"/>
                  </a:lnTo>
                  <a:lnTo>
                    <a:pt x="1366689" y="563927"/>
                  </a:lnTo>
                  <a:cubicBezTo>
                    <a:pt x="1366689" y="547357"/>
                    <a:pt x="1365895" y="536840"/>
                    <a:pt x="1364307" y="532375"/>
                  </a:cubicBezTo>
                  <a:cubicBezTo>
                    <a:pt x="1362720" y="527910"/>
                    <a:pt x="1359917" y="524363"/>
                    <a:pt x="1355899" y="521734"/>
                  </a:cubicBezTo>
                  <a:cubicBezTo>
                    <a:pt x="1351880" y="519105"/>
                    <a:pt x="1346845" y="517790"/>
                    <a:pt x="1340793" y="517790"/>
                  </a:cubicBezTo>
                  <a:cubicBezTo>
                    <a:pt x="1333847" y="517790"/>
                    <a:pt x="1327646" y="519477"/>
                    <a:pt x="1322189" y="522850"/>
                  </a:cubicBezTo>
                  <a:cubicBezTo>
                    <a:pt x="1316732" y="526224"/>
                    <a:pt x="1312739" y="531308"/>
                    <a:pt x="1310208" y="538105"/>
                  </a:cubicBezTo>
                  <a:cubicBezTo>
                    <a:pt x="1307678" y="544901"/>
                    <a:pt x="1306413" y="554947"/>
                    <a:pt x="1306413" y="568243"/>
                  </a:cubicBezTo>
                  <a:lnTo>
                    <a:pt x="1306413" y="647419"/>
                  </a:lnTo>
                  <a:lnTo>
                    <a:pt x="1264593" y="647419"/>
                  </a:lnTo>
                  <a:close/>
                  <a:moveTo>
                    <a:pt x="1488281" y="425516"/>
                  </a:moveTo>
                  <a:lnTo>
                    <a:pt x="1526977" y="425516"/>
                  </a:lnTo>
                  <a:lnTo>
                    <a:pt x="1557784" y="469421"/>
                  </a:lnTo>
                  <a:lnTo>
                    <a:pt x="1524149" y="469421"/>
                  </a:lnTo>
                  <a:lnTo>
                    <a:pt x="1506885" y="447245"/>
                  </a:lnTo>
                  <a:lnTo>
                    <a:pt x="1490811" y="469421"/>
                  </a:lnTo>
                  <a:lnTo>
                    <a:pt x="1457027" y="469421"/>
                  </a:lnTo>
                  <a:close/>
                  <a:moveTo>
                    <a:pt x="297656" y="425516"/>
                  </a:moveTo>
                  <a:lnTo>
                    <a:pt x="336352" y="425516"/>
                  </a:lnTo>
                  <a:lnTo>
                    <a:pt x="367159" y="469421"/>
                  </a:lnTo>
                  <a:lnTo>
                    <a:pt x="333524" y="469421"/>
                  </a:lnTo>
                  <a:lnTo>
                    <a:pt x="316260" y="447245"/>
                  </a:lnTo>
                  <a:lnTo>
                    <a:pt x="300186" y="469421"/>
                  </a:lnTo>
                  <a:lnTo>
                    <a:pt x="266402" y="469421"/>
                  </a:lnTo>
                  <a:close/>
                  <a:moveTo>
                    <a:pt x="1499295" y="371492"/>
                  </a:moveTo>
                  <a:cubicBezTo>
                    <a:pt x="1511498" y="371591"/>
                    <a:pt x="1521470" y="373575"/>
                    <a:pt x="1529209" y="377445"/>
                  </a:cubicBezTo>
                  <a:cubicBezTo>
                    <a:pt x="1537742" y="381612"/>
                    <a:pt x="1542108" y="387416"/>
                    <a:pt x="1542306" y="394858"/>
                  </a:cubicBezTo>
                  <a:cubicBezTo>
                    <a:pt x="1542703" y="405177"/>
                    <a:pt x="1533674" y="411477"/>
                    <a:pt x="1515219" y="413759"/>
                  </a:cubicBezTo>
                  <a:lnTo>
                    <a:pt x="1515219" y="421200"/>
                  </a:lnTo>
                  <a:lnTo>
                    <a:pt x="1498550" y="421200"/>
                  </a:lnTo>
                  <a:lnTo>
                    <a:pt x="1498550" y="404829"/>
                  </a:lnTo>
                  <a:cubicBezTo>
                    <a:pt x="1504206" y="404234"/>
                    <a:pt x="1507827" y="403688"/>
                    <a:pt x="1509415" y="403192"/>
                  </a:cubicBezTo>
                  <a:cubicBezTo>
                    <a:pt x="1514673" y="401902"/>
                    <a:pt x="1517352" y="399620"/>
                    <a:pt x="1517452" y="396346"/>
                  </a:cubicBezTo>
                  <a:cubicBezTo>
                    <a:pt x="1517551" y="394064"/>
                    <a:pt x="1516162" y="392129"/>
                    <a:pt x="1513284" y="390542"/>
                  </a:cubicBezTo>
                  <a:cubicBezTo>
                    <a:pt x="1509117" y="388260"/>
                    <a:pt x="1502519" y="387119"/>
                    <a:pt x="1493490" y="387119"/>
                  </a:cubicBezTo>
                  <a:cubicBezTo>
                    <a:pt x="1490414" y="387119"/>
                    <a:pt x="1485751" y="387317"/>
                    <a:pt x="1479500" y="387714"/>
                  </a:cubicBezTo>
                  <a:lnTo>
                    <a:pt x="1477863" y="372534"/>
                  </a:lnTo>
                  <a:cubicBezTo>
                    <a:pt x="1481733" y="371740"/>
                    <a:pt x="1488877" y="371393"/>
                    <a:pt x="1499295" y="371492"/>
                  </a:cubicBezTo>
                  <a:close/>
                  <a:moveTo>
                    <a:pt x="1218605" y="200042"/>
                  </a:moveTo>
                  <a:cubicBezTo>
                    <a:pt x="1213247" y="201828"/>
                    <a:pt x="1204764" y="203961"/>
                    <a:pt x="1193155" y="206442"/>
                  </a:cubicBezTo>
                  <a:cubicBezTo>
                    <a:pt x="1181547" y="208922"/>
                    <a:pt x="1173956" y="211353"/>
                    <a:pt x="1170384" y="213734"/>
                  </a:cubicBezTo>
                  <a:cubicBezTo>
                    <a:pt x="1164927" y="217604"/>
                    <a:pt x="1162199" y="222515"/>
                    <a:pt x="1162199" y="228468"/>
                  </a:cubicBezTo>
                  <a:cubicBezTo>
                    <a:pt x="1162199" y="234322"/>
                    <a:pt x="1164382" y="239382"/>
                    <a:pt x="1168747" y="243649"/>
                  </a:cubicBezTo>
                  <a:cubicBezTo>
                    <a:pt x="1173113" y="247915"/>
                    <a:pt x="1178669" y="250048"/>
                    <a:pt x="1185416" y="250048"/>
                  </a:cubicBezTo>
                  <a:cubicBezTo>
                    <a:pt x="1192957" y="250048"/>
                    <a:pt x="1200150" y="247568"/>
                    <a:pt x="1206996" y="242607"/>
                  </a:cubicBezTo>
                  <a:cubicBezTo>
                    <a:pt x="1212056" y="238836"/>
                    <a:pt x="1215380" y="234223"/>
                    <a:pt x="1216968" y="228766"/>
                  </a:cubicBezTo>
                  <a:cubicBezTo>
                    <a:pt x="1218059" y="225194"/>
                    <a:pt x="1218605" y="218397"/>
                    <a:pt x="1218605" y="208376"/>
                  </a:cubicBezTo>
                  <a:close/>
                  <a:moveTo>
                    <a:pt x="479375" y="148399"/>
                  </a:moveTo>
                  <a:cubicBezTo>
                    <a:pt x="468461" y="148399"/>
                    <a:pt x="459284" y="152566"/>
                    <a:pt x="451842" y="160900"/>
                  </a:cubicBezTo>
                  <a:cubicBezTo>
                    <a:pt x="444401" y="169234"/>
                    <a:pt x="440680" y="181240"/>
                    <a:pt x="440680" y="196917"/>
                  </a:cubicBezTo>
                  <a:cubicBezTo>
                    <a:pt x="440680" y="212593"/>
                    <a:pt x="444401" y="224599"/>
                    <a:pt x="451842" y="232933"/>
                  </a:cubicBezTo>
                  <a:cubicBezTo>
                    <a:pt x="459284" y="241267"/>
                    <a:pt x="468461" y="245434"/>
                    <a:pt x="479375" y="245434"/>
                  </a:cubicBezTo>
                  <a:cubicBezTo>
                    <a:pt x="490289" y="245434"/>
                    <a:pt x="499442" y="241267"/>
                    <a:pt x="506834" y="232933"/>
                  </a:cubicBezTo>
                  <a:cubicBezTo>
                    <a:pt x="514226" y="224599"/>
                    <a:pt x="517922" y="212494"/>
                    <a:pt x="517922" y="196619"/>
                  </a:cubicBezTo>
                  <a:cubicBezTo>
                    <a:pt x="517922" y="181141"/>
                    <a:pt x="514226" y="169234"/>
                    <a:pt x="506834" y="160900"/>
                  </a:cubicBezTo>
                  <a:cubicBezTo>
                    <a:pt x="499442" y="152566"/>
                    <a:pt x="490289" y="148399"/>
                    <a:pt x="479375" y="148399"/>
                  </a:cubicBezTo>
                  <a:close/>
                  <a:moveTo>
                    <a:pt x="845195" y="147357"/>
                  </a:moveTo>
                  <a:cubicBezTo>
                    <a:pt x="834976" y="147357"/>
                    <a:pt x="826492" y="151301"/>
                    <a:pt x="819745" y="159189"/>
                  </a:cubicBezTo>
                  <a:cubicBezTo>
                    <a:pt x="812998" y="167076"/>
                    <a:pt x="809625" y="178759"/>
                    <a:pt x="809625" y="194238"/>
                  </a:cubicBezTo>
                  <a:cubicBezTo>
                    <a:pt x="809625" y="211998"/>
                    <a:pt x="813147" y="225119"/>
                    <a:pt x="820192" y="233603"/>
                  </a:cubicBezTo>
                  <a:cubicBezTo>
                    <a:pt x="827236" y="242086"/>
                    <a:pt x="835819" y="246327"/>
                    <a:pt x="845939" y="246327"/>
                  </a:cubicBezTo>
                  <a:cubicBezTo>
                    <a:pt x="855663" y="246327"/>
                    <a:pt x="863749" y="242433"/>
                    <a:pt x="870198" y="234644"/>
                  </a:cubicBezTo>
                  <a:cubicBezTo>
                    <a:pt x="876647" y="226856"/>
                    <a:pt x="879872" y="214081"/>
                    <a:pt x="879872" y="196321"/>
                  </a:cubicBezTo>
                  <a:cubicBezTo>
                    <a:pt x="879872" y="179752"/>
                    <a:pt x="876548" y="167449"/>
                    <a:pt x="869900" y="159412"/>
                  </a:cubicBezTo>
                  <a:cubicBezTo>
                    <a:pt x="863253" y="151375"/>
                    <a:pt x="855018" y="147357"/>
                    <a:pt x="845195" y="147357"/>
                  </a:cubicBezTo>
                  <a:close/>
                  <a:moveTo>
                    <a:pt x="1879997" y="146315"/>
                  </a:moveTo>
                  <a:cubicBezTo>
                    <a:pt x="1870869" y="146315"/>
                    <a:pt x="1863328" y="149639"/>
                    <a:pt x="1857375" y="156286"/>
                  </a:cubicBezTo>
                  <a:cubicBezTo>
                    <a:pt x="1851422" y="162934"/>
                    <a:pt x="1848495" y="171963"/>
                    <a:pt x="1848594" y="183373"/>
                  </a:cubicBezTo>
                  <a:lnTo>
                    <a:pt x="1911102" y="183373"/>
                  </a:lnTo>
                  <a:cubicBezTo>
                    <a:pt x="1910804" y="171268"/>
                    <a:pt x="1907679" y="162066"/>
                    <a:pt x="1901726" y="155766"/>
                  </a:cubicBezTo>
                  <a:cubicBezTo>
                    <a:pt x="1895773" y="149465"/>
                    <a:pt x="1888530" y="146315"/>
                    <a:pt x="1879997" y="146315"/>
                  </a:cubicBezTo>
                  <a:close/>
                  <a:moveTo>
                    <a:pt x="1721941" y="117889"/>
                  </a:moveTo>
                  <a:lnTo>
                    <a:pt x="1763762" y="117889"/>
                  </a:lnTo>
                  <a:lnTo>
                    <a:pt x="1763762" y="275944"/>
                  </a:lnTo>
                  <a:lnTo>
                    <a:pt x="1721941" y="275944"/>
                  </a:lnTo>
                  <a:close/>
                  <a:moveTo>
                    <a:pt x="588466" y="117889"/>
                  </a:moveTo>
                  <a:lnTo>
                    <a:pt x="630287" y="117889"/>
                  </a:lnTo>
                  <a:lnTo>
                    <a:pt x="630287" y="275944"/>
                  </a:lnTo>
                  <a:lnTo>
                    <a:pt x="588466" y="275944"/>
                  </a:lnTo>
                  <a:close/>
                  <a:moveTo>
                    <a:pt x="2079278" y="114317"/>
                  </a:moveTo>
                  <a:cubicBezTo>
                    <a:pt x="2088505" y="114317"/>
                    <a:pt x="2096939" y="115979"/>
                    <a:pt x="2104578" y="119303"/>
                  </a:cubicBezTo>
                  <a:cubicBezTo>
                    <a:pt x="2112218" y="122626"/>
                    <a:pt x="2117998" y="126868"/>
                    <a:pt x="2121917" y="132027"/>
                  </a:cubicBezTo>
                  <a:cubicBezTo>
                    <a:pt x="2125836" y="137187"/>
                    <a:pt x="2128565" y="143041"/>
                    <a:pt x="2130102" y="149589"/>
                  </a:cubicBezTo>
                  <a:cubicBezTo>
                    <a:pt x="2131640" y="156138"/>
                    <a:pt x="2132409" y="165514"/>
                    <a:pt x="2132409" y="177718"/>
                  </a:cubicBezTo>
                  <a:lnTo>
                    <a:pt x="2132409" y="275944"/>
                  </a:lnTo>
                  <a:lnTo>
                    <a:pt x="2090589" y="275944"/>
                  </a:lnTo>
                  <a:lnTo>
                    <a:pt x="2090589" y="195279"/>
                  </a:lnTo>
                  <a:cubicBezTo>
                    <a:pt x="2090589" y="178214"/>
                    <a:pt x="2089696" y="167176"/>
                    <a:pt x="2087910" y="162165"/>
                  </a:cubicBezTo>
                  <a:cubicBezTo>
                    <a:pt x="2086124" y="157155"/>
                    <a:pt x="2083222" y="153260"/>
                    <a:pt x="2079203" y="150482"/>
                  </a:cubicBezTo>
                  <a:cubicBezTo>
                    <a:pt x="2075185" y="147704"/>
                    <a:pt x="2070348" y="146315"/>
                    <a:pt x="2064692" y="146315"/>
                  </a:cubicBezTo>
                  <a:cubicBezTo>
                    <a:pt x="2057450" y="146315"/>
                    <a:pt x="2050951" y="148299"/>
                    <a:pt x="2045196" y="152268"/>
                  </a:cubicBezTo>
                  <a:cubicBezTo>
                    <a:pt x="2039441" y="156237"/>
                    <a:pt x="2035497" y="161495"/>
                    <a:pt x="2033364" y="168044"/>
                  </a:cubicBezTo>
                  <a:cubicBezTo>
                    <a:pt x="2031231" y="174592"/>
                    <a:pt x="2030164" y="186697"/>
                    <a:pt x="2030164" y="204358"/>
                  </a:cubicBezTo>
                  <a:lnTo>
                    <a:pt x="2030164" y="275944"/>
                  </a:lnTo>
                  <a:lnTo>
                    <a:pt x="1988344" y="275944"/>
                  </a:lnTo>
                  <a:lnTo>
                    <a:pt x="1988344" y="117889"/>
                  </a:lnTo>
                  <a:lnTo>
                    <a:pt x="2027188" y="117889"/>
                  </a:lnTo>
                  <a:lnTo>
                    <a:pt x="2027188" y="141106"/>
                  </a:lnTo>
                  <a:cubicBezTo>
                    <a:pt x="2040979" y="123247"/>
                    <a:pt x="2058343" y="114317"/>
                    <a:pt x="2079278" y="114317"/>
                  </a:cubicBezTo>
                  <a:close/>
                  <a:moveTo>
                    <a:pt x="1877467" y="114317"/>
                  </a:moveTo>
                  <a:cubicBezTo>
                    <a:pt x="1900982" y="114317"/>
                    <a:pt x="1919536" y="122081"/>
                    <a:pt x="1933129" y="137608"/>
                  </a:cubicBezTo>
                  <a:cubicBezTo>
                    <a:pt x="1946721" y="153136"/>
                    <a:pt x="1953220" y="176924"/>
                    <a:pt x="1952625" y="208972"/>
                  </a:cubicBezTo>
                  <a:lnTo>
                    <a:pt x="1847850" y="208972"/>
                  </a:lnTo>
                  <a:cubicBezTo>
                    <a:pt x="1848148" y="221374"/>
                    <a:pt x="1851521" y="231023"/>
                    <a:pt x="1857970" y="237919"/>
                  </a:cubicBezTo>
                  <a:cubicBezTo>
                    <a:pt x="1864419" y="244814"/>
                    <a:pt x="1872456" y="248262"/>
                    <a:pt x="1882080" y="248262"/>
                  </a:cubicBezTo>
                  <a:cubicBezTo>
                    <a:pt x="1888629" y="248262"/>
                    <a:pt x="1894136" y="246476"/>
                    <a:pt x="1898600" y="242904"/>
                  </a:cubicBezTo>
                  <a:cubicBezTo>
                    <a:pt x="1903065" y="239333"/>
                    <a:pt x="1906439" y="233578"/>
                    <a:pt x="1908721" y="225640"/>
                  </a:cubicBezTo>
                  <a:lnTo>
                    <a:pt x="1950393" y="232635"/>
                  </a:lnTo>
                  <a:cubicBezTo>
                    <a:pt x="1945035" y="247915"/>
                    <a:pt x="1936576" y="259548"/>
                    <a:pt x="1925017" y="267535"/>
                  </a:cubicBezTo>
                  <a:cubicBezTo>
                    <a:pt x="1913458" y="275523"/>
                    <a:pt x="1898997" y="279516"/>
                    <a:pt x="1881634" y="279516"/>
                  </a:cubicBezTo>
                  <a:cubicBezTo>
                    <a:pt x="1854150" y="279516"/>
                    <a:pt x="1833811" y="270537"/>
                    <a:pt x="1820614" y="252578"/>
                  </a:cubicBezTo>
                  <a:cubicBezTo>
                    <a:pt x="1810196" y="238191"/>
                    <a:pt x="1804987" y="220034"/>
                    <a:pt x="1804987" y="198107"/>
                  </a:cubicBezTo>
                  <a:cubicBezTo>
                    <a:pt x="1804987" y="171913"/>
                    <a:pt x="1811834" y="151400"/>
                    <a:pt x="1825526" y="136567"/>
                  </a:cubicBezTo>
                  <a:cubicBezTo>
                    <a:pt x="1839218" y="121734"/>
                    <a:pt x="1856532" y="114317"/>
                    <a:pt x="1877467" y="114317"/>
                  </a:cubicBezTo>
                  <a:close/>
                  <a:moveTo>
                    <a:pt x="1671191" y="114317"/>
                  </a:moveTo>
                  <a:cubicBezTo>
                    <a:pt x="1680716" y="114317"/>
                    <a:pt x="1689894" y="116946"/>
                    <a:pt x="1698724" y="122205"/>
                  </a:cubicBezTo>
                  <a:lnTo>
                    <a:pt x="1685776" y="158668"/>
                  </a:lnTo>
                  <a:cubicBezTo>
                    <a:pt x="1678732" y="154104"/>
                    <a:pt x="1672183" y="151822"/>
                    <a:pt x="1666131" y="151822"/>
                  </a:cubicBezTo>
                  <a:cubicBezTo>
                    <a:pt x="1660277" y="151822"/>
                    <a:pt x="1655316" y="153434"/>
                    <a:pt x="1651248" y="156658"/>
                  </a:cubicBezTo>
                  <a:cubicBezTo>
                    <a:pt x="1647180" y="159883"/>
                    <a:pt x="1643980" y="165712"/>
                    <a:pt x="1641649" y="174146"/>
                  </a:cubicBezTo>
                  <a:cubicBezTo>
                    <a:pt x="1639317" y="182579"/>
                    <a:pt x="1638151" y="200240"/>
                    <a:pt x="1638151" y="227129"/>
                  </a:cubicBezTo>
                  <a:lnTo>
                    <a:pt x="1638151" y="275944"/>
                  </a:lnTo>
                  <a:lnTo>
                    <a:pt x="1596331" y="275944"/>
                  </a:lnTo>
                  <a:lnTo>
                    <a:pt x="1596331" y="117889"/>
                  </a:lnTo>
                  <a:lnTo>
                    <a:pt x="1635175" y="117889"/>
                  </a:lnTo>
                  <a:lnTo>
                    <a:pt x="1635175" y="140362"/>
                  </a:lnTo>
                  <a:cubicBezTo>
                    <a:pt x="1641822" y="129745"/>
                    <a:pt x="1647800" y="122750"/>
                    <a:pt x="1653108" y="119377"/>
                  </a:cubicBezTo>
                  <a:cubicBezTo>
                    <a:pt x="1658417" y="116004"/>
                    <a:pt x="1664444" y="114317"/>
                    <a:pt x="1671191" y="114317"/>
                  </a:cubicBezTo>
                  <a:close/>
                  <a:moveTo>
                    <a:pt x="1193155" y="114317"/>
                  </a:moveTo>
                  <a:cubicBezTo>
                    <a:pt x="1211808" y="114317"/>
                    <a:pt x="1225699" y="116525"/>
                    <a:pt x="1234827" y="120940"/>
                  </a:cubicBezTo>
                  <a:cubicBezTo>
                    <a:pt x="1243955" y="125355"/>
                    <a:pt x="1250380" y="130961"/>
                    <a:pt x="1254100" y="137757"/>
                  </a:cubicBezTo>
                  <a:cubicBezTo>
                    <a:pt x="1257821" y="144554"/>
                    <a:pt x="1259681" y="157031"/>
                    <a:pt x="1259681" y="175188"/>
                  </a:cubicBezTo>
                  <a:lnTo>
                    <a:pt x="1259235" y="224003"/>
                  </a:lnTo>
                  <a:cubicBezTo>
                    <a:pt x="1259235" y="237894"/>
                    <a:pt x="1259905" y="248138"/>
                    <a:pt x="1261244" y="254736"/>
                  </a:cubicBezTo>
                  <a:cubicBezTo>
                    <a:pt x="1262583" y="261334"/>
                    <a:pt x="1265089" y="268404"/>
                    <a:pt x="1268760" y="275944"/>
                  </a:cubicBezTo>
                  <a:lnTo>
                    <a:pt x="1227386" y="275944"/>
                  </a:lnTo>
                  <a:cubicBezTo>
                    <a:pt x="1226294" y="273166"/>
                    <a:pt x="1224955" y="269049"/>
                    <a:pt x="1223367" y="263591"/>
                  </a:cubicBezTo>
                  <a:cubicBezTo>
                    <a:pt x="1222673" y="261111"/>
                    <a:pt x="1222177" y="259474"/>
                    <a:pt x="1221879" y="258680"/>
                  </a:cubicBezTo>
                  <a:cubicBezTo>
                    <a:pt x="1214735" y="265625"/>
                    <a:pt x="1207095" y="270834"/>
                    <a:pt x="1198959" y="274307"/>
                  </a:cubicBezTo>
                  <a:cubicBezTo>
                    <a:pt x="1190823" y="277780"/>
                    <a:pt x="1182142" y="279516"/>
                    <a:pt x="1172915" y="279516"/>
                  </a:cubicBezTo>
                  <a:cubicBezTo>
                    <a:pt x="1156643" y="279516"/>
                    <a:pt x="1143819" y="275101"/>
                    <a:pt x="1134442" y="266270"/>
                  </a:cubicBezTo>
                  <a:cubicBezTo>
                    <a:pt x="1125066" y="257440"/>
                    <a:pt x="1120378" y="246278"/>
                    <a:pt x="1120378" y="232784"/>
                  </a:cubicBezTo>
                  <a:cubicBezTo>
                    <a:pt x="1120378" y="223854"/>
                    <a:pt x="1122511" y="215892"/>
                    <a:pt x="1126778" y="208897"/>
                  </a:cubicBezTo>
                  <a:cubicBezTo>
                    <a:pt x="1131044" y="201902"/>
                    <a:pt x="1137022" y="196544"/>
                    <a:pt x="1144712" y="192824"/>
                  </a:cubicBezTo>
                  <a:cubicBezTo>
                    <a:pt x="1152401" y="189103"/>
                    <a:pt x="1163489" y="185854"/>
                    <a:pt x="1177975" y="183075"/>
                  </a:cubicBezTo>
                  <a:cubicBezTo>
                    <a:pt x="1197521" y="179404"/>
                    <a:pt x="1211064" y="175981"/>
                    <a:pt x="1218605" y="172806"/>
                  </a:cubicBezTo>
                  <a:lnTo>
                    <a:pt x="1218605" y="168639"/>
                  </a:lnTo>
                  <a:cubicBezTo>
                    <a:pt x="1218605" y="160602"/>
                    <a:pt x="1216620" y="154873"/>
                    <a:pt x="1212652" y="151450"/>
                  </a:cubicBezTo>
                  <a:cubicBezTo>
                    <a:pt x="1208683" y="148026"/>
                    <a:pt x="1201192" y="146315"/>
                    <a:pt x="1190179" y="146315"/>
                  </a:cubicBezTo>
                  <a:cubicBezTo>
                    <a:pt x="1182737" y="146315"/>
                    <a:pt x="1176933" y="147778"/>
                    <a:pt x="1172766" y="150705"/>
                  </a:cubicBezTo>
                  <a:cubicBezTo>
                    <a:pt x="1168598" y="153632"/>
                    <a:pt x="1165225" y="158767"/>
                    <a:pt x="1162645" y="166109"/>
                  </a:cubicBezTo>
                  <a:lnTo>
                    <a:pt x="1124694" y="159263"/>
                  </a:lnTo>
                  <a:cubicBezTo>
                    <a:pt x="1128961" y="143983"/>
                    <a:pt x="1136303" y="132672"/>
                    <a:pt x="1146721" y="125330"/>
                  </a:cubicBezTo>
                  <a:cubicBezTo>
                    <a:pt x="1157139" y="117988"/>
                    <a:pt x="1172617" y="114317"/>
                    <a:pt x="1193155" y="114317"/>
                  </a:cubicBezTo>
                  <a:close/>
                  <a:moveTo>
                    <a:pt x="856506" y="114317"/>
                  </a:moveTo>
                  <a:cubicBezTo>
                    <a:pt x="874861" y="114317"/>
                    <a:pt x="890439" y="121510"/>
                    <a:pt x="903238" y="135897"/>
                  </a:cubicBezTo>
                  <a:cubicBezTo>
                    <a:pt x="916037" y="150284"/>
                    <a:pt x="922437" y="170326"/>
                    <a:pt x="922437" y="196024"/>
                  </a:cubicBezTo>
                  <a:cubicBezTo>
                    <a:pt x="922437" y="222416"/>
                    <a:pt x="915987" y="242929"/>
                    <a:pt x="903089" y="257564"/>
                  </a:cubicBezTo>
                  <a:cubicBezTo>
                    <a:pt x="890191" y="272199"/>
                    <a:pt x="874564" y="279516"/>
                    <a:pt x="856208" y="279516"/>
                  </a:cubicBezTo>
                  <a:cubicBezTo>
                    <a:pt x="847477" y="279516"/>
                    <a:pt x="839564" y="277780"/>
                    <a:pt x="832470" y="274307"/>
                  </a:cubicBezTo>
                  <a:cubicBezTo>
                    <a:pt x="825376" y="270834"/>
                    <a:pt x="817910" y="264881"/>
                    <a:pt x="810072" y="256448"/>
                  </a:cubicBezTo>
                  <a:lnTo>
                    <a:pt x="810072" y="336071"/>
                  </a:lnTo>
                  <a:lnTo>
                    <a:pt x="768251" y="336071"/>
                  </a:lnTo>
                  <a:lnTo>
                    <a:pt x="768251" y="117889"/>
                  </a:lnTo>
                  <a:lnTo>
                    <a:pt x="807244" y="117889"/>
                  </a:lnTo>
                  <a:lnTo>
                    <a:pt x="807244" y="141106"/>
                  </a:lnTo>
                  <a:cubicBezTo>
                    <a:pt x="812304" y="133168"/>
                    <a:pt x="819150" y="126719"/>
                    <a:pt x="827782" y="121758"/>
                  </a:cubicBezTo>
                  <a:cubicBezTo>
                    <a:pt x="836414" y="116797"/>
                    <a:pt x="845989" y="114317"/>
                    <a:pt x="856506" y="114317"/>
                  </a:cubicBezTo>
                  <a:close/>
                  <a:moveTo>
                    <a:pt x="479227" y="114317"/>
                  </a:moveTo>
                  <a:cubicBezTo>
                    <a:pt x="503138" y="114317"/>
                    <a:pt x="522734" y="122081"/>
                    <a:pt x="538014" y="137608"/>
                  </a:cubicBezTo>
                  <a:cubicBezTo>
                    <a:pt x="553293" y="153136"/>
                    <a:pt x="560933" y="172757"/>
                    <a:pt x="560933" y="196470"/>
                  </a:cubicBezTo>
                  <a:cubicBezTo>
                    <a:pt x="560933" y="220382"/>
                    <a:pt x="553219" y="240201"/>
                    <a:pt x="537791" y="255927"/>
                  </a:cubicBezTo>
                  <a:cubicBezTo>
                    <a:pt x="522362" y="271653"/>
                    <a:pt x="502940" y="279516"/>
                    <a:pt x="479524" y="279516"/>
                  </a:cubicBezTo>
                  <a:cubicBezTo>
                    <a:pt x="465038" y="279516"/>
                    <a:pt x="451222" y="276242"/>
                    <a:pt x="438076" y="269693"/>
                  </a:cubicBezTo>
                  <a:cubicBezTo>
                    <a:pt x="424929" y="263145"/>
                    <a:pt x="414933" y="253546"/>
                    <a:pt x="408087" y="240895"/>
                  </a:cubicBezTo>
                  <a:cubicBezTo>
                    <a:pt x="401241" y="228245"/>
                    <a:pt x="397818" y="212841"/>
                    <a:pt x="397818" y="194684"/>
                  </a:cubicBezTo>
                  <a:cubicBezTo>
                    <a:pt x="397818" y="180793"/>
                    <a:pt x="401241" y="167349"/>
                    <a:pt x="408087" y="154352"/>
                  </a:cubicBezTo>
                  <a:cubicBezTo>
                    <a:pt x="414933" y="141354"/>
                    <a:pt x="424632" y="131432"/>
                    <a:pt x="437183" y="124586"/>
                  </a:cubicBezTo>
                  <a:cubicBezTo>
                    <a:pt x="449734" y="117740"/>
                    <a:pt x="463749" y="114317"/>
                    <a:pt x="479227" y="114317"/>
                  </a:cubicBezTo>
                  <a:close/>
                  <a:moveTo>
                    <a:pt x="1537246" y="62078"/>
                  </a:moveTo>
                  <a:lnTo>
                    <a:pt x="1537246" y="117889"/>
                  </a:lnTo>
                  <a:lnTo>
                    <a:pt x="1565821" y="117889"/>
                  </a:lnTo>
                  <a:lnTo>
                    <a:pt x="1565821" y="151226"/>
                  </a:lnTo>
                  <a:lnTo>
                    <a:pt x="1537246" y="151226"/>
                  </a:lnTo>
                  <a:lnTo>
                    <a:pt x="1537246" y="214925"/>
                  </a:lnTo>
                  <a:cubicBezTo>
                    <a:pt x="1537246" y="227823"/>
                    <a:pt x="1537519" y="235339"/>
                    <a:pt x="1538064" y="237472"/>
                  </a:cubicBezTo>
                  <a:cubicBezTo>
                    <a:pt x="1538610" y="239605"/>
                    <a:pt x="1539850" y="241367"/>
                    <a:pt x="1541785" y="242756"/>
                  </a:cubicBezTo>
                  <a:cubicBezTo>
                    <a:pt x="1543720" y="244145"/>
                    <a:pt x="1546076" y="244839"/>
                    <a:pt x="1548854" y="244839"/>
                  </a:cubicBezTo>
                  <a:cubicBezTo>
                    <a:pt x="1552724" y="244839"/>
                    <a:pt x="1558330" y="243500"/>
                    <a:pt x="1565672" y="240821"/>
                  </a:cubicBezTo>
                  <a:lnTo>
                    <a:pt x="1569244" y="273265"/>
                  </a:lnTo>
                  <a:cubicBezTo>
                    <a:pt x="1559520" y="277433"/>
                    <a:pt x="1548507" y="279516"/>
                    <a:pt x="1536204" y="279516"/>
                  </a:cubicBezTo>
                  <a:cubicBezTo>
                    <a:pt x="1528663" y="279516"/>
                    <a:pt x="1521867" y="278251"/>
                    <a:pt x="1515815" y="275721"/>
                  </a:cubicBezTo>
                  <a:cubicBezTo>
                    <a:pt x="1509762" y="273191"/>
                    <a:pt x="1505322" y="269917"/>
                    <a:pt x="1502494" y="265898"/>
                  </a:cubicBezTo>
                  <a:cubicBezTo>
                    <a:pt x="1499667" y="261880"/>
                    <a:pt x="1497707" y="256448"/>
                    <a:pt x="1496616" y="249602"/>
                  </a:cubicBezTo>
                  <a:cubicBezTo>
                    <a:pt x="1495723" y="244740"/>
                    <a:pt x="1495276" y="234917"/>
                    <a:pt x="1495276" y="220134"/>
                  </a:cubicBezTo>
                  <a:lnTo>
                    <a:pt x="1495276" y="151226"/>
                  </a:lnTo>
                  <a:lnTo>
                    <a:pt x="1476077" y="151226"/>
                  </a:lnTo>
                  <a:lnTo>
                    <a:pt x="1476077" y="117889"/>
                  </a:lnTo>
                  <a:lnTo>
                    <a:pt x="1495276" y="117889"/>
                  </a:lnTo>
                  <a:lnTo>
                    <a:pt x="1495276" y="86486"/>
                  </a:lnTo>
                  <a:close/>
                  <a:moveTo>
                    <a:pt x="1346746" y="62078"/>
                  </a:moveTo>
                  <a:lnTo>
                    <a:pt x="1346746" y="117889"/>
                  </a:lnTo>
                  <a:lnTo>
                    <a:pt x="1375321" y="117889"/>
                  </a:lnTo>
                  <a:lnTo>
                    <a:pt x="1375321" y="151226"/>
                  </a:lnTo>
                  <a:lnTo>
                    <a:pt x="1346746" y="151226"/>
                  </a:lnTo>
                  <a:lnTo>
                    <a:pt x="1346746" y="214925"/>
                  </a:lnTo>
                  <a:cubicBezTo>
                    <a:pt x="1346746" y="227823"/>
                    <a:pt x="1347019" y="235339"/>
                    <a:pt x="1347564" y="237472"/>
                  </a:cubicBezTo>
                  <a:cubicBezTo>
                    <a:pt x="1348110" y="239605"/>
                    <a:pt x="1349350" y="241367"/>
                    <a:pt x="1351285" y="242756"/>
                  </a:cubicBezTo>
                  <a:cubicBezTo>
                    <a:pt x="1353220" y="244145"/>
                    <a:pt x="1355576" y="244839"/>
                    <a:pt x="1358354" y="244839"/>
                  </a:cubicBezTo>
                  <a:cubicBezTo>
                    <a:pt x="1362224" y="244839"/>
                    <a:pt x="1367830" y="243500"/>
                    <a:pt x="1375172" y="240821"/>
                  </a:cubicBezTo>
                  <a:lnTo>
                    <a:pt x="1378744" y="273265"/>
                  </a:lnTo>
                  <a:cubicBezTo>
                    <a:pt x="1369020" y="277433"/>
                    <a:pt x="1358007" y="279516"/>
                    <a:pt x="1345704" y="279516"/>
                  </a:cubicBezTo>
                  <a:cubicBezTo>
                    <a:pt x="1338163" y="279516"/>
                    <a:pt x="1331367" y="278251"/>
                    <a:pt x="1325315" y="275721"/>
                  </a:cubicBezTo>
                  <a:cubicBezTo>
                    <a:pt x="1319262" y="273191"/>
                    <a:pt x="1314822" y="269917"/>
                    <a:pt x="1311994" y="265898"/>
                  </a:cubicBezTo>
                  <a:cubicBezTo>
                    <a:pt x="1309167" y="261880"/>
                    <a:pt x="1307207" y="256448"/>
                    <a:pt x="1306116" y="249602"/>
                  </a:cubicBezTo>
                  <a:cubicBezTo>
                    <a:pt x="1305223" y="244740"/>
                    <a:pt x="1304776" y="234917"/>
                    <a:pt x="1304776" y="220134"/>
                  </a:cubicBezTo>
                  <a:lnTo>
                    <a:pt x="1304776" y="151226"/>
                  </a:lnTo>
                  <a:lnTo>
                    <a:pt x="1285577" y="151226"/>
                  </a:lnTo>
                  <a:lnTo>
                    <a:pt x="1285577" y="117889"/>
                  </a:lnTo>
                  <a:lnTo>
                    <a:pt x="1304776" y="117889"/>
                  </a:lnTo>
                  <a:lnTo>
                    <a:pt x="1304776" y="86486"/>
                  </a:lnTo>
                  <a:close/>
                  <a:moveTo>
                    <a:pt x="1721941" y="57762"/>
                  </a:moveTo>
                  <a:lnTo>
                    <a:pt x="1763762" y="57762"/>
                  </a:lnTo>
                  <a:lnTo>
                    <a:pt x="1763762" y="96458"/>
                  </a:lnTo>
                  <a:lnTo>
                    <a:pt x="1721941" y="96458"/>
                  </a:lnTo>
                  <a:close/>
                  <a:moveTo>
                    <a:pt x="950268" y="57762"/>
                  </a:moveTo>
                  <a:lnTo>
                    <a:pt x="992088" y="57762"/>
                  </a:lnTo>
                  <a:lnTo>
                    <a:pt x="992088" y="137981"/>
                  </a:lnTo>
                  <a:cubicBezTo>
                    <a:pt x="1005582" y="122205"/>
                    <a:pt x="1021705" y="114317"/>
                    <a:pt x="1040457" y="114317"/>
                  </a:cubicBezTo>
                  <a:cubicBezTo>
                    <a:pt x="1050082" y="114317"/>
                    <a:pt x="1058763" y="116103"/>
                    <a:pt x="1066502" y="119675"/>
                  </a:cubicBezTo>
                  <a:cubicBezTo>
                    <a:pt x="1074241" y="123247"/>
                    <a:pt x="1080070" y="127811"/>
                    <a:pt x="1083990" y="133367"/>
                  </a:cubicBezTo>
                  <a:cubicBezTo>
                    <a:pt x="1087909" y="138923"/>
                    <a:pt x="1090588" y="145075"/>
                    <a:pt x="1092026" y="151822"/>
                  </a:cubicBezTo>
                  <a:cubicBezTo>
                    <a:pt x="1093465" y="158568"/>
                    <a:pt x="1094184" y="169036"/>
                    <a:pt x="1094184" y="183224"/>
                  </a:cubicBezTo>
                  <a:lnTo>
                    <a:pt x="1094184" y="275944"/>
                  </a:lnTo>
                  <a:lnTo>
                    <a:pt x="1052364" y="275944"/>
                  </a:lnTo>
                  <a:lnTo>
                    <a:pt x="1052364" y="192452"/>
                  </a:lnTo>
                  <a:cubicBezTo>
                    <a:pt x="1052364" y="175882"/>
                    <a:pt x="1051570" y="165365"/>
                    <a:pt x="1049982" y="160900"/>
                  </a:cubicBezTo>
                  <a:cubicBezTo>
                    <a:pt x="1048395" y="156435"/>
                    <a:pt x="1045592" y="152888"/>
                    <a:pt x="1041574" y="150259"/>
                  </a:cubicBezTo>
                  <a:cubicBezTo>
                    <a:pt x="1037555" y="147630"/>
                    <a:pt x="1032520" y="146315"/>
                    <a:pt x="1026468" y="146315"/>
                  </a:cubicBezTo>
                  <a:cubicBezTo>
                    <a:pt x="1019522" y="146315"/>
                    <a:pt x="1013321" y="148002"/>
                    <a:pt x="1007864" y="151375"/>
                  </a:cubicBezTo>
                  <a:cubicBezTo>
                    <a:pt x="1002407" y="154749"/>
                    <a:pt x="998414" y="159833"/>
                    <a:pt x="995883" y="166630"/>
                  </a:cubicBezTo>
                  <a:cubicBezTo>
                    <a:pt x="993353" y="173426"/>
                    <a:pt x="992088" y="183472"/>
                    <a:pt x="992088" y="196768"/>
                  </a:cubicBezTo>
                  <a:lnTo>
                    <a:pt x="992088" y="275944"/>
                  </a:lnTo>
                  <a:lnTo>
                    <a:pt x="950268" y="275944"/>
                  </a:lnTo>
                  <a:close/>
                  <a:moveTo>
                    <a:pt x="588466" y="57762"/>
                  </a:moveTo>
                  <a:lnTo>
                    <a:pt x="630287" y="57762"/>
                  </a:lnTo>
                  <a:lnTo>
                    <a:pt x="630287" y="96458"/>
                  </a:lnTo>
                  <a:lnTo>
                    <a:pt x="588466" y="96458"/>
                  </a:lnTo>
                  <a:close/>
                  <a:moveTo>
                    <a:pt x="226368" y="57762"/>
                  </a:moveTo>
                  <a:lnTo>
                    <a:pt x="268188" y="57762"/>
                  </a:lnTo>
                  <a:lnTo>
                    <a:pt x="268188" y="137981"/>
                  </a:lnTo>
                  <a:cubicBezTo>
                    <a:pt x="281682" y="122205"/>
                    <a:pt x="297805" y="114317"/>
                    <a:pt x="316558" y="114317"/>
                  </a:cubicBezTo>
                  <a:cubicBezTo>
                    <a:pt x="326182" y="114317"/>
                    <a:pt x="334863" y="116103"/>
                    <a:pt x="342602" y="119675"/>
                  </a:cubicBezTo>
                  <a:cubicBezTo>
                    <a:pt x="350341" y="123247"/>
                    <a:pt x="356171" y="127811"/>
                    <a:pt x="360090" y="133367"/>
                  </a:cubicBezTo>
                  <a:cubicBezTo>
                    <a:pt x="364009" y="138923"/>
                    <a:pt x="366688" y="145075"/>
                    <a:pt x="368126" y="151822"/>
                  </a:cubicBezTo>
                  <a:cubicBezTo>
                    <a:pt x="369565" y="158568"/>
                    <a:pt x="370284" y="169036"/>
                    <a:pt x="370284" y="183224"/>
                  </a:cubicBezTo>
                  <a:lnTo>
                    <a:pt x="370284" y="275944"/>
                  </a:lnTo>
                  <a:lnTo>
                    <a:pt x="328464" y="275944"/>
                  </a:lnTo>
                  <a:lnTo>
                    <a:pt x="328464" y="192452"/>
                  </a:lnTo>
                  <a:cubicBezTo>
                    <a:pt x="328464" y="175882"/>
                    <a:pt x="327670" y="165365"/>
                    <a:pt x="326083" y="160900"/>
                  </a:cubicBezTo>
                  <a:cubicBezTo>
                    <a:pt x="324495" y="156435"/>
                    <a:pt x="321692" y="152888"/>
                    <a:pt x="317674" y="150259"/>
                  </a:cubicBezTo>
                  <a:cubicBezTo>
                    <a:pt x="313655" y="147630"/>
                    <a:pt x="308620" y="146315"/>
                    <a:pt x="302568" y="146315"/>
                  </a:cubicBezTo>
                  <a:cubicBezTo>
                    <a:pt x="295622" y="146315"/>
                    <a:pt x="289421" y="148002"/>
                    <a:pt x="283964" y="151375"/>
                  </a:cubicBezTo>
                  <a:cubicBezTo>
                    <a:pt x="278507" y="154749"/>
                    <a:pt x="274514" y="159833"/>
                    <a:pt x="271983" y="166630"/>
                  </a:cubicBezTo>
                  <a:cubicBezTo>
                    <a:pt x="269453" y="173426"/>
                    <a:pt x="268188" y="183472"/>
                    <a:pt x="268188" y="196768"/>
                  </a:cubicBezTo>
                  <a:lnTo>
                    <a:pt x="268188" y="275944"/>
                  </a:lnTo>
                  <a:lnTo>
                    <a:pt x="226368" y="275944"/>
                  </a:lnTo>
                  <a:close/>
                  <a:moveTo>
                    <a:pt x="1859756" y="54042"/>
                  </a:moveTo>
                  <a:lnTo>
                    <a:pt x="1898452" y="54042"/>
                  </a:lnTo>
                  <a:lnTo>
                    <a:pt x="1929259" y="97946"/>
                  </a:lnTo>
                  <a:lnTo>
                    <a:pt x="1895624" y="97946"/>
                  </a:lnTo>
                  <a:lnTo>
                    <a:pt x="1878360" y="75770"/>
                  </a:lnTo>
                  <a:lnTo>
                    <a:pt x="1862286" y="97946"/>
                  </a:lnTo>
                  <a:lnTo>
                    <a:pt x="1828502" y="97946"/>
                  </a:lnTo>
                  <a:close/>
                  <a:moveTo>
                    <a:pt x="1193899" y="54042"/>
                  </a:moveTo>
                  <a:lnTo>
                    <a:pt x="1240780" y="54042"/>
                  </a:lnTo>
                  <a:lnTo>
                    <a:pt x="1199852" y="98541"/>
                  </a:lnTo>
                  <a:lnTo>
                    <a:pt x="1173361" y="98541"/>
                  </a:lnTo>
                  <a:close/>
                  <a:moveTo>
                    <a:pt x="460177" y="54042"/>
                  </a:moveTo>
                  <a:lnTo>
                    <a:pt x="498872" y="54042"/>
                  </a:lnTo>
                  <a:lnTo>
                    <a:pt x="529679" y="97946"/>
                  </a:lnTo>
                  <a:lnTo>
                    <a:pt x="496044" y="97946"/>
                  </a:lnTo>
                  <a:lnTo>
                    <a:pt x="478780" y="75770"/>
                  </a:lnTo>
                  <a:lnTo>
                    <a:pt x="462707" y="97946"/>
                  </a:lnTo>
                  <a:lnTo>
                    <a:pt x="428923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431899" y="4035"/>
                  </a:moveTo>
                  <a:lnTo>
                    <a:pt x="478780" y="4035"/>
                  </a:lnTo>
                  <a:lnTo>
                    <a:pt x="499318" y="46005"/>
                  </a:lnTo>
                  <a:lnTo>
                    <a:pt x="472976" y="46005"/>
                  </a:lnTo>
                  <a:close/>
                  <a:moveTo>
                    <a:pt x="1870770" y="17"/>
                  </a:moveTo>
                  <a:cubicBezTo>
                    <a:pt x="1882973" y="116"/>
                    <a:pt x="1892945" y="2100"/>
                    <a:pt x="1900684" y="5970"/>
                  </a:cubicBezTo>
                  <a:cubicBezTo>
                    <a:pt x="1909217" y="10137"/>
                    <a:pt x="1913582" y="15942"/>
                    <a:pt x="1913781" y="23383"/>
                  </a:cubicBezTo>
                  <a:cubicBezTo>
                    <a:pt x="1914178" y="33702"/>
                    <a:pt x="1905149" y="40002"/>
                    <a:pt x="1886694" y="42284"/>
                  </a:cubicBezTo>
                  <a:lnTo>
                    <a:pt x="1886694" y="49725"/>
                  </a:lnTo>
                  <a:lnTo>
                    <a:pt x="1870025" y="49725"/>
                  </a:lnTo>
                  <a:lnTo>
                    <a:pt x="1870025" y="33354"/>
                  </a:lnTo>
                  <a:cubicBezTo>
                    <a:pt x="1875681" y="32759"/>
                    <a:pt x="1879302" y="32213"/>
                    <a:pt x="1880890" y="31717"/>
                  </a:cubicBezTo>
                  <a:cubicBezTo>
                    <a:pt x="1886148" y="30427"/>
                    <a:pt x="1888827" y="28145"/>
                    <a:pt x="1888927" y="24871"/>
                  </a:cubicBezTo>
                  <a:cubicBezTo>
                    <a:pt x="1889026" y="22589"/>
                    <a:pt x="1887637" y="20654"/>
                    <a:pt x="1884759" y="19067"/>
                  </a:cubicBezTo>
                  <a:cubicBezTo>
                    <a:pt x="1880592" y="16785"/>
                    <a:pt x="1873994" y="15644"/>
                    <a:pt x="1864965" y="15644"/>
                  </a:cubicBezTo>
                  <a:cubicBezTo>
                    <a:pt x="1861889" y="15644"/>
                    <a:pt x="1857226" y="15842"/>
                    <a:pt x="1850975" y="16239"/>
                  </a:cubicBezTo>
                  <a:lnTo>
                    <a:pt x="1849338" y="1059"/>
                  </a:lnTo>
                  <a:cubicBezTo>
                    <a:pt x="1853208" y="265"/>
                    <a:pt x="1860352" y="-82"/>
                    <a:pt x="1870770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6" name="TextBox 25">
              <a:extLst/>
            </p:cNvPr>
            <p:cNvSpPr txBox="1"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8699465" y="4492254"/>
              <a:ext cx="2123017" cy="701298"/>
            </a:xfrm>
            <a:custGeom>
              <a:avLst/>
              <a:gdLst/>
              <a:ahLst/>
              <a:cxnLst/>
              <a:rect l="l" t="t" r="r" b="b"/>
              <a:pathLst>
                <a:path w="2127684" h="703064">
                  <a:moveTo>
                    <a:pt x="2034034" y="661244"/>
                  </a:moveTo>
                  <a:lnTo>
                    <a:pt x="2075854" y="661244"/>
                  </a:lnTo>
                  <a:lnTo>
                    <a:pt x="2075854" y="703064"/>
                  </a:lnTo>
                  <a:lnTo>
                    <a:pt x="2034034" y="703064"/>
                  </a:lnTo>
                  <a:close/>
                  <a:moveTo>
                    <a:pt x="949672" y="515839"/>
                  </a:moveTo>
                  <a:cubicBezTo>
                    <a:pt x="938361" y="515839"/>
                    <a:pt x="929184" y="520006"/>
                    <a:pt x="922139" y="528340"/>
                  </a:cubicBezTo>
                  <a:cubicBezTo>
                    <a:pt x="914698" y="537171"/>
                    <a:pt x="910977" y="549176"/>
                    <a:pt x="910977" y="564356"/>
                  </a:cubicBezTo>
                  <a:cubicBezTo>
                    <a:pt x="910977" y="579537"/>
                    <a:pt x="914698" y="591542"/>
                    <a:pt x="922139" y="600373"/>
                  </a:cubicBezTo>
                  <a:cubicBezTo>
                    <a:pt x="929184" y="608707"/>
                    <a:pt x="938361" y="612874"/>
                    <a:pt x="949672" y="612874"/>
                  </a:cubicBezTo>
                  <a:cubicBezTo>
                    <a:pt x="960983" y="612874"/>
                    <a:pt x="970111" y="608707"/>
                    <a:pt x="977057" y="600373"/>
                  </a:cubicBezTo>
                  <a:cubicBezTo>
                    <a:pt x="984498" y="591542"/>
                    <a:pt x="988219" y="579438"/>
                    <a:pt x="988219" y="564059"/>
                  </a:cubicBezTo>
                  <a:cubicBezTo>
                    <a:pt x="988219" y="548978"/>
                    <a:pt x="984498" y="537071"/>
                    <a:pt x="977057" y="528340"/>
                  </a:cubicBezTo>
                  <a:cubicBezTo>
                    <a:pt x="970111" y="520006"/>
                    <a:pt x="960983" y="515839"/>
                    <a:pt x="949672" y="515839"/>
                  </a:cubicBezTo>
                  <a:close/>
                  <a:moveTo>
                    <a:pt x="425797" y="515839"/>
                  </a:moveTo>
                  <a:cubicBezTo>
                    <a:pt x="414883" y="515839"/>
                    <a:pt x="405705" y="520006"/>
                    <a:pt x="398264" y="528340"/>
                  </a:cubicBezTo>
                  <a:cubicBezTo>
                    <a:pt x="390823" y="536674"/>
                    <a:pt x="387102" y="548680"/>
                    <a:pt x="387102" y="564356"/>
                  </a:cubicBezTo>
                  <a:cubicBezTo>
                    <a:pt x="387102" y="580033"/>
                    <a:pt x="390823" y="592039"/>
                    <a:pt x="398264" y="600373"/>
                  </a:cubicBezTo>
                  <a:cubicBezTo>
                    <a:pt x="405705" y="608707"/>
                    <a:pt x="414883" y="612874"/>
                    <a:pt x="425797" y="612874"/>
                  </a:cubicBezTo>
                  <a:cubicBezTo>
                    <a:pt x="436711" y="612874"/>
                    <a:pt x="445864" y="608707"/>
                    <a:pt x="453256" y="600373"/>
                  </a:cubicBezTo>
                  <a:cubicBezTo>
                    <a:pt x="460648" y="592039"/>
                    <a:pt x="464344" y="579934"/>
                    <a:pt x="464344" y="564059"/>
                  </a:cubicBezTo>
                  <a:cubicBezTo>
                    <a:pt x="464344" y="548581"/>
                    <a:pt x="460648" y="536674"/>
                    <a:pt x="453256" y="528340"/>
                  </a:cubicBezTo>
                  <a:cubicBezTo>
                    <a:pt x="445864" y="520006"/>
                    <a:pt x="436711" y="515839"/>
                    <a:pt x="425797" y="515839"/>
                  </a:cubicBezTo>
                  <a:close/>
                  <a:moveTo>
                    <a:pt x="2055018" y="513755"/>
                  </a:moveTo>
                  <a:cubicBezTo>
                    <a:pt x="2045891" y="513755"/>
                    <a:pt x="2038350" y="517079"/>
                    <a:pt x="2032397" y="523726"/>
                  </a:cubicBezTo>
                  <a:cubicBezTo>
                    <a:pt x="2026444" y="530374"/>
                    <a:pt x="2023517" y="539403"/>
                    <a:pt x="2023616" y="550813"/>
                  </a:cubicBezTo>
                  <a:lnTo>
                    <a:pt x="2086124" y="550813"/>
                  </a:lnTo>
                  <a:cubicBezTo>
                    <a:pt x="2085826" y="538708"/>
                    <a:pt x="2082701" y="529506"/>
                    <a:pt x="2076748" y="523206"/>
                  </a:cubicBezTo>
                  <a:cubicBezTo>
                    <a:pt x="2070794" y="516905"/>
                    <a:pt x="2063552" y="513755"/>
                    <a:pt x="2055018" y="513755"/>
                  </a:cubicBezTo>
                  <a:close/>
                  <a:moveTo>
                    <a:pt x="1531144" y="513755"/>
                  </a:moveTo>
                  <a:cubicBezTo>
                    <a:pt x="1522016" y="513755"/>
                    <a:pt x="1514475" y="517079"/>
                    <a:pt x="1508522" y="523726"/>
                  </a:cubicBezTo>
                  <a:cubicBezTo>
                    <a:pt x="1502569" y="530374"/>
                    <a:pt x="1499642" y="539403"/>
                    <a:pt x="1499741" y="550813"/>
                  </a:cubicBezTo>
                  <a:lnTo>
                    <a:pt x="1562249" y="550813"/>
                  </a:lnTo>
                  <a:cubicBezTo>
                    <a:pt x="1561951" y="538708"/>
                    <a:pt x="1558826" y="529506"/>
                    <a:pt x="1552873" y="523206"/>
                  </a:cubicBezTo>
                  <a:cubicBezTo>
                    <a:pt x="1546920" y="516905"/>
                    <a:pt x="1539676" y="513755"/>
                    <a:pt x="1531144" y="513755"/>
                  </a:cubicBezTo>
                  <a:close/>
                  <a:moveTo>
                    <a:pt x="534888" y="485329"/>
                  </a:moveTo>
                  <a:lnTo>
                    <a:pt x="576709" y="485329"/>
                  </a:lnTo>
                  <a:lnTo>
                    <a:pt x="576709" y="643384"/>
                  </a:lnTo>
                  <a:lnTo>
                    <a:pt x="534888" y="643384"/>
                  </a:lnTo>
                  <a:close/>
                  <a:moveTo>
                    <a:pt x="2052488" y="481757"/>
                  </a:moveTo>
                  <a:cubicBezTo>
                    <a:pt x="2076003" y="481757"/>
                    <a:pt x="2094558" y="489521"/>
                    <a:pt x="2108150" y="505048"/>
                  </a:cubicBezTo>
                  <a:cubicBezTo>
                    <a:pt x="2121743" y="520576"/>
                    <a:pt x="2128242" y="544364"/>
                    <a:pt x="2127647" y="576412"/>
                  </a:cubicBezTo>
                  <a:lnTo>
                    <a:pt x="2022872" y="576412"/>
                  </a:lnTo>
                  <a:cubicBezTo>
                    <a:pt x="2023170" y="588814"/>
                    <a:pt x="2026543" y="598463"/>
                    <a:pt x="2032992" y="605359"/>
                  </a:cubicBezTo>
                  <a:cubicBezTo>
                    <a:pt x="2039441" y="612254"/>
                    <a:pt x="2047478" y="615702"/>
                    <a:pt x="2057102" y="615702"/>
                  </a:cubicBezTo>
                  <a:cubicBezTo>
                    <a:pt x="2063651" y="615702"/>
                    <a:pt x="2069157" y="613916"/>
                    <a:pt x="2073622" y="610344"/>
                  </a:cubicBezTo>
                  <a:cubicBezTo>
                    <a:pt x="2078087" y="606772"/>
                    <a:pt x="2081460" y="601018"/>
                    <a:pt x="2083742" y="593080"/>
                  </a:cubicBezTo>
                  <a:lnTo>
                    <a:pt x="2125414" y="600075"/>
                  </a:lnTo>
                  <a:cubicBezTo>
                    <a:pt x="2120056" y="615355"/>
                    <a:pt x="2111598" y="626988"/>
                    <a:pt x="2100039" y="634975"/>
                  </a:cubicBezTo>
                  <a:cubicBezTo>
                    <a:pt x="2088480" y="642963"/>
                    <a:pt x="2074019" y="646956"/>
                    <a:pt x="2056656" y="646956"/>
                  </a:cubicBezTo>
                  <a:cubicBezTo>
                    <a:pt x="2029172" y="646956"/>
                    <a:pt x="2008832" y="637977"/>
                    <a:pt x="1995636" y="620018"/>
                  </a:cubicBezTo>
                  <a:cubicBezTo>
                    <a:pt x="1985218" y="605632"/>
                    <a:pt x="1980009" y="587474"/>
                    <a:pt x="1980009" y="565547"/>
                  </a:cubicBezTo>
                  <a:cubicBezTo>
                    <a:pt x="1980009" y="539353"/>
                    <a:pt x="1986856" y="518840"/>
                    <a:pt x="2000548" y="504007"/>
                  </a:cubicBezTo>
                  <a:cubicBezTo>
                    <a:pt x="2014240" y="489174"/>
                    <a:pt x="2031554" y="481757"/>
                    <a:pt x="2052488" y="481757"/>
                  </a:cubicBezTo>
                  <a:close/>
                  <a:moveTo>
                    <a:pt x="1810196" y="481757"/>
                  </a:moveTo>
                  <a:cubicBezTo>
                    <a:pt x="1820317" y="481757"/>
                    <a:pt x="1829098" y="483840"/>
                    <a:pt x="1836539" y="488008"/>
                  </a:cubicBezTo>
                  <a:cubicBezTo>
                    <a:pt x="1843980" y="492175"/>
                    <a:pt x="1850082" y="498475"/>
                    <a:pt x="1854845" y="506909"/>
                  </a:cubicBezTo>
                  <a:cubicBezTo>
                    <a:pt x="1861790" y="498475"/>
                    <a:pt x="1869281" y="492175"/>
                    <a:pt x="1877318" y="488008"/>
                  </a:cubicBezTo>
                  <a:cubicBezTo>
                    <a:pt x="1885355" y="483840"/>
                    <a:pt x="1893937" y="481757"/>
                    <a:pt x="1903065" y="481757"/>
                  </a:cubicBezTo>
                  <a:cubicBezTo>
                    <a:pt x="1914674" y="481757"/>
                    <a:pt x="1924496" y="484113"/>
                    <a:pt x="1932533" y="488826"/>
                  </a:cubicBezTo>
                  <a:cubicBezTo>
                    <a:pt x="1940570" y="493539"/>
                    <a:pt x="1946572" y="500460"/>
                    <a:pt x="1950542" y="509588"/>
                  </a:cubicBezTo>
                  <a:cubicBezTo>
                    <a:pt x="1953419" y="516335"/>
                    <a:pt x="1954858" y="527249"/>
                    <a:pt x="1954858" y="542330"/>
                  </a:cubicBezTo>
                  <a:lnTo>
                    <a:pt x="1954858" y="643384"/>
                  </a:lnTo>
                  <a:lnTo>
                    <a:pt x="1913037" y="643384"/>
                  </a:lnTo>
                  <a:lnTo>
                    <a:pt x="1913037" y="553046"/>
                  </a:lnTo>
                  <a:cubicBezTo>
                    <a:pt x="1913037" y="537369"/>
                    <a:pt x="1911598" y="527249"/>
                    <a:pt x="1908721" y="522685"/>
                  </a:cubicBezTo>
                  <a:cubicBezTo>
                    <a:pt x="1904851" y="516731"/>
                    <a:pt x="1898898" y="513755"/>
                    <a:pt x="1890861" y="513755"/>
                  </a:cubicBezTo>
                  <a:cubicBezTo>
                    <a:pt x="1885008" y="513755"/>
                    <a:pt x="1879501" y="515541"/>
                    <a:pt x="1874342" y="519113"/>
                  </a:cubicBezTo>
                  <a:cubicBezTo>
                    <a:pt x="1869182" y="522685"/>
                    <a:pt x="1865461" y="527918"/>
                    <a:pt x="1863179" y="534814"/>
                  </a:cubicBezTo>
                  <a:cubicBezTo>
                    <a:pt x="1860897" y="541710"/>
                    <a:pt x="1859756" y="552599"/>
                    <a:pt x="1859756" y="567482"/>
                  </a:cubicBezTo>
                  <a:lnTo>
                    <a:pt x="1859756" y="643384"/>
                  </a:lnTo>
                  <a:lnTo>
                    <a:pt x="1817936" y="643384"/>
                  </a:lnTo>
                  <a:lnTo>
                    <a:pt x="1817936" y="556766"/>
                  </a:lnTo>
                  <a:cubicBezTo>
                    <a:pt x="1817936" y="541387"/>
                    <a:pt x="1817192" y="531465"/>
                    <a:pt x="1815703" y="527001"/>
                  </a:cubicBezTo>
                  <a:cubicBezTo>
                    <a:pt x="1814215" y="522536"/>
                    <a:pt x="1811908" y="519212"/>
                    <a:pt x="1808782" y="517029"/>
                  </a:cubicBezTo>
                  <a:cubicBezTo>
                    <a:pt x="1805657" y="514846"/>
                    <a:pt x="1801416" y="513755"/>
                    <a:pt x="1796058" y="513755"/>
                  </a:cubicBezTo>
                  <a:cubicBezTo>
                    <a:pt x="1789609" y="513755"/>
                    <a:pt x="1783804" y="515491"/>
                    <a:pt x="1778645" y="518964"/>
                  </a:cubicBezTo>
                  <a:cubicBezTo>
                    <a:pt x="1773486" y="522437"/>
                    <a:pt x="1769790" y="527447"/>
                    <a:pt x="1767557" y="533996"/>
                  </a:cubicBezTo>
                  <a:cubicBezTo>
                    <a:pt x="1765325" y="540544"/>
                    <a:pt x="1764208" y="551408"/>
                    <a:pt x="1764208" y="566589"/>
                  </a:cubicBezTo>
                  <a:lnTo>
                    <a:pt x="1764208" y="643384"/>
                  </a:lnTo>
                  <a:lnTo>
                    <a:pt x="1722388" y="643384"/>
                  </a:lnTo>
                  <a:lnTo>
                    <a:pt x="1722388" y="485329"/>
                  </a:lnTo>
                  <a:lnTo>
                    <a:pt x="1760934" y="485329"/>
                  </a:lnTo>
                  <a:lnTo>
                    <a:pt x="1760934" y="506909"/>
                  </a:lnTo>
                  <a:cubicBezTo>
                    <a:pt x="1774726" y="490141"/>
                    <a:pt x="1791146" y="481757"/>
                    <a:pt x="1810196" y="481757"/>
                  </a:cubicBezTo>
                  <a:close/>
                  <a:moveTo>
                    <a:pt x="1528614" y="481757"/>
                  </a:moveTo>
                  <a:cubicBezTo>
                    <a:pt x="1552128" y="481757"/>
                    <a:pt x="1570682" y="489521"/>
                    <a:pt x="1584275" y="505048"/>
                  </a:cubicBezTo>
                  <a:cubicBezTo>
                    <a:pt x="1597868" y="520576"/>
                    <a:pt x="1604367" y="544364"/>
                    <a:pt x="1603772" y="576412"/>
                  </a:cubicBezTo>
                  <a:lnTo>
                    <a:pt x="1498997" y="576412"/>
                  </a:lnTo>
                  <a:cubicBezTo>
                    <a:pt x="1499294" y="588814"/>
                    <a:pt x="1502668" y="598463"/>
                    <a:pt x="1509117" y="605359"/>
                  </a:cubicBezTo>
                  <a:cubicBezTo>
                    <a:pt x="1515566" y="612254"/>
                    <a:pt x="1523603" y="615702"/>
                    <a:pt x="1533227" y="615702"/>
                  </a:cubicBezTo>
                  <a:cubicBezTo>
                    <a:pt x="1539776" y="615702"/>
                    <a:pt x="1545282" y="613916"/>
                    <a:pt x="1549747" y="610344"/>
                  </a:cubicBezTo>
                  <a:cubicBezTo>
                    <a:pt x="1554212" y="606772"/>
                    <a:pt x="1557586" y="601018"/>
                    <a:pt x="1559868" y="593080"/>
                  </a:cubicBezTo>
                  <a:lnTo>
                    <a:pt x="1601540" y="600075"/>
                  </a:lnTo>
                  <a:cubicBezTo>
                    <a:pt x="1596182" y="615355"/>
                    <a:pt x="1587723" y="626988"/>
                    <a:pt x="1576164" y="634975"/>
                  </a:cubicBezTo>
                  <a:cubicBezTo>
                    <a:pt x="1564605" y="642963"/>
                    <a:pt x="1550144" y="646956"/>
                    <a:pt x="1532781" y="646956"/>
                  </a:cubicBezTo>
                  <a:cubicBezTo>
                    <a:pt x="1505297" y="646956"/>
                    <a:pt x="1484958" y="637977"/>
                    <a:pt x="1471761" y="620018"/>
                  </a:cubicBezTo>
                  <a:cubicBezTo>
                    <a:pt x="1461343" y="605632"/>
                    <a:pt x="1456134" y="587474"/>
                    <a:pt x="1456134" y="565547"/>
                  </a:cubicBezTo>
                  <a:cubicBezTo>
                    <a:pt x="1456134" y="539353"/>
                    <a:pt x="1462980" y="518840"/>
                    <a:pt x="1476673" y="504007"/>
                  </a:cubicBezTo>
                  <a:cubicBezTo>
                    <a:pt x="1490365" y="489174"/>
                    <a:pt x="1507678" y="481757"/>
                    <a:pt x="1528614" y="481757"/>
                  </a:cubicBezTo>
                  <a:close/>
                  <a:moveTo>
                    <a:pt x="949523" y="481757"/>
                  </a:moveTo>
                  <a:cubicBezTo>
                    <a:pt x="973435" y="481757"/>
                    <a:pt x="993031" y="489496"/>
                    <a:pt x="1008310" y="504974"/>
                  </a:cubicBezTo>
                  <a:cubicBezTo>
                    <a:pt x="1022102" y="519063"/>
                    <a:pt x="1029692" y="536476"/>
                    <a:pt x="1031081" y="557213"/>
                  </a:cubicBezTo>
                  <a:cubicBezTo>
                    <a:pt x="1043980" y="551954"/>
                    <a:pt x="1050627" y="541933"/>
                    <a:pt x="1051024" y="527149"/>
                  </a:cubicBezTo>
                  <a:lnTo>
                    <a:pt x="1030784" y="527149"/>
                  </a:lnTo>
                  <a:lnTo>
                    <a:pt x="1030784" y="485329"/>
                  </a:lnTo>
                  <a:lnTo>
                    <a:pt x="1072604" y="485329"/>
                  </a:lnTo>
                  <a:lnTo>
                    <a:pt x="1072604" y="515243"/>
                  </a:lnTo>
                  <a:cubicBezTo>
                    <a:pt x="1072604" y="527546"/>
                    <a:pt x="1071538" y="537171"/>
                    <a:pt x="1069404" y="544116"/>
                  </a:cubicBezTo>
                  <a:cubicBezTo>
                    <a:pt x="1067271" y="551061"/>
                    <a:pt x="1063327" y="557262"/>
                    <a:pt x="1057573" y="562719"/>
                  </a:cubicBezTo>
                  <a:cubicBezTo>
                    <a:pt x="1050925" y="569169"/>
                    <a:pt x="1041846" y="574229"/>
                    <a:pt x="1030337" y="577900"/>
                  </a:cubicBezTo>
                  <a:cubicBezTo>
                    <a:pt x="1027857" y="595660"/>
                    <a:pt x="1020465" y="610791"/>
                    <a:pt x="1008162" y="623292"/>
                  </a:cubicBezTo>
                  <a:cubicBezTo>
                    <a:pt x="992684" y="639068"/>
                    <a:pt x="973237" y="646956"/>
                    <a:pt x="949821" y="646956"/>
                  </a:cubicBezTo>
                  <a:cubicBezTo>
                    <a:pt x="934839" y="646956"/>
                    <a:pt x="921048" y="643682"/>
                    <a:pt x="908447" y="637133"/>
                  </a:cubicBezTo>
                  <a:cubicBezTo>
                    <a:pt x="895052" y="630188"/>
                    <a:pt x="884982" y="620489"/>
                    <a:pt x="878235" y="608038"/>
                  </a:cubicBezTo>
                  <a:cubicBezTo>
                    <a:pt x="871488" y="595586"/>
                    <a:pt x="868114" y="580281"/>
                    <a:pt x="868114" y="562124"/>
                  </a:cubicBezTo>
                  <a:cubicBezTo>
                    <a:pt x="868114" y="547837"/>
                    <a:pt x="871538" y="534392"/>
                    <a:pt x="878384" y="521792"/>
                  </a:cubicBezTo>
                  <a:cubicBezTo>
                    <a:pt x="885527" y="508596"/>
                    <a:pt x="895300" y="498624"/>
                    <a:pt x="907703" y="491877"/>
                  </a:cubicBezTo>
                  <a:cubicBezTo>
                    <a:pt x="920105" y="485130"/>
                    <a:pt x="934045" y="481757"/>
                    <a:pt x="949523" y="481757"/>
                  </a:cubicBezTo>
                  <a:close/>
                  <a:moveTo>
                    <a:pt x="773757" y="481757"/>
                  </a:moveTo>
                  <a:cubicBezTo>
                    <a:pt x="793006" y="481757"/>
                    <a:pt x="808310" y="485899"/>
                    <a:pt x="819671" y="494184"/>
                  </a:cubicBezTo>
                  <a:cubicBezTo>
                    <a:pt x="831031" y="502469"/>
                    <a:pt x="839192" y="515094"/>
                    <a:pt x="844153" y="532061"/>
                  </a:cubicBezTo>
                  <a:lnTo>
                    <a:pt x="802928" y="539502"/>
                  </a:lnTo>
                  <a:cubicBezTo>
                    <a:pt x="801539" y="531267"/>
                    <a:pt x="798388" y="525066"/>
                    <a:pt x="793477" y="520899"/>
                  </a:cubicBezTo>
                  <a:cubicBezTo>
                    <a:pt x="788566" y="516731"/>
                    <a:pt x="782191" y="514648"/>
                    <a:pt x="774353" y="514648"/>
                  </a:cubicBezTo>
                  <a:cubicBezTo>
                    <a:pt x="763935" y="514648"/>
                    <a:pt x="755625" y="518245"/>
                    <a:pt x="749424" y="525438"/>
                  </a:cubicBezTo>
                  <a:cubicBezTo>
                    <a:pt x="743223" y="532631"/>
                    <a:pt x="740122" y="544662"/>
                    <a:pt x="740122" y="561529"/>
                  </a:cubicBezTo>
                  <a:cubicBezTo>
                    <a:pt x="740122" y="580281"/>
                    <a:pt x="743272" y="593527"/>
                    <a:pt x="749573" y="601266"/>
                  </a:cubicBezTo>
                  <a:cubicBezTo>
                    <a:pt x="755873" y="609005"/>
                    <a:pt x="764332" y="612874"/>
                    <a:pt x="774948" y="612874"/>
                  </a:cubicBezTo>
                  <a:cubicBezTo>
                    <a:pt x="782886" y="612874"/>
                    <a:pt x="789384" y="610617"/>
                    <a:pt x="794444" y="606103"/>
                  </a:cubicBezTo>
                  <a:cubicBezTo>
                    <a:pt x="799505" y="601588"/>
                    <a:pt x="803076" y="593824"/>
                    <a:pt x="805160" y="582811"/>
                  </a:cubicBezTo>
                  <a:lnTo>
                    <a:pt x="846237" y="589806"/>
                  </a:lnTo>
                  <a:cubicBezTo>
                    <a:pt x="841970" y="608658"/>
                    <a:pt x="833785" y="622896"/>
                    <a:pt x="821680" y="632520"/>
                  </a:cubicBezTo>
                  <a:cubicBezTo>
                    <a:pt x="809575" y="642144"/>
                    <a:pt x="793353" y="646956"/>
                    <a:pt x="773013" y="646956"/>
                  </a:cubicBezTo>
                  <a:cubicBezTo>
                    <a:pt x="749895" y="646956"/>
                    <a:pt x="731465" y="639664"/>
                    <a:pt x="717724" y="625078"/>
                  </a:cubicBezTo>
                  <a:cubicBezTo>
                    <a:pt x="703982" y="610493"/>
                    <a:pt x="697111" y="590302"/>
                    <a:pt x="697111" y="564505"/>
                  </a:cubicBezTo>
                  <a:cubicBezTo>
                    <a:pt x="697111" y="538411"/>
                    <a:pt x="704007" y="518096"/>
                    <a:pt x="717798" y="503560"/>
                  </a:cubicBezTo>
                  <a:cubicBezTo>
                    <a:pt x="731589" y="489025"/>
                    <a:pt x="750242" y="481757"/>
                    <a:pt x="773757" y="481757"/>
                  </a:cubicBezTo>
                  <a:close/>
                  <a:moveTo>
                    <a:pt x="425648" y="481757"/>
                  </a:moveTo>
                  <a:cubicBezTo>
                    <a:pt x="449560" y="481757"/>
                    <a:pt x="469156" y="489521"/>
                    <a:pt x="484436" y="505048"/>
                  </a:cubicBezTo>
                  <a:cubicBezTo>
                    <a:pt x="499715" y="520576"/>
                    <a:pt x="507355" y="540197"/>
                    <a:pt x="507355" y="563910"/>
                  </a:cubicBezTo>
                  <a:cubicBezTo>
                    <a:pt x="507355" y="587822"/>
                    <a:pt x="499641" y="607641"/>
                    <a:pt x="484212" y="623367"/>
                  </a:cubicBezTo>
                  <a:cubicBezTo>
                    <a:pt x="468784" y="639093"/>
                    <a:pt x="449362" y="646956"/>
                    <a:pt x="425946" y="646956"/>
                  </a:cubicBezTo>
                  <a:cubicBezTo>
                    <a:pt x="411460" y="646956"/>
                    <a:pt x="397644" y="643682"/>
                    <a:pt x="384497" y="637133"/>
                  </a:cubicBezTo>
                  <a:cubicBezTo>
                    <a:pt x="371351" y="630585"/>
                    <a:pt x="361355" y="620986"/>
                    <a:pt x="354509" y="608335"/>
                  </a:cubicBezTo>
                  <a:cubicBezTo>
                    <a:pt x="347662" y="595685"/>
                    <a:pt x="344239" y="580281"/>
                    <a:pt x="344239" y="562124"/>
                  </a:cubicBezTo>
                  <a:cubicBezTo>
                    <a:pt x="344239" y="548233"/>
                    <a:pt x="347662" y="534789"/>
                    <a:pt x="354509" y="521792"/>
                  </a:cubicBezTo>
                  <a:cubicBezTo>
                    <a:pt x="361355" y="508794"/>
                    <a:pt x="371053" y="498872"/>
                    <a:pt x="383604" y="492026"/>
                  </a:cubicBezTo>
                  <a:cubicBezTo>
                    <a:pt x="396156" y="485180"/>
                    <a:pt x="410170" y="481757"/>
                    <a:pt x="425648" y="481757"/>
                  </a:cubicBezTo>
                  <a:close/>
                  <a:moveTo>
                    <a:pt x="1226493" y="429518"/>
                  </a:moveTo>
                  <a:lnTo>
                    <a:pt x="1226493" y="485329"/>
                  </a:lnTo>
                  <a:lnTo>
                    <a:pt x="1255068" y="485329"/>
                  </a:lnTo>
                  <a:lnTo>
                    <a:pt x="1255068" y="518666"/>
                  </a:lnTo>
                  <a:lnTo>
                    <a:pt x="1226493" y="518666"/>
                  </a:lnTo>
                  <a:lnTo>
                    <a:pt x="1226493" y="582365"/>
                  </a:lnTo>
                  <a:cubicBezTo>
                    <a:pt x="1226493" y="595263"/>
                    <a:pt x="1226765" y="602779"/>
                    <a:pt x="1227311" y="604912"/>
                  </a:cubicBezTo>
                  <a:cubicBezTo>
                    <a:pt x="1227857" y="607045"/>
                    <a:pt x="1229097" y="608806"/>
                    <a:pt x="1231032" y="610196"/>
                  </a:cubicBezTo>
                  <a:cubicBezTo>
                    <a:pt x="1232967" y="611585"/>
                    <a:pt x="1235323" y="612279"/>
                    <a:pt x="1238101" y="612279"/>
                  </a:cubicBezTo>
                  <a:cubicBezTo>
                    <a:pt x="1241971" y="612279"/>
                    <a:pt x="1247577" y="610940"/>
                    <a:pt x="1254919" y="608261"/>
                  </a:cubicBezTo>
                  <a:lnTo>
                    <a:pt x="1258491" y="640705"/>
                  </a:lnTo>
                  <a:cubicBezTo>
                    <a:pt x="1248767" y="644872"/>
                    <a:pt x="1237754" y="646956"/>
                    <a:pt x="1225451" y="646956"/>
                  </a:cubicBezTo>
                  <a:cubicBezTo>
                    <a:pt x="1217910" y="646956"/>
                    <a:pt x="1211114" y="645691"/>
                    <a:pt x="1205061" y="643161"/>
                  </a:cubicBezTo>
                  <a:cubicBezTo>
                    <a:pt x="1199009" y="640631"/>
                    <a:pt x="1194569" y="637357"/>
                    <a:pt x="1191741" y="633338"/>
                  </a:cubicBezTo>
                  <a:cubicBezTo>
                    <a:pt x="1188914" y="629320"/>
                    <a:pt x="1186954" y="623888"/>
                    <a:pt x="1185862" y="617042"/>
                  </a:cubicBezTo>
                  <a:cubicBezTo>
                    <a:pt x="1184970" y="612180"/>
                    <a:pt x="1184523" y="602357"/>
                    <a:pt x="1184523" y="587574"/>
                  </a:cubicBezTo>
                  <a:lnTo>
                    <a:pt x="1184523" y="518666"/>
                  </a:lnTo>
                  <a:lnTo>
                    <a:pt x="1165324" y="518666"/>
                  </a:lnTo>
                  <a:lnTo>
                    <a:pt x="1165324" y="485329"/>
                  </a:lnTo>
                  <a:lnTo>
                    <a:pt x="1184523" y="485329"/>
                  </a:lnTo>
                  <a:lnTo>
                    <a:pt x="1184523" y="453926"/>
                  </a:lnTo>
                  <a:close/>
                  <a:moveTo>
                    <a:pt x="1287214" y="425202"/>
                  </a:moveTo>
                  <a:lnTo>
                    <a:pt x="1329035" y="425202"/>
                  </a:lnTo>
                  <a:lnTo>
                    <a:pt x="1329035" y="505421"/>
                  </a:lnTo>
                  <a:cubicBezTo>
                    <a:pt x="1342529" y="489645"/>
                    <a:pt x="1358652" y="481757"/>
                    <a:pt x="1377404" y="481757"/>
                  </a:cubicBezTo>
                  <a:cubicBezTo>
                    <a:pt x="1387028" y="481757"/>
                    <a:pt x="1395710" y="483543"/>
                    <a:pt x="1403449" y="487115"/>
                  </a:cubicBezTo>
                  <a:cubicBezTo>
                    <a:pt x="1411188" y="490687"/>
                    <a:pt x="1417017" y="495251"/>
                    <a:pt x="1420936" y="500807"/>
                  </a:cubicBezTo>
                  <a:cubicBezTo>
                    <a:pt x="1424856" y="506363"/>
                    <a:pt x="1427534" y="512515"/>
                    <a:pt x="1428973" y="519262"/>
                  </a:cubicBezTo>
                  <a:cubicBezTo>
                    <a:pt x="1430412" y="526008"/>
                    <a:pt x="1431131" y="536476"/>
                    <a:pt x="1431131" y="550664"/>
                  </a:cubicBezTo>
                  <a:lnTo>
                    <a:pt x="1431131" y="643384"/>
                  </a:lnTo>
                  <a:lnTo>
                    <a:pt x="1389310" y="643384"/>
                  </a:lnTo>
                  <a:lnTo>
                    <a:pt x="1389310" y="559892"/>
                  </a:lnTo>
                  <a:cubicBezTo>
                    <a:pt x="1389310" y="543322"/>
                    <a:pt x="1388517" y="532805"/>
                    <a:pt x="1386929" y="528340"/>
                  </a:cubicBezTo>
                  <a:cubicBezTo>
                    <a:pt x="1385342" y="523875"/>
                    <a:pt x="1382539" y="520328"/>
                    <a:pt x="1378520" y="517699"/>
                  </a:cubicBezTo>
                  <a:cubicBezTo>
                    <a:pt x="1374502" y="515070"/>
                    <a:pt x="1369467" y="513755"/>
                    <a:pt x="1363414" y="513755"/>
                  </a:cubicBezTo>
                  <a:cubicBezTo>
                    <a:pt x="1356469" y="513755"/>
                    <a:pt x="1350268" y="515442"/>
                    <a:pt x="1344811" y="518815"/>
                  </a:cubicBezTo>
                  <a:cubicBezTo>
                    <a:pt x="1339354" y="522189"/>
                    <a:pt x="1335360" y="527273"/>
                    <a:pt x="1332830" y="534070"/>
                  </a:cubicBezTo>
                  <a:cubicBezTo>
                    <a:pt x="1330300" y="540866"/>
                    <a:pt x="1329035" y="550912"/>
                    <a:pt x="1329035" y="564208"/>
                  </a:cubicBezTo>
                  <a:lnTo>
                    <a:pt x="1329035" y="643384"/>
                  </a:lnTo>
                  <a:lnTo>
                    <a:pt x="1287214" y="643384"/>
                  </a:lnTo>
                  <a:close/>
                  <a:moveTo>
                    <a:pt x="534888" y="425202"/>
                  </a:moveTo>
                  <a:lnTo>
                    <a:pt x="576709" y="425202"/>
                  </a:lnTo>
                  <a:lnTo>
                    <a:pt x="576709" y="463898"/>
                  </a:lnTo>
                  <a:lnTo>
                    <a:pt x="534888" y="463898"/>
                  </a:lnTo>
                  <a:close/>
                  <a:moveTo>
                    <a:pt x="172789" y="425202"/>
                  </a:moveTo>
                  <a:lnTo>
                    <a:pt x="214610" y="425202"/>
                  </a:lnTo>
                  <a:lnTo>
                    <a:pt x="214610" y="505421"/>
                  </a:lnTo>
                  <a:cubicBezTo>
                    <a:pt x="228104" y="489645"/>
                    <a:pt x="244227" y="481757"/>
                    <a:pt x="262979" y="481757"/>
                  </a:cubicBezTo>
                  <a:cubicBezTo>
                    <a:pt x="272604" y="481757"/>
                    <a:pt x="281285" y="483543"/>
                    <a:pt x="289024" y="487115"/>
                  </a:cubicBezTo>
                  <a:cubicBezTo>
                    <a:pt x="296763" y="490687"/>
                    <a:pt x="302592" y="495251"/>
                    <a:pt x="306512" y="500807"/>
                  </a:cubicBezTo>
                  <a:cubicBezTo>
                    <a:pt x="310431" y="506363"/>
                    <a:pt x="313110" y="512515"/>
                    <a:pt x="314548" y="519262"/>
                  </a:cubicBezTo>
                  <a:cubicBezTo>
                    <a:pt x="315987" y="526008"/>
                    <a:pt x="316706" y="536476"/>
                    <a:pt x="316706" y="550664"/>
                  </a:cubicBezTo>
                  <a:lnTo>
                    <a:pt x="316706" y="643384"/>
                  </a:lnTo>
                  <a:lnTo>
                    <a:pt x="274886" y="643384"/>
                  </a:lnTo>
                  <a:lnTo>
                    <a:pt x="274886" y="559892"/>
                  </a:lnTo>
                  <a:cubicBezTo>
                    <a:pt x="274886" y="543322"/>
                    <a:pt x="274092" y="532805"/>
                    <a:pt x="272504" y="528340"/>
                  </a:cubicBezTo>
                  <a:cubicBezTo>
                    <a:pt x="270917" y="523875"/>
                    <a:pt x="268114" y="520328"/>
                    <a:pt x="264096" y="517699"/>
                  </a:cubicBezTo>
                  <a:cubicBezTo>
                    <a:pt x="260077" y="515070"/>
                    <a:pt x="255042" y="513755"/>
                    <a:pt x="248989" y="513755"/>
                  </a:cubicBezTo>
                  <a:cubicBezTo>
                    <a:pt x="242044" y="513755"/>
                    <a:pt x="235843" y="515442"/>
                    <a:pt x="230386" y="518815"/>
                  </a:cubicBezTo>
                  <a:cubicBezTo>
                    <a:pt x="224929" y="522189"/>
                    <a:pt x="220935" y="527273"/>
                    <a:pt x="218405" y="534070"/>
                  </a:cubicBezTo>
                  <a:cubicBezTo>
                    <a:pt x="215875" y="540866"/>
                    <a:pt x="214610" y="550912"/>
                    <a:pt x="214610" y="564208"/>
                  </a:cubicBezTo>
                  <a:lnTo>
                    <a:pt x="214610" y="643384"/>
                  </a:lnTo>
                  <a:lnTo>
                    <a:pt x="172789" y="643384"/>
                  </a:lnTo>
                  <a:close/>
                  <a:moveTo>
                    <a:pt x="0" y="425202"/>
                  </a:moveTo>
                  <a:lnTo>
                    <a:pt x="41821" y="425202"/>
                  </a:lnTo>
                  <a:lnTo>
                    <a:pt x="41821" y="540990"/>
                  </a:lnTo>
                  <a:lnTo>
                    <a:pt x="90785" y="485329"/>
                  </a:lnTo>
                  <a:lnTo>
                    <a:pt x="142280" y="485329"/>
                  </a:lnTo>
                  <a:lnTo>
                    <a:pt x="88255" y="543074"/>
                  </a:lnTo>
                  <a:lnTo>
                    <a:pt x="146149" y="643384"/>
                  </a:lnTo>
                  <a:lnTo>
                    <a:pt x="101054" y="643384"/>
                  </a:lnTo>
                  <a:lnTo>
                    <a:pt x="61317" y="572393"/>
                  </a:lnTo>
                  <a:lnTo>
                    <a:pt x="41821" y="592783"/>
                  </a:lnTo>
                  <a:lnTo>
                    <a:pt x="41821" y="643384"/>
                  </a:lnTo>
                  <a:lnTo>
                    <a:pt x="0" y="643384"/>
                  </a:lnTo>
                  <a:close/>
                  <a:moveTo>
                    <a:pt x="1510903" y="421481"/>
                  </a:moveTo>
                  <a:lnTo>
                    <a:pt x="1549598" y="421481"/>
                  </a:lnTo>
                  <a:lnTo>
                    <a:pt x="1580406" y="465386"/>
                  </a:lnTo>
                  <a:lnTo>
                    <a:pt x="1546771" y="465386"/>
                  </a:lnTo>
                  <a:lnTo>
                    <a:pt x="1529507" y="443210"/>
                  </a:lnTo>
                  <a:lnTo>
                    <a:pt x="1513433" y="465386"/>
                  </a:lnTo>
                  <a:lnTo>
                    <a:pt x="1479649" y="465386"/>
                  </a:lnTo>
                  <a:close/>
                  <a:moveTo>
                    <a:pt x="418058" y="416273"/>
                  </a:moveTo>
                  <a:cubicBezTo>
                    <a:pt x="430262" y="416372"/>
                    <a:pt x="440234" y="418356"/>
                    <a:pt x="447973" y="422226"/>
                  </a:cubicBezTo>
                  <a:cubicBezTo>
                    <a:pt x="456505" y="426393"/>
                    <a:pt x="460871" y="432197"/>
                    <a:pt x="461070" y="439639"/>
                  </a:cubicBezTo>
                  <a:cubicBezTo>
                    <a:pt x="461466" y="449957"/>
                    <a:pt x="452438" y="456258"/>
                    <a:pt x="433983" y="458540"/>
                  </a:cubicBezTo>
                  <a:lnTo>
                    <a:pt x="433983" y="465981"/>
                  </a:lnTo>
                  <a:lnTo>
                    <a:pt x="417314" y="465981"/>
                  </a:lnTo>
                  <a:lnTo>
                    <a:pt x="417314" y="449610"/>
                  </a:lnTo>
                  <a:cubicBezTo>
                    <a:pt x="422970" y="449015"/>
                    <a:pt x="426591" y="448469"/>
                    <a:pt x="428178" y="447973"/>
                  </a:cubicBezTo>
                  <a:cubicBezTo>
                    <a:pt x="433437" y="446683"/>
                    <a:pt x="436116" y="444401"/>
                    <a:pt x="436215" y="441127"/>
                  </a:cubicBezTo>
                  <a:cubicBezTo>
                    <a:pt x="436314" y="438845"/>
                    <a:pt x="434925" y="436910"/>
                    <a:pt x="432048" y="435323"/>
                  </a:cubicBezTo>
                  <a:cubicBezTo>
                    <a:pt x="427881" y="433040"/>
                    <a:pt x="421283" y="431899"/>
                    <a:pt x="412254" y="431899"/>
                  </a:cubicBezTo>
                  <a:cubicBezTo>
                    <a:pt x="409178" y="431899"/>
                    <a:pt x="404515" y="432098"/>
                    <a:pt x="398264" y="432495"/>
                  </a:cubicBezTo>
                  <a:lnTo>
                    <a:pt x="396627" y="417314"/>
                  </a:lnTo>
                  <a:cubicBezTo>
                    <a:pt x="400496" y="416521"/>
                    <a:pt x="407640" y="416173"/>
                    <a:pt x="418058" y="416273"/>
                  </a:cubicBezTo>
                  <a:close/>
                  <a:moveTo>
                    <a:pt x="1521916" y="367457"/>
                  </a:moveTo>
                  <a:cubicBezTo>
                    <a:pt x="1534120" y="367556"/>
                    <a:pt x="1544092" y="369540"/>
                    <a:pt x="1551831" y="373410"/>
                  </a:cubicBezTo>
                  <a:cubicBezTo>
                    <a:pt x="1560364" y="377577"/>
                    <a:pt x="1564729" y="383381"/>
                    <a:pt x="1564928" y="390823"/>
                  </a:cubicBezTo>
                  <a:cubicBezTo>
                    <a:pt x="1565325" y="401142"/>
                    <a:pt x="1556296" y="407442"/>
                    <a:pt x="1537841" y="409724"/>
                  </a:cubicBezTo>
                  <a:lnTo>
                    <a:pt x="1537841" y="417165"/>
                  </a:lnTo>
                  <a:lnTo>
                    <a:pt x="1521172" y="417165"/>
                  </a:lnTo>
                  <a:lnTo>
                    <a:pt x="1521172" y="400794"/>
                  </a:lnTo>
                  <a:cubicBezTo>
                    <a:pt x="1526828" y="400199"/>
                    <a:pt x="1530449" y="399653"/>
                    <a:pt x="1532037" y="399157"/>
                  </a:cubicBezTo>
                  <a:cubicBezTo>
                    <a:pt x="1537295" y="397867"/>
                    <a:pt x="1539974" y="395585"/>
                    <a:pt x="1540073" y="392311"/>
                  </a:cubicBezTo>
                  <a:cubicBezTo>
                    <a:pt x="1540173" y="390029"/>
                    <a:pt x="1538784" y="388094"/>
                    <a:pt x="1535906" y="386507"/>
                  </a:cubicBezTo>
                  <a:cubicBezTo>
                    <a:pt x="1531739" y="384225"/>
                    <a:pt x="1525141" y="383084"/>
                    <a:pt x="1516112" y="383084"/>
                  </a:cubicBezTo>
                  <a:cubicBezTo>
                    <a:pt x="1513036" y="383084"/>
                    <a:pt x="1508373" y="383282"/>
                    <a:pt x="1502122" y="383679"/>
                  </a:cubicBezTo>
                  <a:lnTo>
                    <a:pt x="1500485" y="368499"/>
                  </a:lnTo>
                  <a:cubicBezTo>
                    <a:pt x="1504355" y="367705"/>
                    <a:pt x="1511498" y="367358"/>
                    <a:pt x="1521916" y="367457"/>
                  </a:cubicBezTo>
                  <a:close/>
                  <a:moveTo>
                    <a:pt x="1660326" y="196007"/>
                  </a:moveTo>
                  <a:cubicBezTo>
                    <a:pt x="1654969" y="197793"/>
                    <a:pt x="1646486" y="199926"/>
                    <a:pt x="1634877" y="202407"/>
                  </a:cubicBezTo>
                  <a:cubicBezTo>
                    <a:pt x="1623268" y="204887"/>
                    <a:pt x="1615678" y="207318"/>
                    <a:pt x="1612106" y="209699"/>
                  </a:cubicBezTo>
                  <a:cubicBezTo>
                    <a:pt x="1606649" y="213569"/>
                    <a:pt x="1603921" y="218480"/>
                    <a:pt x="1603921" y="224433"/>
                  </a:cubicBezTo>
                  <a:cubicBezTo>
                    <a:pt x="1603921" y="230287"/>
                    <a:pt x="1606104" y="235347"/>
                    <a:pt x="1610469" y="239614"/>
                  </a:cubicBezTo>
                  <a:cubicBezTo>
                    <a:pt x="1614835" y="243880"/>
                    <a:pt x="1620391" y="246013"/>
                    <a:pt x="1627138" y="246013"/>
                  </a:cubicBezTo>
                  <a:cubicBezTo>
                    <a:pt x="1634678" y="246013"/>
                    <a:pt x="1641872" y="243533"/>
                    <a:pt x="1648718" y="238572"/>
                  </a:cubicBezTo>
                  <a:cubicBezTo>
                    <a:pt x="1653778" y="234801"/>
                    <a:pt x="1657102" y="230188"/>
                    <a:pt x="1658690" y="224731"/>
                  </a:cubicBezTo>
                  <a:cubicBezTo>
                    <a:pt x="1659781" y="221159"/>
                    <a:pt x="1660326" y="214362"/>
                    <a:pt x="1660326" y="204341"/>
                  </a:cubicBezTo>
                  <a:close/>
                  <a:moveTo>
                    <a:pt x="1083022" y="144364"/>
                  </a:moveTo>
                  <a:cubicBezTo>
                    <a:pt x="1072108" y="144364"/>
                    <a:pt x="1062930" y="148531"/>
                    <a:pt x="1055489" y="156865"/>
                  </a:cubicBezTo>
                  <a:cubicBezTo>
                    <a:pt x="1048048" y="165199"/>
                    <a:pt x="1044327" y="177205"/>
                    <a:pt x="1044327" y="192882"/>
                  </a:cubicBezTo>
                  <a:cubicBezTo>
                    <a:pt x="1044327" y="208558"/>
                    <a:pt x="1048048" y="220564"/>
                    <a:pt x="1055489" y="228898"/>
                  </a:cubicBezTo>
                  <a:cubicBezTo>
                    <a:pt x="1062930" y="237232"/>
                    <a:pt x="1072108" y="241399"/>
                    <a:pt x="1083022" y="241399"/>
                  </a:cubicBezTo>
                  <a:cubicBezTo>
                    <a:pt x="1093936" y="241399"/>
                    <a:pt x="1103089" y="237232"/>
                    <a:pt x="1110481" y="228898"/>
                  </a:cubicBezTo>
                  <a:cubicBezTo>
                    <a:pt x="1117873" y="220564"/>
                    <a:pt x="1121569" y="208459"/>
                    <a:pt x="1121569" y="192584"/>
                  </a:cubicBezTo>
                  <a:cubicBezTo>
                    <a:pt x="1121569" y="177106"/>
                    <a:pt x="1117873" y="165199"/>
                    <a:pt x="1110481" y="156865"/>
                  </a:cubicBezTo>
                  <a:cubicBezTo>
                    <a:pt x="1103089" y="148531"/>
                    <a:pt x="1093936" y="144364"/>
                    <a:pt x="1083022" y="144364"/>
                  </a:cubicBezTo>
                  <a:close/>
                  <a:moveTo>
                    <a:pt x="540097" y="144364"/>
                  </a:moveTo>
                  <a:cubicBezTo>
                    <a:pt x="529183" y="144364"/>
                    <a:pt x="520005" y="148531"/>
                    <a:pt x="512564" y="156865"/>
                  </a:cubicBezTo>
                  <a:cubicBezTo>
                    <a:pt x="505123" y="165199"/>
                    <a:pt x="501402" y="177205"/>
                    <a:pt x="501402" y="192882"/>
                  </a:cubicBezTo>
                  <a:cubicBezTo>
                    <a:pt x="501402" y="208558"/>
                    <a:pt x="505123" y="220564"/>
                    <a:pt x="512564" y="228898"/>
                  </a:cubicBezTo>
                  <a:cubicBezTo>
                    <a:pt x="520005" y="237232"/>
                    <a:pt x="529183" y="241399"/>
                    <a:pt x="540097" y="241399"/>
                  </a:cubicBezTo>
                  <a:cubicBezTo>
                    <a:pt x="551011" y="241399"/>
                    <a:pt x="560164" y="237232"/>
                    <a:pt x="567556" y="228898"/>
                  </a:cubicBezTo>
                  <a:cubicBezTo>
                    <a:pt x="574948" y="220564"/>
                    <a:pt x="578644" y="208459"/>
                    <a:pt x="578644" y="192584"/>
                  </a:cubicBezTo>
                  <a:cubicBezTo>
                    <a:pt x="578644" y="177106"/>
                    <a:pt x="574948" y="165199"/>
                    <a:pt x="567556" y="156865"/>
                  </a:cubicBezTo>
                  <a:cubicBezTo>
                    <a:pt x="560164" y="148531"/>
                    <a:pt x="551011" y="144364"/>
                    <a:pt x="540097" y="144364"/>
                  </a:cubicBezTo>
                  <a:close/>
                  <a:moveTo>
                    <a:pt x="649188" y="113854"/>
                  </a:moveTo>
                  <a:lnTo>
                    <a:pt x="691009" y="113854"/>
                  </a:lnTo>
                  <a:lnTo>
                    <a:pt x="691009" y="271909"/>
                  </a:lnTo>
                  <a:lnTo>
                    <a:pt x="649188" y="271909"/>
                  </a:lnTo>
                  <a:close/>
                  <a:moveTo>
                    <a:pt x="1811982" y="110282"/>
                  </a:moveTo>
                  <a:cubicBezTo>
                    <a:pt x="1831231" y="110282"/>
                    <a:pt x="1846536" y="114424"/>
                    <a:pt x="1857896" y="122709"/>
                  </a:cubicBezTo>
                  <a:cubicBezTo>
                    <a:pt x="1869256" y="130994"/>
                    <a:pt x="1877417" y="143619"/>
                    <a:pt x="1882378" y="160586"/>
                  </a:cubicBezTo>
                  <a:lnTo>
                    <a:pt x="1841153" y="168027"/>
                  </a:lnTo>
                  <a:cubicBezTo>
                    <a:pt x="1839764" y="159792"/>
                    <a:pt x="1836614" y="153591"/>
                    <a:pt x="1831702" y="149424"/>
                  </a:cubicBezTo>
                  <a:cubicBezTo>
                    <a:pt x="1826791" y="145257"/>
                    <a:pt x="1820416" y="143173"/>
                    <a:pt x="1812578" y="143173"/>
                  </a:cubicBezTo>
                  <a:cubicBezTo>
                    <a:pt x="1802160" y="143173"/>
                    <a:pt x="1793850" y="146770"/>
                    <a:pt x="1787649" y="153963"/>
                  </a:cubicBezTo>
                  <a:cubicBezTo>
                    <a:pt x="1781448" y="161156"/>
                    <a:pt x="1778347" y="173187"/>
                    <a:pt x="1778347" y="190054"/>
                  </a:cubicBezTo>
                  <a:cubicBezTo>
                    <a:pt x="1778347" y="208806"/>
                    <a:pt x="1781498" y="222052"/>
                    <a:pt x="1787798" y="229791"/>
                  </a:cubicBezTo>
                  <a:cubicBezTo>
                    <a:pt x="1794098" y="237530"/>
                    <a:pt x="1802557" y="241399"/>
                    <a:pt x="1813173" y="241399"/>
                  </a:cubicBezTo>
                  <a:cubicBezTo>
                    <a:pt x="1821110" y="241399"/>
                    <a:pt x="1827609" y="239142"/>
                    <a:pt x="1832670" y="234628"/>
                  </a:cubicBezTo>
                  <a:cubicBezTo>
                    <a:pt x="1837730" y="230113"/>
                    <a:pt x="1841302" y="222349"/>
                    <a:pt x="1843385" y="211336"/>
                  </a:cubicBezTo>
                  <a:lnTo>
                    <a:pt x="1884462" y="218331"/>
                  </a:lnTo>
                  <a:cubicBezTo>
                    <a:pt x="1880195" y="237183"/>
                    <a:pt x="1872010" y="251421"/>
                    <a:pt x="1859905" y="261045"/>
                  </a:cubicBezTo>
                  <a:cubicBezTo>
                    <a:pt x="1847800" y="270669"/>
                    <a:pt x="1831578" y="275481"/>
                    <a:pt x="1811238" y="275481"/>
                  </a:cubicBezTo>
                  <a:cubicBezTo>
                    <a:pt x="1788120" y="275481"/>
                    <a:pt x="1769690" y="268189"/>
                    <a:pt x="1755949" y="253603"/>
                  </a:cubicBezTo>
                  <a:cubicBezTo>
                    <a:pt x="1742207" y="239018"/>
                    <a:pt x="1735336" y="218827"/>
                    <a:pt x="1735336" y="193030"/>
                  </a:cubicBezTo>
                  <a:cubicBezTo>
                    <a:pt x="1735336" y="166936"/>
                    <a:pt x="1742232" y="146621"/>
                    <a:pt x="1756023" y="132085"/>
                  </a:cubicBezTo>
                  <a:cubicBezTo>
                    <a:pt x="1769814" y="117550"/>
                    <a:pt x="1788468" y="110282"/>
                    <a:pt x="1811982" y="110282"/>
                  </a:cubicBezTo>
                  <a:close/>
                  <a:moveTo>
                    <a:pt x="1634877" y="110282"/>
                  </a:moveTo>
                  <a:cubicBezTo>
                    <a:pt x="1653530" y="110282"/>
                    <a:pt x="1667421" y="112490"/>
                    <a:pt x="1676549" y="116905"/>
                  </a:cubicBezTo>
                  <a:cubicBezTo>
                    <a:pt x="1685677" y="121320"/>
                    <a:pt x="1692101" y="126926"/>
                    <a:pt x="1695822" y="133722"/>
                  </a:cubicBezTo>
                  <a:cubicBezTo>
                    <a:pt x="1699543" y="140519"/>
                    <a:pt x="1701403" y="152996"/>
                    <a:pt x="1701403" y="171153"/>
                  </a:cubicBezTo>
                  <a:lnTo>
                    <a:pt x="1700957" y="219968"/>
                  </a:lnTo>
                  <a:cubicBezTo>
                    <a:pt x="1700957" y="233859"/>
                    <a:pt x="1701626" y="244103"/>
                    <a:pt x="1702966" y="250701"/>
                  </a:cubicBezTo>
                  <a:cubicBezTo>
                    <a:pt x="1704305" y="257299"/>
                    <a:pt x="1706810" y="264369"/>
                    <a:pt x="1710482" y="271909"/>
                  </a:cubicBezTo>
                  <a:lnTo>
                    <a:pt x="1669108" y="271909"/>
                  </a:lnTo>
                  <a:cubicBezTo>
                    <a:pt x="1668016" y="269131"/>
                    <a:pt x="1666676" y="265014"/>
                    <a:pt x="1665089" y="259556"/>
                  </a:cubicBezTo>
                  <a:cubicBezTo>
                    <a:pt x="1664394" y="257076"/>
                    <a:pt x="1663898" y="255439"/>
                    <a:pt x="1663601" y="254645"/>
                  </a:cubicBezTo>
                  <a:cubicBezTo>
                    <a:pt x="1656457" y="261590"/>
                    <a:pt x="1648817" y="266799"/>
                    <a:pt x="1640681" y="270272"/>
                  </a:cubicBezTo>
                  <a:cubicBezTo>
                    <a:pt x="1632545" y="273745"/>
                    <a:pt x="1623864" y="275481"/>
                    <a:pt x="1614636" y="275481"/>
                  </a:cubicBezTo>
                  <a:cubicBezTo>
                    <a:pt x="1598364" y="275481"/>
                    <a:pt x="1585540" y="271066"/>
                    <a:pt x="1576164" y="262235"/>
                  </a:cubicBezTo>
                  <a:cubicBezTo>
                    <a:pt x="1566788" y="253405"/>
                    <a:pt x="1562100" y="242243"/>
                    <a:pt x="1562100" y="228749"/>
                  </a:cubicBezTo>
                  <a:cubicBezTo>
                    <a:pt x="1562100" y="219819"/>
                    <a:pt x="1564233" y="211857"/>
                    <a:pt x="1568500" y="204862"/>
                  </a:cubicBezTo>
                  <a:cubicBezTo>
                    <a:pt x="1572766" y="197867"/>
                    <a:pt x="1578744" y="192509"/>
                    <a:pt x="1586433" y="188789"/>
                  </a:cubicBezTo>
                  <a:cubicBezTo>
                    <a:pt x="1594123" y="185068"/>
                    <a:pt x="1605211" y="181819"/>
                    <a:pt x="1619696" y="179040"/>
                  </a:cubicBezTo>
                  <a:cubicBezTo>
                    <a:pt x="1639242" y="175369"/>
                    <a:pt x="1652786" y="171946"/>
                    <a:pt x="1660326" y="168771"/>
                  </a:cubicBezTo>
                  <a:lnTo>
                    <a:pt x="1660326" y="164604"/>
                  </a:lnTo>
                  <a:cubicBezTo>
                    <a:pt x="1660326" y="156567"/>
                    <a:pt x="1658342" y="150838"/>
                    <a:pt x="1654374" y="147415"/>
                  </a:cubicBezTo>
                  <a:cubicBezTo>
                    <a:pt x="1650405" y="143991"/>
                    <a:pt x="1642914" y="142280"/>
                    <a:pt x="1631900" y="142280"/>
                  </a:cubicBezTo>
                  <a:cubicBezTo>
                    <a:pt x="1624459" y="142280"/>
                    <a:pt x="1618655" y="143743"/>
                    <a:pt x="1614488" y="146670"/>
                  </a:cubicBezTo>
                  <a:cubicBezTo>
                    <a:pt x="1610320" y="149597"/>
                    <a:pt x="1606947" y="154732"/>
                    <a:pt x="1604367" y="162074"/>
                  </a:cubicBezTo>
                  <a:lnTo>
                    <a:pt x="1566416" y="155228"/>
                  </a:lnTo>
                  <a:cubicBezTo>
                    <a:pt x="1570682" y="139948"/>
                    <a:pt x="1578025" y="128637"/>
                    <a:pt x="1588443" y="121295"/>
                  </a:cubicBezTo>
                  <a:cubicBezTo>
                    <a:pt x="1598860" y="113953"/>
                    <a:pt x="1614339" y="110282"/>
                    <a:pt x="1634877" y="110282"/>
                  </a:cubicBezTo>
                  <a:close/>
                  <a:moveTo>
                    <a:pt x="1282750" y="110282"/>
                  </a:moveTo>
                  <a:cubicBezTo>
                    <a:pt x="1291977" y="110282"/>
                    <a:pt x="1300411" y="111944"/>
                    <a:pt x="1308050" y="115268"/>
                  </a:cubicBezTo>
                  <a:cubicBezTo>
                    <a:pt x="1315690" y="118591"/>
                    <a:pt x="1321470" y="122833"/>
                    <a:pt x="1325389" y="127992"/>
                  </a:cubicBezTo>
                  <a:cubicBezTo>
                    <a:pt x="1329308" y="133152"/>
                    <a:pt x="1332037" y="139006"/>
                    <a:pt x="1333574" y="145554"/>
                  </a:cubicBezTo>
                  <a:cubicBezTo>
                    <a:pt x="1335112" y="152103"/>
                    <a:pt x="1335881" y="161479"/>
                    <a:pt x="1335881" y="173683"/>
                  </a:cubicBezTo>
                  <a:lnTo>
                    <a:pt x="1335881" y="271909"/>
                  </a:lnTo>
                  <a:lnTo>
                    <a:pt x="1294060" y="271909"/>
                  </a:lnTo>
                  <a:lnTo>
                    <a:pt x="1294060" y="191244"/>
                  </a:lnTo>
                  <a:cubicBezTo>
                    <a:pt x="1294060" y="174179"/>
                    <a:pt x="1293168" y="163141"/>
                    <a:pt x="1291382" y="158130"/>
                  </a:cubicBezTo>
                  <a:cubicBezTo>
                    <a:pt x="1289596" y="153120"/>
                    <a:pt x="1286694" y="149225"/>
                    <a:pt x="1282675" y="146447"/>
                  </a:cubicBezTo>
                  <a:cubicBezTo>
                    <a:pt x="1278657" y="143669"/>
                    <a:pt x="1273820" y="142280"/>
                    <a:pt x="1268164" y="142280"/>
                  </a:cubicBezTo>
                  <a:cubicBezTo>
                    <a:pt x="1260921" y="142280"/>
                    <a:pt x="1254422" y="144264"/>
                    <a:pt x="1248668" y="148233"/>
                  </a:cubicBezTo>
                  <a:cubicBezTo>
                    <a:pt x="1242913" y="152202"/>
                    <a:pt x="1238969" y="157460"/>
                    <a:pt x="1236836" y="164009"/>
                  </a:cubicBezTo>
                  <a:cubicBezTo>
                    <a:pt x="1234703" y="170557"/>
                    <a:pt x="1233636" y="182662"/>
                    <a:pt x="1233636" y="200323"/>
                  </a:cubicBezTo>
                  <a:lnTo>
                    <a:pt x="1233636" y="271909"/>
                  </a:lnTo>
                  <a:lnTo>
                    <a:pt x="1191816" y="271909"/>
                  </a:lnTo>
                  <a:lnTo>
                    <a:pt x="1191816" y="113854"/>
                  </a:lnTo>
                  <a:lnTo>
                    <a:pt x="1230660" y="113854"/>
                  </a:lnTo>
                  <a:lnTo>
                    <a:pt x="1230660" y="137071"/>
                  </a:lnTo>
                  <a:cubicBezTo>
                    <a:pt x="1244451" y="119212"/>
                    <a:pt x="1261814" y="110282"/>
                    <a:pt x="1282750" y="110282"/>
                  </a:cubicBezTo>
                  <a:close/>
                  <a:moveTo>
                    <a:pt x="1082873" y="110282"/>
                  </a:moveTo>
                  <a:cubicBezTo>
                    <a:pt x="1106785" y="110282"/>
                    <a:pt x="1126381" y="118046"/>
                    <a:pt x="1141660" y="133573"/>
                  </a:cubicBezTo>
                  <a:cubicBezTo>
                    <a:pt x="1156940" y="149101"/>
                    <a:pt x="1164580" y="168722"/>
                    <a:pt x="1164580" y="192435"/>
                  </a:cubicBezTo>
                  <a:cubicBezTo>
                    <a:pt x="1164580" y="216347"/>
                    <a:pt x="1156866" y="236166"/>
                    <a:pt x="1141437" y="251892"/>
                  </a:cubicBezTo>
                  <a:cubicBezTo>
                    <a:pt x="1126009" y="267618"/>
                    <a:pt x="1106587" y="275481"/>
                    <a:pt x="1083171" y="275481"/>
                  </a:cubicBezTo>
                  <a:cubicBezTo>
                    <a:pt x="1068685" y="275481"/>
                    <a:pt x="1054869" y="272207"/>
                    <a:pt x="1041722" y="265658"/>
                  </a:cubicBezTo>
                  <a:cubicBezTo>
                    <a:pt x="1028576" y="259110"/>
                    <a:pt x="1018580" y="249511"/>
                    <a:pt x="1011734" y="236860"/>
                  </a:cubicBezTo>
                  <a:cubicBezTo>
                    <a:pt x="1004888" y="224210"/>
                    <a:pt x="1001464" y="208806"/>
                    <a:pt x="1001464" y="190649"/>
                  </a:cubicBezTo>
                  <a:cubicBezTo>
                    <a:pt x="1001464" y="176758"/>
                    <a:pt x="1004888" y="163314"/>
                    <a:pt x="1011734" y="150317"/>
                  </a:cubicBezTo>
                  <a:cubicBezTo>
                    <a:pt x="1018580" y="137319"/>
                    <a:pt x="1028278" y="127397"/>
                    <a:pt x="1040830" y="120551"/>
                  </a:cubicBezTo>
                  <a:cubicBezTo>
                    <a:pt x="1053381" y="113705"/>
                    <a:pt x="1067395" y="110282"/>
                    <a:pt x="1082873" y="110282"/>
                  </a:cubicBezTo>
                  <a:close/>
                  <a:moveTo>
                    <a:pt x="920800" y="110282"/>
                  </a:moveTo>
                  <a:cubicBezTo>
                    <a:pt x="930027" y="110282"/>
                    <a:pt x="938461" y="111944"/>
                    <a:pt x="946100" y="115268"/>
                  </a:cubicBezTo>
                  <a:cubicBezTo>
                    <a:pt x="953740" y="118591"/>
                    <a:pt x="959520" y="122833"/>
                    <a:pt x="963439" y="127992"/>
                  </a:cubicBezTo>
                  <a:cubicBezTo>
                    <a:pt x="967358" y="133152"/>
                    <a:pt x="970087" y="139006"/>
                    <a:pt x="971624" y="145554"/>
                  </a:cubicBezTo>
                  <a:cubicBezTo>
                    <a:pt x="973162" y="152103"/>
                    <a:pt x="973931" y="161479"/>
                    <a:pt x="973931" y="173683"/>
                  </a:cubicBezTo>
                  <a:lnTo>
                    <a:pt x="973931" y="271909"/>
                  </a:lnTo>
                  <a:lnTo>
                    <a:pt x="932110" y="271909"/>
                  </a:lnTo>
                  <a:lnTo>
                    <a:pt x="932110" y="191244"/>
                  </a:lnTo>
                  <a:cubicBezTo>
                    <a:pt x="932110" y="174179"/>
                    <a:pt x="931218" y="163141"/>
                    <a:pt x="929432" y="158130"/>
                  </a:cubicBezTo>
                  <a:cubicBezTo>
                    <a:pt x="927646" y="153120"/>
                    <a:pt x="924744" y="149225"/>
                    <a:pt x="920725" y="146447"/>
                  </a:cubicBezTo>
                  <a:cubicBezTo>
                    <a:pt x="916707" y="143669"/>
                    <a:pt x="911870" y="142280"/>
                    <a:pt x="906214" y="142280"/>
                  </a:cubicBezTo>
                  <a:cubicBezTo>
                    <a:pt x="898972" y="142280"/>
                    <a:pt x="892472" y="144264"/>
                    <a:pt x="886718" y="148233"/>
                  </a:cubicBezTo>
                  <a:cubicBezTo>
                    <a:pt x="880963" y="152202"/>
                    <a:pt x="877019" y="157460"/>
                    <a:pt x="874886" y="164009"/>
                  </a:cubicBezTo>
                  <a:cubicBezTo>
                    <a:pt x="872753" y="170557"/>
                    <a:pt x="871686" y="182662"/>
                    <a:pt x="871686" y="200323"/>
                  </a:cubicBezTo>
                  <a:lnTo>
                    <a:pt x="871686" y="271909"/>
                  </a:lnTo>
                  <a:lnTo>
                    <a:pt x="829866" y="271909"/>
                  </a:lnTo>
                  <a:lnTo>
                    <a:pt x="829866" y="113854"/>
                  </a:lnTo>
                  <a:lnTo>
                    <a:pt x="868710" y="113854"/>
                  </a:lnTo>
                  <a:lnTo>
                    <a:pt x="868710" y="137071"/>
                  </a:lnTo>
                  <a:cubicBezTo>
                    <a:pt x="882501" y="119212"/>
                    <a:pt x="899864" y="110282"/>
                    <a:pt x="920800" y="110282"/>
                  </a:cubicBezTo>
                  <a:close/>
                  <a:moveTo>
                    <a:pt x="539948" y="110282"/>
                  </a:moveTo>
                  <a:cubicBezTo>
                    <a:pt x="563860" y="110282"/>
                    <a:pt x="583456" y="118046"/>
                    <a:pt x="598736" y="133573"/>
                  </a:cubicBezTo>
                  <a:cubicBezTo>
                    <a:pt x="614015" y="149101"/>
                    <a:pt x="621655" y="168722"/>
                    <a:pt x="621655" y="192435"/>
                  </a:cubicBezTo>
                  <a:cubicBezTo>
                    <a:pt x="621655" y="216347"/>
                    <a:pt x="613941" y="236166"/>
                    <a:pt x="598512" y="251892"/>
                  </a:cubicBezTo>
                  <a:cubicBezTo>
                    <a:pt x="583084" y="267618"/>
                    <a:pt x="563662" y="275481"/>
                    <a:pt x="540246" y="275481"/>
                  </a:cubicBezTo>
                  <a:cubicBezTo>
                    <a:pt x="525760" y="275481"/>
                    <a:pt x="511944" y="272207"/>
                    <a:pt x="498797" y="265658"/>
                  </a:cubicBezTo>
                  <a:cubicBezTo>
                    <a:pt x="485651" y="259110"/>
                    <a:pt x="475655" y="249511"/>
                    <a:pt x="468809" y="236860"/>
                  </a:cubicBezTo>
                  <a:cubicBezTo>
                    <a:pt x="461962" y="224210"/>
                    <a:pt x="458539" y="208806"/>
                    <a:pt x="458539" y="190649"/>
                  </a:cubicBezTo>
                  <a:cubicBezTo>
                    <a:pt x="458539" y="176758"/>
                    <a:pt x="461962" y="163314"/>
                    <a:pt x="468809" y="150317"/>
                  </a:cubicBezTo>
                  <a:cubicBezTo>
                    <a:pt x="475655" y="137319"/>
                    <a:pt x="485353" y="127397"/>
                    <a:pt x="497904" y="120551"/>
                  </a:cubicBezTo>
                  <a:cubicBezTo>
                    <a:pt x="510456" y="113705"/>
                    <a:pt x="524470" y="110282"/>
                    <a:pt x="539948" y="110282"/>
                  </a:cubicBezTo>
                  <a:close/>
                  <a:moveTo>
                    <a:pt x="1512243" y="58043"/>
                  </a:moveTo>
                  <a:lnTo>
                    <a:pt x="1512243" y="113854"/>
                  </a:lnTo>
                  <a:lnTo>
                    <a:pt x="1540818" y="113854"/>
                  </a:lnTo>
                  <a:lnTo>
                    <a:pt x="1540818" y="147191"/>
                  </a:lnTo>
                  <a:lnTo>
                    <a:pt x="1512243" y="147191"/>
                  </a:lnTo>
                  <a:lnTo>
                    <a:pt x="1512243" y="210890"/>
                  </a:lnTo>
                  <a:cubicBezTo>
                    <a:pt x="1512243" y="223788"/>
                    <a:pt x="1512515" y="231304"/>
                    <a:pt x="1513061" y="233437"/>
                  </a:cubicBezTo>
                  <a:cubicBezTo>
                    <a:pt x="1513607" y="235570"/>
                    <a:pt x="1514847" y="237332"/>
                    <a:pt x="1516782" y="238721"/>
                  </a:cubicBezTo>
                  <a:cubicBezTo>
                    <a:pt x="1518717" y="240110"/>
                    <a:pt x="1521073" y="240804"/>
                    <a:pt x="1523851" y="240804"/>
                  </a:cubicBezTo>
                  <a:cubicBezTo>
                    <a:pt x="1527721" y="240804"/>
                    <a:pt x="1533327" y="239465"/>
                    <a:pt x="1540669" y="236786"/>
                  </a:cubicBezTo>
                  <a:lnTo>
                    <a:pt x="1544241" y="269230"/>
                  </a:lnTo>
                  <a:cubicBezTo>
                    <a:pt x="1534517" y="273398"/>
                    <a:pt x="1523504" y="275481"/>
                    <a:pt x="1511201" y="275481"/>
                  </a:cubicBezTo>
                  <a:cubicBezTo>
                    <a:pt x="1503660" y="275481"/>
                    <a:pt x="1496864" y="274216"/>
                    <a:pt x="1490811" y="271686"/>
                  </a:cubicBezTo>
                  <a:cubicBezTo>
                    <a:pt x="1484759" y="269156"/>
                    <a:pt x="1480319" y="265882"/>
                    <a:pt x="1477491" y="261863"/>
                  </a:cubicBezTo>
                  <a:cubicBezTo>
                    <a:pt x="1474664" y="257845"/>
                    <a:pt x="1472704" y="252413"/>
                    <a:pt x="1471612" y="245567"/>
                  </a:cubicBezTo>
                  <a:cubicBezTo>
                    <a:pt x="1470720" y="240705"/>
                    <a:pt x="1470273" y="230882"/>
                    <a:pt x="1470273" y="216099"/>
                  </a:cubicBezTo>
                  <a:lnTo>
                    <a:pt x="1470273" y="147191"/>
                  </a:lnTo>
                  <a:lnTo>
                    <a:pt x="1451074" y="147191"/>
                  </a:lnTo>
                  <a:lnTo>
                    <a:pt x="1451074" y="113854"/>
                  </a:lnTo>
                  <a:lnTo>
                    <a:pt x="1470273" y="113854"/>
                  </a:lnTo>
                  <a:lnTo>
                    <a:pt x="1470273" y="82451"/>
                  </a:lnTo>
                  <a:close/>
                  <a:moveTo>
                    <a:pt x="1915864" y="53727"/>
                  </a:moveTo>
                  <a:lnTo>
                    <a:pt x="1957685" y="53727"/>
                  </a:lnTo>
                  <a:lnTo>
                    <a:pt x="1957685" y="133946"/>
                  </a:lnTo>
                  <a:cubicBezTo>
                    <a:pt x="1971179" y="118170"/>
                    <a:pt x="1987302" y="110282"/>
                    <a:pt x="2006054" y="110282"/>
                  </a:cubicBezTo>
                  <a:cubicBezTo>
                    <a:pt x="2015678" y="110282"/>
                    <a:pt x="2024360" y="112068"/>
                    <a:pt x="2032099" y="115640"/>
                  </a:cubicBezTo>
                  <a:cubicBezTo>
                    <a:pt x="2039838" y="119212"/>
                    <a:pt x="2045668" y="123776"/>
                    <a:pt x="2049586" y="129332"/>
                  </a:cubicBezTo>
                  <a:cubicBezTo>
                    <a:pt x="2053506" y="134888"/>
                    <a:pt x="2056184" y="141040"/>
                    <a:pt x="2057623" y="147787"/>
                  </a:cubicBezTo>
                  <a:cubicBezTo>
                    <a:pt x="2059062" y="154533"/>
                    <a:pt x="2059781" y="165001"/>
                    <a:pt x="2059781" y="179189"/>
                  </a:cubicBezTo>
                  <a:lnTo>
                    <a:pt x="2059781" y="271909"/>
                  </a:lnTo>
                  <a:lnTo>
                    <a:pt x="2017960" y="271909"/>
                  </a:lnTo>
                  <a:lnTo>
                    <a:pt x="2017960" y="188417"/>
                  </a:lnTo>
                  <a:cubicBezTo>
                    <a:pt x="2017960" y="171847"/>
                    <a:pt x="2017167" y="161330"/>
                    <a:pt x="2015579" y="156865"/>
                  </a:cubicBezTo>
                  <a:cubicBezTo>
                    <a:pt x="2013992" y="152400"/>
                    <a:pt x="2011189" y="148853"/>
                    <a:pt x="2007170" y="146224"/>
                  </a:cubicBezTo>
                  <a:cubicBezTo>
                    <a:pt x="2003152" y="143595"/>
                    <a:pt x="1998117" y="142280"/>
                    <a:pt x="1992064" y="142280"/>
                  </a:cubicBezTo>
                  <a:cubicBezTo>
                    <a:pt x="1985119" y="142280"/>
                    <a:pt x="1978918" y="143967"/>
                    <a:pt x="1973461" y="147340"/>
                  </a:cubicBezTo>
                  <a:cubicBezTo>
                    <a:pt x="1968004" y="150714"/>
                    <a:pt x="1964010" y="155798"/>
                    <a:pt x="1961480" y="162595"/>
                  </a:cubicBezTo>
                  <a:cubicBezTo>
                    <a:pt x="1958950" y="169391"/>
                    <a:pt x="1957685" y="179437"/>
                    <a:pt x="1957685" y="192733"/>
                  </a:cubicBezTo>
                  <a:lnTo>
                    <a:pt x="1957685" y="271909"/>
                  </a:lnTo>
                  <a:lnTo>
                    <a:pt x="1915864" y="271909"/>
                  </a:lnTo>
                  <a:close/>
                  <a:moveTo>
                    <a:pt x="649188" y="53727"/>
                  </a:moveTo>
                  <a:lnTo>
                    <a:pt x="691009" y="53727"/>
                  </a:lnTo>
                  <a:lnTo>
                    <a:pt x="691009" y="92423"/>
                  </a:lnTo>
                  <a:lnTo>
                    <a:pt x="649188" y="92423"/>
                  </a:lnTo>
                  <a:close/>
                  <a:moveTo>
                    <a:pt x="287089" y="53727"/>
                  </a:moveTo>
                  <a:lnTo>
                    <a:pt x="328910" y="53727"/>
                  </a:lnTo>
                  <a:lnTo>
                    <a:pt x="328910" y="133946"/>
                  </a:lnTo>
                  <a:cubicBezTo>
                    <a:pt x="342404" y="118170"/>
                    <a:pt x="358527" y="110282"/>
                    <a:pt x="377279" y="110282"/>
                  </a:cubicBezTo>
                  <a:cubicBezTo>
                    <a:pt x="386904" y="110282"/>
                    <a:pt x="395585" y="112068"/>
                    <a:pt x="403324" y="115640"/>
                  </a:cubicBezTo>
                  <a:cubicBezTo>
                    <a:pt x="411063" y="119212"/>
                    <a:pt x="416892" y="123776"/>
                    <a:pt x="420812" y="129332"/>
                  </a:cubicBezTo>
                  <a:cubicBezTo>
                    <a:pt x="424731" y="134888"/>
                    <a:pt x="427410" y="141040"/>
                    <a:pt x="428848" y="147787"/>
                  </a:cubicBezTo>
                  <a:cubicBezTo>
                    <a:pt x="430287" y="154533"/>
                    <a:pt x="431006" y="165001"/>
                    <a:pt x="431006" y="179189"/>
                  </a:cubicBezTo>
                  <a:lnTo>
                    <a:pt x="431006" y="271909"/>
                  </a:lnTo>
                  <a:lnTo>
                    <a:pt x="389186" y="271909"/>
                  </a:lnTo>
                  <a:lnTo>
                    <a:pt x="389186" y="188417"/>
                  </a:lnTo>
                  <a:cubicBezTo>
                    <a:pt x="389186" y="171847"/>
                    <a:pt x="388392" y="161330"/>
                    <a:pt x="386804" y="156865"/>
                  </a:cubicBezTo>
                  <a:cubicBezTo>
                    <a:pt x="385217" y="152400"/>
                    <a:pt x="382414" y="148853"/>
                    <a:pt x="378396" y="146224"/>
                  </a:cubicBezTo>
                  <a:cubicBezTo>
                    <a:pt x="374377" y="143595"/>
                    <a:pt x="369342" y="142280"/>
                    <a:pt x="363289" y="142280"/>
                  </a:cubicBezTo>
                  <a:cubicBezTo>
                    <a:pt x="356344" y="142280"/>
                    <a:pt x="350143" y="143967"/>
                    <a:pt x="344686" y="147340"/>
                  </a:cubicBezTo>
                  <a:cubicBezTo>
                    <a:pt x="339229" y="150714"/>
                    <a:pt x="335235" y="155798"/>
                    <a:pt x="332705" y="162595"/>
                  </a:cubicBezTo>
                  <a:cubicBezTo>
                    <a:pt x="330175" y="169391"/>
                    <a:pt x="328910" y="179437"/>
                    <a:pt x="328910" y="192733"/>
                  </a:cubicBezTo>
                  <a:lnTo>
                    <a:pt x="328910" y="271909"/>
                  </a:lnTo>
                  <a:lnTo>
                    <a:pt x="287089" y="271909"/>
                  </a:lnTo>
                  <a:close/>
                  <a:moveTo>
                    <a:pt x="1635621" y="50007"/>
                  </a:moveTo>
                  <a:lnTo>
                    <a:pt x="1682502" y="50007"/>
                  </a:lnTo>
                  <a:lnTo>
                    <a:pt x="1641574" y="94506"/>
                  </a:lnTo>
                  <a:lnTo>
                    <a:pt x="1615083" y="94506"/>
                  </a:lnTo>
                  <a:close/>
                  <a:moveTo>
                    <a:pt x="520898" y="50007"/>
                  </a:moveTo>
                  <a:lnTo>
                    <a:pt x="559594" y="50007"/>
                  </a:lnTo>
                  <a:lnTo>
                    <a:pt x="590401" y="93911"/>
                  </a:lnTo>
                  <a:lnTo>
                    <a:pt x="556766" y="93911"/>
                  </a:lnTo>
                  <a:lnTo>
                    <a:pt x="539502" y="71735"/>
                  </a:lnTo>
                  <a:lnTo>
                    <a:pt x="523428" y="93911"/>
                  </a:lnTo>
                  <a:lnTo>
                    <a:pt x="489644" y="93911"/>
                  </a:lnTo>
                  <a:close/>
                  <a:moveTo>
                    <a:pt x="162818" y="50007"/>
                  </a:moveTo>
                  <a:cubicBezTo>
                    <a:pt x="189508" y="50007"/>
                    <a:pt x="211187" y="57894"/>
                    <a:pt x="227856" y="73670"/>
                  </a:cubicBezTo>
                  <a:cubicBezTo>
                    <a:pt x="237778" y="82997"/>
                    <a:pt x="245219" y="96391"/>
                    <a:pt x="250180" y="113854"/>
                  </a:cubicBezTo>
                  <a:lnTo>
                    <a:pt x="206573" y="124272"/>
                  </a:lnTo>
                  <a:cubicBezTo>
                    <a:pt x="203994" y="112961"/>
                    <a:pt x="198611" y="104031"/>
                    <a:pt x="190426" y="97483"/>
                  </a:cubicBezTo>
                  <a:cubicBezTo>
                    <a:pt x="182240" y="90934"/>
                    <a:pt x="172293" y="87660"/>
                    <a:pt x="160586" y="87660"/>
                  </a:cubicBezTo>
                  <a:cubicBezTo>
                    <a:pt x="144413" y="87660"/>
                    <a:pt x="131291" y="93464"/>
                    <a:pt x="121220" y="105073"/>
                  </a:cubicBezTo>
                  <a:cubicBezTo>
                    <a:pt x="111150" y="116682"/>
                    <a:pt x="106114" y="135483"/>
                    <a:pt x="106114" y="161479"/>
                  </a:cubicBezTo>
                  <a:cubicBezTo>
                    <a:pt x="106114" y="189062"/>
                    <a:pt x="111075" y="208707"/>
                    <a:pt x="120997" y="220415"/>
                  </a:cubicBezTo>
                  <a:cubicBezTo>
                    <a:pt x="130919" y="232123"/>
                    <a:pt x="143818" y="237976"/>
                    <a:pt x="159693" y="237976"/>
                  </a:cubicBezTo>
                  <a:cubicBezTo>
                    <a:pt x="171400" y="237976"/>
                    <a:pt x="181471" y="234256"/>
                    <a:pt x="189905" y="226814"/>
                  </a:cubicBezTo>
                  <a:cubicBezTo>
                    <a:pt x="198338" y="219373"/>
                    <a:pt x="204391" y="207665"/>
                    <a:pt x="208062" y="191691"/>
                  </a:cubicBezTo>
                  <a:lnTo>
                    <a:pt x="250775" y="205234"/>
                  </a:lnTo>
                  <a:cubicBezTo>
                    <a:pt x="244227" y="229047"/>
                    <a:pt x="233338" y="246732"/>
                    <a:pt x="218108" y="258291"/>
                  </a:cubicBezTo>
                  <a:cubicBezTo>
                    <a:pt x="202878" y="269850"/>
                    <a:pt x="183555" y="275630"/>
                    <a:pt x="160139" y="275630"/>
                  </a:cubicBezTo>
                  <a:cubicBezTo>
                    <a:pt x="131167" y="275630"/>
                    <a:pt x="107355" y="265733"/>
                    <a:pt x="88702" y="245939"/>
                  </a:cubicBezTo>
                  <a:cubicBezTo>
                    <a:pt x="70048" y="226145"/>
                    <a:pt x="60722" y="199083"/>
                    <a:pt x="60722" y="164753"/>
                  </a:cubicBezTo>
                  <a:cubicBezTo>
                    <a:pt x="60722" y="128439"/>
                    <a:pt x="70098" y="100236"/>
                    <a:pt x="88850" y="80144"/>
                  </a:cubicBezTo>
                  <a:cubicBezTo>
                    <a:pt x="107603" y="60052"/>
                    <a:pt x="132259" y="50007"/>
                    <a:pt x="162818" y="50007"/>
                  </a:cubicBezTo>
                  <a:close/>
                  <a:moveTo>
                    <a:pt x="492621" y="0"/>
                  </a:moveTo>
                  <a:lnTo>
                    <a:pt x="539502" y="0"/>
                  </a:lnTo>
                  <a:lnTo>
                    <a:pt x="560040" y="41970"/>
                  </a:lnTo>
                  <a:lnTo>
                    <a:pt x="533698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26639" name="TextBox 12"/>
          <p:cNvSpPr txBox="1">
            <a:spLocks noChangeArrowheads="1"/>
          </p:cNvSpPr>
          <p:nvPr/>
        </p:nvSpPr>
        <p:spPr bwMode="auto">
          <a:xfrm>
            <a:off x="49999" y="5991557"/>
            <a:ext cx="3074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 ở </a:t>
            </a:r>
            <a:r>
              <a:rPr lang="en-US" sz="1600" b="1" dirty="0" err="1" smtClean="0">
                <a:cs typeface="Arial" pitchFamily="34" charset="0"/>
              </a:rPr>
              <a:t>thủy</a:t>
            </a:r>
            <a:r>
              <a:rPr lang="en-US" sz="1600" b="1" dirty="0" smtClean="0">
                <a:cs typeface="Arial" pitchFamily="34" charset="0"/>
              </a:rPr>
              <a:t> </a:t>
            </a:r>
            <a:r>
              <a:rPr lang="en-US" sz="1600" b="1" dirty="0" err="1" smtClean="0">
                <a:cs typeface="Arial" pitchFamily="34" charset="0"/>
              </a:rPr>
              <a:t>tức</a:t>
            </a:r>
            <a:r>
              <a:rPr lang="en-US" sz="1600" b="1" dirty="0" smtClean="0">
                <a:cs typeface="Arial" pitchFamily="34" charset="0"/>
              </a:rPr>
              <a:t> </a:t>
            </a:r>
            <a:endParaRPr lang="vi-VN" sz="1600" b="1" dirty="0"/>
          </a:p>
        </p:txBody>
      </p:sp>
      <p:pic>
        <p:nvPicPr>
          <p:cNvPr id="26640" name="Picture 2" descr="Methods of Vegetative Propagation | Definition, Examples, Diagram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914771"/>
            <a:ext cx="1922462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Box 27"/>
          <p:cNvSpPr txBox="1">
            <a:spLocks noChangeArrowheads="1"/>
          </p:cNvSpPr>
          <p:nvPr/>
        </p:nvSpPr>
        <p:spPr bwMode="auto">
          <a:xfrm>
            <a:off x="-30956" y="1447800"/>
            <a:ext cx="3331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 ở trùng roi xanh</a:t>
            </a:r>
            <a:endParaRPr lang="vi-VN" sz="1600" b="1" dirty="0"/>
          </a:p>
        </p:txBody>
      </p:sp>
      <p:sp>
        <p:nvSpPr>
          <p:cNvPr id="26642" name="TextBox 28"/>
          <p:cNvSpPr txBox="1">
            <a:spLocks noChangeArrowheads="1"/>
          </p:cNvSpPr>
          <p:nvPr/>
        </p:nvSpPr>
        <p:spPr bwMode="auto">
          <a:xfrm>
            <a:off x="66823" y="2986088"/>
            <a:ext cx="2911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</a:t>
            </a:r>
            <a:r>
              <a:rPr lang="vi-VN" sz="1600" b="1" dirty="0" smtClean="0">
                <a:cs typeface="Arial" pitchFamily="34" charset="0"/>
              </a:rPr>
              <a:t>tính</a:t>
            </a:r>
            <a:r>
              <a:rPr lang="en-US" sz="1600" b="1" dirty="0" smtClean="0">
                <a:cs typeface="Arial" pitchFamily="34" charset="0"/>
              </a:rPr>
              <a:t>  </a:t>
            </a:r>
            <a:r>
              <a:rPr lang="vi-VN" sz="1600" b="1" dirty="0" smtClean="0">
                <a:cs typeface="Arial" pitchFamily="34" charset="0"/>
              </a:rPr>
              <a:t>ở </a:t>
            </a:r>
            <a:r>
              <a:rPr lang="vi-VN" sz="1600" b="1" dirty="0">
                <a:cs typeface="Arial" pitchFamily="34" charset="0"/>
              </a:rPr>
              <a:t>cây gừng</a:t>
            </a:r>
            <a:endParaRPr lang="vi-VN" sz="1600" b="1" dirty="0"/>
          </a:p>
        </p:txBody>
      </p:sp>
      <p:sp>
        <p:nvSpPr>
          <p:cNvPr id="31" name="TextBox 30">
            <a:extLst/>
          </p:cNvPr>
          <p:cNvSpPr txBox="1"/>
          <p:nvPr/>
        </p:nvSpPr>
        <p:spPr>
          <a:xfrm>
            <a:off x="3642766" y="955358"/>
            <a:ext cx="5029200" cy="8002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Câu hỏi 1: </a:t>
            </a:r>
            <a:r>
              <a:rPr lang="vi-VN" sz="2000" dirty="0">
                <a:cs typeface="Arial" panose="020B0604020202020204" pitchFamily="34" charset="0"/>
              </a:rPr>
              <a:t>Quan sát hình kết hợp đọc thông tin phần II, đánh dấu </a:t>
            </a:r>
            <a:r>
              <a:rPr lang="vi-VN" sz="2000" b="1" dirty="0">
                <a:solidFill>
                  <a:srgbClr val="FF0000"/>
                </a:solidFill>
                <a:cs typeface="Arial" panose="020B0604020202020204" pitchFamily="34" charset="0"/>
              </a:rPr>
              <a:t>X</a:t>
            </a:r>
            <a:r>
              <a:rPr lang="vi-VN" sz="2000" dirty="0">
                <a:cs typeface="Arial" panose="020B0604020202020204" pitchFamily="34" charset="0"/>
              </a:rPr>
              <a:t> vào ô phù hợp:</a:t>
            </a:r>
            <a:endParaRPr lang="vi-VN" sz="2000" dirty="0">
              <a:latin typeface="Arial" charset="0"/>
            </a:endParaRPr>
          </a:p>
        </p:txBody>
      </p:sp>
      <p:graphicFrame>
        <p:nvGraphicFramePr>
          <p:cNvPr id="33" name="Table 3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873248"/>
              </p:ext>
            </p:extLst>
          </p:nvPr>
        </p:nvGraphicFramePr>
        <p:xfrm>
          <a:off x="3616767" y="1828800"/>
          <a:ext cx="5281612" cy="4328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63069">
                <a:tc>
                  <a:txBody>
                    <a:bodyPr/>
                    <a:lstStyle/>
                    <a:p>
                      <a:pPr algn="ctr"/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noProof="0" dirty="0"/>
                        <a:t>Con sinh ra có sự kết hợp của </a:t>
                      </a:r>
                    </a:p>
                    <a:p>
                      <a:pPr algn="ctr"/>
                      <a:r>
                        <a:rPr lang="vi-VN" sz="1400" b="1" noProof="0" dirty="0"/>
                        <a:t>giao tử đực và </a:t>
                      </a:r>
                    </a:p>
                    <a:p>
                      <a:pPr algn="ctr"/>
                      <a:r>
                        <a:rPr lang="vi-VN" sz="1400" b="1" noProof="0" dirty="0"/>
                        <a:t>giao tử cái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noProof="0" dirty="0"/>
                        <a:t>Con sinh ra từ một phần cơ thể của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noProof="0" dirty="0"/>
                        <a:t>Con có các đặc điểm giống hệt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400" b="1" noProof="0" dirty="0"/>
                        <a:t>Con có những đặc điểm khác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451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trùng roi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596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cây gừng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03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thủy tức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2" name="TextBox 2"/>
          <p:cNvSpPr txBox="1">
            <a:spLocks noChangeArrowheads="1"/>
          </p:cNvSpPr>
          <p:nvPr/>
        </p:nvSpPr>
        <p:spPr bwMode="auto">
          <a:xfrm>
            <a:off x="3320733" y="-52436"/>
            <a:ext cx="4932362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 err="1" smtClean="0"/>
              <a:t>Thảo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luận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nhóm</a:t>
            </a:r>
            <a:r>
              <a:rPr lang="en-US" sz="2800" b="1" dirty="0" smtClean="0"/>
              <a:t>:</a:t>
            </a:r>
            <a:endParaRPr lang="vi-VN" sz="2800" b="1" dirty="0"/>
          </a:p>
        </p:txBody>
      </p:sp>
      <p:sp>
        <p:nvSpPr>
          <p:cNvPr id="43" name="TextBox 42">
            <a:extLst/>
          </p:cNvPr>
          <p:cNvSpPr txBox="1"/>
          <p:nvPr/>
        </p:nvSpPr>
        <p:spPr>
          <a:xfrm>
            <a:off x="3555135" y="6145445"/>
            <a:ext cx="5251450" cy="7201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vi-VN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Câu hỏi 2: </a:t>
            </a:r>
            <a:r>
              <a:rPr lang="vi-VN" dirty="0">
                <a:cs typeface="Arial" panose="020B0604020202020204" pitchFamily="34" charset="0"/>
              </a:rPr>
              <a:t>Dựa vào kết quả ở câu hỏi 1, em hãy nêu các đặc điểm của sinh sản vô </a:t>
            </a:r>
            <a:r>
              <a:rPr lang="vi-VN" dirty="0" smtClean="0">
                <a:cs typeface="Arial" panose="020B0604020202020204" pitchFamily="34" charset="0"/>
              </a:rPr>
              <a:t>tính</a:t>
            </a:r>
            <a:r>
              <a:rPr lang="en-US" dirty="0" smtClean="0">
                <a:cs typeface="Arial" panose="020B0604020202020204" pitchFamily="34" charset="0"/>
              </a:rPr>
              <a:t>?</a:t>
            </a:r>
            <a:endParaRPr lang="vi-VN" dirty="0"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50346" y="275866"/>
            <a:ext cx="49212" cy="59507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Đồng hồ đếm ngược 3 phút gây sốc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78767" y="83897"/>
            <a:ext cx="732791" cy="4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099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6415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457200"/>
            <a:ext cx="1066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KẾT QUẢ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98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/>
          </p:cNvPr>
          <p:cNvSpPr/>
          <p:nvPr/>
        </p:nvSpPr>
        <p:spPr>
          <a:xfrm rot="197961" flipH="1" flipV="1">
            <a:off x="-7938" y="5886450"/>
            <a:ext cx="9158288" cy="1322388"/>
          </a:xfrm>
          <a:custGeom>
            <a:avLst/>
            <a:gdLst>
              <a:gd name="connsiteX0" fmla="*/ 9739465 w 12210289"/>
              <a:gd name="connsiteY0" fmla="*/ 1021954 h 1321612"/>
              <a:gd name="connsiteX1" fmla="*/ 9446027 w 12210289"/>
              <a:gd name="connsiteY1" fmla="*/ 1033998 h 1321612"/>
              <a:gd name="connsiteX2" fmla="*/ 5451346 w 12210289"/>
              <a:gd name="connsiteY2" fmla="*/ 595848 h 1321612"/>
              <a:gd name="connsiteX3" fmla="*/ 2319155 w 12210289"/>
              <a:gd name="connsiteY3" fmla="*/ 1319748 h 1321612"/>
              <a:gd name="connsiteX4" fmla="*/ 126053 w 12210289"/>
              <a:gd name="connsiteY4" fmla="*/ 1076860 h 1321612"/>
              <a:gd name="connsiteX5" fmla="*/ 20655 w 12210289"/>
              <a:gd name="connsiteY5" fmla="*/ 1059989 h 1321612"/>
              <a:gd name="connsiteX6" fmla="*/ 0 w 12210289"/>
              <a:gd name="connsiteY6" fmla="*/ 701682 h 1321612"/>
              <a:gd name="connsiteX7" fmla="*/ 12171791 w 12210289"/>
              <a:gd name="connsiteY7" fmla="*/ 0 h 1321612"/>
              <a:gd name="connsiteX8" fmla="*/ 12210289 w 12210289"/>
              <a:gd name="connsiteY8" fmla="*/ 667810 h 1321612"/>
              <a:gd name="connsiteX9" fmla="*/ 12177813 w 12210289"/>
              <a:gd name="connsiteY9" fmla="*/ 673012 h 1321612"/>
              <a:gd name="connsiteX10" fmla="*/ 9739465 w 12210289"/>
              <a:gd name="connsiteY10" fmla="*/ 1021954 h 13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0289" h="1321612">
                <a:moveTo>
                  <a:pt x="9739465" y="1021954"/>
                </a:moveTo>
                <a:cubicBezTo>
                  <a:pt x="9639897" y="1028094"/>
                  <a:pt x="9542017" y="1032212"/>
                  <a:pt x="9446027" y="1033998"/>
                </a:cubicBezTo>
                <a:cubicBezTo>
                  <a:pt x="7910192" y="1062573"/>
                  <a:pt x="6639159" y="548223"/>
                  <a:pt x="5451346" y="595848"/>
                </a:cubicBezTo>
                <a:cubicBezTo>
                  <a:pt x="4263535" y="643473"/>
                  <a:pt x="3620451" y="1281648"/>
                  <a:pt x="2319155" y="1319748"/>
                </a:cubicBezTo>
                <a:cubicBezTo>
                  <a:pt x="1668507" y="1338798"/>
                  <a:pt x="921395" y="1208623"/>
                  <a:pt x="126053" y="1076860"/>
                </a:cubicBezTo>
                <a:lnTo>
                  <a:pt x="20655" y="1059989"/>
                </a:lnTo>
                <a:lnTo>
                  <a:pt x="0" y="701682"/>
                </a:lnTo>
                <a:lnTo>
                  <a:pt x="12171791" y="0"/>
                </a:lnTo>
                <a:lnTo>
                  <a:pt x="12210289" y="667810"/>
                </a:lnTo>
                <a:lnTo>
                  <a:pt x="12177813" y="673012"/>
                </a:lnTo>
                <a:cubicBezTo>
                  <a:pt x="11327834" y="816098"/>
                  <a:pt x="10486219" y="975905"/>
                  <a:pt x="9739465" y="1021954"/>
                </a:cubicBezTo>
                <a:close/>
              </a:path>
            </a:pathLst>
          </a:custGeom>
          <a:solidFill>
            <a:srgbClr val="FF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/>
          </a:p>
        </p:txBody>
      </p:sp>
      <p:sp>
        <p:nvSpPr>
          <p:cNvPr id="2" name="Rectangle 1">
            <a:extLst/>
          </p:cNvPr>
          <p:cNvSpPr/>
          <p:nvPr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/>
          </a:p>
        </p:txBody>
      </p:sp>
      <p:grpSp>
        <p:nvGrpSpPr>
          <p:cNvPr id="27652" name="Group 13"/>
          <p:cNvGrpSpPr>
            <a:grpSpLocks/>
          </p:cNvGrpSpPr>
          <p:nvPr/>
        </p:nvGrpSpPr>
        <p:grpSpPr bwMode="auto">
          <a:xfrm>
            <a:off x="0" y="149225"/>
            <a:ext cx="3608388" cy="1627188"/>
            <a:chOff x="0" y="1089867"/>
            <a:chExt cx="11945257" cy="4041076"/>
          </a:xfrm>
        </p:grpSpPr>
        <p:pic>
          <p:nvPicPr>
            <p:cNvPr id="27699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89867"/>
              <a:ext cx="11945257" cy="384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/>
            </p:cNvPr>
            <p:cNvSpPr txBox="1"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268021" y="4795828"/>
              <a:ext cx="1476733" cy="335115"/>
            </a:xfrm>
            <a:custGeom>
              <a:avLst/>
              <a:gdLst/>
              <a:ahLst/>
              <a:cxnLst/>
              <a:rect l="l" t="t" r="r" b="b"/>
              <a:pathLst>
                <a:path w="1476412" h="335624">
                  <a:moveTo>
                    <a:pt x="1382763" y="293804"/>
                  </a:moveTo>
                  <a:lnTo>
                    <a:pt x="1424583" y="293804"/>
                  </a:lnTo>
                  <a:lnTo>
                    <a:pt x="1424583" y="335624"/>
                  </a:lnTo>
                  <a:lnTo>
                    <a:pt x="1382763" y="335624"/>
                  </a:lnTo>
                  <a:close/>
                  <a:moveTo>
                    <a:pt x="298401" y="148399"/>
                  </a:moveTo>
                  <a:cubicBezTo>
                    <a:pt x="287090" y="148399"/>
                    <a:pt x="277912" y="152566"/>
                    <a:pt x="270868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8" y="232933"/>
                  </a:cubicBezTo>
                  <a:cubicBezTo>
                    <a:pt x="277912" y="241267"/>
                    <a:pt x="287090" y="245434"/>
                    <a:pt x="298401" y="245434"/>
                  </a:cubicBezTo>
                  <a:cubicBezTo>
                    <a:pt x="309712" y="245434"/>
                    <a:pt x="318840" y="241267"/>
                    <a:pt x="325785" y="232933"/>
                  </a:cubicBezTo>
                  <a:cubicBezTo>
                    <a:pt x="333227" y="224102"/>
                    <a:pt x="336947" y="211998"/>
                    <a:pt x="336947" y="196619"/>
                  </a:cubicBezTo>
                  <a:cubicBezTo>
                    <a:pt x="336947" y="181538"/>
                    <a:pt x="333227" y="169631"/>
                    <a:pt x="325785" y="160900"/>
                  </a:cubicBezTo>
                  <a:cubicBezTo>
                    <a:pt x="318840" y="152566"/>
                    <a:pt x="309712" y="148399"/>
                    <a:pt x="298401" y="148399"/>
                  </a:cubicBezTo>
                  <a:close/>
                  <a:moveTo>
                    <a:pt x="1403747" y="146315"/>
                  </a:moveTo>
                  <a:cubicBezTo>
                    <a:pt x="1394619" y="146315"/>
                    <a:pt x="1387079" y="149639"/>
                    <a:pt x="1381125" y="156286"/>
                  </a:cubicBezTo>
                  <a:cubicBezTo>
                    <a:pt x="1375172" y="162934"/>
                    <a:pt x="1372245" y="171963"/>
                    <a:pt x="1372345" y="183373"/>
                  </a:cubicBezTo>
                  <a:lnTo>
                    <a:pt x="1434852" y="183373"/>
                  </a:lnTo>
                  <a:cubicBezTo>
                    <a:pt x="1434555" y="171268"/>
                    <a:pt x="1431429" y="162066"/>
                    <a:pt x="1425476" y="155766"/>
                  </a:cubicBezTo>
                  <a:cubicBezTo>
                    <a:pt x="1419523" y="149465"/>
                    <a:pt x="1412280" y="146315"/>
                    <a:pt x="1403747" y="146315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4" y="149639"/>
                    <a:pt x="857250" y="156286"/>
                  </a:cubicBezTo>
                  <a:cubicBezTo>
                    <a:pt x="851297" y="162934"/>
                    <a:pt x="848370" y="171963"/>
                    <a:pt x="848470" y="183373"/>
                  </a:cubicBezTo>
                  <a:lnTo>
                    <a:pt x="910977" y="183373"/>
                  </a:lnTo>
                  <a:cubicBezTo>
                    <a:pt x="910680" y="171268"/>
                    <a:pt x="907554" y="162066"/>
                    <a:pt x="901601" y="155766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1401217" y="114317"/>
                  </a:moveTo>
                  <a:cubicBezTo>
                    <a:pt x="1424732" y="114317"/>
                    <a:pt x="1443286" y="122081"/>
                    <a:pt x="1456879" y="137608"/>
                  </a:cubicBezTo>
                  <a:cubicBezTo>
                    <a:pt x="1470472" y="153136"/>
                    <a:pt x="1476971" y="176924"/>
                    <a:pt x="1476375" y="208972"/>
                  </a:cubicBezTo>
                  <a:lnTo>
                    <a:pt x="1371600" y="208972"/>
                  </a:lnTo>
                  <a:cubicBezTo>
                    <a:pt x="1371898" y="221374"/>
                    <a:pt x="1375272" y="231023"/>
                    <a:pt x="1381721" y="237919"/>
                  </a:cubicBezTo>
                  <a:cubicBezTo>
                    <a:pt x="1388170" y="244814"/>
                    <a:pt x="1396207" y="248262"/>
                    <a:pt x="1405831" y="248262"/>
                  </a:cubicBezTo>
                  <a:cubicBezTo>
                    <a:pt x="1412379" y="248262"/>
                    <a:pt x="1417886" y="246476"/>
                    <a:pt x="1422351" y="242904"/>
                  </a:cubicBezTo>
                  <a:cubicBezTo>
                    <a:pt x="1426816" y="239333"/>
                    <a:pt x="1430189" y="233578"/>
                    <a:pt x="1432471" y="225640"/>
                  </a:cubicBezTo>
                  <a:lnTo>
                    <a:pt x="1474143" y="232635"/>
                  </a:lnTo>
                  <a:cubicBezTo>
                    <a:pt x="1468785" y="247915"/>
                    <a:pt x="1460327" y="259548"/>
                    <a:pt x="1448768" y="267535"/>
                  </a:cubicBezTo>
                  <a:cubicBezTo>
                    <a:pt x="1437209" y="275523"/>
                    <a:pt x="1422748" y="279516"/>
                    <a:pt x="1405384" y="279516"/>
                  </a:cubicBezTo>
                  <a:cubicBezTo>
                    <a:pt x="1377901" y="279516"/>
                    <a:pt x="1357561" y="270537"/>
                    <a:pt x="1344365" y="252578"/>
                  </a:cubicBezTo>
                  <a:cubicBezTo>
                    <a:pt x="1333947" y="238191"/>
                    <a:pt x="1328738" y="220034"/>
                    <a:pt x="1328738" y="198107"/>
                  </a:cubicBezTo>
                  <a:cubicBezTo>
                    <a:pt x="1328738" y="171913"/>
                    <a:pt x="1335584" y="151400"/>
                    <a:pt x="1349276" y="136567"/>
                  </a:cubicBezTo>
                  <a:cubicBezTo>
                    <a:pt x="1362968" y="121734"/>
                    <a:pt x="1380282" y="114317"/>
                    <a:pt x="1401217" y="114317"/>
                  </a:cubicBezTo>
                  <a:close/>
                  <a:moveTo>
                    <a:pt x="1158925" y="114317"/>
                  </a:moveTo>
                  <a:cubicBezTo>
                    <a:pt x="1169045" y="114317"/>
                    <a:pt x="1177826" y="116400"/>
                    <a:pt x="1185268" y="120568"/>
                  </a:cubicBezTo>
                  <a:cubicBezTo>
                    <a:pt x="1192709" y="124735"/>
                    <a:pt x="1198811" y="131035"/>
                    <a:pt x="1203573" y="139469"/>
                  </a:cubicBezTo>
                  <a:cubicBezTo>
                    <a:pt x="1210519" y="131035"/>
                    <a:pt x="1218010" y="124735"/>
                    <a:pt x="1226046" y="120568"/>
                  </a:cubicBezTo>
                  <a:cubicBezTo>
                    <a:pt x="1234083" y="116400"/>
                    <a:pt x="1242666" y="114317"/>
                    <a:pt x="1251794" y="114317"/>
                  </a:cubicBezTo>
                  <a:cubicBezTo>
                    <a:pt x="1263402" y="114317"/>
                    <a:pt x="1273225" y="116673"/>
                    <a:pt x="1281262" y="121386"/>
                  </a:cubicBezTo>
                  <a:cubicBezTo>
                    <a:pt x="1289298" y="126099"/>
                    <a:pt x="1295301" y="133020"/>
                    <a:pt x="1299270" y="142148"/>
                  </a:cubicBezTo>
                  <a:cubicBezTo>
                    <a:pt x="1302147" y="148895"/>
                    <a:pt x="1303586" y="159809"/>
                    <a:pt x="1303586" y="174890"/>
                  </a:cubicBezTo>
                  <a:lnTo>
                    <a:pt x="1303586" y="275944"/>
                  </a:lnTo>
                  <a:lnTo>
                    <a:pt x="1261765" y="275944"/>
                  </a:lnTo>
                  <a:lnTo>
                    <a:pt x="1261765" y="185606"/>
                  </a:lnTo>
                  <a:cubicBezTo>
                    <a:pt x="1261765" y="169929"/>
                    <a:pt x="1260327" y="159809"/>
                    <a:pt x="1257449" y="155245"/>
                  </a:cubicBezTo>
                  <a:cubicBezTo>
                    <a:pt x="1253580" y="149292"/>
                    <a:pt x="1247627" y="146315"/>
                    <a:pt x="1239590" y="146315"/>
                  </a:cubicBezTo>
                  <a:cubicBezTo>
                    <a:pt x="1233736" y="146315"/>
                    <a:pt x="1228229" y="148101"/>
                    <a:pt x="1223070" y="151673"/>
                  </a:cubicBezTo>
                  <a:cubicBezTo>
                    <a:pt x="1217910" y="155245"/>
                    <a:pt x="1214190" y="160478"/>
                    <a:pt x="1211908" y="167374"/>
                  </a:cubicBezTo>
                  <a:cubicBezTo>
                    <a:pt x="1209626" y="174270"/>
                    <a:pt x="1208485" y="185159"/>
                    <a:pt x="1208485" y="200042"/>
                  </a:cubicBezTo>
                  <a:lnTo>
                    <a:pt x="1208485" y="275944"/>
                  </a:lnTo>
                  <a:lnTo>
                    <a:pt x="1166664" y="275944"/>
                  </a:lnTo>
                  <a:lnTo>
                    <a:pt x="1166664" y="189326"/>
                  </a:lnTo>
                  <a:cubicBezTo>
                    <a:pt x="1166664" y="173947"/>
                    <a:pt x="1165920" y="164025"/>
                    <a:pt x="1164432" y="159561"/>
                  </a:cubicBezTo>
                  <a:cubicBezTo>
                    <a:pt x="1162943" y="155096"/>
                    <a:pt x="1160637" y="151772"/>
                    <a:pt x="1157511" y="149589"/>
                  </a:cubicBezTo>
                  <a:cubicBezTo>
                    <a:pt x="1154386" y="147406"/>
                    <a:pt x="1150144" y="146315"/>
                    <a:pt x="1144786" y="146315"/>
                  </a:cubicBezTo>
                  <a:cubicBezTo>
                    <a:pt x="1138337" y="146315"/>
                    <a:pt x="1132533" y="148051"/>
                    <a:pt x="1127373" y="151524"/>
                  </a:cubicBezTo>
                  <a:cubicBezTo>
                    <a:pt x="1122214" y="154997"/>
                    <a:pt x="1118518" y="160007"/>
                    <a:pt x="1116286" y="166556"/>
                  </a:cubicBezTo>
                  <a:cubicBezTo>
                    <a:pt x="1114053" y="173104"/>
                    <a:pt x="1112937" y="183968"/>
                    <a:pt x="1112937" y="199149"/>
                  </a:cubicBezTo>
                  <a:lnTo>
                    <a:pt x="1112937" y="275944"/>
                  </a:lnTo>
                  <a:lnTo>
                    <a:pt x="1071116" y="275944"/>
                  </a:lnTo>
                  <a:lnTo>
                    <a:pt x="1071116" y="117889"/>
                  </a:lnTo>
                  <a:lnTo>
                    <a:pt x="1109663" y="117889"/>
                  </a:lnTo>
                  <a:lnTo>
                    <a:pt x="1109663" y="139469"/>
                  </a:lnTo>
                  <a:cubicBezTo>
                    <a:pt x="1123454" y="122701"/>
                    <a:pt x="1139875" y="114317"/>
                    <a:pt x="1158925" y="114317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6" y="176924"/>
                    <a:pt x="952500" y="208972"/>
                  </a:cubicBezTo>
                  <a:lnTo>
                    <a:pt x="847725" y="208972"/>
                  </a:lnTo>
                  <a:cubicBezTo>
                    <a:pt x="848023" y="221374"/>
                    <a:pt x="851396" y="231023"/>
                    <a:pt x="857846" y="237919"/>
                  </a:cubicBezTo>
                  <a:cubicBezTo>
                    <a:pt x="864295" y="244814"/>
                    <a:pt x="872332" y="248262"/>
                    <a:pt x="881956" y="248262"/>
                  </a:cubicBezTo>
                  <a:cubicBezTo>
                    <a:pt x="888504" y="248262"/>
                    <a:pt x="894011" y="246476"/>
                    <a:pt x="898476" y="242904"/>
                  </a:cubicBezTo>
                  <a:cubicBezTo>
                    <a:pt x="902941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2" y="259548"/>
                    <a:pt x="924893" y="267535"/>
                  </a:cubicBezTo>
                  <a:cubicBezTo>
                    <a:pt x="913334" y="275523"/>
                    <a:pt x="898873" y="279516"/>
                    <a:pt x="881509" y="279516"/>
                  </a:cubicBezTo>
                  <a:cubicBezTo>
                    <a:pt x="854026" y="279516"/>
                    <a:pt x="833686" y="270537"/>
                    <a:pt x="820490" y="252578"/>
                  </a:cubicBezTo>
                  <a:cubicBezTo>
                    <a:pt x="810072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4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4" y="114317"/>
                    <a:pt x="341759" y="122056"/>
                    <a:pt x="357039" y="137534"/>
                  </a:cubicBezTo>
                  <a:cubicBezTo>
                    <a:pt x="370830" y="151623"/>
                    <a:pt x="378421" y="169036"/>
                    <a:pt x="379810" y="189773"/>
                  </a:cubicBezTo>
                  <a:cubicBezTo>
                    <a:pt x="392708" y="184514"/>
                    <a:pt x="399356" y="174493"/>
                    <a:pt x="399753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3" y="117889"/>
                  </a:lnTo>
                  <a:lnTo>
                    <a:pt x="421333" y="147803"/>
                  </a:lnTo>
                  <a:cubicBezTo>
                    <a:pt x="421333" y="160106"/>
                    <a:pt x="420266" y="169731"/>
                    <a:pt x="418133" y="176676"/>
                  </a:cubicBezTo>
                  <a:cubicBezTo>
                    <a:pt x="416000" y="183621"/>
                    <a:pt x="412056" y="189822"/>
                    <a:pt x="406301" y="195279"/>
                  </a:cubicBezTo>
                  <a:cubicBezTo>
                    <a:pt x="399654" y="201729"/>
                    <a:pt x="390575" y="206789"/>
                    <a:pt x="379066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50" y="279516"/>
                  </a:cubicBezTo>
                  <a:cubicBezTo>
                    <a:pt x="283568" y="279516"/>
                    <a:pt x="269776" y="276242"/>
                    <a:pt x="257175" y="269693"/>
                  </a:cubicBezTo>
                  <a:cubicBezTo>
                    <a:pt x="243781" y="262748"/>
                    <a:pt x="233710" y="253050"/>
                    <a:pt x="226963" y="240598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7"/>
                    <a:pt x="220266" y="166952"/>
                    <a:pt x="227112" y="154352"/>
                  </a:cubicBezTo>
                  <a:cubicBezTo>
                    <a:pt x="234256" y="141156"/>
                    <a:pt x="244029" y="131184"/>
                    <a:pt x="256431" y="124437"/>
                  </a:cubicBezTo>
                  <a:cubicBezTo>
                    <a:pt x="268834" y="117690"/>
                    <a:pt x="282774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40" y="237472"/>
                  </a:cubicBezTo>
                  <a:cubicBezTo>
                    <a:pt x="576585" y="239605"/>
                    <a:pt x="577826" y="241367"/>
                    <a:pt x="579760" y="242756"/>
                  </a:cubicBezTo>
                  <a:cubicBezTo>
                    <a:pt x="581695" y="244145"/>
                    <a:pt x="584052" y="244839"/>
                    <a:pt x="586830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6" y="277433"/>
                    <a:pt x="586482" y="279516"/>
                    <a:pt x="574179" y="279516"/>
                  </a:cubicBezTo>
                  <a:cubicBezTo>
                    <a:pt x="566639" y="279516"/>
                    <a:pt x="559842" y="278251"/>
                    <a:pt x="553790" y="275721"/>
                  </a:cubicBezTo>
                  <a:cubicBezTo>
                    <a:pt x="547737" y="273191"/>
                    <a:pt x="543297" y="269917"/>
                    <a:pt x="540470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2" y="234917"/>
                    <a:pt x="533252" y="220134"/>
                  </a:cubicBezTo>
                  <a:lnTo>
                    <a:pt x="533252" y="151226"/>
                  </a:lnTo>
                  <a:lnTo>
                    <a:pt x="514053" y="151226"/>
                  </a:lnTo>
                  <a:lnTo>
                    <a:pt x="514053" y="117889"/>
                  </a:lnTo>
                  <a:lnTo>
                    <a:pt x="533252" y="117889"/>
                  </a:lnTo>
                  <a:lnTo>
                    <a:pt x="533252" y="86486"/>
                  </a:lnTo>
                  <a:close/>
                  <a:moveTo>
                    <a:pt x="635943" y="57762"/>
                  </a:moveTo>
                  <a:lnTo>
                    <a:pt x="677764" y="57762"/>
                  </a:lnTo>
                  <a:lnTo>
                    <a:pt x="677764" y="137981"/>
                  </a:lnTo>
                  <a:cubicBezTo>
                    <a:pt x="691257" y="122205"/>
                    <a:pt x="707380" y="114317"/>
                    <a:pt x="726133" y="114317"/>
                  </a:cubicBezTo>
                  <a:cubicBezTo>
                    <a:pt x="735757" y="114317"/>
                    <a:pt x="744439" y="116103"/>
                    <a:pt x="752178" y="119675"/>
                  </a:cubicBezTo>
                  <a:cubicBezTo>
                    <a:pt x="759917" y="123247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2" y="151822"/>
                  </a:cubicBezTo>
                  <a:cubicBezTo>
                    <a:pt x="779140" y="158568"/>
                    <a:pt x="779860" y="169036"/>
                    <a:pt x="779860" y="183224"/>
                  </a:cubicBezTo>
                  <a:lnTo>
                    <a:pt x="779860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8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1" y="147630"/>
                    <a:pt x="718195" y="146315"/>
                    <a:pt x="712143" y="146315"/>
                  </a:cubicBezTo>
                  <a:cubicBezTo>
                    <a:pt x="705198" y="146315"/>
                    <a:pt x="698996" y="148002"/>
                    <a:pt x="693539" y="151375"/>
                  </a:cubicBezTo>
                  <a:cubicBezTo>
                    <a:pt x="688082" y="154749"/>
                    <a:pt x="684089" y="159833"/>
                    <a:pt x="681559" y="166630"/>
                  </a:cubicBezTo>
                  <a:cubicBezTo>
                    <a:pt x="679029" y="173426"/>
                    <a:pt x="677764" y="183472"/>
                    <a:pt x="677764" y="196768"/>
                  </a:cubicBezTo>
                  <a:lnTo>
                    <a:pt x="677764" y="275944"/>
                  </a:lnTo>
                  <a:lnTo>
                    <a:pt x="635943" y="275944"/>
                  </a:lnTo>
                  <a:close/>
                  <a:moveTo>
                    <a:pt x="859632" y="54042"/>
                  </a:moveTo>
                  <a:lnTo>
                    <a:pt x="898327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2" y="97946"/>
                  </a:lnTo>
                  <a:lnTo>
                    <a:pt x="828378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6" y="61929"/>
                    <a:pt x="167134" y="77705"/>
                  </a:cubicBezTo>
                  <a:cubicBezTo>
                    <a:pt x="177056" y="87032"/>
                    <a:pt x="184498" y="100426"/>
                    <a:pt x="189459" y="117889"/>
                  </a:cubicBezTo>
                  <a:lnTo>
                    <a:pt x="145852" y="128307"/>
                  </a:lnTo>
                  <a:cubicBezTo>
                    <a:pt x="143272" y="116996"/>
                    <a:pt x="137890" y="108066"/>
                    <a:pt x="129704" y="101518"/>
                  </a:cubicBezTo>
                  <a:cubicBezTo>
                    <a:pt x="121519" y="94969"/>
                    <a:pt x="111572" y="91695"/>
                    <a:pt x="99864" y="91695"/>
                  </a:cubicBezTo>
                  <a:cubicBezTo>
                    <a:pt x="83691" y="91695"/>
                    <a:pt x="70570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6" y="224450"/>
                  </a:cubicBezTo>
                  <a:cubicBezTo>
                    <a:pt x="70198" y="236158"/>
                    <a:pt x="83096" y="242011"/>
                    <a:pt x="98971" y="242011"/>
                  </a:cubicBezTo>
                  <a:cubicBezTo>
                    <a:pt x="110679" y="242011"/>
                    <a:pt x="120750" y="238291"/>
                    <a:pt x="129183" y="230849"/>
                  </a:cubicBezTo>
                  <a:cubicBezTo>
                    <a:pt x="137617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8" y="279665"/>
                  </a:cubicBezTo>
                  <a:cubicBezTo>
                    <a:pt x="70446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7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5" y="17"/>
                  </a:moveTo>
                  <a:cubicBezTo>
                    <a:pt x="882849" y="116"/>
                    <a:pt x="892820" y="2100"/>
                    <a:pt x="900559" y="5970"/>
                  </a:cubicBezTo>
                  <a:cubicBezTo>
                    <a:pt x="909092" y="10137"/>
                    <a:pt x="913458" y="15942"/>
                    <a:pt x="913656" y="23383"/>
                  </a:cubicBezTo>
                  <a:cubicBezTo>
                    <a:pt x="914053" y="33702"/>
                    <a:pt x="905024" y="40002"/>
                    <a:pt x="886570" y="42284"/>
                  </a:cubicBezTo>
                  <a:lnTo>
                    <a:pt x="886570" y="49725"/>
                  </a:lnTo>
                  <a:lnTo>
                    <a:pt x="869901" y="49725"/>
                  </a:lnTo>
                  <a:lnTo>
                    <a:pt x="869901" y="33354"/>
                  </a:lnTo>
                  <a:cubicBezTo>
                    <a:pt x="875556" y="32759"/>
                    <a:pt x="879178" y="32213"/>
                    <a:pt x="880765" y="31717"/>
                  </a:cubicBezTo>
                  <a:cubicBezTo>
                    <a:pt x="886024" y="30427"/>
                    <a:pt x="888703" y="28145"/>
                    <a:pt x="888802" y="24871"/>
                  </a:cubicBezTo>
                  <a:cubicBezTo>
                    <a:pt x="888901" y="22589"/>
                    <a:pt x="887512" y="20654"/>
                    <a:pt x="884635" y="19067"/>
                  </a:cubicBezTo>
                  <a:cubicBezTo>
                    <a:pt x="880468" y="16785"/>
                    <a:pt x="873869" y="15644"/>
                    <a:pt x="864841" y="15644"/>
                  </a:cubicBezTo>
                  <a:cubicBezTo>
                    <a:pt x="861765" y="15644"/>
                    <a:pt x="857102" y="15842"/>
                    <a:pt x="850851" y="16239"/>
                  </a:cubicBezTo>
                  <a:lnTo>
                    <a:pt x="849214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7" name="TextBox 16">
              <a:extLst/>
            </p:cNvPr>
            <p:cNvSpPr txBox="1"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10032334" y="4563221"/>
              <a:ext cx="1571328" cy="279917"/>
            </a:xfrm>
            <a:custGeom>
              <a:avLst/>
              <a:gdLst/>
              <a:ahLst/>
              <a:cxnLst/>
              <a:rect l="l" t="t" r="r" b="b"/>
              <a:pathLst>
                <a:path w="1570434" h="279665">
                  <a:moveTo>
                    <a:pt x="1317575" y="148399"/>
                  </a:moveTo>
                  <a:cubicBezTo>
                    <a:pt x="1306661" y="148399"/>
                    <a:pt x="1297484" y="152566"/>
                    <a:pt x="1290042" y="160900"/>
                  </a:cubicBezTo>
                  <a:cubicBezTo>
                    <a:pt x="1282601" y="169234"/>
                    <a:pt x="1278880" y="181240"/>
                    <a:pt x="1278880" y="196916"/>
                  </a:cubicBezTo>
                  <a:cubicBezTo>
                    <a:pt x="1278880" y="212593"/>
                    <a:pt x="1282601" y="224599"/>
                    <a:pt x="1290042" y="232933"/>
                  </a:cubicBezTo>
                  <a:cubicBezTo>
                    <a:pt x="1297484" y="241267"/>
                    <a:pt x="1306661" y="245434"/>
                    <a:pt x="1317575" y="245434"/>
                  </a:cubicBezTo>
                  <a:cubicBezTo>
                    <a:pt x="1328489" y="245434"/>
                    <a:pt x="1337642" y="241267"/>
                    <a:pt x="1345034" y="232933"/>
                  </a:cubicBezTo>
                  <a:cubicBezTo>
                    <a:pt x="1352426" y="224599"/>
                    <a:pt x="1356122" y="212494"/>
                    <a:pt x="1356122" y="196619"/>
                  </a:cubicBezTo>
                  <a:cubicBezTo>
                    <a:pt x="1356122" y="181141"/>
                    <a:pt x="1352426" y="169234"/>
                    <a:pt x="1345034" y="160900"/>
                  </a:cubicBezTo>
                  <a:cubicBezTo>
                    <a:pt x="1337642" y="152566"/>
                    <a:pt x="1328489" y="148399"/>
                    <a:pt x="1317575" y="148399"/>
                  </a:cubicBezTo>
                  <a:close/>
                  <a:moveTo>
                    <a:pt x="298400" y="148399"/>
                  </a:moveTo>
                  <a:cubicBezTo>
                    <a:pt x="287089" y="148399"/>
                    <a:pt x="277912" y="152566"/>
                    <a:pt x="270867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9"/>
                    <a:pt x="298400" y="148399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6"/>
                  </a:cubicBezTo>
                  <a:cubicBezTo>
                    <a:pt x="895648" y="149465"/>
                    <a:pt x="888404" y="146315"/>
                    <a:pt x="879872" y="146315"/>
                  </a:cubicBezTo>
                  <a:close/>
                  <a:moveTo>
                    <a:pt x="1517303" y="114317"/>
                  </a:moveTo>
                  <a:cubicBezTo>
                    <a:pt x="1526530" y="114317"/>
                    <a:pt x="1534964" y="115979"/>
                    <a:pt x="1542603" y="119303"/>
                  </a:cubicBezTo>
                  <a:cubicBezTo>
                    <a:pt x="1550243" y="122626"/>
                    <a:pt x="1556023" y="126868"/>
                    <a:pt x="1559942" y="132027"/>
                  </a:cubicBezTo>
                  <a:cubicBezTo>
                    <a:pt x="1563861" y="137187"/>
                    <a:pt x="1566590" y="143041"/>
                    <a:pt x="1568127" y="149589"/>
                  </a:cubicBezTo>
                  <a:cubicBezTo>
                    <a:pt x="1569665" y="156138"/>
                    <a:pt x="1570434" y="165514"/>
                    <a:pt x="1570434" y="177718"/>
                  </a:cubicBezTo>
                  <a:lnTo>
                    <a:pt x="1570434" y="275944"/>
                  </a:lnTo>
                  <a:lnTo>
                    <a:pt x="1528614" y="275944"/>
                  </a:lnTo>
                  <a:lnTo>
                    <a:pt x="1528614" y="195279"/>
                  </a:lnTo>
                  <a:cubicBezTo>
                    <a:pt x="1528614" y="178214"/>
                    <a:pt x="1527721" y="167176"/>
                    <a:pt x="1525935" y="162165"/>
                  </a:cubicBezTo>
                  <a:cubicBezTo>
                    <a:pt x="1524149" y="157155"/>
                    <a:pt x="1521246" y="153260"/>
                    <a:pt x="1517228" y="150482"/>
                  </a:cubicBezTo>
                  <a:cubicBezTo>
                    <a:pt x="1513210" y="147704"/>
                    <a:pt x="1508373" y="146315"/>
                    <a:pt x="1502718" y="146315"/>
                  </a:cubicBezTo>
                  <a:cubicBezTo>
                    <a:pt x="1495474" y="146315"/>
                    <a:pt x="1488976" y="148299"/>
                    <a:pt x="1483221" y="152268"/>
                  </a:cubicBezTo>
                  <a:cubicBezTo>
                    <a:pt x="1477466" y="156237"/>
                    <a:pt x="1473522" y="161495"/>
                    <a:pt x="1471389" y="168044"/>
                  </a:cubicBezTo>
                  <a:cubicBezTo>
                    <a:pt x="1469256" y="174592"/>
                    <a:pt x="1468189" y="186697"/>
                    <a:pt x="1468189" y="204358"/>
                  </a:cubicBezTo>
                  <a:lnTo>
                    <a:pt x="1468189" y="275944"/>
                  </a:lnTo>
                  <a:lnTo>
                    <a:pt x="1426369" y="275944"/>
                  </a:lnTo>
                  <a:lnTo>
                    <a:pt x="1426369" y="117889"/>
                  </a:lnTo>
                  <a:lnTo>
                    <a:pt x="1465213" y="117889"/>
                  </a:lnTo>
                  <a:lnTo>
                    <a:pt x="1465213" y="141106"/>
                  </a:lnTo>
                  <a:cubicBezTo>
                    <a:pt x="1479004" y="123247"/>
                    <a:pt x="1496367" y="114317"/>
                    <a:pt x="1517303" y="114317"/>
                  </a:cubicBezTo>
                  <a:close/>
                  <a:moveTo>
                    <a:pt x="1317426" y="114317"/>
                  </a:moveTo>
                  <a:cubicBezTo>
                    <a:pt x="1341338" y="114317"/>
                    <a:pt x="1360934" y="122081"/>
                    <a:pt x="1376214" y="137608"/>
                  </a:cubicBezTo>
                  <a:cubicBezTo>
                    <a:pt x="1391493" y="153136"/>
                    <a:pt x="1399133" y="172757"/>
                    <a:pt x="1399133" y="196470"/>
                  </a:cubicBezTo>
                  <a:cubicBezTo>
                    <a:pt x="1399133" y="220382"/>
                    <a:pt x="1391419" y="240201"/>
                    <a:pt x="1375990" y="255927"/>
                  </a:cubicBezTo>
                  <a:cubicBezTo>
                    <a:pt x="1360562" y="271653"/>
                    <a:pt x="1341140" y="279516"/>
                    <a:pt x="1317724" y="279516"/>
                  </a:cubicBezTo>
                  <a:cubicBezTo>
                    <a:pt x="1303238" y="279516"/>
                    <a:pt x="1289422" y="276242"/>
                    <a:pt x="1276276" y="269693"/>
                  </a:cubicBezTo>
                  <a:cubicBezTo>
                    <a:pt x="1263129" y="263145"/>
                    <a:pt x="1253133" y="253546"/>
                    <a:pt x="1246287" y="240895"/>
                  </a:cubicBezTo>
                  <a:cubicBezTo>
                    <a:pt x="1239440" y="228245"/>
                    <a:pt x="1236018" y="212841"/>
                    <a:pt x="1236018" y="194684"/>
                  </a:cubicBezTo>
                  <a:cubicBezTo>
                    <a:pt x="1236018" y="180793"/>
                    <a:pt x="1239440" y="167349"/>
                    <a:pt x="1246287" y="154352"/>
                  </a:cubicBezTo>
                  <a:cubicBezTo>
                    <a:pt x="1253133" y="141354"/>
                    <a:pt x="1262831" y="131432"/>
                    <a:pt x="1275382" y="124586"/>
                  </a:cubicBezTo>
                  <a:cubicBezTo>
                    <a:pt x="1287934" y="117740"/>
                    <a:pt x="1301948" y="114317"/>
                    <a:pt x="1317426" y="114317"/>
                  </a:cubicBezTo>
                  <a:close/>
                  <a:moveTo>
                    <a:pt x="1141660" y="114317"/>
                  </a:moveTo>
                  <a:cubicBezTo>
                    <a:pt x="1160909" y="114317"/>
                    <a:pt x="1176213" y="118459"/>
                    <a:pt x="1187574" y="126744"/>
                  </a:cubicBezTo>
                  <a:cubicBezTo>
                    <a:pt x="1198934" y="135029"/>
                    <a:pt x="1207095" y="147654"/>
                    <a:pt x="1212056" y="164621"/>
                  </a:cubicBezTo>
                  <a:lnTo>
                    <a:pt x="1170831" y="172062"/>
                  </a:lnTo>
                  <a:cubicBezTo>
                    <a:pt x="1169442" y="163827"/>
                    <a:pt x="1166292" y="157626"/>
                    <a:pt x="1161380" y="153459"/>
                  </a:cubicBezTo>
                  <a:cubicBezTo>
                    <a:pt x="1156469" y="149292"/>
                    <a:pt x="1150094" y="147208"/>
                    <a:pt x="1142256" y="147208"/>
                  </a:cubicBezTo>
                  <a:cubicBezTo>
                    <a:pt x="1131838" y="147208"/>
                    <a:pt x="1123528" y="150805"/>
                    <a:pt x="1117327" y="157998"/>
                  </a:cubicBezTo>
                  <a:cubicBezTo>
                    <a:pt x="1111126" y="165191"/>
                    <a:pt x="1108025" y="177222"/>
                    <a:pt x="1108025" y="194089"/>
                  </a:cubicBezTo>
                  <a:cubicBezTo>
                    <a:pt x="1108025" y="212841"/>
                    <a:pt x="1111175" y="226087"/>
                    <a:pt x="1117476" y="233826"/>
                  </a:cubicBezTo>
                  <a:cubicBezTo>
                    <a:pt x="1123776" y="241565"/>
                    <a:pt x="1132234" y="245434"/>
                    <a:pt x="1142851" y="245434"/>
                  </a:cubicBezTo>
                  <a:cubicBezTo>
                    <a:pt x="1150788" y="245434"/>
                    <a:pt x="1157287" y="243177"/>
                    <a:pt x="1162348" y="238663"/>
                  </a:cubicBezTo>
                  <a:cubicBezTo>
                    <a:pt x="1167408" y="234148"/>
                    <a:pt x="1170980" y="226384"/>
                    <a:pt x="1173063" y="215371"/>
                  </a:cubicBezTo>
                  <a:lnTo>
                    <a:pt x="1214140" y="222366"/>
                  </a:lnTo>
                  <a:cubicBezTo>
                    <a:pt x="1209873" y="241218"/>
                    <a:pt x="1201688" y="255456"/>
                    <a:pt x="1189583" y="265080"/>
                  </a:cubicBezTo>
                  <a:cubicBezTo>
                    <a:pt x="1177478" y="274704"/>
                    <a:pt x="1161256" y="279516"/>
                    <a:pt x="1140916" y="279516"/>
                  </a:cubicBezTo>
                  <a:cubicBezTo>
                    <a:pt x="1117798" y="279516"/>
                    <a:pt x="1099368" y="272224"/>
                    <a:pt x="1085627" y="257638"/>
                  </a:cubicBezTo>
                  <a:cubicBezTo>
                    <a:pt x="1071885" y="243053"/>
                    <a:pt x="1065014" y="222862"/>
                    <a:pt x="1065014" y="197065"/>
                  </a:cubicBezTo>
                  <a:cubicBezTo>
                    <a:pt x="1065014" y="170971"/>
                    <a:pt x="1071910" y="150656"/>
                    <a:pt x="1085701" y="136120"/>
                  </a:cubicBezTo>
                  <a:cubicBezTo>
                    <a:pt x="1099492" y="121585"/>
                    <a:pt x="1118146" y="114317"/>
                    <a:pt x="1141660" y="114317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2"/>
                  </a:cubicBezTo>
                  <a:lnTo>
                    <a:pt x="847725" y="208972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3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4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1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50"/>
                    <a:pt x="226963" y="240598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7"/>
                    <a:pt x="220266" y="166952"/>
                    <a:pt x="227112" y="154352"/>
                  </a:cubicBezTo>
                  <a:cubicBezTo>
                    <a:pt x="234255" y="141156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3" y="235339"/>
                    <a:pt x="576039" y="237472"/>
                  </a:cubicBezTo>
                  <a:cubicBezTo>
                    <a:pt x="576585" y="239605"/>
                    <a:pt x="577825" y="241367"/>
                    <a:pt x="579760" y="242756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3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1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7"/>
                    <a:pt x="765745" y="127811"/>
                    <a:pt x="769664" y="133367"/>
                  </a:cubicBezTo>
                  <a:cubicBezTo>
                    <a:pt x="773584" y="138923"/>
                    <a:pt x="776262" y="145075"/>
                    <a:pt x="777701" y="151822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30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9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2"/>
                  </a:moveTo>
                  <a:lnTo>
                    <a:pt x="898326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4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7"/>
                    <a:pt x="45392" y="139518"/>
                    <a:pt x="45392" y="165514"/>
                  </a:cubicBezTo>
                  <a:cubicBezTo>
                    <a:pt x="45392" y="193097"/>
                    <a:pt x="50353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2"/>
                    <a:pt x="913656" y="23383"/>
                  </a:cubicBezTo>
                  <a:cubicBezTo>
                    <a:pt x="914052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0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8" name="TextBox 17">
              <a:extLst/>
            </p:cNvPr>
            <p:cNvSpPr txBox="1"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5964746" y="4598703"/>
              <a:ext cx="1240246" cy="224724"/>
            </a:xfrm>
            <a:custGeom>
              <a:avLst/>
              <a:gdLst/>
              <a:ahLst/>
              <a:cxnLst/>
              <a:rect l="l" t="t" r="r" b="b"/>
              <a:pathLst>
                <a:path w="1241673" h="225474">
                  <a:moveTo>
                    <a:pt x="458391" y="146000"/>
                  </a:moveTo>
                  <a:cubicBezTo>
                    <a:pt x="453033" y="147786"/>
                    <a:pt x="444550" y="149919"/>
                    <a:pt x="432941" y="152399"/>
                  </a:cubicBezTo>
                  <a:cubicBezTo>
                    <a:pt x="421332" y="154880"/>
                    <a:pt x="413742" y="157311"/>
                    <a:pt x="410170" y="159692"/>
                  </a:cubicBezTo>
                  <a:cubicBezTo>
                    <a:pt x="404713" y="163562"/>
                    <a:pt x="401985" y="168473"/>
                    <a:pt x="401985" y="174426"/>
                  </a:cubicBezTo>
                  <a:cubicBezTo>
                    <a:pt x="401985" y="180280"/>
                    <a:pt x="404168" y="185340"/>
                    <a:pt x="408533" y="189607"/>
                  </a:cubicBezTo>
                  <a:cubicBezTo>
                    <a:pt x="412899" y="193873"/>
                    <a:pt x="418455" y="196006"/>
                    <a:pt x="425202" y="196006"/>
                  </a:cubicBezTo>
                  <a:cubicBezTo>
                    <a:pt x="432743" y="196006"/>
                    <a:pt x="439936" y="193526"/>
                    <a:pt x="446782" y="188565"/>
                  </a:cubicBezTo>
                  <a:cubicBezTo>
                    <a:pt x="451842" y="184794"/>
                    <a:pt x="455166" y="180181"/>
                    <a:pt x="456754" y="174724"/>
                  </a:cubicBezTo>
                  <a:cubicBezTo>
                    <a:pt x="457845" y="171152"/>
                    <a:pt x="458391" y="164355"/>
                    <a:pt x="458391" y="154334"/>
                  </a:cubicBezTo>
                  <a:close/>
                  <a:moveTo>
                    <a:pt x="1090761" y="94357"/>
                  </a:moveTo>
                  <a:cubicBezTo>
                    <a:pt x="1079847" y="94357"/>
                    <a:pt x="1070670" y="98524"/>
                    <a:pt x="1063228" y="106858"/>
                  </a:cubicBezTo>
                  <a:cubicBezTo>
                    <a:pt x="1055787" y="115192"/>
                    <a:pt x="1052066" y="127198"/>
                    <a:pt x="1052066" y="142874"/>
                  </a:cubicBezTo>
                  <a:cubicBezTo>
                    <a:pt x="1052066" y="158551"/>
                    <a:pt x="1055787" y="170557"/>
                    <a:pt x="1063228" y="178891"/>
                  </a:cubicBezTo>
                  <a:cubicBezTo>
                    <a:pt x="1070670" y="187225"/>
                    <a:pt x="1079847" y="191392"/>
                    <a:pt x="1090761" y="191392"/>
                  </a:cubicBezTo>
                  <a:cubicBezTo>
                    <a:pt x="1101675" y="191392"/>
                    <a:pt x="1110828" y="187225"/>
                    <a:pt x="1118220" y="178891"/>
                  </a:cubicBezTo>
                  <a:cubicBezTo>
                    <a:pt x="1125612" y="170557"/>
                    <a:pt x="1129308" y="158452"/>
                    <a:pt x="1129308" y="142577"/>
                  </a:cubicBezTo>
                  <a:cubicBezTo>
                    <a:pt x="1129308" y="127099"/>
                    <a:pt x="1125612" y="115192"/>
                    <a:pt x="1118220" y="106858"/>
                  </a:cubicBezTo>
                  <a:cubicBezTo>
                    <a:pt x="1110828" y="98524"/>
                    <a:pt x="1101675" y="94357"/>
                    <a:pt x="1090761" y="94357"/>
                  </a:cubicBezTo>
                  <a:close/>
                  <a:moveTo>
                    <a:pt x="896690" y="92273"/>
                  </a:moveTo>
                  <a:cubicBezTo>
                    <a:pt x="886768" y="92273"/>
                    <a:pt x="878458" y="96217"/>
                    <a:pt x="871761" y="104105"/>
                  </a:cubicBezTo>
                  <a:cubicBezTo>
                    <a:pt x="865064" y="111993"/>
                    <a:pt x="861715" y="123775"/>
                    <a:pt x="861715" y="139451"/>
                  </a:cubicBezTo>
                  <a:cubicBezTo>
                    <a:pt x="861715" y="156319"/>
                    <a:pt x="864047" y="168523"/>
                    <a:pt x="868710" y="176063"/>
                  </a:cubicBezTo>
                  <a:cubicBezTo>
                    <a:pt x="875457" y="186977"/>
                    <a:pt x="884882" y="192434"/>
                    <a:pt x="896987" y="192434"/>
                  </a:cubicBezTo>
                  <a:cubicBezTo>
                    <a:pt x="906611" y="192434"/>
                    <a:pt x="914797" y="188341"/>
                    <a:pt x="921544" y="180156"/>
                  </a:cubicBezTo>
                  <a:cubicBezTo>
                    <a:pt x="928291" y="171970"/>
                    <a:pt x="931664" y="159742"/>
                    <a:pt x="931664" y="143470"/>
                  </a:cubicBezTo>
                  <a:cubicBezTo>
                    <a:pt x="931664" y="125313"/>
                    <a:pt x="928390" y="112241"/>
                    <a:pt x="921842" y="104254"/>
                  </a:cubicBezTo>
                  <a:cubicBezTo>
                    <a:pt x="915293" y="96266"/>
                    <a:pt x="906909" y="92273"/>
                    <a:pt x="896690" y="92273"/>
                  </a:cubicBezTo>
                  <a:close/>
                  <a:moveTo>
                    <a:pt x="1199852" y="63847"/>
                  </a:moveTo>
                  <a:lnTo>
                    <a:pt x="1241673" y="63847"/>
                  </a:lnTo>
                  <a:lnTo>
                    <a:pt x="1241673" y="221902"/>
                  </a:lnTo>
                  <a:lnTo>
                    <a:pt x="1199852" y="221902"/>
                  </a:lnTo>
                  <a:close/>
                  <a:moveTo>
                    <a:pt x="1090613" y="60275"/>
                  </a:moveTo>
                  <a:cubicBezTo>
                    <a:pt x="1114524" y="60275"/>
                    <a:pt x="1134120" y="68039"/>
                    <a:pt x="1149400" y="83566"/>
                  </a:cubicBezTo>
                  <a:cubicBezTo>
                    <a:pt x="1164679" y="99094"/>
                    <a:pt x="1172319" y="118715"/>
                    <a:pt x="1172319" y="142428"/>
                  </a:cubicBezTo>
                  <a:cubicBezTo>
                    <a:pt x="1172319" y="166340"/>
                    <a:pt x="1164605" y="186159"/>
                    <a:pt x="1149176" y="201885"/>
                  </a:cubicBezTo>
                  <a:cubicBezTo>
                    <a:pt x="1133748" y="217611"/>
                    <a:pt x="1114326" y="225474"/>
                    <a:pt x="1090910" y="225474"/>
                  </a:cubicBezTo>
                  <a:cubicBezTo>
                    <a:pt x="1076424" y="225474"/>
                    <a:pt x="1062608" y="222200"/>
                    <a:pt x="1049462" y="215651"/>
                  </a:cubicBezTo>
                  <a:cubicBezTo>
                    <a:pt x="1036315" y="209103"/>
                    <a:pt x="1026319" y="199504"/>
                    <a:pt x="1019473" y="186853"/>
                  </a:cubicBezTo>
                  <a:cubicBezTo>
                    <a:pt x="1012627" y="174203"/>
                    <a:pt x="1009204" y="158799"/>
                    <a:pt x="1009204" y="140642"/>
                  </a:cubicBezTo>
                  <a:cubicBezTo>
                    <a:pt x="1009204" y="126751"/>
                    <a:pt x="1012627" y="113307"/>
                    <a:pt x="1019473" y="100310"/>
                  </a:cubicBezTo>
                  <a:cubicBezTo>
                    <a:pt x="1026319" y="87312"/>
                    <a:pt x="1036017" y="77390"/>
                    <a:pt x="1048569" y="70544"/>
                  </a:cubicBezTo>
                  <a:cubicBezTo>
                    <a:pt x="1061120" y="63698"/>
                    <a:pt x="1075134" y="60275"/>
                    <a:pt x="1090613" y="60275"/>
                  </a:cubicBezTo>
                  <a:close/>
                  <a:moveTo>
                    <a:pt x="633264" y="60275"/>
                  </a:moveTo>
                  <a:cubicBezTo>
                    <a:pt x="642491" y="60275"/>
                    <a:pt x="650925" y="61937"/>
                    <a:pt x="658564" y="65261"/>
                  </a:cubicBezTo>
                  <a:cubicBezTo>
                    <a:pt x="666204" y="68584"/>
                    <a:pt x="671984" y="72826"/>
                    <a:pt x="675903" y="77985"/>
                  </a:cubicBezTo>
                  <a:cubicBezTo>
                    <a:pt x="679822" y="83145"/>
                    <a:pt x="682551" y="88999"/>
                    <a:pt x="684089" y="95547"/>
                  </a:cubicBezTo>
                  <a:cubicBezTo>
                    <a:pt x="685626" y="102096"/>
                    <a:pt x="686395" y="111472"/>
                    <a:pt x="686395" y="123676"/>
                  </a:cubicBezTo>
                  <a:lnTo>
                    <a:pt x="686395" y="221902"/>
                  </a:lnTo>
                  <a:lnTo>
                    <a:pt x="644575" y="221902"/>
                  </a:lnTo>
                  <a:lnTo>
                    <a:pt x="644575" y="141237"/>
                  </a:lnTo>
                  <a:cubicBezTo>
                    <a:pt x="644575" y="124172"/>
                    <a:pt x="643682" y="113134"/>
                    <a:pt x="641896" y="108123"/>
                  </a:cubicBezTo>
                  <a:cubicBezTo>
                    <a:pt x="640110" y="103113"/>
                    <a:pt x="637208" y="99218"/>
                    <a:pt x="633189" y="96440"/>
                  </a:cubicBezTo>
                  <a:cubicBezTo>
                    <a:pt x="629171" y="93662"/>
                    <a:pt x="624334" y="92273"/>
                    <a:pt x="618679" y="92273"/>
                  </a:cubicBezTo>
                  <a:cubicBezTo>
                    <a:pt x="611436" y="92273"/>
                    <a:pt x="604937" y="94257"/>
                    <a:pt x="599182" y="98226"/>
                  </a:cubicBezTo>
                  <a:cubicBezTo>
                    <a:pt x="593427" y="102195"/>
                    <a:pt x="589483" y="107453"/>
                    <a:pt x="587350" y="114002"/>
                  </a:cubicBezTo>
                  <a:cubicBezTo>
                    <a:pt x="585217" y="120550"/>
                    <a:pt x="584150" y="132655"/>
                    <a:pt x="584150" y="150316"/>
                  </a:cubicBezTo>
                  <a:lnTo>
                    <a:pt x="584150" y="221902"/>
                  </a:lnTo>
                  <a:lnTo>
                    <a:pt x="542330" y="221902"/>
                  </a:lnTo>
                  <a:lnTo>
                    <a:pt x="542330" y="63847"/>
                  </a:lnTo>
                  <a:lnTo>
                    <a:pt x="581174" y="63847"/>
                  </a:lnTo>
                  <a:lnTo>
                    <a:pt x="581174" y="87064"/>
                  </a:lnTo>
                  <a:cubicBezTo>
                    <a:pt x="594965" y="69205"/>
                    <a:pt x="612329" y="60275"/>
                    <a:pt x="633264" y="60275"/>
                  </a:cubicBezTo>
                  <a:close/>
                  <a:moveTo>
                    <a:pt x="432941" y="60275"/>
                  </a:moveTo>
                  <a:cubicBezTo>
                    <a:pt x="451594" y="60275"/>
                    <a:pt x="465485" y="62483"/>
                    <a:pt x="474613" y="66898"/>
                  </a:cubicBezTo>
                  <a:cubicBezTo>
                    <a:pt x="483741" y="71313"/>
                    <a:pt x="490166" y="76919"/>
                    <a:pt x="493886" y="83715"/>
                  </a:cubicBezTo>
                  <a:cubicBezTo>
                    <a:pt x="497607" y="90512"/>
                    <a:pt x="499467" y="102989"/>
                    <a:pt x="499467" y="121146"/>
                  </a:cubicBezTo>
                  <a:lnTo>
                    <a:pt x="499021" y="169961"/>
                  </a:lnTo>
                  <a:cubicBezTo>
                    <a:pt x="499021" y="183852"/>
                    <a:pt x="499691" y="194096"/>
                    <a:pt x="501030" y="200694"/>
                  </a:cubicBezTo>
                  <a:cubicBezTo>
                    <a:pt x="502369" y="207292"/>
                    <a:pt x="504875" y="214362"/>
                    <a:pt x="508546" y="221902"/>
                  </a:cubicBezTo>
                  <a:lnTo>
                    <a:pt x="467172" y="221902"/>
                  </a:lnTo>
                  <a:cubicBezTo>
                    <a:pt x="466080" y="219124"/>
                    <a:pt x="464741" y="215007"/>
                    <a:pt x="463153" y="209549"/>
                  </a:cubicBezTo>
                  <a:cubicBezTo>
                    <a:pt x="462459" y="207069"/>
                    <a:pt x="461963" y="205432"/>
                    <a:pt x="461665" y="204638"/>
                  </a:cubicBezTo>
                  <a:cubicBezTo>
                    <a:pt x="454521" y="211583"/>
                    <a:pt x="446881" y="216792"/>
                    <a:pt x="438745" y="220265"/>
                  </a:cubicBezTo>
                  <a:cubicBezTo>
                    <a:pt x="430609" y="223738"/>
                    <a:pt x="421928" y="225474"/>
                    <a:pt x="412701" y="225474"/>
                  </a:cubicBezTo>
                  <a:cubicBezTo>
                    <a:pt x="396429" y="225474"/>
                    <a:pt x="383605" y="221059"/>
                    <a:pt x="374228" y="212228"/>
                  </a:cubicBezTo>
                  <a:cubicBezTo>
                    <a:pt x="364852" y="203398"/>
                    <a:pt x="360164" y="192236"/>
                    <a:pt x="360164" y="178742"/>
                  </a:cubicBezTo>
                  <a:cubicBezTo>
                    <a:pt x="360164" y="169812"/>
                    <a:pt x="362297" y="161850"/>
                    <a:pt x="366564" y="154855"/>
                  </a:cubicBezTo>
                  <a:cubicBezTo>
                    <a:pt x="370830" y="147860"/>
                    <a:pt x="376808" y="142502"/>
                    <a:pt x="384498" y="138782"/>
                  </a:cubicBezTo>
                  <a:cubicBezTo>
                    <a:pt x="392187" y="135061"/>
                    <a:pt x="403275" y="131812"/>
                    <a:pt x="417761" y="129033"/>
                  </a:cubicBezTo>
                  <a:cubicBezTo>
                    <a:pt x="437307" y="125362"/>
                    <a:pt x="450850" y="121939"/>
                    <a:pt x="458391" y="118764"/>
                  </a:cubicBezTo>
                  <a:lnTo>
                    <a:pt x="458391" y="114597"/>
                  </a:lnTo>
                  <a:cubicBezTo>
                    <a:pt x="458391" y="106560"/>
                    <a:pt x="456406" y="100831"/>
                    <a:pt x="452438" y="97408"/>
                  </a:cubicBezTo>
                  <a:cubicBezTo>
                    <a:pt x="448469" y="93984"/>
                    <a:pt x="440978" y="92273"/>
                    <a:pt x="429965" y="92273"/>
                  </a:cubicBezTo>
                  <a:cubicBezTo>
                    <a:pt x="422523" y="92273"/>
                    <a:pt x="416719" y="93736"/>
                    <a:pt x="412552" y="96663"/>
                  </a:cubicBezTo>
                  <a:cubicBezTo>
                    <a:pt x="408384" y="99590"/>
                    <a:pt x="405011" y="104725"/>
                    <a:pt x="402431" y="112067"/>
                  </a:cubicBezTo>
                  <a:lnTo>
                    <a:pt x="364480" y="105221"/>
                  </a:lnTo>
                  <a:cubicBezTo>
                    <a:pt x="368747" y="89941"/>
                    <a:pt x="376089" y="78630"/>
                    <a:pt x="386507" y="71288"/>
                  </a:cubicBezTo>
                  <a:cubicBezTo>
                    <a:pt x="396925" y="63946"/>
                    <a:pt x="412403" y="60275"/>
                    <a:pt x="432941" y="60275"/>
                  </a:cubicBezTo>
                  <a:close/>
                  <a:moveTo>
                    <a:pt x="44053" y="40630"/>
                  </a:moveTo>
                  <a:lnTo>
                    <a:pt x="44053" y="102542"/>
                  </a:lnTo>
                  <a:lnTo>
                    <a:pt x="68163" y="102542"/>
                  </a:lnTo>
                  <a:cubicBezTo>
                    <a:pt x="85527" y="102542"/>
                    <a:pt x="97135" y="101401"/>
                    <a:pt x="102989" y="99119"/>
                  </a:cubicBezTo>
                  <a:cubicBezTo>
                    <a:pt x="108843" y="96837"/>
                    <a:pt x="113432" y="93265"/>
                    <a:pt x="116756" y="88403"/>
                  </a:cubicBezTo>
                  <a:cubicBezTo>
                    <a:pt x="120080" y="83542"/>
                    <a:pt x="121742" y="77886"/>
                    <a:pt x="121742" y="71437"/>
                  </a:cubicBezTo>
                  <a:cubicBezTo>
                    <a:pt x="121742" y="63500"/>
                    <a:pt x="119410" y="56951"/>
                    <a:pt x="114747" y="51792"/>
                  </a:cubicBezTo>
                  <a:cubicBezTo>
                    <a:pt x="110083" y="46632"/>
                    <a:pt x="104180" y="43408"/>
                    <a:pt x="97036" y="42118"/>
                  </a:cubicBezTo>
                  <a:cubicBezTo>
                    <a:pt x="91777" y="41126"/>
                    <a:pt x="81211" y="40630"/>
                    <a:pt x="65336" y="40630"/>
                  </a:cubicBezTo>
                  <a:close/>
                  <a:moveTo>
                    <a:pt x="1199852" y="3720"/>
                  </a:moveTo>
                  <a:lnTo>
                    <a:pt x="1241673" y="3720"/>
                  </a:lnTo>
                  <a:lnTo>
                    <a:pt x="1241673" y="42416"/>
                  </a:lnTo>
                  <a:lnTo>
                    <a:pt x="1199852" y="42416"/>
                  </a:lnTo>
                  <a:close/>
                  <a:moveTo>
                    <a:pt x="931515" y="3720"/>
                  </a:moveTo>
                  <a:lnTo>
                    <a:pt x="973336" y="3720"/>
                  </a:lnTo>
                  <a:lnTo>
                    <a:pt x="973336" y="19198"/>
                  </a:lnTo>
                  <a:lnTo>
                    <a:pt x="989856" y="19198"/>
                  </a:lnTo>
                  <a:lnTo>
                    <a:pt x="989856" y="47029"/>
                  </a:lnTo>
                  <a:lnTo>
                    <a:pt x="973336" y="47029"/>
                  </a:lnTo>
                  <a:lnTo>
                    <a:pt x="973336" y="221902"/>
                  </a:lnTo>
                  <a:lnTo>
                    <a:pt x="934492" y="221902"/>
                  </a:lnTo>
                  <a:lnTo>
                    <a:pt x="934492" y="198685"/>
                  </a:lnTo>
                  <a:cubicBezTo>
                    <a:pt x="928043" y="207714"/>
                    <a:pt x="920428" y="214436"/>
                    <a:pt x="911647" y="218851"/>
                  </a:cubicBezTo>
                  <a:cubicBezTo>
                    <a:pt x="902866" y="223267"/>
                    <a:pt x="894011" y="225474"/>
                    <a:pt x="885081" y="225474"/>
                  </a:cubicBezTo>
                  <a:cubicBezTo>
                    <a:pt x="866924" y="225474"/>
                    <a:pt x="851371" y="218157"/>
                    <a:pt x="838423" y="203522"/>
                  </a:cubicBezTo>
                  <a:cubicBezTo>
                    <a:pt x="825475" y="188887"/>
                    <a:pt x="819001" y="168473"/>
                    <a:pt x="819001" y="142279"/>
                  </a:cubicBezTo>
                  <a:cubicBezTo>
                    <a:pt x="819001" y="115490"/>
                    <a:pt x="825302" y="95125"/>
                    <a:pt x="837902" y="81185"/>
                  </a:cubicBezTo>
                  <a:cubicBezTo>
                    <a:pt x="850503" y="67245"/>
                    <a:pt x="866428" y="60275"/>
                    <a:pt x="885676" y="60275"/>
                  </a:cubicBezTo>
                  <a:cubicBezTo>
                    <a:pt x="903337" y="60275"/>
                    <a:pt x="918617" y="67617"/>
                    <a:pt x="931515" y="82301"/>
                  </a:cubicBezTo>
                  <a:lnTo>
                    <a:pt x="931515" y="47029"/>
                  </a:lnTo>
                  <a:lnTo>
                    <a:pt x="886420" y="47029"/>
                  </a:lnTo>
                  <a:lnTo>
                    <a:pt x="886420" y="19198"/>
                  </a:lnTo>
                  <a:lnTo>
                    <a:pt x="931515" y="19198"/>
                  </a:lnTo>
                  <a:close/>
                  <a:moveTo>
                    <a:pt x="190054" y="3720"/>
                  </a:moveTo>
                  <a:lnTo>
                    <a:pt x="231874" y="3720"/>
                  </a:lnTo>
                  <a:lnTo>
                    <a:pt x="231874" y="83939"/>
                  </a:lnTo>
                  <a:cubicBezTo>
                    <a:pt x="245368" y="68163"/>
                    <a:pt x="261491" y="60275"/>
                    <a:pt x="280244" y="60275"/>
                  </a:cubicBezTo>
                  <a:cubicBezTo>
                    <a:pt x="289868" y="60275"/>
                    <a:pt x="298549" y="62061"/>
                    <a:pt x="306288" y="65633"/>
                  </a:cubicBezTo>
                  <a:cubicBezTo>
                    <a:pt x="314027" y="69205"/>
                    <a:pt x="319857" y="73769"/>
                    <a:pt x="323776" y="79325"/>
                  </a:cubicBezTo>
                  <a:cubicBezTo>
                    <a:pt x="327695" y="84881"/>
                    <a:pt x="330374" y="91033"/>
                    <a:pt x="331812" y="97780"/>
                  </a:cubicBezTo>
                  <a:cubicBezTo>
                    <a:pt x="333251" y="104526"/>
                    <a:pt x="333970" y="114994"/>
                    <a:pt x="333970" y="129182"/>
                  </a:cubicBezTo>
                  <a:lnTo>
                    <a:pt x="333970" y="221902"/>
                  </a:lnTo>
                  <a:lnTo>
                    <a:pt x="292150" y="221902"/>
                  </a:lnTo>
                  <a:lnTo>
                    <a:pt x="292150" y="138410"/>
                  </a:lnTo>
                  <a:cubicBezTo>
                    <a:pt x="292150" y="121840"/>
                    <a:pt x="291356" y="111323"/>
                    <a:pt x="289768" y="106858"/>
                  </a:cubicBezTo>
                  <a:cubicBezTo>
                    <a:pt x="288181" y="102393"/>
                    <a:pt x="285378" y="98846"/>
                    <a:pt x="281360" y="96217"/>
                  </a:cubicBezTo>
                  <a:cubicBezTo>
                    <a:pt x="277341" y="93588"/>
                    <a:pt x="272306" y="92273"/>
                    <a:pt x="266254" y="92273"/>
                  </a:cubicBezTo>
                  <a:cubicBezTo>
                    <a:pt x="259308" y="92273"/>
                    <a:pt x="253107" y="93960"/>
                    <a:pt x="247650" y="97333"/>
                  </a:cubicBezTo>
                  <a:cubicBezTo>
                    <a:pt x="242193" y="100707"/>
                    <a:pt x="238200" y="105791"/>
                    <a:pt x="235669" y="112588"/>
                  </a:cubicBezTo>
                  <a:cubicBezTo>
                    <a:pt x="233139" y="119384"/>
                    <a:pt x="231874" y="129430"/>
                    <a:pt x="231874" y="142726"/>
                  </a:cubicBezTo>
                  <a:lnTo>
                    <a:pt x="231874" y="221902"/>
                  </a:lnTo>
                  <a:lnTo>
                    <a:pt x="190054" y="221902"/>
                  </a:lnTo>
                  <a:close/>
                  <a:moveTo>
                    <a:pt x="0" y="3720"/>
                  </a:moveTo>
                  <a:lnTo>
                    <a:pt x="70693" y="3720"/>
                  </a:lnTo>
                  <a:cubicBezTo>
                    <a:pt x="97483" y="3720"/>
                    <a:pt x="114945" y="4812"/>
                    <a:pt x="123081" y="6994"/>
                  </a:cubicBezTo>
                  <a:cubicBezTo>
                    <a:pt x="135583" y="10269"/>
                    <a:pt x="146050" y="17388"/>
                    <a:pt x="154484" y="28351"/>
                  </a:cubicBezTo>
                  <a:cubicBezTo>
                    <a:pt x="162917" y="39315"/>
                    <a:pt x="167134" y="53478"/>
                    <a:pt x="167134" y="70842"/>
                  </a:cubicBezTo>
                  <a:cubicBezTo>
                    <a:pt x="167134" y="84236"/>
                    <a:pt x="164703" y="95498"/>
                    <a:pt x="159842" y="104626"/>
                  </a:cubicBezTo>
                  <a:cubicBezTo>
                    <a:pt x="154980" y="113754"/>
                    <a:pt x="148803" y="120922"/>
                    <a:pt x="141312" y="126131"/>
                  </a:cubicBezTo>
                  <a:cubicBezTo>
                    <a:pt x="133821" y="131340"/>
                    <a:pt x="126206" y="134788"/>
                    <a:pt x="118467" y="136475"/>
                  </a:cubicBezTo>
                  <a:cubicBezTo>
                    <a:pt x="107950" y="138558"/>
                    <a:pt x="92720" y="139600"/>
                    <a:pt x="72777" y="139600"/>
                  </a:cubicBezTo>
                  <a:lnTo>
                    <a:pt x="44053" y="139600"/>
                  </a:lnTo>
                  <a:lnTo>
                    <a:pt x="44053" y="221902"/>
                  </a:lnTo>
                  <a:lnTo>
                    <a:pt x="0" y="221902"/>
                  </a:lnTo>
                  <a:close/>
                  <a:moveTo>
                    <a:pt x="1071563" y="0"/>
                  </a:moveTo>
                  <a:lnTo>
                    <a:pt x="1110258" y="0"/>
                  </a:lnTo>
                  <a:lnTo>
                    <a:pt x="1141065" y="43904"/>
                  </a:lnTo>
                  <a:lnTo>
                    <a:pt x="1107430" y="43904"/>
                  </a:lnTo>
                  <a:lnTo>
                    <a:pt x="1090166" y="21728"/>
                  </a:lnTo>
                  <a:lnTo>
                    <a:pt x="1074093" y="43904"/>
                  </a:lnTo>
                  <a:lnTo>
                    <a:pt x="1040309" y="43904"/>
                  </a:lnTo>
                  <a:close/>
                  <a:moveTo>
                    <a:pt x="415231" y="0"/>
                  </a:moveTo>
                  <a:lnTo>
                    <a:pt x="453926" y="0"/>
                  </a:lnTo>
                  <a:lnTo>
                    <a:pt x="484733" y="43904"/>
                  </a:lnTo>
                  <a:lnTo>
                    <a:pt x="451098" y="43904"/>
                  </a:lnTo>
                  <a:lnTo>
                    <a:pt x="433834" y="21728"/>
                  </a:lnTo>
                  <a:lnTo>
                    <a:pt x="417761" y="43904"/>
                  </a:lnTo>
                  <a:lnTo>
                    <a:pt x="383977" y="43904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27653" name="Group 18"/>
          <p:cNvGrpSpPr>
            <a:grpSpLocks/>
          </p:cNvGrpSpPr>
          <p:nvPr/>
        </p:nvGrpSpPr>
        <p:grpSpPr bwMode="auto">
          <a:xfrm>
            <a:off x="28575" y="4014788"/>
            <a:ext cx="3586163" cy="2662237"/>
            <a:chOff x="413658" y="-142095"/>
            <a:chExt cx="11364685" cy="6062248"/>
          </a:xfrm>
        </p:grpSpPr>
        <p:pic>
          <p:nvPicPr>
            <p:cNvPr id="27692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58" y="-142095"/>
              <a:ext cx="11364685" cy="606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/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4564108" y="3255946"/>
              <a:ext cx="628854" cy="274735"/>
            </a:xfrm>
            <a:custGeom>
              <a:avLst/>
              <a:gdLst/>
              <a:ahLst/>
              <a:cxnLst/>
              <a:rect l="l" t="t" r="r" b="b"/>
              <a:pathLst>
                <a:path w="630287" h="275630">
                  <a:moveTo>
                    <a:pt x="479375" y="144363"/>
                  </a:moveTo>
                  <a:cubicBezTo>
                    <a:pt x="468461" y="144363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1"/>
                  </a:cubicBezTo>
                  <a:cubicBezTo>
                    <a:pt x="440680" y="208558"/>
                    <a:pt x="444401" y="220563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3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3"/>
                    <a:pt x="479375" y="144363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2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2"/>
                  </a:lnTo>
                  <a:lnTo>
                    <a:pt x="588466" y="92422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5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1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6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4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3"/>
                    <a:pt x="274514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460177" y="50006"/>
                  </a:moveTo>
                  <a:lnTo>
                    <a:pt x="498872" y="50006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6"/>
                  </a:moveTo>
                  <a:cubicBezTo>
                    <a:pt x="128786" y="50006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2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1"/>
                    <a:pt x="45393" y="135483"/>
                    <a:pt x="45393" y="161479"/>
                  </a:cubicBezTo>
                  <a:cubicBezTo>
                    <a:pt x="45393" y="189061"/>
                    <a:pt x="50354" y="208707"/>
                    <a:pt x="60275" y="220415"/>
                  </a:cubicBezTo>
                  <a:cubicBezTo>
                    <a:pt x="70197" y="232122"/>
                    <a:pt x="83096" y="237976"/>
                    <a:pt x="98971" y="237976"/>
                  </a:cubicBezTo>
                  <a:cubicBezTo>
                    <a:pt x="110679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4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9" y="80144"/>
                  </a:cubicBezTo>
                  <a:cubicBezTo>
                    <a:pt x="46881" y="60052"/>
                    <a:pt x="71537" y="50006"/>
                    <a:pt x="102096" y="50006"/>
                  </a:cubicBez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2" name="TextBox 21">
              <a:extLst/>
            </p:cNvPr>
            <p:cNvSpPr txBox="1"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3225903" y="4492254"/>
              <a:ext cx="1816134" cy="647073"/>
            </a:xfrm>
            <a:custGeom>
              <a:avLst/>
              <a:gdLst/>
              <a:ahLst/>
              <a:cxnLst/>
              <a:rect l="l" t="t" r="r" b="b"/>
              <a:pathLst>
                <a:path w="1817191" h="646956">
                  <a:moveTo>
                    <a:pt x="1313855" y="567482"/>
                  </a:moveTo>
                  <a:cubicBezTo>
                    <a:pt x="1308497" y="569268"/>
                    <a:pt x="1300014" y="571401"/>
                    <a:pt x="1288405" y="573881"/>
                  </a:cubicBezTo>
                  <a:cubicBezTo>
                    <a:pt x="1276796" y="576362"/>
                    <a:pt x="1269206" y="578793"/>
                    <a:pt x="1265634" y="581174"/>
                  </a:cubicBezTo>
                  <a:cubicBezTo>
                    <a:pt x="1260177" y="585044"/>
                    <a:pt x="1257449" y="589955"/>
                    <a:pt x="1257449" y="595908"/>
                  </a:cubicBezTo>
                  <a:cubicBezTo>
                    <a:pt x="1257449" y="601762"/>
                    <a:pt x="1259632" y="606822"/>
                    <a:pt x="1263997" y="611089"/>
                  </a:cubicBezTo>
                  <a:cubicBezTo>
                    <a:pt x="1268363" y="615355"/>
                    <a:pt x="1273919" y="617488"/>
                    <a:pt x="1280666" y="617488"/>
                  </a:cubicBezTo>
                  <a:cubicBezTo>
                    <a:pt x="1288207" y="617488"/>
                    <a:pt x="1295400" y="615008"/>
                    <a:pt x="1302246" y="610047"/>
                  </a:cubicBezTo>
                  <a:cubicBezTo>
                    <a:pt x="1307306" y="606276"/>
                    <a:pt x="1310630" y="601663"/>
                    <a:pt x="1312218" y="596206"/>
                  </a:cubicBezTo>
                  <a:cubicBezTo>
                    <a:pt x="1313309" y="592634"/>
                    <a:pt x="1313855" y="585837"/>
                    <a:pt x="1313855" y="575816"/>
                  </a:cubicBezTo>
                  <a:close/>
                  <a:moveTo>
                    <a:pt x="898475" y="515839"/>
                  </a:moveTo>
                  <a:cubicBezTo>
                    <a:pt x="887561" y="515839"/>
                    <a:pt x="878384" y="520006"/>
                    <a:pt x="870942" y="528340"/>
                  </a:cubicBezTo>
                  <a:cubicBezTo>
                    <a:pt x="863501" y="536674"/>
                    <a:pt x="859780" y="548680"/>
                    <a:pt x="859780" y="564356"/>
                  </a:cubicBezTo>
                  <a:cubicBezTo>
                    <a:pt x="859780" y="580033"/>
                    <a:pt x="863501" y="592039"/>
                    <a:pt x="870942" y="600373"/>
                  </a:cubicBezTo>
                  <a:cubicBezTo>
                    <a:pt x="878384" y="608707"/>
                    <a:pt x="887561" y="612874"/>
                    <a:pt x="898475" y="612874"/>
                  </a:cubicBezTo>
                  <a:cubicBezTo>
                    <a:pt x="909389" y="612874"/>
                    <a:pt x="918542" y="608707"/>
                    <a:pt x="925934" y="600373"/>
                  </a:cubicBezTo>
                  <a:cubicBezTo>
                    <a:pt x="933326" y="592039"/>
                    <a:pt x="937022" y="579934"/>
                    <a:pt x="937022" y="564059"/>
                  </a:cubicBezTo>
                  <a:cubicBezTo>
                    <a:pt x="937022" y="548581"/>
                    <a:pt x="933326" y="536674"/>
                    <a:pt x="925934" y="528340"/>
                  </a:cubicBezTo>
                  <a:cubicBezTo>
                    <a:pt x="918542" y="520006"/>
                    <a:pt x="909389" y="515839"/>
                    <a:pt x="898475" y="515839"/>
                  </a:cubicBezTo>
                  <a:close/>
                  <a:moveTo>
                    <a:pt x="1288405" y="481757"/>
                  </a:moveTo>
                  <a:cubicBezTo>
                    <a:pt x="1307058" y="481757"/>
                    <a:pt x="1320949" y="483965"/>
                    <a:pt x="1330077" y="488380"/>
                  </a:cubicBezTo>
                  <a:cubicBezTo>
                    <a:pt x="1339205" y="492795"/>
                    <a:pt x="1345629" y="498401"/>
                    <a:pt x="1349350" y="505197"/>
                  </a:cubicBezTo>
                  <a:cubicBezTo>
                    <a:pt x="1353071" y="511994"/>
                    <a:pt x="1354931" y="524471"/>
                    <a:pt x="1354931" y="542628"/>
                  </a:cubicBezTo>
                  <a:lnTo>
                    <a:pt x="1354485" y="591443"/>
                  </a:lnTo>
                  <a:cubicBezTo>
                    <a:pt x="1354485" y="605334"/>
                    <a:pt x="1355154" y="615578"/>
                    <a:pt x="1356494" y="622176"/>
                  </a:cubicBezTo>
                  <a:cubicBezTo>
                    <a:pt x="1357833" y="628774"/>
                    <a:pt x="1360339" y="635844"/>
                    <a:pt x="1364010" y="643384"/>
                  </a:cubicBezTo>
                  <a:lnTo>
                    <a:pt x="1322636" y="643384"/>
                  </a:lnTo>
                  <a:cubicBezTo>
                    <a:pt x="1321544" y="640606"/>
                    <a:pt x="1320205" y="636488"/>
                    <a:pt x="1318617" y="631031"/>
                  </a:cubicBezTo>
                  <a:cubicBezTo>
                    <a:pt x="1317923" y="628551"/>
                    <a:pt x="1317427" y="626914"/>
                    <a:pt x="1317129" y="626120"/>
                  </a:cubicBezTo>
                  <a:cubicBezTo>
                    <a:pt x="1309985" y="633065"/>
                    <a:pt x="1302345" y="638274"/>
                    <a:pt x="1294209" y="641747"/>
                  </a:cubicBezTo>
                  <a:cubicBezTo>
                    <a:pt x="1286074" y="645220"/>
                    <a:pt x="1277392" y="646956"/>
                    <a:pt x="1268164" y="646956"/>
                  </a:cubicBezTo>
                  <a:cubicBezTo>
                    <a:pt x="1251893" y="646956"/>
                    <a:pt x="1239069" y="642541"/>
                    <a:pt x="1229692" y="633710"/>
                  </a:cubicBezTo>
                  <a:cubicBezTo>
                    <a:pt x="1220316" y="624880"/>
                    <a:pt x="1215628" y="613718"/>
                    <a:pt x="1215628" y="600224"/>
                  </a:cubicBezTo>
                  <a:cubicBezTo>
                    <a:pt x="1215628" y="591294"/>
                    <a:pt x="1217761" y="583332"/>
                    <a:pt x="1222028" y="576337"/>
                  </a:cubicBezTo>
                  <a:cubicBezTo>
                    <a:pt x="1226294" y="569342"/>
                    <a:pt x="1232272" y="563984"/>
                    <a:pt x="1239962" y="560264"/>
                  </a:cubicBezTo>
                  <a:cubicBezTo>
                    <a:pt x="1247651" y="556543"/>
                    <a:pt x="1258739" y="553294"/>
                    <a:pt x="1273225" y="550515"/>
                  </a:cubicBezTo>
                  <a:cubicBezTo>
                    <a:pt x="1292771" y="546844"/>
                    <a:pt x="1306314" y="543421"/>
                    <a:pt x="1313855" y="540246"/>
                  </a:cubicBezTo>
                  <a:lnTo>
                    <a:pt x="1313855" y="536079"/>
                  </a:lnTo>
                  <a:cubicBezTo>
                    <a:pt x="1313855" y="528042"/>
                    <a:pt x="1311870" y="522313"/>
                    <a:pt x="1307902" y="518889"/>
                  </a:cubicBezTo>
                  <a:cubicBezTo>
                    <a:pt x="1303933" y="515466"/>
                    <a:pt x="1296442" y="513755"/>
                    <a:pt x="1285429" y="513755"/>
                  </a:cubicBezTo>
                  <a:cubicBezTo>
                    <a:pt x="1277987" y="513755"/>
                    <a:pt x="1272183" y="515218"/>
                    <a:pt x="1268016" y="518145"/>
                  </a:cubicBezTo>
                  <a:cubicBezTo>
                    <a:pt x="1263848" y="521072"/>
                    <a:pt x="1260475" y="526207"/>
                    <a:pt x="1257895" y="533549"/>
                  </a:cubicBezTo>
                  <a:lnTo>
                    <a:pt x="1219944" y="526703"/>
                  </a:lnTo>
                  <a:cubicBezTo>
                    <a:pt x="1224211" y="511423"/>
                    <a:pt x="1231553" y="500112"/>
                    <a:pt x="1241971" y="492770"/>
                  </a:cubicBezTo>
                  <a:cubicBezTo>
                    <a:pt x="1252389" y="485428"/>
                    <a:pt x="1267867" y="481757"/>
                    <a:pt x="1288405" y="481757"/>
                  </a:cubicBezTo>
                  <a:close/>
                  <a:moveTo>
                    <a:pt x="1175891" y="481757"/>
                  </a:moveTo>
                  <a:cubicBezTo>
                    <a:pt x="1185416" y="481757"/>
                    <a:pt x="1194594" y="484386"/>
                    <a:pt x="1203424" y="489645"/>
                  </a:cubicBezTo>
                  <a:lnTo>
                    <a:pt x="1190476" y="526108"/>
                  </a:lnTo>
                  <a:cubicBezTo>
                    <a:pt x="1183432" y="521544"/>
                    <a:pt x="1176883" y="519262"/>
                    <a:pt x="1170831" y="519262"/>
                  </a:cubicBezTo>
                  <a:cubicBezTo>
                    <a:pt x="1164977" y="519262"/>
                    <a:pt x="1160016" y="520874"/>
                    <a:pt x="1155948" y="524098"/>
                  </a:cubicBezTo>
                  <a:cubicBezTo>
                    <a:pt x="1151880" y="527323"/>
                    <a:pt x="1148680" y="533152"/>
                    <a:pt x="1146349" y="541586"/>
                  </a:cubicBezTo>
                  <a:cubicBezTo>
                    <a:pt x="1144017" y="550019"/>
                    <a:pt x="1142851" y="567680"/>
                    <a:pt x="1142851" y="594569"/>
                  </a:cubicBezTo>
                  <a:lnTo>
                    <a:pt x="1142851" y="643384"/>
                  </a:lnTo>
                  <a:lnTo>
                    <a:pt x="1101030" y="643384"/>
                  </a:lnTo>
                  <a:lnTo>
                    <a:pt x="1101030" y="485329"/>
                  </a:lnTo>
                  <a:lnTo>
                    <a:pt x="1139875" y="485329"/>
                  </a:lnTo>
                  <a:lnTo>
                    <a:pt x="1139875" y="507802"/>
                  </a:lnTo>
                  <a:cubicBezTo>
                    <a:pt x="1146522" y="497185"/>
                    <a:pt x="1152500" y="490190"/>
                    <a:pt x="1157808" y="486817"/>
                  </a:cubicBezTo>
                  <a:cubicBezTo>
                    <a:pt x="1163117" y="483444"/>
                    <a:pt x="1169144" y="481757"/>
                    <a:pt x="1175891" y="481757"/>
                  </a:cubicBezTo>
                  <a:close/>
                  <a:moveTo>
                    <a:pt x="898327" y="481757"/>
                  </a:moveTo>
                  <a:cubicBezTo>
                    <a:pt x="922238" y="481757"/>
                    <a:pt x="941834" y="489521"/>
                    <a:pt x="957114" y="505048"/>
                  </a:cubicBezTo>
                  <a:cubicBezTo>
                    <a:pt x="972393" y="520576"/>
                    <a:pt x="980033" y="540197"/>
                    <a:pt x="980033" y="563910"/>
                  </a:cubicBezTo>
                  <a:cubicBezTo>
                    <a:pt x="980033" y="587822"/>
                    <a:pt x="972319" y="607641"/>
                    <a:pt x="956890" y="623367"/>
                  </a:cubicBezTo>
                  <a:cubicBezTo>
                    <a:pt x="941462" y="639093"/>
                    <a:pt x="922040" y="646956"/>
                    <a:pt x="898624" y="646956"/>
                  </a:cubicBezTo>
                  <a:cubicBezTo>
                    <a:pt x="884138" y="646956"/>
                    <a:pt x="870322" y="643682"/>
                    <a:pt x="857176" y="637133"/>
                  </a:cubicBezTo>
                  <a:cubicBezTo>
                    <a:pt x="844029" y="630585"/>
                    <a:pt x="834033" y="620986"/>
                    <a:pt x="827187" y="608335"/>
                  </a:cubicBezTo>
                  <a:cubicBezTo>
                    <a:pt x="820341" y="595685"/>
                    <a:pt x="816918" y="580281"/>
                    <a:pt x="816918" y="562124"/>
                  </a:cubicBezTo>
                  <a:cubicBezTo>
                    <a:pt x="816918" y="548233"/>
                    <a:pt x="820341" y="534789"/>
                    <a:pt x="827187" y="521792"/>
                  </a:cubicBezTo>
                  <a:cubicBezTo>
                    <a:pt x="834033" y="508794"/>
                    <a:pt x="843731" y="498872"/>
                    <a:pt x="856283" y="492026"/>
                  </a:cubicBezTo>
                  <a:cubicBezTo>
                    <a:pt x="868834" y="485180"/>
                    <a:pt x="882848" y="481757"/>
                    <a:pt x="898327" y="481757"/>
                  </a:cubicBezTo>
                  <a:close/>
                  <a:moveTo>
                    <a:pt x="555278" y="481757"/>
                  </a:moveTo>
                  <a:cubicBezTo>
                    <a:pt x="564505" y="481757"/>
                    <a:pt x="572939" y="483419"/>
                    <a:pt x="580578" y="486743"/>
                  </a:cubicBezTo>
                  <a:cubicBezTo>
                    <a:pt x="588218" y="490066"/>
                    <a:pt x="593998" y="494308"/>
                    <a:pt x="597917" y="499467"/>
                  </a:cubicBezTo>
                  <a:cubicBezTo>
                    <a:pt x="601836" y="504627"/>
                    <a:pt x="604565" y="510481"/>
                    <a:pt x="606103" y="517029"/>
                  </a:cubicBezTo>
                  <a:cubicBezTo>
                    <a:pt x="607640" y="523578"/>
                    <a:pt x="608409" y="532954"/>
                    <a:pt x="608409" y="545158"/>
                  </a:cubicBezTo>
                  <a:lnTo>
                    <a:pt x="608409" y="643384"/>
                  </a:lnTo>
                  <a:lnTo>
                    <a:pt x="566589" y="643384"/>
                  </a:lnTo>
                  <a:lnTo>
                    <a:pt x="566589" y="562719"/>
                  </a:lnTo>
                  <a:cubicBezTo>
                    <a:pt x="566589" y="545654"/>
                    <a:pt x="565696" y="534616"/>
                    <a:pt x="563910" y="529605"/>
                  </a:cubicBezTo>
                  <a:cubicBezTo>
                    <a:pt x="562124" y="524595"/>
                    <a:pt x="559222" y="520700"/>
                    <a:pt x="555203" y="517922"/>
                  </a:cubicBezTo>
                  <a:cubicBezTo>
                    <a:pt x="551185" y="515144"/>
                    <a:pt x="546348" y="513755"/>
                    <a:pt x="540693" y="513755"/>
                  </a:cubicBezTo>
                  <a:cubicBezTo>
                    <a:pt x="533450" y="513755"/>
                    <a:pt x="526951" y="515739"/>
                    <a:pt x="521196" y="519708"/>
                  </a:cubicBezTo>
                  <a:cubicBezTo>
                    <a:pt x="515441" y="523677"/>
                    <a:pt x="511497" y="528935"/>
                    <a:pt x="509364" y="535484"/>
                  </a:cubicBezTo>
                  <a:cubicBezTo>
                    <a:pt x="507231" y="542032"/>
                    <a:pt x="506164" y="554137"/>
                    <a:pt x="506164" y="571798"/>
                  </a:cubicBezTo>
                  <a:lnTo>
                    <a:pt x="506164" y="643384"/>
                  </a:lnTo>
                  <a:lnTo>
                    <a:pt x="464344" y="643384"/>
                  </a:lnTo>
                  <a:lnTo>
                    <a:pt x="464344" y="485329"/>
                  </a:lnTo>
                  <a:lnTo>
                    <a:pt x="503188" y="485329"/>
                  </a:lnTo>
                  <a:lnTo>
                    <a:pt x="503188" y="508546"/>
                  </a:lnTo>
                  <a:cubicBezTo>
                    <a:pt x="516979" y="490687"/>
                    <a:pt x="534343" y="481757"/>
                    <a:pt x="555278" y="481757"/>
                  </a:cubicBezTo>
                  <a:close/>
                  <a:moveTo>
                    <a:pt x="645468" y="425202"/>
                  </a:moveTo>
                  <a:lnTo>
                    <a:pt x="687288" y="425202"/>
                  </a:lnTo>
                  <a:lnTo>
                    <a:pt x="687288" y="505421"/>
                  </a:lnTo>
                  <a:cubicBezTo>
                    <a:pt x="700782" y="489645"/>
                    <a:pt x="716905" y="481757"/>
                    <a:pt x="735657" y="481757"/>
                  </a:cubicBezTo>
                  <a:cubicBezTo>
                    <a:pt x="745282" y="481757"/>
                    <a:pt x="753963" y="483543"/>
                    <a:pt x="761702" y="487115"/>
                  </a:cubicBezTo>
                  <a:cubicBezTo>
                    <a:pt x="769441" y="490687"/>
                    <a:pt x="775271" y="495251"/>
                    <a:pt x="779190" y="500807"/>
                  </a:cubicBezTo>
                  <a:cubicBezTo>
                    <a:pt x="783109" y="506363"/>
                    <a:pt x="785788" y="512515"/>
                    <a:pt x="787226" y="519262"/>
                  </a:cubicBezTo>
                  <a:cubicBezTo>
                    <a:pt x="788665" y="526008"/>
                    <a:pt x="789384" y="536476"/>
                    <a:pt x="789384" y="550664"/>
                  </a:cubicBezTo>
                  <a:lnTo>
                    <a:pt x="789384" y="643384"/>
                  </a:lnTo>
                  <a:lnTo>
                    <a:pt x="747564" y="643384"/>
                  </a:lnTo>
                  <a:lnTo>
                    <a:pt x="747564" y="559892"/>
                  </a:lnTo>
                  <a:cubicBezTo>
                    <a:pt x="747564" y="543322"/>
                    <a:pt x="746770" y="532805"/>
                    <a:pt x="745182" y="528340"/>
                  </a:cubicBezTo>
                  <a:cubicBezTo>
                    <a:pt x="743595" y="523875"/>
                    <a:pt x="740792" y="520328"/>
                    <a:pt x="736774" y="517699"/>
                  </a:cubicBezTo>
                  <a:cubicBezTo>
                    <a:pt x="732755" y="515070"/>
                    <a:pt x="727720" y="513755"/>
                    <a:pt x="721668" y="513755"/>
                  </a:cubicBezTo>
                  <a:cubicBezTo>
                    <a:pt x="714722" y="513755"/>
                    <a:pt x="708521" y="515442"/>
                    <a:pt x="703064" y="518815"/>
                  </a:cubicBezTo>
                  <a:cubicBezTo>
                    <a:pt x="697607" y="522189"/>
                    <a:pt x="693613" y="527273"/>
                    <a:pt x="691083" y="534070"/>
                  </a:cubicBezTo>
                  <a:cubicBezTo>
                    <a:pt x="688553" y="540866"/>
                    <a:pt x="687288" y="550912"/>
                    <a:pt x="687288" y="564208"/>
                  </a:cubicBezTo>
                  <a:lnTo>
                    <a:pt x="687288" y="643384"/>
                  </a:lnTo>
                  <a:lnTo>
                    <a:pt x="645468" y="643384"/>
                  </a:lnTo>
                  <a:close/>
                  <a:moveTo>
                    <a:pt x="879277" y="421481"/>
                  </a:moveTo>
                  <a:lnTo>
                    <a:pt x="917972" y="421481"/>
                  </a:lnTo>
                  <a:lnTo>
                    <a:pt x="948779" y="465386"/>
                  </a:lnTo>
                  <a:lnTo>
                    <a:pt x="915144" y="465386"/>
                  </a:lnTo>
                  <a:lnTo>
                    <a:pt x="897880" y="443210"/>
                  </a:lnTo>
                  <a:lnTo>
                    <a:pt x="881807" y="465386"/>
                  </a:lnTo>
                  <a:lnTo>
                    <a:pt x="848023" y="465386"/>
                  </a:lnTo>
                  <a:close/>
                  <a:moveTo>
                    <a:pt x="1590080" y="196007"/>
                  </a:moveTo>
                  <a:cubicBezTo>
                    <a:pt x="1584722" y="197793"/>
                    <a:pt x="1576239" y="199926"/>
                    <a:pt x="1564630" y="202407"/>
                  </a:cubicBezTo>
                  <a:cubicBezTo>
                    <a:pt x="1553021" y="204887"/>
                    <a:pt x="1545431" y="207318"/>
                    <a:pt x="1541859" y="209699"/>
                  </a:cubicBezTo>
                  <a:cubicBezTo>
                    <a:pt x="1536402" y="213569"/>
                    <a:pt x="1533674" y="218480"/>
                    <a:pt x="1533674" y="224433"/>
                  </a:cubicBezTo>
                  <a:cubicBezTo>
                    <a:pt x="1533674" y="230287"/>
                    <a:pt x="1535857" y="235347"/>
                    <a:pt x="1540222" y="239614"/>
                  </a:cubicBezTo>
                  <a:cubicBezTo>
                    <a:pt x="1544588" y="243880"/>
                    <a:pt x="1550144" y="246013"/>
                    <a:pt x="1556891" y="246013"/>
                  </a:cubicBezTo>
                  <a:cubicBezTo>
                    <a:pt x="1564432" y="246013"/>
                    <a:pt x="1571625" y="243533"/>
                    <a:pt x="1578471" y="238572"/>
                  </a:cubicBezTo>
                  <a:cubicBezTo>
                    <a:pt x="1583531" y="234801"/>
                    <a:pt x="1586855" y="230188"/>
                    <a:pt x="1588443" y="224731"/>
                  </a:cubicBezTo>
                  <a:cubicBezTo>
                    <a:pt x="1589534" y="221159"/>
                    <a:pt x="1590080" y="214362"/>
                    <a:pt x="1590080" y="204341"/>
                  </a:cubicBezTo>
                  <a:close/>
                  <a:moveTo>
                    <a:pt x="1037630" y="196007"/>
                  </a:moveTo>
                  <a:cubicBezTo>
                    <a:pt x="1032272" y="197793"/>
                    <a:pt x="1023789" y="199926"/>
                    <a:pt x="1012180" y="202407"/>
                  </a:cubicBezTo>
                  <a:cubicBezTo>
                    <a:pt x="1000571" y="204887"/>
                    <a:pt x="992981" y="207318"/>
                    <a:pt x="989409" y="209699"/>
                  </a:cubicBezTo>
                  <a:cubicBezTo>
                    <a:pt x="983952" y="213569"/>
                    <a:pt x="981224" y="218480"/>
                    <a:pt x="981224" y="224433"/>
                  </a:cubicBezTo>
                  <a:cubicBezTo>
                    <a:pt x="981224" y="230287"/>
                    <a:pt x="983407" y="235347"/>
                    <a:pt x="987772" y="239614"/>
                  </a:cubicBezTo>
                  <a:cubicBezTo>
                    <a:pt x="992138" y="243880"/>
                    <a:pt x="997694" y="246013"/>
                    <a:pt x="1004441" y="246013"/>
                  </a:cubicBezTo>
                  <a:cubicBezTo>
                    <a:pt x="1011982" y="246013"/>
                    <a:pt x="1019175" y="243533"/>
                    <a:pt x="1026021" y="238572"/>
                  </a:cubicBezTo>
                  <a:cubicBezTo>
                    <a:pt x="1031081" y="234801"/>
                    <a:pt x="1034405" y="230188"/>
                    <a:pt x="1035993" y="224731"/>
                  </a:cubicBezTo>
                  <a:cubicBezTo>
                    <a:pt x="1037084" y="221159"/>
                    <a:pt x="1037630" y="214362"/>
                    <a:pt x="1037630" y="204341"/>
                  </a:cubicBezTo>
                  <a:close/>
                  <a:moveTo>
                    <a:pt x="479375" y="144364"/>
                  </a:moveTo>
                  <a:cubicBezTo>
                    <a:pt x="468461" y="144364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2"/>
                  </a:cubicBezTo>
                  <a:cubicBezTo>
                    <a:pt x="440680" y="208558"/>
                    <a:pt x="444401" y="220564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4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4"/>
                    <a:pt x="479375" y="144364"/>
                  </a:cubicBezTo>
                  <a:close/>
                  <a:moveTo>
                    <a:pt x="1380679" y="142280"/>
                  </a:moveTo>
                  <a:cubicBezTo>
                    <a:pt x="1370757" y="142280"/>
                    <a:pt x="1362447" y="146224"/>
                    <a:pt x="1355750" y="154112"/>
                  </a:cubicBezTo>
                  <a:cubicBezTo>
                    <a:pt x="1349053" y="162000"/>
                    <a:pt x="1345704" y="173782"/>
                    <a:pt x="1345704" y="189458"/>
                  </a:cubicBezTo>
                  <a:cubicBezTo>
                    <a:pt x="1345704" y="206326"/>
                    <a:pt x="1348036" y="218530"/>
                    <a:pt x="1352699" y="226070"/>
                  </a:cubicBezTo>
                  <a:cubicBezTo>
                    <a:pt x="1359446" y="236984"/>
                    <a:pt x="1368872" y="242441"/>
                    <a:pt x="1380976" y="242441"/>
                  </a:cubicBezTo>
                  <a:cubicBezTo>
                    <a:pt x="1390600" y="242441"/>
                    <a:pt x="1398786" y="238348"/>
                    <a:pt x="1405533" y="230163"/>
                  </a:cubicBezTo>
                  <a:cubicBezTo>
                    <a:pt x="1412280" y="221977"/>
                    <a:pt x="1415653" y="209749"/>
                    <a:pt x="1415653" y="193477"/>
                  </a:cubicBezTo>
                  <a:cubicBezTo>
                    <a:pt x="1415653" y="175320"/>
                    <a:pt x="1412379" y="162248"/>
                    <a:pt x="1405830" y="154261"/>
                  </a:cubicBezTo>
                  <a:cubicBezTo>
                    <a:pt x="1399282" y="146273"/>
                    <a:pt x="1390898" y="142280"/>
                    <a:pt x="1380679" y="142280"/>
                  </a:cubicBezTo>
                  <a:close/>
                  <a:moveTo>
                    <a:pt x="844153" y="142280"/>
                  </a:moveTo>
                  <a:cubicBezTo>
                    <a:pt x="834132" y="142280"/>
                    <a:pt x="825798" y="146174"/>
                    <a:pt x="819150" y="153963"/>
                  </a:cubicBezTo>
                  <a:cubicBezTo>
                    <a:pt x="812502" y="161752"/>
                    <a:pt x="809179" y="173583"/>
                    <a:pt x="809179" y="189458"/>
                  </a:cubicBezTo>
                  <a:cubicBezTo>
                    <a:pt x="809179" y="205830"/>
                    <a:pt x="811758" y="217934"/>
                    <a:pt x="816918" y="225773"/>
                  </a:cubicBezTo>
                  <a:cubicBezTo>
                    <a:pt x="824160" y="236885"/>
                    <a:pt x="833785" y="242441"/>
                    <a:pt x="845790" y="242441"/>
                  </a:cubicBezTo>
                  <a:cubicBezTo>
                    <a:pt x="855018" y="242441"/>
                    <a:pt x="862881" y="238497"/>
                    <a:pt x="869379" y="230609"/>
                  </a:cubicBezTo>
                  <a:cubicBezTo>
                    <a:pt x="875878" y="222722"/>
                    <a:pt x="879128" y="210294"/>
                    <a:pt x="879128" y="193328"/>
                  </a:cubicBezTo>
                  <a:cubicBezTo>
                    <a:pt x="879128" y="175270"/>
                    <a:pt x="875853" y="162248"/>
                    <a:pt x="869305" y="154261"/>
                  </a:cubicBezTo>
                  <a:cubicBezTo>
                    <a:pt x="862757" y="146273"/>
                    <a:pt x="854373" y="142280"/>
                    <a:pt x="844153" y="142280"/>
                  </a:cubicBezTo>
                  <a:close/>
                  <a:moveTo>
                    <a:pt x="1673423" y="113854"/>
                  </a:moveTo>
                  <a:lnTo>
                    <a:pt x="1715244" y="113854"/>
                  </a:lnTo>
                  <a:lnTo>
                    <a:pt x="1715244" y="186482"/>
                  </a:lnTo>
                  <a:cubicBezTo>
                    <a:pt x="1715244" y="208707"/>
                    <a:pt x="1716013" y="222325"/>
                    <a:pt x="1717551" y="227335"/>
                  </a:cubicBezTo>
                  <a:cubicBezTo>
                    <a:pt x="1719089" y="232346"/>
                    <a:pt x="1721892" y="236315"/>
                    <a:pt x="1725960" y="239241"/>
                  </a:cubicBezTo>
                  <a:cubicBezTo>
                    <a:pt x="1730028" y="242168"/>
                    <a:pt x="1735187" y="243632"/>
                    <a:pt x="1741438" y="243632"/>
                  </a:cubicBezTo>
                  <a:cubicBezTo>
                    <a:pt x="1748582" y="243632"/>
                    <a:pt x="1754981" y="241672"/>
                    <a:pt x="1760637" y="237753"/>
                  </a:cubicBezTo>
                  <a:cubicBezTo>
                    <a:pt x="1766292" y="233834"/>
                    <a:pt x="1770162" y="228972"/>
                    <a:pt x="1772245" y="223168"/>
                  </a:cubicBezTo>
                  <a:cubicBezTo>
                    <a:pt x="1774329" y="217364"/>
                    <a:pt x="1775371" y="203151"/>
                    <a:pt x="1775371" y="180529"/>
                  </a:cubicBezTo>
                  <a:lnTo>
                    <a:pt x="1775371" y="113854"/>
                  </a:lnTo>
                  <a:lnTo>
                    <a:pt x="1817191" y="113854"/>
                  </a:lnTo>
                  <a:lnTo>
                    <a:pt x="1817191" y="271909"/>
                  </a:lnTo>
                  <a:lnTo>
                    <a:pt x="1778347" y="271909"/>
                  </a:lnTo>
                  <a:lnTo>
                    <a:pt x="1778347" y="248246"/>
                  </a:lnTo>
                  <a:cubicBezTo>
                    <a:pt x="1772593" y="256679"/>
                    <a:pt x="1765027" y="263327"/>
                    <a:pt x="1755651" y="268189"/>
                  </a:cubicBezTo>
                  <a:cubicBezTo>
                    <a:pt x="1746275" y="273050"/>
                    <a:pt x="1736378" y="275481"/>
                    <a:pt x="1725960" y="275481"/>
                  </a:cubicBezTo>
                  <a:cubicBezTo>
                    <a:pt x="1715343" y="275481"/>
                    <a:pt x="1705818" y="273149"/>
                    <a:pt x="1697385" y="268486"/>
                  </a:cubicBezTo>
                  <a:cubicBezTo>
                    <a:pt x="1688951" y="263823"/>
                    <a:pt x="1682849" y="257274"/>
                    <a:pt x="1679079" y="248841"/>
                  </a:cubicBezTo>
                  <a:cubicBezTo>
                    <a:pt x="1675309" y="240407"/>
                    <a:pt x="1673423" y="228749"/>
                    <a:pt x="1673423" y="213866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1564630" y="110282"/>
                  </a:moveTo>
                  <a:cubicBezTo>
                    <a:pt x="1583283" y="110282"/>
                    <a:pt x="1597174" y="112490"/>
                    <a:pt x="1606302" y="116905"/>
                  </a:cubicBezTo>
                  <a:cubicBezTo>
                    <a:pt x="1615430" y="121320"/>
                    <a:pt x="1621854" y="126926"/>
                    <a:pt x="1625575" y="133722"/>
                  </a:cubicBezTo>
                  <a:cubicBezTo>
                    <a:pt x="1629296" y="140519"/>
                    <a:pt x="1631156" y="152996"/>
                    <a:pt x="1631156" y="171153"/>
                  </a:cubicBezTo>
                  <a:lnTo>
                    <a:pt x="1630710" y="219968"/>
                  </a:lnTo>
                  <a:cubicBezTo>
                    <a:pt x="1630710" y="233859"/>
                    <a:pt x="1631379" y="244103"/>
                    <a:pt x="1632719" y="250701"/>
                  </a:cubicBezTo>
                  <a:cubicBezTo>
                    <a:pt x="1634058" y="257299"/>
                    <a:pt x="1636564" y="264369"/>
                    <a:pt x="1640235" y="271909"/>
                  </a:cubicBezTo>
                  <a:lnTo>
                    <a:pt x="1598861" y="271909"/>
                  </a:lnTo>
                  <a:cubicBezTo>
                    <a:pt x="1597769" y="269131"/>
                    <a:pt x="1596430" y="265014"/>
                    <a:pt x="1594842" y="259556"/>
                  </a:cubicBezTo>
                  <a:cubicBezTo>
                    <a:pt x="1594148" y="257076"/>
                    <a:pt x="1593652" y="255439"/>
                    <a:pt x="1593354" y="254645"/>
                  </a:cubicBezTo>
                  <a:cubicBezTo>
                    <a:pt x="1586210" y="261590"/>
                    <a:pt x="1578570" y="266799"/>
                    <a:pt x="1570434" y="270272"/>
                  </a:cubicBezTo>
                  <a:cubicBezTo>
                    <a:pt x="1562298" y="273745"/>
                    <a:pt x="1553617" y="275481"/>
                    <a:pt x="1544389" y="275481"/>
                  </a:cubicBezTo>
                  <a:cubicBezTo>
                    <a:pt x="1528118" y="275481"/>
                    <a:pt x="1515294" y="271066"/>
                    <a:pt x="1505917" y="262235"/>
                  </a:cubicBezTo>
                  <a:cubicBezTo>
                    <a:pt x="1496541" y="253405"/>
                    <a:pt x="1491853" y="242243"/>
                    <a:pt x="1491853" y="228749"/>
                  </a:cubicBezTo>
                  <a:cubicBezTo>
                    <a:pt x="1491853" y="219819"/>
                    <a:pt x="1493986" y="211857"/>
                    <a:pt x="1498253" y="204862"/>
                  </a:cubicBezTo>
                  <a:cubicBezTo>
                    <a:pt x="1502519" y="197867"/>
                    <a:pt x="1508497" y="192509"/>
                    <a:pt x="1516187" y="188789"/>
                  </a:cubicBezTo>
                  <a:cubicBezTo>
                    <a:pt x="1523876" y="185068"/>
                    <a:pt x="1534964" y="181819"/>
                    <a:pt x="1549450" y="179040"/>
                  </a:cubicBezTo>
                  <a:cubicBezTo>
                    <a:pt x="1568996" y="175369"/>
                    <a:pt x="1582539" y="171946"/>
                    <a:pt x="1590080" y="168771"/>
                  </a:cubicBezTo>
                  <a:lnTo>
                    <a:pt x="1590080" y="164604"/>
                  </a:lnTo>
                  <a:cubicBezTo>
                    <a:pt x="1590080" y="156567"/>
                    <a:pt x="1588095" y="150838"/>
                    <a:pt x="1584127" y="147415"/>
                  </a:cubicBezTo>
                  <a:cubicBezTo>
                    <a:pt x="1580158" y="143991"/>
                    <a:pt x="1572667" y="142280"/>
                    <a:pt x="1561654" y="142280"/>
                  </a:cubicBezTo>
                  <a:cubicBezTo>
                    <a:pt x="1554212" y="142280"/>
                    <a:pt x="1548408" y="143743"/>
                    <a:pt x="1544241" y="146670"/>
                  </a:cubicBezTo>
                  <a:cubicBezTo>
                    <a:pt x="1540073" y="149597"/>
                    <a:pt x="1536700" y="154732"/>
                    <a:pt x="1534120" y="162074"/>
                  </a:cubicBezTo>
                  <a:lnTo>
                    <a:pt x="1496169" y="155228"/>
                  </a:lnTo>
                  <a:cubicBezTo>
                    <a:pt x="1500436" y="139948"/>
                    <a:pt x="1507778" y="128637"/>
                    <a:pt x="1518196" y="121295"/>
                  </a:cubicBezTo>
                  <a:cubicBezTo>
                    <a:pt x="1528614" y="113953"/>
                    <a:pt x="1544092" y="110282"/>
                    <a:pt x="1564630" y="110282"/>
                  </a:cubicBezTo>
                  <a:close/>
                  <a:moveTo>
                    <a:pt x="1012180" y="110282"/>
                  </a:moveTo>
                  <a:cubicBezTo>
                    <a:pt x="1030833" y="110282"/>
                    <a:pt x="1044724" y="112490"/>
                    <a:pt x="1053852" y="116905"/>
                  </a:cubicBezTo>
                  <a:cubicBezTo>
                    <a:pt x="1062980" y="121320"/>
                    <a:pt x="1069404" y="126926"/>
                    <a:pt x="1073125" y="133722"/>
                  </a:cubicBezTo>
                  <a:cubicBezTo>
                    <a:pt x="1076846" y="140519"/>
                    <a:pt x="1078706" y="152996"/>
                    <a:pt x="1078706" y="171153"/>
                  </a:cubicBezTo>
                  <a:lnTo>
                    <a:pt x="1078260" y="219968"/>
                  </a:lnTo>
                  <a:cubicBezTo>
                    <a:pt x="1078260" y="233859"/>
                    <a:pt x="1078929" y="244103"/>
                    <a:pt x="1080269" y="250701"/>
                  </a:cubicBezTo>
                  <a:cubicBezTo>
                    <a:pt x="1081608" y="257299"/>
                    <a:pt x="1084114" y="264369"/>
                    <a:pt x="1087785" y="271909"/>
                  </a:cubicBezTo>
                  <a:lnTo>
                    <a:pt x="1046411" y="271909"/>
                  </a:lnTo>
                  <a:cubicBezTo>
                    <a:pt x="1045319" y="269131"/>
                    <a:pt x="1043980" y="265014"/>
                    <a:pt x="1042392" y="259556"/>
                  </a:cubicBezTo>
                  <a:cubicBezTo>
                    <a:pt x="1041698" y="257076"/>
                    <a:pt x="1041202" y="255439"/>
                    <a:pt x="1040904" y="254645"/>
                  </a:cubicBezTo>
                  <a:cubicBezTo>
                    <a:pt x="1033760" y="261590"/>
                    <a:pt x="1026120" y="266799"/>
                    <a:pt x="1017984" y="270272"/>
                  </a:cubicBezTo>
                  <a:cubicBezTo>
                    <a:pt x="1009848" y="273745"/>
                    <a:pt x="1001167" y="275481"/>
                    <a:pt x="991939" y="275481"/>
                  </a:cubicBezTo>
                  <a:cubicBezTo>
                    <a:pt x="975668" y="275481"/>
                    <a:pt x="962844" y="271066"/>
                    <a:pt x="953467" y="262235"/>
                  </a:cubicBezTo>
                  <a:cubicBezTo>
                    <a:pt x="944091" y="253405"/>
                    <a:pt x="939403" y="242243"/>
                    <a:pt x="939403" y="228749"/>
                  </a:cubicBezTo>
                  <a:cubicBezTo>
                    <a:pt x="939403" y="219819"/>
                    <a:pt x="941536" y="211857"/>
                    <a:pt x="945803" y="204862"/>
                  </a:cubicBezTo>
                  <a:cubicBezTo>
                    <a:pt x="950069" y="197867"/>
                    <a:pt x="956047" y="192509"/>
                    <a:pt x="963737" y="188789"/>
                  </a:cubicBezTo>
                  <a:cubicBezTo>
                    <a:pt x="971426" y="185068"/>
                    <a:pt x="982514" y="181819"/>
                    <a:pt x="997000" y="179040"/>
                  </a:cubicBezTo>
                  <a:cubicBezTo>
                    <a:pt x="1016546" y="175369"/>
                    <a:pt x="1030089" y="171946"/>
                    <a:pt x="1037630" y="168771"/>
                  </a:cubicBezTo>
                  <a:lnTo>
                    <a:pt x="1037630" y="164604"/>
                  </a:lnTo>
                  <a:cubicBezTo>
                    <a:pt x="1037630" y="156567"/>
                    <a:pt x="1035645" y="150838"/>
                    <a:pt x="1031677" y="147415"/>
                  </a:cubicBezTo>
                  <a:cubicBezTo>
                    <a:pt x="1027708" y="143991"/>
                    <a:pt x="1020217" y="142280"/>
                    <a:pt x="1009204" y="142280"/>
                  </a:cubicBezTo>
                  <a:cubicBezTo>
                    <a:pt x="1001762" y="142280"/>
                    <a:pt x="995958" y="143743"/>
                    <a:pt x="991791" y="146670"/>
                  </a:cubicBezTo>
                  <a:cubicBezTo>
                    <a:pt x="987623" y="149597"/>
                    <a:pt x="984250" y="154732"/>
                    <a:pt x="981670" y="162074"/>
                  </a:cubicBezTo>
                  <a:lnTo>
                    <a:pt x="943719" y="155228"/>
                  </a:lnTo>
                  <a:cubicBezTo>
                    <a:pt x="947985" y="139948"/>
                    <a:pt x="955328" y="128637"/>
                    <a:pt x="965746" y="121295"/>
                  </a:cubicBezTo>
                  <a:cubicBezTo>
                    <a:pt x="976164" y="113953"/>
                    <a:pt x="991642" y="110282"/>
                    <a:pt x="1012180" y="110282"/>
                  </a:cubicBez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1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1165771" y="58043"/>
                  </a:moveTo>
                  <a:lnTo>
                    <a:pt x="1165771" y="113854"/>
                  </a:lnTo>
                  <a:lnTo>
                    <a:pt x="1194346" y="113854"/>
                  </a:lnTo>
                  <a:lnTo>
                    <a:pt x="1194346" y="147191"/>
                  </a:lnTo>
                  <a:lnTo>
                    <a:pt x="1165771" y="147191"/>
                  </a:lnTo>
                  <a:lnTo>
                    <a:pt x="1165771" y="210890"/>
                  </a:lnTo>
                  <a:cubicBezTo>
                    <a:pt x="1165771" y="223788"/>
                    <a:pt x="1166044" y="231304"/>
                    <a:pt x="1166589" y="233437"/>
                  </a:cubicBezTo>
                  <a:cubicBezTo>
                    <a:pt x="1167135" y="235570"/>
                    <a:pt x="1168375" y="237332"/>
                    <a:pt x="1170310" y="238721"/>
                  </a:cubicBezTo>
                  <a:cubicBezTo>
                    <a:pt x="1172245" y="240110"/>
                    <a:pt x="1174601" y="240804"/>
                    <a:pt x="1177379" y="240804"/>
                  </a:cubicBezTo>
                  <a:cubicBezTo>
                    <a:pt x="1181249" y="240804"/>
                    <a:pt x="1186855" y="239465"/>
                    <a:pt x="1194197" y="236786"/>
                  </a:cubicBezTo>
                  <a:lnTo>
                    <a:pt x="1197769" y="269230"/>
                  </a:lnTo>
                  <a:cubicBezTo>
                    <a:pt x="1188045" y="273398"/>
                    <a:pt x="1177032" y="275481"/>
                    <a:pt x="1164729" y="275481"/>
                  </a:cubicBezTo>
                  <a:cubicBezTo>
                    <a:pt x="1157188" y="275481"/>
                    <a:pt x="1150392" y="274216"/>
                    <a:pt x="1144339" y="271686"/>
                  </a:cubicBezTo>
                  <a:cubicBezTo>
                    <a:pt x="1138287" y="269156"/>
                    <a:pt x="1133847" y="265882"/>
                    <a:pt x="1131019" y="261863"/>
                  </a:cubicBezTo>
                  <a:cubicBezTo>
                    <a:pt x="1128192" y="257845"/>
                    <a:pt x="1126232" y="252413"/>
                    <a:pt x="1125141" y="245567"/>
                  </a:cubicBezTo>
                  <a:cubicBezTo>
                    <a:pt x="1124248" y="240705"/>
                    <a:pt x="1123801" y="230882"/>
                    <a:pt x="1123801" y="216099"/>
                  </a:cubicBezTo>
                  <a:lnTo>
                    <a:pt x="1123801" y="147191"/>
                  </a:lnTo>
                  <a:lnTo>
                    <a:pt x="1104602" y="147191"/>
                  </a:lnTo>
                  <a:lnTo>
                    <a:pt x="1104602" y="113854"/>
                  </a:lnTo>
                  <a:lnTo>
                    <a:pt x="1123801" y="113854"/>
                  </a:lnTo>
                  <a:lnTo>
                    <a:pt x="1123801" y="82451"/>
                  </a:lnTo>
                  <a:close/>
                  <a:moveTo>
                    <a:pt x="1415504" y="53727"/>
                  </a:moveTo>
                  <a:lnTo>
                    <a:pt x="1457325" y="53727"/>
                  </a:lnTo>
                  <a:lnTo>
                    <a:pt x="1457325" y="69205"/>
                  </a:lnTo>
                  <a:lnTo>
                    <a:pt x="1473845" y="69205"/>
                  </a:lnTo>
                  <a:lnTo>
                    <a:pt x="1473845" y="97036"/>
                  </a:lnTo>
                  <a:lnTo>
                    <a:pt x="1457325" y="97036"/>
                  </a:lnTo>
                  <a:lnTo>
                    <a:pt x="1457325" y="271909"/>
                  </a:lnTo>
                  <a:lnTo>
                    <a:pt x="1418481" y="271909"/>
                  </a:lnTo>
                  <a:lnTo>
                    <a:pt x="1418481" y="248692"/>
                  </a:lnTo>
                  <a:cubicBezTo>
                    <a:pt x="1412032" y="257721"/>
                    <a:pt x="1404417" y="264443"/>
                    <a:pt x="1395636" y="268858"/>
                  </a:cubicBezTo>
                  <a:cubicBezTo>
                    <a:pt x="1386855" y="273273"/>
                    <a:pt x="1378000" y="275481"/>
                    <a:pt x="1369070" y="275481"/>
                  </a:cubicBezTo>
                  <a:cubicBezTo>
                    <a:pt x="1350913" y="275481"/>
                    <a:pt x="1335360" y="268164"/>
                    <a:pt x="1322412" y="253529"/>
                  </a:cubicBezTo>
                  <a:cubicBezTo>
                    <a:pt x="1309464" y="238894"/>
                    <a:pt x="1302990" y="218480"/>
                    <a:pt x="1302990" y="192286"/>
                  </a:cubicBezTo>
                  <a:cubicBezTo>
                    <a:pt x="1302990" y="165497"/>
                    <a:pt x="1309291" y="145132"/>
                    <a:pt x="1321891" y="131192"/>
                  </a:cubicBezTo>
                  <a:cubicBezTo>
                    <a:pt x="1334492" y="117252"/>
                    <a:pt x="1350417" y="110282"/>
                    <a:pt x="1369665" y="110282"/>
                  </a:cubicBezTo>
                  <a:cubicBezTo>
                    <a:pt x="1387326" y="110282"/>
                    <a:pt x="1402606" y="117624"/>
                    <a:pt x="1415504" y="132308"/>
                  </a:cubicBezTo>
                  <a:lnTo>
                    <a:pt x="1415504" y="97036"/>
                  </a:lnTo>
                  <a:lnTo>
                    <a:pt x="1370409" y="97036"/>
                  </a:lnTo>
                  <a:lnTo>
                    <a:pt x="1370409" y="69205"/>
                  </a:lnTo>
                  <a:lnTo>
                    <a:pt x="1415504" y="69205"/>
                  </a:lnTo>
                  <a:close/>
                  <a:moveTo>
                    <a:pt x="767655" y="53727"/>
                  </a:moveTo>
                  <a:lnTo>
                    <a:pt x="809476" y="53727"/>
                  </a:lnTo>
                  <a:lnTo>
                    <a:pt x="809476" y="132308"/>
                  </a:lnTo>
                  <a:cubicBezTo>
                    <a:pt x="822375" y="117624"/>
                    <a:pt x="837654" y="110282"/>
                    <a:pt x="855315" y="110282"/>
                  </a:cubicBezTo>
                  <a:cubicBezTo>
                    <a:pt x="874564" y="110282"/>
                    <a:pt x="890488" y="117252"/>
                    <a:pt x="903089" y="131192"/>
                  </a:cubicBezTo>
                  <a:cubicBezTo>
                    <a:pt x="915690" y="145132"/>
                    <a:pt x="921990" y="165150"/>
                    <a:pt x="921990" y="191244"/>
                  </a:cubicBezTo>
                  <a:cubicBezTo>
                    <a:pt x="921990" y="218232"/>
                    <a:pt x="915566" y="239018"/>
                    <a:pt x="902717" y="253603"/>
                  </a:cubicBezTo>
                  <a:cubicBezTo>
                    <a:pt x="889868" y="268189"/>
                    <a:pt x="874266" y="275481"/>
                    <a:pt x="855911" y="275481"/>
                  </a:cubicBezTo>
                  <a:cubicBezTo>
                    <a:pt x="846882" y="275481"/>
                    <a:pt x="837977" y="273224"/>
                    <a:pt x="829196" y="268709"/>
                  </a:cubicBezTo>
                  <a:cubicBezTo>
                    <a:pt x="820415" y="264195"/>
                    <a:pt x="812850" y="257523"/>
                    <a:pt x="806500" y="248692"/>
                  </a:cubicBezTo>
                  <a:lnTo>
                    <a:pt x="806500" y="271909"/>
                  </a:lnTo>
                  <a:lnTo>
                    <a:pt x="767655" y="271909"/>
                  </a:ln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3"/>
                  </a:lnTo>
                  <a:lnTo>
                    <a:pt x="588466" y="92423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6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2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7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5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4"/>
                    <a:pt x="274513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1546920" y="50007"/>
                  </a:moveTo>
                  <a:lnTo>
                    <a:pt x="1585615" y="50007"/>
                  </a:lnTo>
                  <a:lnTo>
                    <a:pt x="1616422" y="93911"/>
                  </a:lnTo>
                  <a:lnTo>
                    <a:pt x="1582787" y="93911"/>
                  </a:lnTo>
                  <a:lnTo>
                    <a:pt x="1565523" y="71735"/>
                  </a:lnTo>
                  <a:lnTo>
                    <a:pt x="1549450" y="93911"/>
                  </a:lnTo>
                  <a:lnTo>
                    <a:pt x="1515666" y="93911"/>
                  </a:lnTo>
                  <a:close/>
                  <a:moveTo>
                    <a:pt x="966639" y="50007"/>
                  </a:moveTo>
                  <a:lnTo>
                    <a:pt x="987028" y="50007"/>
                  </a:lnTo>
                  <a:cubicBezTo>
                    <a:pt x="987723" y="57051"/>
                    <a:pt x="990203" y="62384"/>
                    <a:pt x="994470" y="66006"/>
                  </a:cubicBezTo>
                  <a:cubicBezTo>
                    <a:pt x="998736" y="69627"/>
                    <a:pt x="1004937" y="71438"/>
                    <a:pt x="1013073" y="71438"/>
                  </a:cubicBezTo>
                  <a:cubicBezTo>
                    <a:pt x="1021209" y="71438"/>
                    <a:pt x="1027410" y="69627"/>
                    <a:pt x="1031677" y="66006"/>
                  </a:cubicBezTo>
                  <a:cubicBezTo>
                    <a:pt x="1035943" y="62384"/>
                    <a:pt x="1038423" y="57051"/>
                    <a:pt x="1039118" y="50007"/>
                  </a:cubicBezTo>
                  <a:lnTo>
                    <a:pt x="1059507" y="50007"/>
                  </a:lnTo>
                  <a:cubicBezTo>
                    <a:pt x="1058317" y="63500"/>
                    <a:pt x="1053579" y="74092"/>
                    <a:pt x="1045294" y="81781"/>
                  </a:cubicBezTo>
                  <a:cubicBezTo>
                    <a:pt x="1037010" y="89471"/>
                    <a:pt x="1026269" y="93315"/>
                    <a:pt x="1013073" y="93315"/>
                  </a:cubicBezTo>
                  <a:cubicBezTo>
                    <a:pt x="999877" y="93315"/>
                    <a:pt x="989137" y="89471"/>
                    <a:pt x="980852" y="81781"/>
                  </a:cubicBezTo>
                  <a:cubicBezTo>
                    <a:pt x="972567" y="74092"/>
                    <a:pt x="967829" y="63500"/>
                    <a:pt x="966639" y="50007"/>
                  </a:cubicBezTo>
                  <a:close/>
                  <a:moveTo>
                    <a:pt x="460177" y="50007"/>
                  </a:moveTo>
                  <a:lnTo>
                    <a:pt x="498872" y="50007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7"/>
                  </a:moveTo>
                  <a:cubicBezTo>
                    <a:pt x="128786" y="50007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1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2"/>
                    <a:pt x="45393" y="135483"/>
                    <a:pt x="45393" y="161479"/>
                  </a:cubicBezTo>
                  <a:cubicBezTo>
                    <a:pt x="45393" y="189062"/>
                    <a:pt x="50353" y="208707"/>
                    <a:pt x="60275" y="220415"/>
                  </a:cubicBezTo>
                  <a:cubicBezTo>
                    <a:pt x="70197" y="232123"/>
                    <a:pt x="83096" y="237976"/>
                    <a:pt x="98971" y="237976"/>
                  </a:cubicBezTo>
                  <a:cubicBezTo>
                    <a:pt x="110678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5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8" y="80144"/>
                  </a:cubicBezTo>
                  <a:cubicBezTo>
                    <a:pt x="46881" y="60052"/>
                    <a:pt x="71537" y="50007"/>
                    <a:pt x="102096" y="50007"/>
                  </a:cubicBezTo>
                  <a:close/>
                  <a:moveTo>
                    <a:pt x="1518642" y="0"/>
                  </a:moveTo>
                  <a:lnTo>
                    <a:pt x="1565523" y="0"/>
                  </a:lnTo>
                  <a:lnTo>
                    <a:pt x="1586061" y="41970"/>
                  </a:lnTo>
                  <a:lnTo>
                    <a:pt x="1559719" y="41970"/>
                  </a:lnTo>
                  <a:close/>
                  <a:moveTo>
                    <a:pt x="1013073" y="0"/>
                  </a:moveTo>
                  <a:lnTo>
                    <a:pt x="1059954" y="0"/>
                  </a:lnTo>
                  <a:lnTo>
                    <a:pt x="1020366" y="41970"/>
                  </a:lnTo>
                  <a:lnTo>
                    <a:pt x="993874" y="41970"/>
                  </a:ln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3" name="TextBox 22">
              <a:extLst/>
            </p:cNvPr>
            <p:cNvSpPr txBox="1"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2003406" y="3664432"/>
              <a:ext cx="950832" cy="704914"/>
            </a:xfrm>
            <a:custGeom>
              <a:avLst/>
              <a:gdLst/>
              <a:ahLst/>
              <a:cxnLst/>
              <a:rect l="l" t="t" r="r" b="b"/>
              <a:pathLst>
                <a:path w="952537" h="707099">
                  <a:moveTo>
                    <a:pt x="582662" y="665279"/>
                  </a:moveTo>
                  <a:lnTo>
                    <a:pt x="624483" y="665279"/>
                  </a:lnTo>
                  <a:lnTo>
                    <a:pt x="624483" y="707099"/>
                  </a:lnTo>
                  <a:lnTo>
                    <a:pt x="582662" y="707099"/>
                  </a:lnTo>
                  <a:close/>
                  <a:moveTo>
                    <a:pt x="603647" y="517790"/>
                  </a:moveTo>
                  <a:cubicBezTo>
                    <a:pt x="594519" y="517790"/>
                    <a:pt x="586978" y="521114"/>
                    <a:pt x="581025" y="527761"/>
                  </a:cubicBezTo>
                  <a:cubicBezTo>
                    <a:pt x="575072" y="534409"/>
                    <a:pt x="572145" y="543438"/>
                    <a:pt x="572244" y="554848"/>
                  </a:cubicBezTo>
                  <a:lnTo>
                    <a:pt x="634752" y="554848"/>
                  </a:lnTo>
                  <a:cubicBezTo>
                    <a:pt x="634454" y="542743"/>
                    <a:pt x="631329" y="533541"/>
                    <a:pt x="625376" y="527240"/>
                  </a:cubicBezTo>
                  <a:cubicBezTo>
                    <a:pt x="619423" y="520940"/>
                    <a:pt x="612180" y="517790"/>
                    <a:pt x="603647" y="517790"/>
                  </a:cubicBezTo>
                  <a:close/>
                  <a:moveTo>
                    <a:pt x="601117" y="485792"/>
                  </a:moveTo>
                  <a:cubicBezTo>
                    <a:pt x="624632" y="485792"/>
                    <a:pt x="643186" y="493556"/>
                    <a:pt x="656779" y="509083"/>
                  </a:cubicBezTo>
                  <a:cubicBezTo>
                    <a:pt x="670372" y="524611"/>
                    <a:pt x="676870" y="548399"/>
                    <a:pt x="676275" y="580447"/>
                  </a:cubicBezTo>
                  <a:lnTo>
                    <a:pt x="571500" y="580447"/>
                  </a:lnTo>
                  <a:cubicBezTo>
                    <a:pt x="571798" y="592849"/>
                    <a:pt x="575171" y="602498"/>
                    <a:pt x="581620" y="609394"/>
                  </a:cubicBezTo>
                  <a:cubicBezTo>
                    <a:pt x="588070" y="616289"/>
                    <a:pt x="596106" y="619737"/>
                    <a:pt x="605730" y="619737"/>
                  </a:cubicBezTo>
                  <a:cubicBezTo>
                    <a:pt x="612279" y="619737"/>
                    <a:pt x="617786" y="617951"/>
                    <a:pt x="622250" y="614379"/>
                  </a:cubicBezTo>
                  <a:cubicBezTo>
                    <a:pt x="626715" y="610807"/>
                    <a:pt x="630089" y="605053"/>
                    <a:pt x="632371" y="597115"/>
                  </a:cubicBezTo>
                  <a:lnTo>
                    <a:pt x="674043" y="604110"/>
                  </a:lnTo>
                  <a:cubicBezTo>
                    <a:pt x="668685" y="619390"/>
                    <a:pt x="660226" y="631023"/>
                    <a:pt x="648667" y="639010"/>
                  </a:cubicBezTo>
                  <a:cubicBezTo>
                    <a:pt x="637108" y="646998"/>
                    <a:pt x="622647" y="650991"/>
                    <a:pt x="605284" y="650991"/>
                  </a:cubicBezTo>
                  <a:cubicBezTo>
                    <a:pt x="577800" y="650991"/>
                    <a:pt x="557461" y="642012"/>
                    <a:pt x="544264" y="624053"/>
                  </a:cubicBezTo>
                  <a:cubicBezTo>
                    <a:pt x="533846" y="609667"/>
                    <a:pt x="528638" y="591509"/>
                    <a:pt x="528638" y="569582"/>
                  </a:cubicBezTo>
                  <a:cubicBezTo>
                    <a:pt x="528638" y="543388"/>
                    <a:pt x="535484" y="522875"/>
                    <a:pt x="549176" y="508042"/>
                  </a:cubicBezTo>
                  <a:cubicBezTo>
                    <a:pt x="562868" y="493208"/>
                    <a:pt x="580182" y="485792"/>
                    <a:pt x="601117" y="485792"/>
                  </a:cubicBezTo>
                  <a:close/>
                  <a:moveTo>
                    <a:pt x="358825" y="485792"/>
                  </a:moveTo>
                  <a:cubicBezTo>
                    <a:pt x="368945" y="485792"/>
                    <a:pt x="377726" y="487875"/>
                    <a:pt x="385167" y="492043"/>
                  </a:cubicBezTo>
                  <a:cubicBezTo>
                    <a:pt x="392609" y="496210"/>
                    <a:pt x="398711" y="502510"/>
                    <a:pt x="403473" y="510944"/>
                  </a:cubicBezTo>
                  <a:cubicBezTo>
                    <a:pt x="410418" y="502510"/>
                    <a:pt x="417909" y="496210"/>
                    <a:pt x="425946" y="492043"/>
                  </a:cubicBezTo>
                  <a:cubicBezTo>
                    <a:pt x="433983" y="487875"/>
                    <a:pt x="442565" y="485792"/>
                    <a:pt x="451693" y="485792"/>
                  </a:cubicBezTo>
                  <a:cubicBezTo>
                    <a:pt x="463302" y="485792"/>
                    <a:pt x="473125" y="488148"/>
                    <a:pt x="481161" y="492861"/>
                  </a:cubicBezTo>
                  <a:cubicBezTo>
                    <a:pt x="489198" y="497574"/>
                    <a:pt x="495201" y="504495"/>
                    <a:pt x="499170" y="513623"/>
                  </a:cubicBezTo>
                  <a:cubicBezTo>
                    <a:pt x="502047" y="520370"/>
                    <a:pt x="503486" y="531284"/>
                    <a:pt x="503486" y="546365"/>
                  </a:cubicBezTo>
                  <a:lnTo>
                    <a:pt x="503486" y="647419"/>
                  </a:lnTo>
                  <a:lnTo>
                    <a:pt x="461665" y="647419"/>
                  </a:lnTo>
                  <a:lnTo>
                    <a:pt x="461665" y="557081"/>
                  </a:lnTo>
                  <a:cubicBezTo>
                    <a:pt x="461665" y="541404"/>
                    <a:pt x="460226" y="531284"/>
                    <a:pt x="457349" y="526720"/>
                  </a:cubicBezTo>
                  <a:cubicBezTo>
                    <a:pt x="453479" y="520766"/>
                    <a:pt x="447526" y="517790"/>
                    <a:pt x="439489" y="517790"/>
                  </a:cubicBezTo>
                  <a:cubicBezTo>
                    <a:pt x="433635" y="517790"/>
                    <a:pt x="428129" y="519576"/>
                    <a:pt x="422970" y="523148"/>
                  </a:cubicBezTo>
                  <a:cubicBezTo>
                    <a:pt x="417810" y="526720"/>
                    <a:pt x="414089" y="531953"/>
                    <a:pt x="411807" y="538849"/>
                  </a:cubicBezTo>
                  <a:cubicBezTo>
                    <a:pt x="409525" y="545745"/>
                    <a:pt x="408384" y="556634"/>
                    <a:pt x="408384" y="571517"/>
                  </a:cubicBezTo>
                  <a:lnTo>
                    <a:pt x="408384" y="647419"/>
                  </a:lnTo>
                  <a:lnTo>
                    <a:pt x="366564" y="647419"/>
                  </a:lnTo>
                  <a:lnTo>
                    <a:pt x="366564" y="560801"/>
                  </a:lnTo>
                  <a:cubicBezTo>
                    <a:pt x="366564" y="545422"/>
                    <a:pt x="365820" y="535500"/>
                    <a:pt x="364331" y="531036"/>
                  </a:cubicBezTo>
                  <a:cubicBezTo>
                    <a:pt x="362843" y="526571"/>
                    <a:pt x="360536" y="523247"/>
                    <a:pt x="357411" y="521064"/>
                  </a:cubicBezTo>
                  <a:cubicBezTo>
                    <a:pt x="354285" y="518881"/>
                    <a:pt x="350044" y="517790"/>
                    <a:pt x="344686" y="517790"/>
                  </a:cubicBezTo>
                  <a:cubicBezTo>
                    <a:pt x="338237" y="517790"/>
                    <a:pt x="332432" y="519526"/>
                    <a:pt x="327273" y="522999"/>
                  </a:cubicBezTo>
                  <a:cubicBezTo>
                    <a:pt x="322114" y="526471"/>
                    <a:pt x="318418" y="531482"/>
                    <a:pt x="316185" y="538031"/>
                  </a:cubicBezTo>
                  <a:cubicBezTo>
                    <a:pt x="313953" y="544579"/>
                    <a:pt x="312837" y="555443"/>
                    <a:pt x="312837" y="570624"/>
                  </a:cubicBezTo>
                  <a:lnTo>
                    <a:pt x="312837" y="647419"/>
                  </a:lnTo>
                  <a:lnTo>
                    <a:pt x="271016" y="647419"/>
                  </a:lnTo>
                  <a:lnTo>
                    <a:pt x="271016" y="489364"/>
                  </a:lnTo>
                  <a:lnTo>
                    <a:pt x="309562" y="489364"/>
                  </a:lnTo>
                  <a:lnTo>
                    <a:pt x="309562" y="510944"/>
                  </a:lnTo>
                  <a:cubicBezTo>
                    <a:pt x="323354" y="494176"/>
                    <a:pt x="339775" y="485792"/>
                    <a:pt x="35882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3" y="221374"/>
                    <a:pt x="851396" y="231023"/>
                    <a:pt x="857845" y="237919"/>
                  </a:cubicBezTo>
                  <a:cubicBezTo>
                    <a:pt x="864295" y="244814"/>
                    <a:pt x="872331" y="248262"/>
                    <a:pt x="881955" y="248262"/>
                  </a:cubicBezTo>
                  <a:cubicBezTo>
                    <a:pt x="888504" y="248262"/>
                    <a:pt x="894011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6" y="270537"/>
                    <a:pt x="820489" y="252578"/>
                  </a:cubicBezTo>
                  <a:cubicBezTo>
                    <a:pt x="810071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3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3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5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6"/>
                    <a:pt x="220266" y="166952"/>
                    <a:pt x="227112" y="154352"/>
                  </a:cubicBezTo>
                  <a:cubicBezTo>
                    <a:pt x="234255" y="141155"/>
                    <a:pt x="244029" y="131184"/>
                    <a:pt x="256431" y="124437"/>
                  </a:cubicBezTo>
                  <a:cubicBezTo>
                    <a:pt x="268833" y="117690"/>
                    <a:pt x="282773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5" y="244145"/>
                    <a:pt x="584051" y="244839"/>
                    <a:pt x="586829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3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7" y="114317"/>
                    <a:pt x="744438" y="116103"/>
                    <a:pt x="752177" y="119675"/>
                  </a:cubicBezTo>
                  <a:cubicBezTo>
                    <a:pt x="759916" y="123246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0" y="147629"/>
                    <a:pt x="718195" y="146315"/>
                    <a:pt x="712143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3" y="275944"/>
                  </a:lnTo>
                  <a:close/>
                  <a:moveTo>
                    <a:pt x="859631" y="54041"/>
                  </a:moveTo>
                  <a:lnTo>
                    <a:pt x="898327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6"/>
                    <a:pt x="45393" y="139518"/>
                    <a:pt x="45393" y="165514"/>
                  </a:cubicBezTo>
                  <a:cubicBezTo>
                    <a:pt x="45393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5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4" y="30427"/>
                    <a:pt x="888702" y="28145"/>
                    <a:pt x="888802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5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4" name="TextBox 23">
              <a:extLst/>
            </p:cNvPr>
            <p:cNvSpPr txBox="1"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0495475" y="3353548"/>
              <a:ext cx="950832" cy="650689"/>
            </a:xfrm>
            <a:custGeom>
              <a:avLst/>
              <a:gdLst/>
              <a:ahLst/>
              <a:cxnLst/>
              <a:rect l="l" t="t" r="r" b="b"/>
              <a:pathLst>
                <a:path w="952537" h="650991">
                  <a:moveTo>
                    <a:pt x="469850" y="519873"/>
                  </a:moveTo>
                  <a:cubicBezTo>
                    <a:pt x="458936" y="519873"/>
                    <a:pt x="449758" y="524041"/>
                    <a:pt x="442317" y="532375"/>
                  </a:cubicBezTo>
                  <a:cubicBezTo>
                    <a:pt x="434876" y="540709"/>
                    <a:pt x="431155" y="552715"/>
                    <a:pt x="431155" y="568391"/>
                  </a:cubicBezTo>
                  <a:cubicBezTo>
                    <a:pt x="431155" y="584068"/>
                    <a:pt x="434876" y="596073"/>
                    <a:pt x="442317" y="604408"/>
                  </a:cubicBezTo>
                  <a:cubicBezTo>
                    <a:pt x="449758" y="612742"/>
                    <a:pt x="458936" y="616909"/>
                    <a:pt x="469850" y="616909"/>
                  </a:cubicBezTo>
                  <a:cubicBezTo>
                    <a:pt x="480764" y="616909"/>
                    <a:pt x="489917" y="612742"/>
                    <a:pt x="497309" y="604408"/>
                  </a:cubicBezTo>
                  <a:cubicBezTo>
                    <a:pt x="504701" y="596073"/>
                    <a:pt x="508397" y="583969"/>
                    <a:pt x="508397" y="568094"/>
                  </a:cubicBezTo>
                  <a:cubicBezTo>
                    <a:pt x="508397" y="552616"/>
                    <a:pt x="504701" y="540709"/>
                    <a:pt x="497309" y="532375"/>
                  </a:cubicBezTo>
                  <a:cubicBezTo>
                    <a:pt x="489917" y="524041"/>
                    <a:pt x="480764" y="519873"/>
                    <a:pt x="469850" y="519873"/>
                  </a:cubicBezTo>
                  <a:close/>
                  <a:moveTo>
                    <a:pt x="669578" y="485792"/>
                  </a:moveTo>
                  <a:cubicBezTo>
                    <a:pt x="678805" y="485792"/>
                    <a:pt x="687238" y="487454"/>
                    <a:pt x="694878" y="490778"/>
                  </a:cubicBezTo>
                  <a:cubicBezTo>
                    <a:pt x="702518" y="494101"/>
                    <a:pt x="708298" y="498343"/>
                    <a:pt x="712217" y="503502"/>
                  </a:cubicBezTo>
                  <a:cubicBezTo>
                    <a:pt x="716136" y="508662"/>
                    <a:pt x="718864" y="514516"/>
                    <a:pt x="720402" y="521064"/>
                  </a:cubicBezTo>
                  <a:cubicBezTo>
                    <a:pt x="721940" y="527613"/>
                    <a:pt x="722709" y="536989"/>
                    <a:pt x="722709" y="549193"/>
                  </a:cubicBezTo>
                  <a:lnTo>
                    <a:pt x="722709" y="647419"/>
                  </a:lnTo>
                  <a:lnTo>
                    <a:pt x="680888" y="647419"/>
                  </a:lnTo>
                  <a:lnTo>
                    <a:pt x="680888" y="566754"/>
                  </a:lnTo>
                  <a:cubicBezTo>
                    <a:pt x="680888" y="549689"/>
                    <a:pt x="679996" y="538651"/>
                    <a:pt x="678210" y="533640"/>
                  </a:cubicBezTo>
                  <a:cubicBezTo>
                    <a:pt x="676424" y="528629"/>
                    <a:pt x="673522" y="524735"/>
                    <a:pt x="669503" y="521957"/>
                  </a:cubicBezTo>
                  <a:cubicBezTo>
                    <a:pt x="665485" y="519179"/>
                    <a:pt x="660648" y="517790"/>
                    <a:pt x="654992" y="517790"/>
                  </a:cubicBezTo>
                  <a:cubicBezTo>
                    <a:pt x="647750" y="517790"/>
                    <a:pt x="641251" y="519774"/>
                    <a:pt x="635496" y="523743"/>
                  </a:cubicBezTo>
                  <a:cubicBezTo>
                    <a:pt x="629741" y="527712"/>
                    <a:pt x="625797" y="532970"/>
                    <a:pt x="623664" y="539519"/>
                  </a:cubicBezTo>
                  <a:cubicBezTo>
                    <a:pt x="621531" y="546067"/>
                    <a:pt x="620464" y="558172"/>
                    <a:pt x="620464" y="575833"/>
                  </a:cubicBezTo>
                  <a:lnTo>
                    <a:pt x="620464" y="647419"/>
                  </a:lnTo>
                  <a:lnTo>
                    <a:pt x="578644" y="647419"/>
                  </a:lnTo>
                  <a:lnTo>
                    <a:pt x="578644" y="489364"/>
                  </a:lnTo>
                  <a:lnTo>
                    <a:pt x="617488" y="489364"/>
                  </a:lnTo>
                  <a:lnTo>
                    <a:pt x="617488" y="512581"/>
                  </a:lnTo>
                  <a:cubicBezTo>
                    <a:pt x="631279" y="494721"/>
                    <a:pt x="648642" y="485792"/>
                    <a:pt x="669578" y="485792"/>
                  </a:cubicBezTo>
                  <a:close/>
                  <a:moveTo>
                    <a:pt x="469701" y="485792"/>
                  </a:moveTo>
                  <a:cubicBezTo>
                    <a:pt x="493613" y="485792"/>
                    <a:pt x="513209" y="493556"/>
                    <a:pt x="528488" y="509083"/>
                  </a:cubicBezTo>
                  <a:cubicBezTo>
                    <a:pt x="543768" y="524611"/>
                    <a:pt x="551408" y="544232"/>
                    <a:pt x="551408" y="567945"/>
                  </a:cubicBezTo>
                  <a:cubicBezTo>
                    <a:pt x="551408" y="591857"/>
                    <a:pt x="543694" y="611676"/>
                    <a:pt x="528265" y="627402"/>
                  </a:cubicBezTo>
                  <a:cubicBezTo>
                    <a:pt x="512837" y="643128"/>
                    <a:pt x="493415" y="650991"/>
                    <a:pt x="469999" y="650991"/>
                  </a:cubicBezTo>
                  <a:cubicBezTo>
                    <a:pt x="455513" y="650991"/>
                    <a:pt x="441697" y="647717"/>
                    <a:pt x="428550" y="641168"/>
                  </a:cubicBezTo>
                  <a:cubicBezTo>
                    <a:pt x="415404" y="634620"/>
                    <a:pt x="405408" y="625021"/>
                    <a:pt x="398562" y="612370"/>
                  </a:cubicBezTo>
                  <a:cubicBezTo>
                    <a:pt x="391715" y="599720"/>
                    <a:pt x="388292" y="584316"/>
                    <a:pt x="388292" y="566159"/>
                  </a:cubicBezTo>
                  <a:cubicBezTo>
                    <a:pt x="388292" y="552268"/>
                    <a:pt x="391715" y="538824"/>
                    <a:pt x="398562" y="525827"/>
                  </a:cubicBezTo>
                  <a:cubicBezTo>
                    <a:pt x="405408" y="512829"/>
                    <a:pt x="415106" y="502907"/>
                    <a:pt x="427657" y="496061"/>
                  </a:cubicBezTo>
                  <a:cubicBezTo>
                    <a:pt x="440209" y="489215"/>
                    <a:pt x="454223" y="485792"/>
                    <a:pt x="469701" y="485792"/>
                  </a:cubicBezTo>
                  <a:close/>
                  <a:moveTo>
                    <a:pt x="293935" y="485792"/>
                  </a:moveTo>
                  <a:cubicBezTo>
                    <a:pt x="313184" y="485792"/>
                    <a:pt x="328488" y="489934"/>
                    <a:pt x="339849" y="498219"/>
                  </a:cubicBezTo>
                  <a:cubicBezTo>
                    <a:pt x="351209" y="506504"/>
                    <a:pt x="359370" y="519129"/>
                    <a:pt x="364331" y="536096"/>
                  </a:cubicBezTo>
                  <a:lnTo>
                    <a:pt x="323106" y="543537"/>
                  </a:lnTo>
                  <a:cubicBezTo>
                    <a:pt x="321717" y="535302"/>
                    <a:pt x="318566" y="529101"/>
                    <a:pt x="313655" y="524934"/>
                  </a:cubicBezTo>
                  <a:cubicBezTo>
                    <a:pt x="308744" y="520766"/>
                    <a:pt x="302369" y="518683"/>
                    <a:pt x="294531" y="518683"/>
                  </a:cubicBezTo>
                  <a:cubicBezTo>
                    <a:pt x="284113" y="518683"/>
                    <a:pt x="275803" y="522280"/>
                    <a:pt x="269602" y="529473"/>
                  </a:cubicBezTo>
                  <a:cubicBezTo>
                    <a:pt x="263401" y="536666"/>
                    <a:pt x="260300" y="548697"/>
                    <a:pt x="260300" y="565564"/>
                  </a:cubicBezTo>
                  <a:cubicBezTo>
                    <a:pt x="260300" y="584316"/>
                    <a:pt x="263450" y="597562"/>
                    <a:pt x="269751" y="605301"/>
                  </a:cubicBezTo>
                  <a:cubicBezTo>
                    <a:pt x="276051" y="613040"/>
                    <a:pt x="284510" y="616909"/>
                    <a:pt x="295126" y="616909"/>
                  </a:cubicBezTo>
                  <a:cubicBezTo>
                    <a:pt x="303064" y="616909"/>
                    <a:pt x="309562" y="614652"/>
                    <a:pt x="314622" y="610138"/>
                  </a:cubicBezTo>
                  <a:cubicBezTo>
                    <a:pt x="319683" y="605623"/>
                    <a:pt x="323254" y="597859"/>
                    <a:pt x="325338" y="586846"/>
                  </a:cubicBezTo>
                  <a:lnTo>
                    <a:pt x="366415" y="593841"/>
                  </a:lnTo>
                  <a:cubicBezTo>
                    <a:pt x="362148" y="612693"/>
                    <a:pt x="353963" y="626931"/>
                    <a:pt x="341858" y="636555"/>
                  </a:cubicBezTo>
                  <a:cubicBezTo>
                    <a:pt x="329753" y="646179"/>
                    <a:pt x="313531" y="650991"/>
                    <a:pt x="293191" y="650991"/>
                  </a:cubicBezTo>
                  <a:cubicBezTo>
                    <a:pt x="270073" y="650991"/>
                    <a:pt x="251643" y="643698"/>
                    <a:pt x="237902" y="629113"/>
                  </a:cubicBezTo>
                  <a:cubicBezTo>
                    <a:pt x="224160" y="614528"/>
                    <a:pt x="217289" y="594337"/>
                    <a:pt x="217289" y="568540"/>
                  </a:cubicBezTo>
                  <a:cubicBezTo>
                    <a:pt x="217289" y="542446"/>
                    <a:pt x="224185" y="522131"/>
                    <a:pt x="237976" y="507595"/>
                  </a:cubicBezTo>
                  <a:cubicBezTo>
                    <a:pt x="251767" y="493060"/>
                    <a:pt x="270420" y="485792"/>
                    <a:pt x="29393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7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3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8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6"/>
                    <a:pt x="220265" y="166952"/>
                    <a:pt x="227112" y="154352"/>
                  </a:cubicBezTo>
                  <a:cubicBezTo>
                    <a:pt x="234255" y="141155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0" y="62078"/>
                  </a:moveTo>
                  <a:lnTo>
                    <a:pt x="575220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0" y="151226"/>
                  </a:lnTo>
                  <a:lnTo>
                    <a:pt x="575220" y="214925"/>
                  </a:lnTo>
                  <a:cubicBezTo>
                    <a:pt x="575220" y="227823"/>
                    <a:pt x="575493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6"/>
                    <a:pt x="765745" y="127811"/>
                    <a:pt x="769664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29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1"/>
                  </a:moveTo>
                  <a:lnTo>
                    <a:pt x="898326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6"/>
                    <a:pt x="45392" y="139518"/>
                    <a:pt x="45392" y="165514"/>
                  </a:cubicBezTo>
                  <a:cubicBezTo>
                    <a:pt x="45392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0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5" name="TextBox 24">
              <a:extLst/>
            </p:cNvPr>
            <p:cNvSpPr txBox="1"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5575307" y="4488638"/>
              <a:ext cx="2133079" cy="704914"/>
            </a:xfrm>
            <a:custGeom>
              <a:avLst/>
              <a:gdLst/>
              <a:ahLst/>
              <a:cxnLst/>
              <a:rect l="l" t="t" r="r" b="b"/>
              <a:pathLst>
                <a:path w="2132409" h="707099">
                  <a:moveTo>
                    <a:pt x="2011412" y="665279"/>
                  </a:moveTo>
                  <a:lnTo>
                    <a:pt x="2053233" y="665279"/>
                  </a:lnTo>
                  <a:lnTo>
                    <a:pt x="2053233" y="707099"/>
                  </a:lnTo>
                  <a:lnTo>
                    <a:pt x="2011412" y="707099"/>
                  </a:lnTo>
                  <a:close/>
                  <a:moveTo>
                    <a:pt x="927050" y="519874"/>
                  </a:moveTo>
                  <a:cubicBezTo>
                    <a:pt x="915740" y="519874"/>
                    <a:pt x="906562" y="524041"/>
                    <a:pt x="899517" y="532375"/>
                  </a:cubicBezTo>
                  <a:cubicBezTo>
                    <a:pt x="892076" y="541206"/>
                    <a:pt x="888355" y="553211"/>
                    <a:pt x="888355" y="568391"/>
                  </a:cubicBezTo>
                  <a:cubicBezTo>
                    <a:pt x="888355" y="583572"/>
                    <a:pt x="892076" y="595577"/>
                    <a:pt x="899517" y="604408"/>
                  </a:cubicBezTo>
                  <a:cubicBezTo>
                    <a:pt x="906562" y="612742"/>
                    <a:pt x="915740" y="616909"/>
                    <a:pt x="927050" y="616909"/>
                  </a:cubicBezTo>
                  <a:cubicBezTo>
                    <a:pt x="938361" y="616909"/>
                    <a:pt x="947490" y="612742"/>
                    <a:pt x="954435" y="604408"/>
                  </a:cubicBezTo>
                  <a:cubicBezTo>
                    <a:pt x="961876" y="595577"/>
                    <a:pt x="965597" y="583473"/>
                    <a:pt x="965597" y="568094"/>
                  </a:cubicBezTo>
                  <a:cubicBezTo>
                    <a:pt x="965597" y="553013"/>
                    <a:pt x="961876" y="541106"/>
                    <a:pt x="954435" y="532375"/>
                  </a:cubicBezTo>
                  <a:cubicBezTo>
                    <a:pt x="947490" y="524041"/>
                    <a:pt x="938361" y="519874"/>
                    <a:pt x="927050" y="519874"/>
                  </a:cubicBezTo>
                  <a:close/>
                  <a:moveTo>
                    <a:pt x="2032397" y="517790"/>
                  </a:moveTo>
                  <a:cubicBezTo>
                    <a:pt x="2023269" y="517790"/>
                    <a:pt x="2015728" y="521114"/>
                    <a:pt x="2009775" y="527761"/>
                  </a:cubicBezTo>
                  <a:cubicBezTo>
                    <a:pt x="2003822" y="534409"/>
                    <a:pt x="2000895" y="543438"/>
                    <a:pt x="2000994" y="554848"/>
                  </a:cubicBezTo>
                  <a:lnTo>
                    <a:pt x="2063502" y="554848"/>
                  </a:lnTo>
                  <a:cubicBezTo>
                    <a:pt x="2063204" y="542743"/>
                    <a:pt x="2060079" y="533541"/>
                    <a:pt x="2054126" y="527241"/>
                  </a:cubicBezTo>
                  <a:cubicBezTo>
                    <a:pt x="2048173" y="520940"/>
                    <a:pt x="2040930" y="517790"/>
                    <a:pt x="2032397" y="517790"/>
                  </a:cubicBezTo>
                  <a:close/>
                  <a:moveTo>
                    <a:pt x="1508522" y="517790"/>
                  </a:moveTo>
                  <a:cubicBezTo>
                    <a:pt x="1499394" y="517790"/>
                    <a:pt x="1491853" y="521114"/>
                    <a:pt x="1485900" y="527761"/>
                  </a:cubicBezTo>
                  <a:cubicBezTo>
                    <a:pt x="1479947" y="534409"/>
                    <a:pt x="1477020" y="543438"/>
                    <a:pt x="1477119" y="554848"/>
                  </a:cubicBezTo>
                  <a:lnTo>
                    <a:pt x="1539627" y="554848"/>
                  </a:lnTo>
                  <a:cubicBezTo>
                    <a:pt x="1539329" y="542743"/>
                    <a:pt x="1536204" y="533541"/>
                    <a:pt x="1530251" y="527241"/>
                  </a:cubicBezTo>
                  <a:cubicBezTo>
                    <a:pt x="1524298" y="520940"/>
                    <a:pt x="1517055" y="517790"/>
                    <a:pt x="1508522" y="517790"/>
                  </a:cubicBezTo>
                  <a:close/>
                  <a:moveTo>
                    <a:pt x="317897" y="517790"/>
                  </a:moveTo>
                  <a:cubicBezTo>
                    <a:pt x="308769" y="517790"/>
                    <a:pt x="301228" y="521114"/>
                    <a:pt x="295275" y="527761"/>
                  </a:cubicBezTo>
                  <a:cubicBezTo>
                    <a:pt x="289322" y="534409"/>
                    <a:pt x="286395" y="543438"/>
                    <a:pt x="286494" y="554848"/>
                  </a:cubicBezTo>
                  <a:lnTo>
                    <a:pt x="349002" y="554848"/>
                  </a:lnTo>
                  <a:cubicBezTo>
                    <a:pt x="348704" y="542743"/>
                    <a:pt x="345579" y="533541"/>
                    <a:pt x="339626" y="527241"/>
                  </a:cubicBezTo>
                  <a:cubicBezTo>
                    <a:pt x="333673" y="520940"/>
                    <a:pt x="326430" y="517790"/>
                    <a:pt x="317897" y="517790"/>
                  </a:cubicBezTo>
                  <a:close/>
                  <a:moveTo>
                    <a:pt x="2029867" y="485792"/>
                  </a:moveTo>
                  <a:cubicBezTo>
                    <a:pt x="2053381" y="485792"/>
                    <a:pt x="2071936" y="493556"/>
                    <a:pt x="2085528" y="509083"/>
                  </a:cubicBezTo>
                  <a:cubicBezTo>
                    <a:pt x="2099121" y="524611"/>
                    <a:pt x="2105620" y="548399"/>
                    <a:pt x="2105025" y="580447"/>
                  </a:cubicBezTo>
                  <a:lnTo>
                    <a:pt x="2000250" y="580447"/>
                  </a:lnTo>
                  <a:cubicBezTo>
                    <a:pt x="2000548" y="592849"/>
                    <a:pt x="2003921" y="602498"/>
                    <a:pt x="2010370" y="609394"/>
                  </a:cubicBezTo>
                  <a:cubicBezTo>
                    <a:pt x="2016819" y="616289"/>
                    <a:pt x="2024856" y="619737"/>
                    <a:pt x="2034480" y="619737"/>
                  </a:cubicBezTo>
                  <a:cubicBezTo>
                    <a:pt x="2041029" y="619737"/>
                    <a:pt x="2046535" y="617951"/>
                    <a:pt x="2051000" y="614379"/>
                  </a:cubicBezTo>
                  <a:cubicBezTo>
                    <a:pt x="2055465" y="610807"/>
                    <a:pt x="2058839" y="605053"/>
                    <a:pt x="2061121" y="597115"/>
                  </a:cubicBezTo>
                  <a:lnTo>
                    <a:pt x="2102792" y="604110"/>
                  </a:lnTo>
                  <a:cubicBezTo>
                    <a:pt x="2097435" y="619390"/>
                    <a:pt x="2088976" y="631023"/>
                    <a:pt x="2077417" y="639010"/>
                  </a:cubicBezTo>
                  <a:cubicBezTo>
                    <a:pt x="2065858" y="646998"/>
                    <a:pt x="2051397" y="650991"/>
                    <a:pt x="2034034" y="650991"/>
                  </a:cubicBezTo>
                  <a:cubicBezTo>
                    <a:pt x="2006550" y="650991"/>
                    <a:pt x="1986211" y="642012"/>
                    <a:pt x="1973014" y="624053"/>
                  </a:cubicBezTo>
                  <a:cubicBezTo>
                    <a:pt x="1962596" y="609667"/>
                    <a:pt x="1957387" y="591509"/>
                    <a:pt x="1957387" y="569582"/>
                  </a:cubicBezTo>
                  <a:cubicBezTo>
                    <a:pt x="1957387" y="543388"/>
                    <a:pt x="1964234" y="522875"/>
                    <a:pt x="1977926" y="508042"/>
                  </a:cubicBezTo>
                  <a:cubicBezTo>
                    <a:pt x="1991618" y="493209"/>
                    <a:pt x="2008932" y="485792"/>
                    <a:pt x="2029867" y="485792"/>
                  </a:cubicBezTo>
                  <a:close/>
                  <a:moveTo>
                    <a:pt x="1787575" y="485792"/>
                  </a:moveTo>
                  <a:cubicBezTo>
                    <a:pt x="1797695" y="485792"/>
                    <a:pt x="1806476" y="487875"/>
                    <a:pt x="1813917" y="492043"/>
                  </a:cubicBezTo>
                  <a:cubicBezTo>
                    <a:pt x="1821359" y="496210"/>
                    <a:pt x="1827461" y="502510"/>
                    <a:pt x="1832223" y="510944"/>
                  </a:cubicBezTo>
                  <a:cubicBezTo>
                    <a:pt x="1839168" y="502510"/>
                    <a:pt x="1846659" y="496210"/>
                    <a:pt x="1854696" y="492043"/>
                  </a:cubicBezTo>
                  <a:cubicBezTo>
                    <a:pt x="1862733" y="487875"/>
                    <a:pt x="1871315" y="485792"/>
                    <a:pt x="1880443" y="485792"/>
                  </a:cubicBezTo>
                  <a:cubicBezTo>
                    <a:pt x="1892052" y="485792"/>
                    <a:pt x="1901875" y="488148"/>
                    <a:pt x="1909911" y="492861"/>
                  </a:cubicBezTo>
                  <a:cubicBezTo>
                    <a:pt x="1917948" y="497574"/>
                    <a:pt x="1923951" y="504495"/>
                    <a:pt x="1927920" y="513623"/>
                  </a:cubicBezTo>
                  <a:cubicBezTo>
                    <a:pt x="1930797" y="520370"/>
                    <a:pt x="1932236" y="531284"/>
                    <a:pt x="1932236" y="546365"/>
                  </a:cubicBezTo>
                  <a:lnTo>
                    <a:pt x="1932236" y="647419"/>
                  </a:lnTo>
                  <a:lnTo>
                    <a:pt x="1890415" y="647419"/>
                  </a:lnTo>
                  <a:lnTo>
                    <a:pt x="1890415" y="557081"/>
                  </a:lnTo>
                  <a:cubicBezTo>
                    <a:pt x="1890415" y="541404"/>
                    <a:pt x="1888976" y="531284"/>
                    <a:pt x="1886099" y="526720"/>
                  </a:cubicBezTo>
                  <a:cubicBezTo>
                    <a:pt x="1882229" y="520766"/>
                    <a:pt x="1876276" y="517790"/>
                    <a:pt x="1868239" y="517790"/>
                  </a:cubicBezTo>
                  <a:cubicBezTo>
                    <a:pt x="1862386" y="517790"/>
                    <a:pt x="1856879" y="519576"/>
                    <a:pt x="1851720" y="523148"/>
                  </a:cubicBezTo>
                  <a:cubicBezTo>
                    <a:pt x="1846560" y="526720"/>
                    <a:pt x="1842839" y="531953"/>
                    <a:pt x="1840557" y="538849"/>
                  </a:cubicBezTo>
                  <a:cubicBezTo>
                    <a:pt x="1838275" y="545745"/>
                    <a:pt x="1837134" y="556634"/>
                    <a:pt x="1837134" y="571517"/>
                  </a:cubicBezTo>
                  <a:lnTo>
                    <a:pt x="1837134" y="647419"/>
                  </a:lnTo>
                  <a:lnTo>
                    <a:pt x="1795314" y="647419"/>
                  </a:lnTo>
                  <a:lnTo>
                    <a:pt x="1795314" y="560801"/>
                  </a:lnTo>
                  <a:cubicBezTo>
                    <a:pt x="1795314" y="545422"/>
                    <a:pt x="1794570" y="535500"/>
                    <a:pt x="1793081" y="531036"/>
                  </a:cubicBezTo>
                  <a:cubicBezTo>
                    <a:pt x="1791593" y="526571"/>
                    <a:pt x="1789286" y="523247"/>
                    <a:pt x="1786161" y="521064"/>
                  </a:cubicBezTo>
                  <a:cubicBezTo>
                    <a:pt x="1783035" y="518881"/>
                    <a:pt x="1778794" y="517790"/>
                    <a:pt x="1773436" y="517790"/>
                  </a:cubicBezTo>
                  <a:cubicBezTo>
                    <a:pt x="1766987" y="517790"/>
                    <a:pt x="1761182" y="519526"/>
                    <a:pt x="1756023" y="522999"/>
                  </a:cubicBezTo>
                  <a:cubicBezTo>
                    <a:pt x="1750864" y="526472"/>
                    <a:pt x="1747168" y="531482"/>
                    <a:pt x="1744935" y="538031"/>
                  </a:cubicBezTo>
                  <a:cubicBezTo>
                    <a:pt x="1742703" y="544579"/>
                    <a:pt x="1741587" y="555443"/>
                    <a:pt x="1741587" y="570624"/>
                  </a:cubicBezTo>
                  <a:lnTo>
                    <a:pt x="1741587" y="647419"/>
                  </a:lnTo>
                  <a:lnTo>
                    <a:pt x="1699766" y="647419"/>
                  </a:lnTo>
                  <a:lnTo>
                    <a:pt x="1699766" y="489364"/>
                  </a:lnTo>
                  <a:lnTo>
                    <a:pt x="1738312" y="489364"/>
                  </a:lnTo>
                  <a:lnTo>
                    <a:pt x="1738312" y="510944"/>
                  </a:lnTo>
                  <a:cubicBezTo>
                    <a:pt x="1752104" y="494176"/>
                    <a:pt x="1768525" y="485792"/>
                    <a:pt x="1787575" y="485792"/>
                  </a:cubicBezTo>
                  <a:close/>
                  <a:moveTo>
                    <a:pt x="1505992" y="485792"/>
                  </a:moveTo>
                  <a:cubicBezTo>
                    <a:pt x="1529507" y="485792"/>
                    <a:pt x="1548061" y="493556"/>
                    <a:pt x="1561654" y="509083"/>
                  </a:cubicBezTo>
                  <a:cubicBezTo>
                    <a:pt x="1575246" y="524611"/>
                    <a:pt x="1581745" y="548399"/>
                    <a:pt x="1581150" y="580447"/>
                  </a:cubicBezTo>
                  <a:lnTo>
                    <a:pt x="1476375" y="580447"/>
                  </a:lnTo>
                  <a:cubicBezTo>
                    <a:pt x="1476673" y="592849"/>
                    <a:pt x="1480046" y="602498"/>
                    <a:pt x="1486495" y="609394"/>
                  </a:cubicBezTo>
                  <a:cubicBezTo>
                    <a:pt x="1492945" y="616289"/>
                    <a:pt x="1500981" y="619737"/>
                    <a:pt x="1510606" y="619737"/>
                  </a:cubicBezTo>
                  <a:cubicBezTo>
                    <a:pt x="1517154" y="619737"/>
                    <a:pt x="1522661" y="617951"/>
                    <a:pt x="1527125" y="614379"/>
                  </a:cubicBezTo>
                  <a:cubicBezTo>
                    <a:pt x="1531590" y="610807"/>
                    <a:pt x="1534964" y="605053"/>
                    <a:pt x="1537246" y="597115"/>
                  </a:cubicBezTo>
                  <a:lnTo>
                    <a:pt x="1578918" y="604110"/>
                  </a:lnTo>
                  <a:cubicBezTo>
                    <a:pt x="1573560" y="619390"/>
                    <a:pt x="1565101" y="631023"/>
                    <a:pt x="1553542" y="639010"/>
                  </a:cubicBezTo>
                  <a:cubicBezTo>
                    <a:pt x="1541983" y="646998"/>
                    <a:pt x="1527522" y="650991"/>
                    <a:pt x="1510159" y="650991"/>
                  </a:cubicBezTo>
                  <a:cubicBezTo>
                    <a:pt x="1482675" y="650991"/>
                    <a:pt x="1462336" y="642012"/>
                    <a:pt x="1449140" y="624053"/>
                  </a:cubicBezTo>
                  <a:cubicBezTo>
                    <a:pt x="1438722" y="609667"/>
                    <a:pt x="1433513" y="591509"/>
                    <a:pt x="1433513" y="569582"/>
                  </a:cubicBezTo>
                  <a:cubicBezTo>
                    <a:pt x="1433513" y="543388"/>
                    <a:pt x="1440359" y="522875"/>
                    <a:pt x="1454051" y="508042"/>
                  </a:cubicBezTo>
                  <a:cubicBezTo>
                    <a:pt x="1467743" y="493209"/>
                    <a:pt x="1485057" y="485792"/>
                    <a:pt x="1505992" y="485792"/>
                  </a:cubicBezTo>
                  <a:close/>
                  <a:moveTo>
                    <a:pt x="926902" y="485792"/>
                  </a:moveTo>
                  <a:cubicBezTo>
                    <a:pt x="950813" y="485792"/>
                    <a:pt x="970409" y="493531"/>
                    <a:pt x="985689" y="509009"/>
                  </a:cubicBezTo>
                  <a:cubicBezTo>
                    <a:pt x="999480" y="523098"/>
                    <a:pt x="1007070" y="540511"/>
                    <a:pt x="1008459" y="561248"/>
                  </a:cubicBezTo>
                  <a:cubicBezTo>
                    <a:pt x="1021358" y="555989"/>
                    <a:pt x="1028005" y="545968"/>
                    <a:pt x="1028402" y="531184"/>
                  </a:cubicBezTo>
                  <a:lnTo>
                    <a:pt x="1008162" y="531184"/>
                  </a:lnTo>
                  <a:lnTo>
                    <a:pt x="1008162" y="489364"/>
                  </a:lnTo>
                  <a:lnTo>
                    <a:pt x="1049982" y="489364"/>
                  </a:lnTo>
                  <a:lnTo>
                    <a:pt x="1049982" y="519278"/>
                  </a:lnTo>
                  <a:cubicBezTo>
                    <a:pt x="1049982" y="531581"/>
                    <a:pt x="1048916" y="541206"/>
                    <a:pt x="1046783" y="548151"/>
                  </a:cubicBezTo>
                  <a:cubicBezTo>
                    <a:pt x="1044650" y="555096"/>
                    <a:pt x="1040705" y="561297"/>
                    <a:pt x="1034951" y="566754"/>
                  </a:cubicBezTo>
                  <a:cubicBezTo>
                    <a:pt x="1028303" y="573204"/>
                    <a:pt x="1019225" y="578264"/>
                    <a:pt x="1007715" y="581935"/>
                  </a:cubicBezTo>
                  <a:cubicBezTo>
                    <a:pt x="1005235" y="599695"/>
                    <a:pt x="997843" y="614826"/>
                    <a:pt x="985540" y="627327"/>
                  </a:cubicBezTo>
                  <a:cubicBezTo>
                    <a:pt x="970062" y="643103"/>
                    <a:pt x="950615" y="650991"/>
                    <a:pt x="927199" y="650991"/>
                  </a:cubicBezTo>
                  <a:cubicBezTo>
                    <a:pt x="912217" y="650991"/>
                    <a:pt x="898426" y="647717"/>
                    <a:pt x="885825" y="641168"/>
                  </a:cubicBezTo>
                  <a:cubicBezTo>
                    <a:pt x="872431" y="634223"/>
                    <a:pt x="862360" y="624524"/>
                    <a:pt x="855613" y="612073"/>
                  </a:cubicBezTo>
                  <a:cubicBezTo>
                    <a:pt x="848866" y="599621"/>
                    <a:pt x="845493" y="584316"/>
                    <a:pt x="845493" y="566159"/>
                  </a:cubicBezTo>
                  <a:cubicBezTo>
                    <a:pt x="845493" y="551872"/>
                    <a:pt x="848916" y="538427"/>
                    <a:pt x="855762" y="525827"/>
                  </a:cubicBezTo>
                  <a:cubicBezTo>
                    <a:pt x="862906" y="512631"/>
                    <a:pt x="872678" y="502659"/>
                    <a:pt x="885081" y="495912"/>
                  </a:cubicBezTo>
                  <a:cubicBezTo>
                    <a:pt x="897483" y="489165"/>
                    <a:pt x="911423" y="485792"/>
                    <a:pt x="926902" y="485792"/>
                  </a:cubicBezTo>
                  <a:close/>
                  <a:moveTo>
                    <a:pt x="751136" y="485792"/>
                  </a:moveTo>
                  <a:cubicBezTo>
                    <a:pt x="770384" y="485792"/>
                    <a:pt x="785689" y="489934"/>
                    <a:pt x="797049" y="498219"/>
                  </a:cubicBezTo>
                  <a:cubicBezTo>
                    <a:pt x="808410" y="506504"/>
                    <a:pt x="816570" y="519129"/>
                    <a:pt x="821531" y="536096"/>
                  </a:cubicBezTo>
                  <a:lnTo>
                    <a:pt x="780306" y="543537"/>
                  </a:lnTo>
                  <a:cubicBezTo>
                    <a:pt x="778917" y="535302"/>
                    <a:pt x="775767" y="529101"/>
                    <a:pt x="770855" y="524934"/>
                  </a:cubicBezTo>
                  <a:cubicBezTo>
                    <a:pt x="765944" y="520766"/>
                    <a:pt x="759569" y="518683"/>
                    <a:pt x="751731" y="518683"/>
                  </a:cubicBezTo>
                  <a:cubicBezTo>
                    <a:pt x="741313" y="518683"/>
                    <a:pt x="733003" y="522280"/>
                    <a:pt x="726802" y="529473"/>
                  </a:cubicBezTo>
                  <a:cubicBezTo>
                    <a:pt x="720601" y="536666"/>
                    <a:pt x="717500" y="548697"/>
                    <a:pt x="717500" y="565564"/>
                  </a:cubicBezTo>
                  <a:cubicBezTo>
                    <a:pt x="717500" y="584316"/>
                    <a:pt x="720651" y="597562"/>
                    <a:pt x="726951" y="605301"/>
                  </a:cubicBezTo>
                  <a:cubicBezTo>
                    <a:pt x="733251" y="613040"/>
                    <a:pt x="741710" y="616909"/>
                    <a:pt x="752326" y="616909"/>
                  </a:cubicBezTo>
                  <a:cubicBezTo>
                    <a:pt x="760264" y="616909"/>
                    <a:pt x="766763" y="614652"/>
                    <a:pt x="771823" y="610138"/>
                  </a:cubicBezTo>
                  <a:cubicBezTo>
                    <a:pt x="776883" y="605623"/>
                    <a:pt x="780455" y="597859"/>
                    <a:pt x="782538" y="586846"/>
                  </a:cubicBezTo>
                  <a:lnTo>
                    <a:pt x="823615" y="593841"/>
                  </a:lnTo>
                  <a:cubicBezTo>
                    <a:pt x="819349" y="612693"/>
                    <a:pt x="811163" y="626931"/>
                    <a:pt x="799058" y="636555"/>
                  </a:cubicBezTo>
                  <a:cubicBezTo>
                    <a:pt x="786953" y="646179"/>
                    <a:pt x="770731" y="650991"/>
                    <a:pt x="750391" y="650991"/>
                  </a:cubicBezTo>
                  <a:cubicBezTo>
                    <a:pt x="727273" y="650991"/>
                    <a:pt x="708844" y="643699"/>
                    <a:pt x="695102" y="629113"/>
                  </a:cubicBezTo>
                  <a:cubicBezTo>
                    <a:pt x="681360" y="614528"/>
                    <a:pt x="674489" y="594337"/>
                    <a:pt x="674489" y="568540"/>
                  </a:cubicBezTo>
                  <a:cubicBezTo>
                    <a:pt x="674489" y="542446"/>
                    <a:pt x="681385" y="522131"/>
                    <a:pt x="695176" y="507595"/>
                  </a:cubicBezTo>
                  <a:cubicBezTo>
                    <a:pt x="708968" y="493060"/>
                    <a:pt x="727621" y="485792"/>
                    <a:pt x="751136" y="485792"/>
                  </a:cubicBezTo>
                  <a:close/>
                  <a:moveTo>
                    <a:pt x="517178" y="485792"/>
                  </a:moveTo>
                  <a:cubicBezTo>
                    <a:pt x="526405" y="485792"/>
                    <a:pt x="534839" y="487454"/>
                    <a:pt x="542479" y="490778"/>
                  </a:cubicBezTo>
                  <a:cubicBezTo>
                    <a:pt x="550118" y="494101"/>
                    <a:pt x="555898" y="498343"/>
                    <a:pt x="559817" y="503502"/>
                  </a:cubicBezTo>
                  <a:cubicBezTo>
                    <a:pt x="563736" y="508662"/>
                    <a:pt x="566465" y="514516"/>
                    <a:pt x="568003" y="521064"/>
                  </a:cubicBezTo>
                  <a:cubicBezTo>
                    <a:pt x="569541" y="527613"/>
                    <a:pt x="570309" y="536989"/>
                    <a:pt x="570309" y="549193"/>
                  </a:cubicBezTo>
                  <a:lnTo>
                    <a:pt x="570309" y="647419"/>
                  </a:lnTo>
                  <a:lnTo>
                    <a:pt x="528489" y="647419"/>
                  </a:lnTo>
                  <a:lnTo>
                    <a:pt x="528489" y="566754"/>
                  </a:lnTo>
                  <a:cubicBezTo>
                    <a:pt x="528489" y="549689"/>
                    <a:pt x="527596" y="538651"/>
                    <a:pt x="525810" y="533640"/>
                  </a:cubicBezTo>
                  <a:cubicBezTo>
                    <a:pt x="524024" y="528630"/>
                    <a:pt x="521122" y="524735"/>
                    <a:pt x="517103" y="521957"/>
                  </a:cubicBezTo>
                  <a:cubicBezTo>
                    <a:pt x="513085" y="519179"/>
                    <a:pt x="508248" y="517790"/>
                    <a:pt x="502593" y="517790"/>
                  </a:cubicBezTo>
                  <a:cubicBezTo>
                    <a:pt x="495350" y="517790"/>
                    <a:pt x="488851" y="519774"/>
                    <a:pt x="483096" y="523743"/>
                  </a:cubicBezTo>
                  <a:cubicBezTo>
                    <a:pt x="477341" y="527712"/>
                    <a:pt x="473398" y="532970"/>
                    <a:pt x="471264" y="539519"/>
                  </a:cubicBezTo>
                  <a:cubicBezTo>
                    <a:pt x="469131" y="546067"/>
                    <a:pt x="468065" y="558172"/>
                    <a:pt x="468065" y="575833"/>
                  </a:cubicBezTo>
                  <a:lnTo>
                    <a:pt x="468065" y="647419"/>
                  </a:lnTo>
                  <a:lnTo>
                    <a:pt x="426244" y="647419"/>
                  </a:lnTo>
                  <a:lnTo>
                    <a:pt x="426244" y="489364"/>
                  </a:lnTo>
                  <a:lnTo>
                    <a:pt x="465088" y="489364"/>
                  </a:lnTo>
                  <a:lnTo>
                    <a:pt x="465088" y="512581"/>
                  </a:lnTo>
                  <a:cubicBezTo>
                    <a:pt x="478879" y="494722"/>
                    <a:pt x="496243" y="485792"/>
                    <a:pt x="517178" y="485792"/>
                  </a:cubicBezTo>
                  <a:close/>
                  <a:moveTo>
                    <a:pt x="315367" y="485792"/>
                  </a:moveTo>
                  <a:cubicBezTo>
                    <a:pt x="338882" y="485792"/>
                    <a:pt x="357436" y="493556"/>
                    <a:pt x="371029" y="509083"/>
                  </a:cubicBezTo>
                  <a:cubicBezTo>
                    <a:pt x="384622" y="524611"/>
                    <a:pt x="391120" y="548399"/>
                    <a:pt x="390525" y="580447"/>
                  </a:cubicBezTo>
                  <a:lnTo>
                    <a:pt x="285750" y="580447"/>
                  </a:lnTo>
                  <a:cubicBezTo>
                    <a:pt x="286048" y="592849"/>
                    <a:pt x="289421" y="602498"/>
                    <a:pt x="295870" y="609394"/>
                  </a:cubicBezTo>
                  <a:cubicBezTo>
                    <a:pt x="302320" y="616289"/>
                    <a:pt x="310356" y="619737"/>
                    <a:pt x="319980" y="619737"/>
                  </a:cubicBezTo>
                  <a:cubicBezTo>
                    <a:pt x="326529" y="619737"/>
                    <a:pt x="332036" y="617951"/>
                    <a:pt x="336500" y="614379"/>
                  </a:cubicBezTo>
                  <a:cubicBezTo>
                    <a:pt x="340965" y="610807"/>
                    <a:pt x="344339" y="605053"/>
                    <a:pt x="346621" y="597115"/>
                  </a:cubicBezTo>
                  <a:lnTo>
                    <a:pt x="388293" y="604110"/>
                  </a:lnTo>
                  <a:cubicBezTo>
                    <a:pt x="382935" y="619390"/>
                    <a:pt x="374476" y="631023"/>
                    <a:pt x="362917" y="639010"/>
                  </a:cubicBezTo>
                  <a:cubicBezTo>
                    <a:pt x="351358" y="646998"/>
                    <a:pt x="336897" y="650991"/>
                    <a:pt x="319534" y="650991"/>
                  </a:cubicBezTo>
                  <a:cubicBezTo>
                    <a:pt x="292051" y="650991"/>
                    <a:pt x="271711" y="642012"/>
                    <a:pt x="258515" y="624053"/>
                  </a:cubicBezTo>
                  <a:cubicBezTo>
                    <a:pt x="248097" y="609667"/>
                    <a:pt x="242888" y="591509"/>
                    <a:pt x="242888" y="569582"/>
                  </a:cubicBezTo>
                  <a:cubicBezTo>
                    <a:pt x="242888" y="543388"/>
                    <a:pt x="249734" y="522875"/>
                    <a:pt x="263426" y="508042"/>
                  </a:cubicBezTo>
                  <a:cubicBezTo>
                    <a:pt x="277118" y="493209"/>
                    <a:pt x="294432" y="485792"/>
                    <a:pt x="315367" y="485792"/>
                  </a:cubicBezTo>
                  <a:close/>
                  <a:moveTo>
                    <a:pt x="204341" y="485792"/>
                  </a:moveTo>
                  <a:cubicBezTo>
                    <a:pt x="213866" y="485792"/>
                    <a:pt x="223044" y="488421"/>
                    <a:pt x="231874" y="493680"/>
                  </a:cubicBezTo>
                  <a:lnTo>
                    <a:pt x="218926" y="530143"/>
                  </a:lnTo>
                  <a:cubicBezTo>
                    <a:pt x="211882" y="525579"/>
                    <a:pt x="205333" y="523297"/>
                    <a:pt x="199281" y="523297"/>
                  </a:cubicBezTo>
                  <a:cubicBezTo>
                    <a:pt x="193427" y="523297"/>
                    <a:pt x="188466" y="524909"/>
                    <a:pt x="184398" y="528133"/>
                  </a:cubicBezTo>
                  <a:cubicBezTo>
                    <a:pt x="180330" y="531358"/>
                    <a:pt x="177130" y="537187"/>
                    <a:pt x="174799" y="545621"/>
                  </a:cubicBezTo>
                  <a:cubicBezTo>
                    <a:pt x="172467" y="554054"/>
                    <a:pt x="171301" y="571715"/>
                    <a:pt x="171301" y="598604"/>
                  </a:cubicBezTo>
                  <a:lnTo>
                    <a:pt x="171301" y="647419"/>
                  </a:lnTo>
                  <a:lnTo>
                    <a:pt x="129481" y="647419"/>
                  </a:lnTo>
                  <a:lnTo>
                    <a:pt x="129481" y="489364"/>
                  </a:lnTo>
                  <a:lnTo>
                    <a:pt x="168325" y="489364"/>
                  </a:lnTo>
                  <a:lnTo>
                    <a:pt x="168325" y="511837"/>
                  </a:lnTo>
                  <a:cubicBezTo>
                    <a:pt x="174972" y="501220"/>
                    <a:pt x="180950" y="494225"/>
                    <a:pt x="186258" y="490852"/>
                  </a:cubicBezTo>
                  <a:cubicBezTo>
                    <a:pt x="191567" y="487479"/>
                    <a:pt x="197594" y="485792"/>
                    <a:pt x="204341" y="485792"/>
                  </a:cubicBezTo>
                  <a:close/>
                  <a:moveTo>
                    <a:pt x="1203871" y="433553"/>
                  </a:moveTo>
                  <a:lnTo>
                    <a:pt x="1203871" y="489364"/>
                  </a:lnTo>
                  <a:lnTo>
                    <a:pt x="1232446" y="489364"/>
                  </a:lnTo>
                  <a:lnTo>
                    <a:pt x="1232446" y="522701"/>
                  </a:lnTo>
                  <a:lnTo>
                    <a:pt x="1203871" y="522701"/>
                  </a:lnTo>
                  <a:lnTo>
                    <a:pt x="1203871" y="586400"/>
                  </a:lnTo>
                  <a:cubicBezTo>
                    <a:pt x="1203871" y="599298"/>
                    <a:pt x="1204144" y="606814"/>
                    <a:pt x="1204689" y="608947"/>
                  </a:cubicBezTo>
                  <a:cubicBezTo>
                    <a:pt x="1205235" y="611080"/>
                    <a:pt x="1206475" y="612841"/>
                    <a:pt x="1208410" y="614231"/>
                  </a:cubicBezTo>
                  <a:cubicBezTo>
                    <a:pt x="1210345" y="615620"/>
                    <a:pt x="1212701" y="616314"/>
                    <a:pt x="1215479" y="616314"/>
                  </a:cubicBezTo>
                  <a:cubicBezTo>
                    <a:pt x="1219349" y="616314"/>
                    <a:pt x="1224955" y="614975"/>
                    <a:pt x="1232297" y="612296"/>
                  </a:cubicBezTo>
                  <a:lnTo>
                    <a:pt x="1235869" y="644740"/>
                  </a:lnTo>
                  <a:cubicBezTo>
                    <a:pt x="1226145" y="648907"/>
                    <a:pt x="1215132" y="650991"/>
                    <a:pt x="1202829" y="650991"/>
                  </a:cubicBezTo>
                  <a:cubicBezTo>
                    <a:pt x="1195288" y="650991"/>
                    <a:pt x="1188492" y="649726"/>
                    <a:pt x="1182440" y="647196"/>
                  </a:cubicBezTo>
                  <a:cubicBezTo>
                    <a:pt x="1176387" y="644666"/>
                    <a:pt x="1171947" y="641392"/>
                    <a:pt x="1169119" y="637373"/>
                  </a:cubicBezTo>
                  <a:cubicBezTo>
                    <a:pt x="1166292" y="633355"/>
                    <a:pt x="1164332" y="627923"/>
                    <a:pt x="1163241" y="621077"/>
                  </a:cubicBezTo>
                  <a:cubicBezTo>
                    <a:pt x="1162348" y="616215"/>
                    <a:pt x="1161901" y="606392"/>
                    <a:pt x="1161901" y="591609"/>
                  </a:cubicBezTo>
                  <a:lnTo>
                    <a:pt x="1161901" y="522701"/>
                  </a:lnTo>
                  <a:lnTo>
                    <a:pt x="1142702" y="522701"/>
                  </a:lnTo>
                  <a:lnTo>
                    <a:pt x="1142702" y="489364"/>
                  </a:lnTo>
                  <a:lnTo>
                    <a:pt x="1161901" y="489364"/>
                  </a:lnTo>
                  <a:lnTo>
                    <a:pt x="1161901" y="457961"/>
                  </a:lnTo>
                  <a:close/>
                  <a:moveTo>
                    <a:pt x="70396" y="433553"/>
                  </a:moveTo>
                  <a:lnTo>
                    <a:pt x="70396" y="489364"/>
                  </a:lnTo>
                  <a:lnTo>
                    <a:pt x="98971" y="489364"/>
                  </a:lnTo>
                  <a:lnTo>
                    <a:pt x="98971" y="522701"/>
                  </a:lnTo>
                  <a:lnTo>
                    <a:pt x="70396" y="522701"/>
                  </a:lnTo>
                  <a:lnTo>
                    <a:pt x="70396" y="586400"/>
                  </a:lnTo>
                  <a:cubicBezTo>
                    <a:pt x="70396" y="599298"/>
                    <a:pt x="70669" y="606814"/>
                    <a:pt x="71214" y="608947"/>
                  </a:cubicBezTo>
                  <a:cubicBezTo>
                    <a:pt x="71760" y="611080"/>
                    <a:pt x="73000" y="612841"/>
                    <a:pt x="74935" y="614231"/>
                  </a:cubicBezTo>
                  <a:cubicBezTo>
                    <a:pt x="76870" y="615620"/>
                    <a:pt x="79226" y="616314"/>
                    <a:pt x="82004" y="616314"/>
                  </a:cubicBezTo>
                  <a:cubicBezTo>
                    <a:pt x="85874" y="616314"/>
                    <a:pt x="91480" y="614975"/>
                    <a:pt x="98822" y="612296"/>
                  </a:cubicBezTo>
                  <a:lnTo>
                    <a:pt x="102394" y="644740"/>
                  </a:lnTo>
                  <a:cubicBezTo>
                    <a:pt x="92670" y="648907"/>
                    <a:pt x="81657" y="650991"/>
                    <a:pt x="69354" y="650991"/>
                  </a:cubicBezTo>
                  <a:cubicBezTo>
                    <a:pt x="61813" y="650991"/>
                    <a:pt x="55017" y="649726"/>
                    <a:pt x="48965" y="647196"/>
                  </a:cubicBezTo>
                  <a:cubicBezTo>
                    <a:pt x="42912" y="644666"/>
                    <a:pt x="38472" y="641392"/>
                    <a:pt x="35644" y="637373"/>
                  </a:cubicBezTo>
                  <a:cubicBezTo>
                    <a:pt x="32817" y="633355"/>
                    <a:pt x="30857" y="627923"/>
                    <a:pt x="29766" y="621077"/>
                  </a:cubicBezTo>
                  <a:cubicBezTo>
                    <a:pt x="28873" y="616215"/>
                    <a:pt x="28426" y="606392"/>
                    <a:pt x="28426" y="591609"/>
                  </a:cubicBezTo>
                  <a:lnTo>
                    <a:pt x="28426" y="522701"/>
                  </a:lnTo>
                  <a:lnTo>
                    <a:pt x="9227" y="522701"/>
                  </a:lnTo>
                  <a:lnTo>
                    <a:pt x="9227" y="489364"/>
                  </a:lnTo>
                  <a:lnTo>
                    <a:pt x="28426" y="489364"/>
                  </a:lnTo>
                  <a:lnTo>
                    <a:pt x="28426" y="457961"/>
                  </a:lnTo>
                  <a:close/>
                  <a:moveTo>
                    <a:pt x="1264593" y="429237"/>
                  </a:moveTo>
                  <a:lnTo>
                    <a:pt x="1306413" y="429237"/>
                  </a:lnTo>
                  <a:lnTo>
                    <a:pt x="1306413" y="509456"/>
                  </a:lnTo>
                  <a:cubicBezTo>
                    <a:pt x="1319907" y="493680"/>
                    <a:pt x="1336030" y="485792"/>
                    <a:pt x="1354782" y="485792"/>
                  </a:cubicBezTo>
                  <a:cubicBezTo>
                    <a:pt x="1364407" y="485792"/>
                    <a:pt x="1373088" y="487578"/>
                    <a:pt x="1380827" y="491150"/>
                  </a:cubicBezTo>
                  <a:cubicBezTo>
                    <a:pt x="1388566" y="494722"/>
                    <a:pt x="1394396" y="499286"/>
                    <a:pt x="1398315" y="504842"/>
                  </a:cubicBezTo>
                  <a:cubicBezTo>
                    <a:pt x="1402234" y="510398"/>
                    <a:pt x="1404913" y="516550"/>
                    <a:pt x="1406351" y="523297"/>
                  </a:cubicBezTo>
                  <a:cubicBezTo>
                    <a:pt x="1407790" y="530043"/>
                    <a:pt x="1408509" y="540511"/>
                    <a:pt x="1408509" y="554699"/>
                  </a:cubicBezTo>
                  <a:lnTo>
                    <a:pt x="1408509" y="647419"/>
                  </a:lnTo>
                  <a:lnTo>
                    <a:pt x="1366689" y="647419"/>
                  </a:lnTo>
                  <a:lnTo>
                    <a:pt x="1366689" y="563927"/>
                  </a:lnTo>
                  <a:cubicBezTo>
                    <a:pt x="1366689" y="547357"/>
                    <a:pt x="1365895" y="536840"/>
                    <a:pt x="1364307" y="532375"/>
                  </a:cubicBezTo>
                  <a:cubicBezTo>
                    <a:pt x="1362720" y="527910"/>
                    <a:pt x="1359917" y="524363"/>
                    <a:pt x="1355899" y="521734"/>
                  </a:cubicBezTo>
                  <a:cubicBezTo>
                    <a:pt x="1351880" y="519105"/>
                    <a:pt x="1346845" y="517790"/>
                    <a:pt x="1340793" y="517790"/>
                  </a:cubicBezTo>
                  <a:cubicBezTo>
                    <a:pt x="1333847" y="517790"/>
                    <a:pt x="1327646" y="519477"/>
                    <a:pt x="1322189" y="522850"/>
                  </a:cubicBezTo>
                  <a:cubicBezTo>
                    <a:pt x="1316732" y="526224"/>
                    <a:pt x="1312739" y="531308"/>
                    <a:pt x="1310208" y="538105"/>
                  </a:cubicBezTo>
                  <a:cubicBezTo>
                    <a:pt x="1307678" y="544901"/>
                    <a:pt x="1306413" y="554947"/>
                    <a:pt x="1306413" y="568243"/>
                  </a:cubicBezTo>
                  <a:lnTo>
                    <a:pt x="1306413" y="647419"/>
                  </a:lnTo>
                  <a:lnTo>
                    <a:pt x="1264593" y="647419"/>
                  </a:lnTo>
                  <a:close/>
                  <a:moveTo>
                    <a:pt x="1488281" y="425516"/>
                  </a:moveTo>
                  <a:lnTo>
                    <a:pt x="1526977" y="425516"/>
                  </a:lnTo>
                  <a:lnTo>
                    <a:pt x="1557784" y="469421"/>
                  </a:lnTo>
                  <a:lnTo>
                    <a:pt x="1524149" y="469421"/>
                  </a:lnTo>
                  <a:lnTo>
                    <a:pt x="1506885" y="447245"/>
                  </a:lnTo>
                  <a:lnTo>
                    <a:pt x="1490811" y="469421"/>
                  </a:lnTo>
                  <a:lnTo>
                    <a:pt x="1457027" y="469421"/>
                  </a:lnTo>
                  <a:close/>
                  <a:moveTo>
                    <a:pt x="297656" y="425516"/>
                  </a:moveTo>
                  <a:lnTo>
                    <a:pt x="336352" y="425516"/>
                  </a:lnTo>
                  <a:lnTo>
                    <a:pt x="367159" y="469421"/>
                  </a:lnTo>
                  <a:lnTo>
                    <a:pt x="333524" y="469421"/>
                  </a:lnTo>
                  <a:lnTo>
                    <a:pt x="316260" y="447245"/>
                  </a:lnTo>
                  <a:lnTo>
                    <a:pt x="300186" y="469421"/>
                  </a:lnTo>
                  <a:lnTo>
                    <a:pt x="266402" y="469421"/>
                  </a:lnTo>
                  <a:close/>
                  <a:moveTo>
                    <a:pt x="1499295" y="371492"/>
                  </a:moveTo>
                  <a:cubicBezTo>
                    <a:pt x="1511498" y="371591"/>
                    <a:pt x="1521470" y="373575"/>
                    <a:pt x="1529209" y="377445"/>
                  </a:cubicBezTo>
                  <a:cubicBezTo>
                    <a:pt x="1537742" y="381612"/>
                    <a:pt x="1542108" y="387416"/>
                    <a:pt x="1542306" y="394858"/>
                  </a:cubicBezTo>
                  <a:cubicBezTo>
                    <a:pt x="1542703" y="405177"/>
                    <a:pt x="1533674" y="411477"/>
                    <a:pt x="1515219" y="413759"/>
                  </a:cubicBezTo>
                  <a:lnTo>
                    <a:pt x="1515219" y="421200"/>
                  </a:lnTo>
                  <a:lnTo>
                    <a:pt x="1498550" y="421200"/>
                  </a:lnTo>
                  <a:lnTo>
                    <a:pt x="1498550" y="404829"/>
                  </a:lnTo>
                  <a:cubicBezTo>
                    <a:pt x="1504206" y="404234"/>
                    <a:pt x="1507827" y="403688"/>
                    <a:pt x="1509415" y="403192"/>
                  </a:cubicBezTo>
                  <a:cubicBezTo>
                    <a:pt x="1514673" y="401902"/>
                    <a:pt x="1517352" y="399620"/>
                    <a:pt x="1517452" y="396346"/>
                  </a:cubicBezTo>
                  <a:cubicBezTo>
                    <a:pt x="1517551" y="394064"/>
                    <a:pt x="1516162" y="392129"/>
                    <a:pt x="1513284" y="390542"/>
                  </a:cubicBezTo>
                  <a:cubicBezTo>
                    <a:pt x="1509117" y="388260"/>
                    <a:pt x="1502519" y="387119"/>
                    <a:pt x="1493490" y="387119"/>
                  </a:cubicBezTo>
                  <a:cubicBezTo>
                    <a:pt x="1490414" y="387119"/>
                    <a:pt x="1485751" y="387317"/>
                    <a:pt x="1479500" y="387714"/>
                  </a:cubicBezTo>
                  <a:lnTo>
                    <a:pt x="1477863" y="372534"/>
                  </a:lnTo>
                  <a:cubicBezTo>
                    <a:pt x="1481733" y="371740"/>
                    <a:pt x="1488877" y="371393"/>
                    <a:pt x="1499295" y="371492"/>
                  </a:cubicBezTo>
                  <a:close/>
                  <a:moveTo>
                    <a:pt x="1218605" y="200042"/>
                  </a:moveTo>
                  <a:cubicBezTo>
                    <a:pt x="1213247" y="201828"/>
                    <a:pt x="1204764" y="203961"/>
                    <a:pt x="1193155" y="206442"/>
                  </a:cubicBezTo>
                  <a:cubicBezTo>
                    <a:pt x="1181547" y="208922"/>
                    <a:pt x="1173956" y="211353"/>
                    <a:pt x="1170384" y="213734"/>
                  </a:cubicBezTo>
                  <a:cubicBezTo>
                    <a:pt x="1164927" y="217604"/>
                    <a:pt x="1162199" y="222515"/>
                    <a:pt x="1162199" y="228468"/>
                  </a:cubicBezTo>
                  <a:cubicBezTo>
                    <a:pt x="1162199" y="234322"/>
                    <a:pt x="1164382" y="239382"/>
                    <a:pt x="1168747" y="243649"/>
                  </a:cubicBezTo>
                  <a:cubicBezTo>
                    <a:pt x="1173113" y="247915"/>
                    <a:pt x="1178669" y="250048"/>
                    <a:pt x="1185416" y="250048"/>
                  </a:cubicBezTo>
                  <a:cubicBezTo>
                    <a:pt x="1192957" y="250048"/>
                    <a:pt x="1200150" y="247568"/>
                    <a:pt x="1206996" y="242607"/>
                  </a:cubicBezTo>
                  <a:cubicBezTo>
                    <a:pt x="1212056" y="238836"/>
                    <a:pt x="1215380" y="234223"/>
                    <a:pt x="1216968" y="228766"/>
                  </a:cubicBezTo>
                  <a:cubicBezTo>
                    <a:pt x="1218059" y="225194"/>
                    <a:pt x="1218605" y="218397"/>
                    <a:pt x="1218605" y="208376"/>
                  </a:cubicBezTo>
                  <a:close/>
                  <a:moveTo>
                    <a:pt x="479375" y="148399"/>
                  </a:moveTo>
                  <a:cubicBezTo>
                    <a:pt x="468461" y="148399"/>
                    <a:pt x="459284" y="152566"/>
                    <a:pt x="451842" y="160900"/>
                  </a:cubicBezTo>
                  <a:cubicBezTo>
                    <a:pt x="444401" y="169234"/>
                    <a:pt x="440680" y="181240"/>
                    <a:pt x="440680" y="196917"/>
                  </a:cubicBezTo>
                  <a:cubicBezTo>
                    <a:pt x="440680" y="212593"/>
                    <a:pt x="444401" y="224599"/>
                    <a:pt x="451842" y="232933"/>
                  </a:cubicBezTo>
                  <a:cubicBezTo>
                    <a:pt x="459284" y="241267"/>
                    <a:pt x="468461" y="245434"/>
                    <a:pt x="479375" y="245434"/>
                  </a:cubicBezTo>
                  <a:cubicBezTo>
                    <a:pt x="490289" y="245434"/>
                    <a:pt x="499442" y="241267"/>
                    <a:pt x="506834" y="232933"/>
                  </a:cubicBezTo>
                  <a:cubicBezTo>
                    <a:pt x="514226" y="224599"/>
                    <a:pt x="517922" y="212494"/>
                    <a:pt x="517922" y="196619"/>
                  </a:cubicBezTo>
                  <a:cubicBezTo>
                    <a:pt x="517922" y="181141"/>
                    <a:pt x="514226" y="169234"/>
                    <a:pt x="506834" y="160900"/>
                  </a:cubicBezTo>
                  <a:cubicBezTo>
                    <a:pt x="499442" y="152566"/>
                    <a:pt x="490289" y="148399"/>
                    <a:pt x="479375" y="148399"/>
                  </a:cubicBezTo>
                  <a:close/>
                  <a:moveTo>
                    <a:pt x="845195" y="147357"/>
                  </a:moveTo>
                  <a:cubicBezTo>
                    <a:pt x="834976" y="147357"/>
                    <a:pt x="826492" y="151301"/>
                    <a:pt x="819745" y="159189"/>
                  </a:cubicBezTo>
                  <a:cubicBezTo>
                    <a:pt x="812998" y="167076"/>
                    <a:pt x="809625" y="178759"/>
                    <a:pt x="809625" y="194238"/>
                  </a:cubicBezTo>
                  <a:cubicBezTo>
                    <a:pt x="809625" y="211998"/>
                    <a:pt x="813147" y="225119"/>
                    <a:pt x="820192" y="233603"/>
                  </a:cubicBezTo>
                  <a:cubicBezTo>
                    <a:pt x="827236" y="242086"/>
                    <a:pt x="835819" y="246327"/>
                    <a:pt x="845939" y="246327"/>
                  </a:cubicBezTo>
                  <a:cubicBezTo>
                    <a:pt x="855663" y="246327"/>
                    <a:pt x="863749" y="242433"/>
                    <a:pt x="870198" y="234644"/>
                  </a:cubicBezTo>
                  <a:cubicBezTo>
                    <a:pt x="876647" y="226856"/>
                    <a:pt x="879872" y="214081"/>
                    <a:pt x="879872" y="196321"/>
                  </a:cubicBezTo>
                  <a:cubicBezTo>
                    <a:pt x="879872" y="179752"/>
                    <a:pt x="876548" y="167449"/>
                    <a:pt x="869900" y="159412"/>
                  </a:cubicBezTo>
                  <a:cubicBezTo>
                    <a:pt x="863253" y="151375"/>
                    <a:pt x="855018" y="147357"/>
                    <a:pt x="845195" y="147357"/>
                  </a:cubicBezTo>
                  <a:close/>
                  <a:moveTo>
                    <a:pt x="1879997" y="146315"/>
                  </a:moveTo>
                  <a:cubicBezTo>
                    <a:pt x="1870869" y="146315"/>
                    <a:pt x="1863328" y="149639"/>
                    <a:pt x="1857375" y="156286"/>
                  </a:cubicBezTo>
                  <a:cubicBezTo>
                    <a:pt x="1851422" y="162934"/>
                    <a:pt x="1848495" y="171963"/>
                    <a:pt x="1848594" y="183373"/>
                  </a:cubicBezTo>
                  <a:lnTo>
                    <a:pt x="1911102" y="183373"/>
                  </a:lnTo>
                  <a:cubicBezTo>
                    <a:pt x="1910804" y="171268"/>
                    <a:pt x="1907679" y="162066"/>
                    <a:pt x="1901726" y="155766"/>
                  </a:cubicBezTo>
                  <a:cubicBezTo>
                    <a:pt x="1895773" y="149465"/>
                    <a:pt x="1888530" y="146315"/>
                    <a:pt x="1879997" y="146315"/>
                  </a:cubicBezTo>
                  <a:close/>
                  <a:moveTo>
                    <a:pt x="1721941" y="117889"/>
                  </a:moveTo>
                  <a:lnTo>
                    <a:pt x="1763762" y="117889"/>
                  </a:lnTo>
                  <a:lnTo>
                    <a:pt x="1763762" y="275944"/>
                  </a:lnTo>
                  <a:lnTo>
                    <a:pt x="1721941" y="275944"/>
                  </a:lnTo>
                  <a:close/>
                  <a:moveTo>
                    <a:pt x="588466" y="117889"/>
                  </a:moveTo>
                  <a:lnTo>
                    <a:pt x="630287" y="117889"/>
                  </a:lnTo>
                  <a:lnTo>
                    <a:pt x="630287" y="275944"/>
                  </a:lnTo>
                  <a:lnTo>
                    <a:pt x="588466" y="275944"/>
                  </a:lnTo>
                  <a:close/>
                  <a:moveTo>
                    <a:pt x="2079278" y="114317"/>
                  </a:moveTo>
                  <a:cubicBezTo>
                    <a:pt x="2088505" y="114317"/>
                    <a:pt x="2096939" y="115979"/>
                    <a:pt x="2104578" y="119303"/>
                  </a:cubicBezTo>
                  <a:cubicBezTo>
                    <a:pt x="2112218" y="122626"/>
                    <a:pt x="2117998" y="126868"/>
                    <a:pt x="2121917" y="132027"/>
                  </a:cubicBezTo>
                  <a:cubicBezTo>
                    <a:pt x="2125836" y="137187"/>
                    <a:pt x="2128565" y="143041"/>
                    <a:pt x="2130102" y="149589"/>
                  </a:cubicBezTo>
                  <a:cubicBezTo>
                    <a:pt x="2131640" y="156138"/>
                    <a:pt x="2132409" y="165514"/>
                    <a:pt x="2132409" y="177718"/>
                  </a:cubicBezTo>
                  <a:lnTo>
                    <a:pt x="2132409" y="275944"/>
                  </a:lnTo>
                  <a:lnTo>
                    <a:pt x="2090589" y="275944"/>
                  </a:lnTo>
                  <a:lnTo>
                    <a:pt x="2090589" y="195279"/>
                  </a:lnTo>
                  <a:cubicBezTo>
                    <a:pt x="2090589" y="178214"/>
                    <a:pt x="2089696" y="167176"/>
                    <a:pt x="2087910" y="162165"/>
                  </a:cubicBezTo>
                  <a:cubicBezTo>
                    <a:pt x="2086124" y="157155"/>
                    <a:pt x="2083222" y="153260"/>
                    <a:pt x="2079203" y="150482"/>
                  </a:cubicBezTo>
                  <a:cubicBezTo>
                    <a:pt x="2075185" y="147704"/>
                    <a:pt x="2070348" y="146315"/>
                    <a:pt x="2064692" y="146315"/>
                  </a:cubicBezTo>
                  <a:cubicBezTo>
                    <a:pt x="2057450" y="146315"/>
                    <a:pt x="2050951" y="148299"/>
                    <a:pt x="2045196" y="152268"/>
                  </a:cubicBezTo>
                  <a:cubicBezTo>
                    <a:pt x="2039441" y="156237"/>
                    <a:pt x="2035497" y="161495"/>
                    <a:pt x="2033364" y="168044"/>
                  </a:cubicBezTo>
                  <a:cubicBezTo>
                    <a:pt x="2031231" y="174592"/>
                    <a:pt x="2030164" y="186697"/>
                    <a:pt x="2030164" y="204358"/>
                  </a:cubicBezTo>
                  <a:lnTo>
                    <a:pt x="2030164" y="275944"/>
                  </a:lnTo>
                  <a:lnTo>
                    <a:pt x="1988344" y="275944"/>
                  </a:lnTo>
                  <a:lnTo>
                    <a:pt x="1988344" y="117889"/>
                  </a:lnTo>
                  <a:lnTo>
                    <a:pt x="2027188" y="117889"/>
                  </a:lnTo>
                  <a:lnTo>
                    <a:pt x="2027188" y="141106"/>
                  </a:lnTo>
                  <a:cubicBezTo>
                    <a:pt x="2040979" y="123247"/>
                    <a:pt x="2058343" y="114317"/>
                    <a:pt x="2079278" y="114317"/>
                  </a:cubicBezTo>
                  <a:close/>
                  <a:moveTo>
                    <a:pt x="1877467" y="114317"/>
                  </a:moveTo>
                  <a:cubicBezTo>
                    <a:pt x="1900982" y="114317"/>
                    <a:pt x="1919536" y="122081"/>
                    <a:pt x="1933129" y="137608"/>
                  </a:cubicBezTo>
                  <a:cubicBezTo>
                    <a:pt x="1946721" y="153136"/>
                    <a:pt x="1953220" y="176924"/>
                    <a:pt x="1952625" y="208972"/>
                  </a:cubicBezTo>
                  <a:lnTo>
                    <a:pt x="1847850" y="208972"/>
                  </a:lnTo>
                  <a:cubicBezTo>
                    <a:pt x="1848148" y="221374"/>
                    <a:pt x="1851521" y="231023"/>
                    <a:pt x="1857970" y="237919"/>
                  </a:cubicBezTo>
                  <a:cubicBezTo>
                    <a:pt x="1864419" y="244814"/>
                    <a:pt x="1872456" y="248262"/>
                    <a:pt x="1882080" y="248262"/>
                  </a:cubicBezTo>
                  <a:cubicBezTo>
                    <a:pt x="1888629" y="248262"/>
                    <a:pt x="1894136" y="246476"/>
                    <a:pt x="1898600" y="242904"/>
                  </a:cubicBezTo>
                  <a:cubicBezTo>
                    <a:pt x="1903065" y="239333"/>
                    <a:pt x="1906439" y="233578"/>
                    <a:pt x="1908721" y="225640"/>
                  </a:cubicBezTo>
                  <a:lnTo>
                    <a:pt x="1950393" y="232635"/>
                  </a:lnTo>
                  <a:cubicBezTo>
                    <a:pt x="1945035" y="247915"/>
                    <a:pt x="1936576" y="259548"/>
                    <a:pt x="1925017" y="267535"/>
                  </a:cubicBezTo>
                  <a:cubicBezTo>
                    <a:pt x="1913458" y="275523"/>
                    <a:pt x="1898997" y="279516"/>
                    <a:pt x="1881634" y="279516"/>
                  </a:cubicBezTo>
                  <a:cubicBezTo>
                    <a:pt x="1854150" y="279516"/>
                    <a:pt x="1833811" y="270537"/>
                    <a:pt x="1820614" y="252578"/>
                  </a:cubicBezTo>
                  <a:cubicBezTo>
                    <a:pt x="1810196" y="238191"/>
                    <a:pt x="1804987" y="220034"/>
                    <a:pt x="1804987" y="198107"/>
                  </a:cubicBezTo>
                  <a:cubicBezTo>
                    <a:pt x="1804987" y="171913"/>
                    <a:pt x="1811834" y="151400"/>
                    <a:pt x="1825526" y="136567"/>
                  </a:cubicBezTo>
                  <a:cubicBezTo>
                    <a:pt x="1839218" y="121734"/>
                    <a:pt x="1856532" y="114317"/>
                    <a:pt x="1877467" y="114317"/>
                  </a:cubicBezTo>
                  <a:close/>
                  <a:moveTo>
                    <a:pt x="1671191" y="114317"/>
                  </a:moveTo>
                  <a:cubicBezTo>
                    <a:pt x="1680716" y="114317"/>
                    <a:pt x="1689894" y="116946"/>
                    <a:pt x="1698724" y="122205"/>
                  </a:cubicBezTo>
                  <a:lnTo>
                    <a:pt x="1685776" y="158668"/>
                  </a:lnTo>
                  <a:cubicBezTo>
                    <a:pt x="1678732" y="154104"/>
                    <a:pt x="1672183" y="151822"/>
                    <a:pt x="1666131" y="151822"/>
                  </a:cubicBezTo>
                  <a:cubicBezTo>
                    <a:pt x="1660277" y="151822"/>
                    <a:pt x="1655316" y="153434"/>
                    <a:pt x="1651248" y="156658"/>
                  </a:cubicBezTo>
                  <a:cubicBezTo>
                    <a:pt x="1647180" y="159883"/>
                    <a:pt x="1643980" y="165712"/>
                    <a:pt x="1641649" y="174146"/>
                  </a:cubicBezTo>
                  <a:cubicBezTo>
                    <a:pt x="1639317" y="182579"/>
                    <a:pt x="1638151" y="200240"/>
                    <a:pt x="1638151" y="227129"/>
                  </a:cubicBezTo>
                  <a:lnTo>
                    <a:pt x="1638151" y="275944"/>
                  </a:lnTo>
                  <a:lnTo>
                    <a:pt x="1596331" y="275944"/>
                  </a:lnTo>
                  <a:lnTo>
                    <a:pt x="1596331" y="117889"/>
                  </a:lnTo>
                  <a:lnTo>
                    <a:pt x="1635175" y="117889"/>
                  </a:lnTo>
                  <a:lnTo>
                    <a:pt x="1635175" y="140362"/>
                  </a:lnTo>
                  <a:cubicBezTo>
                    <a:pt x="1641822" y="129745"/>
                    <a:pt x="1647800" y="122750"/>
                    <a:pt x="1653108" y="119377"/>
                  </a:cubicBezTo>
                  <a:cubicBezTo>
                    <a:pt x="1658417" y="116004"/>
                    <a:pt x="1664444" y="114317"/>
                    <a:pt x="1671191" y="114317"/>
                  </a:cubicBezTo>
                  <a:close/>
                  <a:moveTo>
                    <a:pt x="1193155" y="114317"/>
                  </a:moveTo>
                  <a:cubicBezTo>
                    <a:pt x="1211808" y="114317"/>
                    <a:pt x="1225699" y="116525"/>
                    <a:pt x="1234827" y="120940"/>
                  </a:cubicBezTo>
                  <a:cubicBezTo>
                    <a:pt x="1243955" y="125355"/>
                    <a:pt x="1250380" y="130961"/>
                    <a:pt x="1254100" y="137757"/>
                  </a:cubicBezTo>
                  <a:cubicBezTo>
                    <a:pt x="1257821" y="144554"/>
                    <a:pt x="1259681" y="157031"/>
                    <a:pt x="1259681" y="175188"/>
                  </a:cubicBezTo>
                  <a:lnTo>
                    <a:pt x="1259235" y="224003"/>
                  </a:lnTo>
                  <a:cubicBezTo>
                    <a:pt x="1259235" y="237894"/>
                    <a:pt x="1259905" y="248138"/>
                    <a:pt x="1261244" y="254736"/>
                  </a:cubicBezTo>
                  <a:cubicBezTo>
                    <a:pt x="1262583" y="261334"/>
                    <a:pt x="1265089" y="268404"/>
                    <a:pt x="1268760" y="275944"/>
                  </a:cubicBezTo>
                  <a:lnTo>
                    <a:pt x="1227386" y="275944"/>
                  </a:lnTo>
                  <a:cubicBezTo>
                    <a:pt x="1226294" y="273166"/>
                    <a:pt x="1224955" y="269049"/>
                    <a:pt x="1223367" y="263591"/>
                  </a:cubicBezTo>
                  <a:cubicBezTo>
                    <a:pt x="1222673" y="261111"/>
                    <a:pt x="1222177" y="259474"/>
                    <a:pt x="1221879" y="258680"/>
                  </a:cubicBezTo>
                  <a:cubicBezTo>
                    <a:pt x="1214735" y="265625"/>
                    <a:pt x="1207095" y="270834"/>
                    <a:pt x="1198959" y="274307"/>
                  </a:cubicBezTo>
                  <a:cubicBezTo>
                    <a:pt x="1190823" y="277780"/>
                    <a:pt x="1182142" y="279516"/>
                    <a:pt x="1172915" y="279516"/>
                  </a:cubicBezTo>
                  <a:cubicBezTo>
                    <a:pt x="1156643" y="279516"/>
                    <a:pt x="1143819" y="275101"/>
                    <a:pt x="1134442" y="266270"/>
                  </a:cubicBezTo>
                  <a:cubicBezTo>
                    <a:pt x="1125066" y="257440"/>
                    <a:pt x="1120378" y="246278"/>
                    <a:pt x="1120378" y="232784"/>
                  </a:cubicBezTo>
                  <a:cubicBezTo>
                    <a:pt x="1120378" y="223854"/>
                    <a:pt x="1122511" y="215892"/>
                    <a:pt x="1126778" y="208897"/>
                  </a:cubicBezTo>
                  <a:cubicBezTo>
                    <a:pt x="1131044" y="201902"/>
                    <a:pt x="1137022" y="196544"/>
                    <a:pt x="1144712" y="192824"/>
                  </a:cubicBezTo>
                  <a:cubicBezTo>
                    <a:pt x="1152401" y="189103"/>
                    <a:pt x="1163489" y="185854"/>
                    <a:pt x="1177975" y="183075"/>
                  </a:cubicBezTo>
                  <a:cubicBezTo>
                    <a:pt x="1197521" y="179404"/>
                    <a:pt x="1211064" y="175981"/>
                    <a:pt x="1218605" y="172806"/>
                  </a:cubicBezTo>
                  <a:lnTo>
                    <a:pt x="1218605" y="168639"/>
                  </a:lnTo>
                  <a:cubicBezTo>
                    <a:pt x="1218605" y="160602"/>
                    <a:pt x="1216620" y="154873"/>
                    <a:pt x="1212652" y="151450"/>
                  </a:cubicBezTo>
                  <a:cubicBezTo>
                    <a:pt x="1208683" y="148026"/>
                    <a:pt x="1201192" y="146315"/>
                    <a:pt x="1190179" y="146315"/>
                  </a:cubicBezTo>
                  <a:cubicBezTo>
                    <a:pt x="1182737" y="146315"/>
                    <a:pt x="1176933" y="147778"/>
                    <a:pt x="1172766" y="150705"/>
                  </a:cubicBezTo>
                  <a:cubicBezTo>
                    <a:pt x="1168598" y="153632"/>
                    <a:pt x="1165225" y="158767"/>
                    <a:pt x="1162645" y="166109"/>
                  </a:cubicBezTo>
                  <a:lnTo>
                    <a:pt x="1124694" y="159263"/>
                  </a:lnTo>
                  <a:cubicBezTo>
                    <a:pt x="1128961" y="143983"/>
                    <a:pt x="1136303" y="132672"/>
                    <a:pt x="1146721" y="125330"/>
                  </a:cubicBezTo>
                  <a:cubicBezTo>
                    <a:pt x="1157139" y="117988"/>
                    <a:pt x="1172617" y="114317"/>
                    <a:pt x="1193155" y="114317"/>
                  </a:cubicBezTo>
                  <a:close/>
                  <a:moveTo>
                    <a:pt x="856506" y="114317"/>
                  </a:moveTo>
                  <a:cubicBezTo>
                    <a:pt x="874861" y="114317"/>
                    <a:pt x="890439" y="121510"/>
                    <a:pt x="903238" y="135897"/>
                  </a:cubicBezTo>
                  <a:cubicBezTo>
                    <a:pt x="916037" y="150284"/>
                    <a:pt x="922437" y="170326"/>
                    <a:pt x="922437" y="196024"/>
                  </a:cubicBezTo>
                  <a:cubicBezTo>
                    <a:pt x="922437" y="222416"/>
                    <a:pt x="915987" y="242929"/>
                    <a:pt x="903089" y="257564"/>
                  </a:cubicBezTo>
                  <a:cubicBezTo>
                    <a:pt x="890191" y="272199"/>
                    <a:pt x="874564" y="279516"/>
                    <a:pt x="856208" y="279516"/>
                  </a:cubicBezTo>
                  <a:cubicBezTo>
                    <a:pt x="847477" y="279516"/>
                    <a:pt x="839564" y="277780"/>
                    <a:pt x="832470" y="274307"/>
                  </a:cubicBezTo>
                  <a:cubicBezTo>
                    <a:pt x="825376" y="270834"/>
                    <a:pt x="817910" y="264881"/>
                    <a:pt x="810072" y="256448"/>
                  </a:cubicBezTo>
                  <a:lnTo>
                    <a:pt x="810072" y="336071"/>
                  </a:lnTo>
                  <a:lnTo>
                    <a:pt x="768251" y="336071"/>
                  </a:lnTo>
                  <a:lnTo>
                    <a:pt x="768251" y="117889"/>
                  </a:lnTo>
                  <a:lnTo>
                    <a:pt x="807244" y="117889"/>
                  </a:lnTo>
                  <a:lnTo>
                    <a:pt x="807244" y="141106"/>
                  </a:lnTo>
                  <a:cubicBezTo>
                    <a:pt x="812304" y="133168"/>
                    <a:pt x="819150" y="126719"/>
                    <a:pt x="827782" y="121758"/>
                  </a:cubicBezTo>
                  <a:cubicBezTo>
                    <a:pt x="836414" y="116797"/>
                    <a:pt x="845989" y="114317"/>
                    <a:pt x="856506" y="114317"/>
                  </a:cubicBezTo>
                  <a:close/>
                  <a:moveTo>
                    <a:pt x="479227" y="114317"/>
                  </a:moveTo>
                  <a:cubicBezTo>
                    <a:pt x="503138" y="114317"/>
                    <a:pt x="522734" y="122081"/>
                    <a:pt x="538014" y="137608"/>
                  </a:cubicBezTo>
                  <a:cubicBezTo>
                    <a:pt x="553293" y="153136"/>
                    <a:pt x="560933" y="172757"/>
                    <a:pt x="560933" y="196470"/>
                  </a:cubicBezTo>
                  <a:cubicBezTo>
                    <a:pt x="560933" y="220382"/>
                    <a:pt x="553219" y="240201"/>
                    <a:pt x="537791" y="255927"/>
                  </a:cubicBezTo>
                  <a:cubicBezTo>
                    <a:pt x="522362" y="271653"/>
                    <a:pt x="502940" y="279516"/>
                    <a:pt x="479524" y="279516"/>
                  </a:cubicBezTo>
                  <a:cubicBezTo>
                    <a:pt x="465038" y="279516"/>
                    <a:pt x="451222" y="276242"/>
                    <a:pt x="438076" y="269693"/>
                  </a:cubicBezTo>
                  <a:cubicBezTo>
                    <a:pt x="424929" y="263145"/>
                    <a:pt x="414933" y="253546"/>
                    <a:pt x="408087" y="240895"/>
                  </a:cubicBezTo>
                  <a:cubicBezTo>
                    <a:pt x="401241" y="228245"/>
                    <a:pt x="397818" y="212841"/>
                    <a:pt x="397818" y="194684"/>
                  </a:cubicBezTo>
                  <a:cubicBezTo>
                    <a:pt x="397818" y="180793"/>
                    <a:pt x="401241" y="167349"/>
                    <a:pt x="408087" y="154352"/>
                  </a:cubicBezTo>
                  <a:cubicBezTo>
                    <a:pt x="414933" y="141354"/>
                    <a:pt x="424632" y="131432"/>
                    <a:pt x="437183" y="124586"/>
                  </a:cubicBezTo>
                  <a:cubicBezTo>
                    <a:pt x="449734" y="117740"/>
                    <a:pt x="463749" y="114317"/>
                    <a:pt x="479227" y="114317"/>
                  </a:cubicBezTo>
                  <a:close/>
                  <a:moveTo>
                    <a:pt x="1537246" y="62078"/>
                  </a:moveTo>
                  <a:lnTo>
                    <a:pt x="1537246" y="117889"/>
                  </a:lnTo>
                  <a:lnTo>
                    <a:pt x="1565821" y="117889"/>
                  </a:lnTo>
                  <a:lnTo>
                    <a:pt x="1565821" y="151226"/>
                  </a:lnTo>
                  <a:lnTo>
                    <a:pt x="1537246" y="151226"/>
                  </a:lnTo>
                  <a:lnTo>
                    <a:pt x="1537246" y="214925"/>
                  </a:lnTo>
                  <a:cubicBezTo>
                    <a:pt x="1537246" y="227823"/>
                    <a:pt x="1537519" y="235339"/>
                    <a:pt x="1538064" y="237472"/>
                  </a:cubicBezTo>
                  <a:cubicBezTo>
                    <a:pt x="1538610" y="239605"/>
                    <a:pt x="1539850" y="241367"/>
                    <a:pt x="1541785" y="242756"/>
                  </a:cubicBezTo>
                  <a:cubicBezTo>
                    <a:pt x="1543720" y="244145"/>
                    <a:pt x="1546076" y="244839"/>
                    <a:pt x="1548854" y="244839"/>
                  </a:cubicBezTo>
                  <a:cubicBezTo>
                    <a:pt x="1552724" y="244839"/>
                    <a:pt x="1558330" y="243500"/>
                    <a:pt x="1565672" y="240821"/>
                  </a:cubicBezTo>
                  <a:lnTo>
                    <a:pt x="1569244" y="273265"/>
                  </a:lnTo>
                  <a:cubicBezTo>
                    <a:pt x="1559520" y="277433"/>
                    <a:pt x="1548507" y="279516"/>
                    <a:pt x="1536204" y="279516"/>
                  </a:cubicBezTo>
                  <a:cubicBezTo>
                    <a:pt x="1528663" y="279516"/>
                    <a:pt x="1521867" y="278251"/>
                    <a:pt x="1515815" y="275721"/>
                  </a:cubicBezTo>
                  <a:cubicBezTo>
                    <a:pt x="1509762" y="273191"/>
                    <a:pt x="1505322" y="269917"/>
                    <a:pt x="1502494" y="265898"/>
                  </a:cubicBezTo>
                  <a:cubicBezTo>
                    <a:pt x="1499667" y="261880"/>
                    <a:pt x="1497707" y="256448"/>
                    <a:pt x="1496616" y="249602"/>
                  </a:cubicBezTo>
                  <a:cubicBezTo>
                    <a:pt x="1495723" y="244740"/>
                    <a:pt x="1495276" y="234917"/>
                    <a:pt x="1495276" y="220134"/>
                  </a:cubicBezTo>
                  <a:lnTo>
                    <a:pt x="1495276" y="151226"/>
                  </a:lnTo>
                  <a:lnTo>
                    <a:pt x="1476077" y="151226"/>
                  </a:lnTo>
                  <a:lnTo>
                    <a:pt x="1476077" y="117889"/>
                  </a:lnTo>
                  <a:lnTo>
                    <a:pt x="1495276" y="117889"/>
                  </a:lnTo>
                  <a:lnTo>
                    <a:pt x="1495276" y="86486"/>
                  </a:lnTo>
                  <a:close/>
                  <a:moveTo>
                    <a:pt x="1346746" y="62078"/>
                  </a:moveTo>
                  <a:lnTo>
                    <a:pt x="1346746" y="117889"/>
                  </a:lnTo>
                  <a:lnTo>
                    <a:pt x="1375321" y="117889"/>
                  </a:lnTo>
                  <a:lnTo>
                    <a:pt x="1375321" y="151226"/>
                  </a:lnTo>
                  <a:lnTo>
                    <a:pt x="1346746" y="151226"/>
                  </a:lnTo>
                  <a:lnTo>
                    <a:pt x="1346746" y="214925"/>
                  </a:lnTo>
                  <a:cubicBezTo>
                    <a:pt x="1346746" y="227823"/>
                    <a:pt x="1347019" y="235339"/>
                    <a:pt x="1347564" y="237472"/>
                  </a:cubicBezTo>
                  <a:cubicBezTo>
                    <a:pt x="1348110" y="239605"/>
                    <a:pt x="1349350" y="241367"/>
                    <a:pt x="1351285" y="242756"/>
                  </a:cubicBezTo>
                  <a:cubicBezTo>
                    <a:pt x="1353220" y="244145"/>
                    <a:pt x="1355576" y="244839"/>
                    <a:pt x="1358354" y="244839"/>
                  </a:cubicBezTo>
                  <a:cubicBezTo>
                    <a:pt x="1362224" y="244839"/>
                    <a:pt x="1367830" y="243500"/>
                    <a:pt x="1375172" y="240821"/>
                  </a:cubicBezTo>
                  <a:lnTo>
                    <a:pt x="1378744" y="273265"/>
                  </a:lnTo>
                  <a:cubicBezTo>
                    <a:pt x="1369020" y="277433"/>
                    <a:pt x="1358007" y="279516"/>
                    <a:pt x="1345704" y="279516"/>
                  </a:cubicBezTo>
                  <a:cubicBezTo>
                    <a:pt x="1338163" y="279516"/>
                    <a:pt x="1331367" y="278251"/>
                    <a:pt x="1325315" y="275721"/>
                  </a:cubicBezTo>
                  <a:cubicBezTo>
                    <a:pt x="1319262" y="273191"/>
                    <a:pt x="1314822" y="269917"/>
                    <a:pt x="1311994" y="265898"/>
                  </a:cubicBezTo>
                  <a:cubicBezTo>
                    <a:pt x="1309167" y="261880"/>
                    <a:pt x="1307207" y="256448"/>
                    <a:pt x="1306116" y="249602"/>
                  </a:cubicBezTo>
                  <a:cubicBezTo>
                    <a:pt x="1305223" y="244740"/>
                    <a:pt x="1304776" y="234917"/>
                    <a:pt x="1304776" y="220134"/>
                  </a:cubicBezTo>
                  <a:lnTo>
                    <a:pt x="1304776" y="151226"/>
                  </a:lnTo>
                  <a:lnTo>
                    <a:pt x="1285577" y="151226"/>
                  </a:lnTo>
                  <a:lnTo>
                    <a:pt x="1285577" y="117889"/>
                  </a:lnTo>
                  <a:lnTo>
                    <a:pt x="1304776" y="117889"/>
                  </a:lnTo>
                  <a:lnTo>
                    <a:pt x="1304776" y="86486"/>
                  </a:lnTo>
                  <a:close/>
                  <a:moveTo>
                    <a:pt x="1721941" y="57762"/>
                  </a:moveTo>
                  <a:lnTo>
                    <a:pt x="1763762" y="57762"/>
                  </a:lnTo>
                  <a:lnTo>
                    <a:pt x="1763762" y="96458"/>
                  </a:lnTo>
                  <a:lnTo>
                    <a:pt x="1721941" y="96458"/>
                  </a:lnTo>
                  <a:close/>
                  <a:moveTo>
                    <a:pt x="950268" y="57762"/>
                  </a:moveTo>
                  <a:lnTo>
                    <a:pt x="992088" y="57762"/>
                  </a:lnTo>
                  <a:lnTo>
                    <a:pt x="992088" y="137981"/>
                  </a:lnTo>
                  <a:cubicBezTo>
                    <a:pt x="1005582" y="122205"/>
                    <a:pt x="1021705" y="114317"/>
                    <a:pt x="1040457" y="114317"/>
                  </a:cubicBezTo>
                  <a:cubicBezTo>
                    <a:pt x="1050082" y="114317"/>
                    <a:pt x="1058763" y="116103"/>
                    <a:pt x="1066502" y="119675"/>
                  </a:cubicBezTo>
                  <a:cubicBezTo>
                    <a:pt x="1074241" y="123247"/>
                    <a:pt x="1080070" y="127811"/>
                    <a:pt x="1083990" y="133367"/>
                  </a:cubicBezTo>
                  <a:cubicBezTo>
                    <a:pt x="1087909" y="138923"/>
                    <a:pt x="1090588" y="145075"/>
                    <a:pt x="1092026" y="151822"/>
                  </a:cubicBezTo>
                  <a:cubicBezTo>
                    <a:pt x="1093465" y="158568"/>
                    <a:pt x="1094184" y="169036"/>
                    <a:pt x="1094184" y="183224"/>
                  </a:cubicBezTo>
                  <a:lnTo>
                    <a:pt x="1094184" y="275944"/>
                  </a:lnTo>
                  <a:lnTo>
                    <a:pt x="1052364" y="275944"/>
                  </a:lnTo>
                  <a:lnTo>
                    <a:pt x="1052364" y="192452"/>
                  </a:lnTo>
                  <a:cubicBezTo>
                    <a:pt x="1052364" y="175882"/>
                    <a:pt x="1051570" y="165365"/>
                    <a:pt x="1049982" y="160900"/>
                  </a:cubicBezTo>
                  <a:cubicBezTo>
                    <a:pt x="1048395" y="156435"/>
                    <a:pt x="1045592" y="152888"/>
                    <a:pt x="1041574" y="150259"/>
                  </a:cubicBezTo>
                  <a:cubicBezTo>
                    <a:pt x="1037555" y="147630"/>
                    <a:pt x="1032520" y="146315"/>
                    <a:pt x="1026468" y="146315"/>
                  </a:cubicBezTo>
                  <a:cubicBezTo>
                    <a:pt x="1019522" y="146315"/>
                    <a:pt x="1013321" y="148002"/>
                    <a:pt x="1007864" y="151375"/>
                  </a:cubicBezTo>
                  <a:cubicBezTo>
                    <a:pt x="1002407" y="154749"/>
                    <a:pt x="998414" y="159833"/>
                    <a:pt x="995883" y="166630"/>
                  </a:cubicBezTo>
                  <a:cubicBezTo>
                    <a:pt x="993353" y="173426"/>
                    <a:pt x="992088" y="183472"/>
                    <a:pt x="992088" y="196768"/>
                  </a:cubicBezTo>
                  <a:lnTo>
                    <a:pt x="992088" y="275944"/>
                  </a:lnTo>
                  <a:lnTo>
                    <a:pt x="950268" y="275944"/>
                  </a:lnTo>
                  <a:close/>
                  <a:moveTo>
                    <a:pt x="588466" y="57762"/>
                  </a:moveTo>
                  <a:lnTo>
                    <a:pt x="630287" y="57762"/>
                  </a:lnTo>
                  <a:lnTo>
                    <a:pt x="630287" y="96458"/>
                  </a:lnTo>
                  <a:lnTo>
                    <a:pt x="588466" y="96458"/>
                  </a:lnTo>
                  <a:close/>
                  <a:moveTo>
                    <a:pt x="226368" y="57762"/>
                  </a:moveTo>
                  <a:lnTo>
                    <a:pt x="268188" y="57762"/>
                  </a:lnTo>
                  <a:lnTo>
                    <a:pt x="268188" y="137981"/>
                  </a:lnTo>
                  <a:cubicBezTo>
                    <a:pt x="281682" y="122205"/>
                    <a:pt x="297805" y="114317"/>
                    <a:pt x="316558" y="114317"/>
                  </a:cubicBezTo>
                  <a:cubicBezTo>
                    <a:pt x="326182" y="114317"/>
                    <a:pt x="334863" y="116103"/>
                    <a:pt x="342602" y="119675"/>
                  </a:cubicBezTo>
                  <a:cubicBezTo>
                    <a:pt x="350341" y="123247"/>
                    <a:pt x="356171" y="127811"/>
                    <a:pt x="360090" y="133367"/>
                  </a:cubicBezTo>
                  <a:cubicBezTo>
                    <a:pt x="364009" y="138923"/>
                    <a:pt x="366688" y="145075"/>
                    <a:pt x="368126" y="151822"/>
                  </a:cubicBezTo>
                  <a:cubicBezTo>
                    <a:pt x="369565" y="158568"/>
                    <a:pt x="370284" y="169036"/>
                    <a:pt x="370284" y="183224"/>
                  </a:cubicBezTo>
                  <a:lnTo>
                    <a:pt x="370284" y="275944"/>
                  </a:lnTo>
                  <a:lnTo>
                    <a:pt x="328464" y="275944"/>
                  </a:lnTo>
                  <a:lnTo>
                    <a:pt x="328464" y="192452"/>
                  </a:lnTo>
                  <a:cubicBezTo>
                    <a:pt x="328464" y="175882"/>
                    <a:pt x="327670" y="165365"/>
                    <a:pt x="326083" y="160900"/>
                  </a:cubicBezTo>
                  <a:cubicBezTo>
                    <a:pt x="324495" y="156435"/>
                    <a:pt x="321692" y="152888"/>
                    <a:pt x="317674" y="150259"/>
                  </a:cubicBezTo>
                  <a:cubicBezTo>
                    <a:pt x="313655" y="147630"/>
                    <a:pt x="308620" y="146315"/>
                    <a:pt x="302568" y="146315"/>
                  </a:cubicBezTo>
                  <a:cubicBezTo>
                    <a:pt x="295622" y="146315"/>
                    <a:pt x="289421" y="148002"/>
                    <a:pt x="283964" y="151375"/>
                  </a:cubicBezTo>
                  <a:cubicBezTo>
                    <a:pt x="278507" y="154749"/>
                    <a:pt x="274514" y="159833"/>
                    <a:pt x="271983" y="166630"/>
                  </a:cubicBezTo>
                  <a:cubicBezTo>
                    <a:pt x="269453" y="173426"/>
                    <a:pt x="268188" y="183472"/>
                    <a:pt x="268188" y="196768"/>
                  </a:cubicBezTo>
                  <a:lnTo>
                    <a:pt x="268188" y="275944"/>
                  </a:lnTo>
                  <a:lnTo>
                    <a:pt x="226368" y="275944"/>
                  </a:lnTo>
                  <a:close/>
                  <a:moveTo>
                    <a:pt x="1859756" y="54042"/>
                  </a:moveTo>
                  <a:lnTo>
                    <a:pt x="1898452" y="54042"/>
                  </a:lnTo>
                  <a:lnTo>
                    <a:pt x="1929259" y="97946"/>
                  </a:lnTo>
                  <a:lnTo>
                    <a:pt x="1895624" y="97946"/>
                  </a:lnTo>
                  <a:lnTo>
                    <a:pt x="1878360" y="75770"/>
                  </a:lnTo>
                  <a:lnTo>
                    <a:pt x="1862286" y="97946"/>
                  </a:lnTo>
                  <a:lnTo>
                    <a:pt x="1828502" y="97946"/>
                  </a:lnTo>
                  <a:close/>
                  <a:moveTo>
                    <a:pt x="1193899" y="54042"/>
                  </a:moveTo>
                  <a:lnTo>
                    <a:pt x="1240780" y="54042"/>
                  </a:lnTo>
                  <a:lnTo>
                    <a:pt x="1199852" y="98541"/>
                  </a:lnTo>
                  <a:lnTo>
                    <a:pt x="1173361" y="98541"/>
                  </a:lnTo>
                  <a:close/>
                  <a:moveTo>
                    <a:pt x="460177" y="54042"/>
                  </a:moveTo>
                  <a:lnTo>
                    <a:pt x="498872" y="54042"/>
                  </a:lnTo>
                  <a:lnTo>
                    <a:pt x="529679" y="97946"/>
                  </a:lnTo>
                  <a:lnTo>
                    <a:pt x="496044" y="97946"/>
                  </a:lnTo>
                  <a:lnTo>
                    <a:pt x="478780" y="75770"/>
                  </a:lnTo>
                  <a:lnTo>
                    <a:pt x="462707" y="97946"/>
                  </a:lnTo>
                  <a:lnTo>
                    <a:pt x="428923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431899" y="4035"/>
                  </a:moveTo>
                  <a:lnTo>
                    <a:pt x="478780" y="4035"/>
                  </a:lnTo>
                  <a:lnTo>
                    <a:pt x="499318" y="46005"/>
                  </a:lnTo>
                  <a:lnTo>
                    <a:pt x="472976" y="46005"/>
                  </a:lnTo>
                  <a:close/>
                  <a:moveTo>
                    <a:pt x="1870770" y="17"/>
                  </a:moveTo>
                  <a:cubicBezTo>
                    <a:pt x="1882973" y="116"/>
                    <a:pt x="1892945" y="2100"/>
                    <a:pt x="1900684" y="5970"/>
                  </a:cubicBezTo>
                  <a:cubicBezTo>
                    <a:pt x="1909217" y="10137"/>
                    <a:pt x="1913582" y="15942"/>
                    <a:pt x="1913781" y="23383"/>
                  </a:cubicBezTo>
                  <a:cubicBezTo>
                    <a:pt x="1914178" y="33702"/>
                    <a:pt x="1905149" y="40002"/>
                    <a:pt x="1886694" y="42284"/>
                  </a:cubicBezTo>
                  <a:lnTo>
                    <a:pt x="1886694" y="49725"/>
                  </a:lnTo>
                  <a:lnTo>
                    <a:pt x="1870025" y="49725"/>
                  </a:lnTo>
                  <a:lnTo>
                    <a:pt x="1870025" y="33354"/>
                  </a:lnTo>
                  <a:cubicBezTo>
                    <a:pt x="1875681" y="32759"/>
                    <a:pt x="1879302" y="32213"/>
                    <a:pt x="1880890" y="31717"/>
                  </a:cubicBezTo>
                  <a:cubicBezTo>
                    <a:pt x="1886148" y="30427"/>
                    <a:pt x="1888827" y="28145"/>
                    <a:pt x="1888927" y="24871"/>
                  </a:cubicBezTo>
                  <a:cubicBezTo>
                    <a:pt x="1889026" y="22589"/>
                    <a:pt x="1887637" y="20654"/>
                    <a:pt x="1884759" y="19067"/>
                  </a:cubicBezTo>
                  <a:cubicBezTo>
                    <a:pt x="1880592" y="16785"/>
                    <a:pt x="1873994" y="15644"/>
                    <a:pt x="1864965" y="15644"/>
                  </a:cubicBezTo>
                  <a:cubicBezTo>
                    <a:pt x="1861889" y="15644"/>
                    <a:pt x="1857226" y="15842"/>
                    <a:pt x="1850975" y="16239"/>
                  </a:cubicBezTo>
                  <a:lnTo>
                    <a:pt x="1849338" y="1059"/>
                  </a:lnTo>
                  <a:cubicBezTo>
                    <a:pt x="1853208" y="265"/>
                    <a:pt x="1860352" y="-82"/>
                    <a:pt x="1870770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6" name="TextBox 25">
              <a:extLst/>
            </p:cNvPr>
            <p:cNvSpPr txBox="1"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8699465" y="4492254"/>
              <a:ext cx="2123017" cy="701298"/>
            </a:xfrm>
            <a:custGeom>
              <a:avLst/>
              <a:gdLst/>
              <a:ahLst/>
              <a:cxnLst/>
              <a:rect l="l" t="t" r="r" b="b"/>
              <a:pathLst>
                <a:path w="2127684" h="703064">
                  <a:moveTo>
                    <a:pt x="2034034" y="661244"/>
                  </a:moveTo>
                  <a:lnTo>
                    <a:pt x="2075854" y="661244"/>
                  </a:lnTo>
                  <a:lnTo>
                    <a:pt x="2075854" y="703064"/>
                  </a:lnTo>
                  <a:lnTo>
                    <a:pt x="2034034" y="703064"/>
                  </a:lnTo>
                  <a:close/>
                  <a:moveTo>
                    <a:pt x="949672" y="515839"/>
                  </a:moveTo>
                  <a:cubicBezTo>
                    <a:pt x="938361" y="515839"/>
                    <a:pt x="929184" y="520006"/>
                    <a:pt x="922139" y="528340"/>
                  </a:cubicBezTo>
                  <a:cubicBezTo>
                    <a:pt x="914698" y="537171"/>
                    <a:pt x="910977" y="549176"/>
                    <a:pt x="910977" y="564356"/>
                  </a:cubicBezTo>
                  <a:cubicBezTo>
                    <a:pt x="910977" y="579537"/>
                    <a:pt x="914698" y="591542"/>
                    <a:pt x="922139" y="600373"/>
                  </a:cubicBezTo>
                  <a:cubicBezTo>
                    <a:pt x="929184" y="608707"/>
                    <a:pt x="938361" y="612874"/>
                    <a:pt x="949672" y="612874"/>
                  </a:cubicBezTo>
                  <a:cubicBezTo>
                    <a:pt x="960983" y="612874"/>
                    <a:pt x="970111" y="608707"/>
                    <a:pt x="977057" y="600373"/>
                  </a:cubicBezTo>
                  <a:cubicBezTo>
                    <a:pt x="984498" y="591542"/>
                    <a:pt x="988219" y="579438"/>
                    <a:pt x="988219" y="564059"/>
                  </a:cubicBezTo>
                  <a:cubicBezTo>
                    <a:pt x="988219" y="548978"/>
                    <a:pt x="984498" y="537071"/>
                    <a:pt x="977057" y="528340"/>
                  </a:cubicBezTo>
                  <a:cubicBezTo>
                    <a:pt x="970111" y="520006"/>
                    <a:pt x="960983" y="515839"/>
                    <a:pt x="949672" y="515839"/>
                  </a:cubicBezTo>
                  <a:close/>
                  <a:moveTo>
                    <a:pt x="425797" y="515839"/>
                  </a:moveTo>
                  <a:cubicBezTo>
                    <a:pt x="414883" y="515839"/>
                    <a:pt x="405705" y="520006"/>
                    <a:pt x="398264" y="528340"/>
                  </a:cubicBezTo>
                  <a:cubicBezTo>
                    <a:pt x="390823" y="536674"/>
                    <a:pt x="387102" y="548680"/>
                    <a:pt x="387102" y="564356"/>
                  </a:cubicBezTo>
                  <a:cubicBezTo>
                    <a:pt x="387102" y="580033"/>
                    <a:pt x="390823" y="592039"/>
                    <a:pt x="398264" y="600373"/>
                  </a:cubicBezTo>
                  <a:cubicBezTo>
                    <a:pt x="405705" y="608707"/>
                    <a:pt x="414883" y="612874"/>
                    <a:pt x="425797" y="612874"/>
                  </a:cubicBezTo>
                  <a:cubicBezTo>
                    <a:pt x="436711" y="612874"/>
                    <a:pt x="445864" y="608707"/>
                    <a:pt x="453256" y="600373"/>
                  </a:cubicBezTo>
                  <a:cubicBezTo>
                    <a:pt x="460648" y="592039"/>
                    <a:pt x="464344" y="579934"/>
                    <a:pt x="464344" y="564059"/>
                  </a:cubicBezTo>
                  <a:cubicBezTo>
                    <a:pt x="464344" y="548581"/>
                    <a:pt x="460648" y="536674"/>
                    <a:pt x="453256" y="528340"/>
                  </a:cubicBezTo>
                  <a:cubicBezTo>
                    <a:pt x="445864" y="520006"/>
                    <a:pt x="436711" y="515839"/>
                    <a:pt x="425797" y="515839"/>
                  </a:cubicBezTo>
                  <a:close/>
                  <a:moveTo>
                    <a:pt x="2055018" y="513755"/>
                  </a:moveTo>
                  <a:cubicBezTo>
                    <a:pt x="2045891" y="513755"/>
                    <a:pt x="2038350" y="517079"/>
                    <a:pt x="2032397" y="523726"/>
                  </a:cubicBezTo>
                  <a:cubicBezTo>
                    <a:pt x="2026444" y="530374"/>
                    <a:pt x="2023517" y="539403"/>
                    <a:pt x="2023616" y="550813"/>
                  </a:cubicBezTo>
                  <a:lnTo>
                    <a:pt x="2086124" y="550813"/>
                  </a:lnTo>
                  <a:cubicBezTo>
                    <a:pt x="2085826" y="538708"/>
                    <a:pt x="2082701" y="529506"/>
                    <a:pt x="2076748" y="523206"/>
                  </a:cubicBezTo>
                  <a:cubicBezTo>
                    <a:pt x="2070794" y="516905"/>
                    <a:pt x="2063552" y="513755"/>
                    <a:pt x="2055018" y="513755"/>
                  </a:cubicBezTo>
                  <a:close/>
                  <a:moveTo>
                    <a:pt x="1531144" y="513755"/>
                  </a:moveTo>
                  <a:cubicBezTo>
                    <a:pt x="1522016" y="513755"/>
                    <a:pt x="1514475" y="517079"/>
                    <a:pt x="1508522" y="523726"/>
                  </a:cubicBezTo>
                  <a:cubicBezTo>
                    <a:pt x="1502569" y="530374"/>
                    <a:pt x="1499642" y="539403"/>
                    <a:pt x="1499741" y="550813"/>
                  </a:cubicBezTo>
                  <a:lnTo>
                    <a:pt x="1562249" y="550813"/>
                  </a:lnTo>
                  <a:cubicBezTo>
                    <a:pt x="1561951" y="538708"/>
                    <a:pt x="1558826" y="529506"/>
                    <a:pt x="1552873" y="523206"/>
                  </a:cubicBezTo>
                  <a:cubicBezTo>
                    <a:pt x="1546920" y="516905"/>
                    <a:pt x="1539676" y="513755"/>
                    <a:pt x="1531144" y="513755"/>
                  </a:cubicBezTo>
                  <a:close/>
                  <a:moveTo>
                    <a:pt x="534888" y="485329"/>
                  </a:moveTo>
                  <a:lnTo>
                    <a:pt x="576709" y="485329"/>
                  </a:lnTo>
                  <a:lnTo>
                    <a:pt x="576709" y="643384"/>
                  </a:lnTo>
                  <a:lnTo>
                    <a:pt x="534888" y="643384"/>
                  </a:lnTo>
                  <a:close/>
                  <a:moveTo>
                    <a:pt x="2052488" y="481757"/>
                  </a:moveTo>
                  <a:cubicBezTo>
                    <a:pt x="2076003" y="481757"/>
                    <a:pt x="2094558" y="489521"/>
                    <a:pt x="2108150" y="505048"/>
                  </a:cubicBezTo>
                  <a:cubicBezTo>
                    <a:pt x="2121743" y="520576"/>
                    <a:pt x="2128242" y="544364"/>
                    <a:pt x="2127647" y="576412"/>
                  </a:cubicBezTo>
                  <a:lnTo>
                    <a:pt x="2022872" y="576412"/>
                  </a:lnTo>
                  <a:cubicBezTo>
                    <a:pt x="2023170" y="588814"/>
                    <a:pt x="2026543" y="598463"/>
                    <a:pt x="2032992" y="605359"/>
                  </a:cubicBezTo>
                  <a:cubicBezTo>
                    <a:pt x="2039441" y="612254"/>
                    <a:pt x="2047478" y="615702"/>
                    <a:pt x="2057102" y="615702"/>
                  </a:cubicBezTo>
                  <a:cubicBezTo>
                    <a:pt x="2063651" y="615702"/>
                    <a:pt x="2069157" y="613916"/>
                    <a:pt x="2073622" y="610344"/>
                  </a:cubicBezTo>
                  <a:cubicBezTo>
                    <a:pt x="2078087" y="606772"/>
                    <a:pt x="2081460" y="601018"/>
                    <a:pt x="2083742" y="593080"/>
                  </a:cubicBezTo>
                  <a:lnTo>
                    <a:pt x="2125414" y="600075"/>
                  </a:lnTo>
                  <a:cubicBezTo>
                    <a:pt x="2120056" y="615355"/>
                    <a:pt x="2111598" y="626988"/>
                    <a:pt x="2100039" y="634975"/>
                  </a:cubicBezTo>
                  <a:cubicBezTo>
                    <a:pt x="2088480" y="642963"/>
                    <a:pt x="2074019" y="646956"/>
                    <a:pt x="2056656" y="646956"/>
                  </a:cubicBezTo>
                  <a:cubicBezTo>
                    <a:pt x="2029172" y="646956"/>
                    <a:pt x="2008832" y="637977"/>
                    <a:pt x="1995636" y="620018"/>
                  </a:cubicBezTo>
                  <a:cubicBezTo>
                    <a:pt x="1985218" y="605632"/>
                    <a:pt x="1980009" y="587474"/>
                    <a:pt x="1980009" y="565547"/>
                  </a:cubicBezTo>
                  <a:cubicBezTo>
                    <a:pt x="1980009" y="539353"/>
                    <a:pt x="1986856" y="518840"/>
                    <a:pt x="2000548" y="504007"/>
                  </a:cubicBezTo>
                  <a:cubicBezTo>
                    <a:pt x="2014240" y="489174"/>
                    <a:pt x="2031554" y="481757"/>
                    <a:pt x="2052488" y="481757"/>
                  </a:cubicBezTo>
                  <a:close/>
                  <a:moveTo>
                    <a:pt x="1810196" y="481757"/>
                  </a:moveTo>
                  <a:cubicBezTo>
                    <a:pt x="1820317" y="481757"/>
                    <a:pt x="1829098" y="483840"/>
                    <a:pt x="1836539" y="488008"/>
                  </a:cubicBezTo>
                  <a:cubicBezTo>
                    <a:pt x="1843980" y="492175"/>
                    <a:pt x="1850082" y="498475"/>
                    <a:pt x="1854845" y="506909"/>
                  </a:cubicBezTo>
                  <a:cubicBezTo>
                    <a:pt x="1861790" y="498475"/>
                    <a:pt x="1869281" y="492175"/>
                    <a:pt x="1877318" y="488008"/>
                  </a:cubicBezTo>
                  <a:cubicBezTo>
                    <a:pt x="1885355" y="483840"/>
                    <a:pt x="1893937" y="481757"/>
                    <a:pt x="1903065" y="481757"/>
                  </a:cubicBezTo>
                  <a:cubicBezTo>
                    <a:pt x="1914674" y="481757"/>
                    <a:pt x="1924496" y="484113"/>
                    <a:pt x="1932533" y="488826"/>
                  </a:cubicBezTo>
                  <a:cubicBezTo>
                    <a:pt x="1940570" y="493539"/>
                    <a:pt x="1946572" y="500460"/>
                    <a:pt x="1950542" y="509588"/>
                  </a:cubicBezTo>
                  <a:cubicBezTo>
                    <a:pt x="1953419" y="516335"/>
                    <a:pt x="1954858" y="527249"/>
                    <a:pt x="1954858" y="542330"/>
                  </a:cubicBezTo>
                  <a:lnTo>
                    <a:pt x="1954858" y="643384"/>
                  </a:lnTo>
                  <a:lnTo>
                    <a:pt x="1913037" y="643384"/>
                  </a:lnTo>
                  <a:lnTo>
                    <a:pt x="1913037" y="553046"/>
                  </a:lnTo>
                  <a:cubicBezTo>
                    <a:pt x="1913037" y="537369"/>
                    <a:pt x="1911598" y="527249"/>
                    <a:pt x="1908721" y="522685"/>
                  </a:cubicBezTo>
                  <a:cubicBezTo>
                    <a:pt x="1904851" y="516731"/>
                    <a:pt x="1898898" y="513755"/>
                    <a:pt x="1890861" y="513755"/>
                  </a:cubicBezTo>
                  <a:cubicBezTo>
                    <a:pt x="1885008" y="513755"/>
                    <a:pt x="1879501" y="515541"/>
                    <a:pt x="1874342" y="519113"/>
                  </a:cubicBezTo>
                  <a:cubicBezTo>
                    <a:pt x="1869182" y="522685"/>
                    <a:pt x="1865461" y="527918"/>
                    <a:pt x="1863179" y="534814"/>
                  </a:cubicBezTo>
                  <a:cubicBezTo>
                    <a:pt x="1860897" y="541710"/>
                    <a:pt x="1859756" y="552599"/>
                    <a:pt x="1859756" y="567482"/>
                  </a:cubicBezTo>
                  <a:lnTo>
                    <a:pt x="1859756" y="643384"/>
                  </a:lnTo>
                  <a:lnTo>
                    <a:pt x="1817936" y="643384"/>
                  </a:lnTo>
                  <a:lnTo>
                    <a:pt x="1817936" y="556766"/>
                  </a:lnTo>
                  <a:cubicBezTo>
                    <a:pt x="1817936" y="541387"/>
                    <a:pt x="1817192" y="531465"/>
                    <a:pt x="1815703" y="527001"/>
                  </a:cubicBezTo>
                  <a:cubicBezTo>
                    <a:pt x="1814215" y="522536"/>
                    <a:pt x="1811908" y="519212"/>
                    <a:pt x="1808782" y="517029"/>
                  </a:cubicBezTo>
                  <a:cubicBezTo>
                    <a:pt x="1805657" y="514846"/>
                    <a:pt x="1801416" y="513755"/>
                    <a:pt x="1796058" y="513755"/>
                  </a:cubicBezTo>
                  <a:cubicBezTo>
                    <a:pt x="1789609" y="513755"/>
                    <a:pt x="1783804" y="515491"/>
                    <a:pt x="1778645" y="518964"/>
                  </a:cubicBezTo>
                  <a:cubicBezTo>
                    <a:pt x="1773486" y="522437"/>
                    <a:pt x="1769790" y="527447"/>
                    <a:pt x="1767557" y="533996"/>
                  </a:cubicBezTo>
                  <a:cubicBezTo>
                    <a:pt x="1765325" y="540544"/>
                    <a:pt x="1764208" y="551408"/>
                    <a:pt x="1764208" y="566589"/>
                  </a:cubicBezTo>
                  <a:lnTo>
                    <a:pt x="1764208" y="643384"/>
                  </a:lnTo>
                  <a:lnTo>
                    <a:pt x="1722388" y="643384"/>
                  </a:lnTo>
                  <a:lnTo>
                    <a:pt x="1722388" y="485329"/>
                  </a:lnTo>
                  <a:lnTo>
                    <a:pt x="1760934" y="485329"/>
                  </a:lnTo>
                  <a:lnTo>
                    <a:pt x="1760934" y="506909"/>
                  </a:lnTo>
                  <a:cubicBezTo>
                    <a:pt x="1774726" y="490141"/>
                    <a:pt x="1791146" y="481757"/>
                    <a:pt x="1810196" y="481757"/>
                  </a:cubicBezTo>
                  <a:close/>
                  <a:moveTo>
                    <a:pt x="1528614" y="481757"/>
                  </a:moveTo>
                  <a:cubicBezTo>
                    <a:pt x="1552128" y="481757"/>
                    <a:pt x="1570682" y="489521"/>
                    <a:pt x="1584275" y="505048"/>
                  </a:cubicBezTo>
                  <a:cubicBezTo>
                    <a:pt x="1597868" y="520576"/>
                    <a:pt x="1604367" y="544364"/>
                    <a:pt x="1603772" y="576412"/>
                  </a:cubicBezTo>
                  <a:lnTo>
                    <a:pt x="1498997" y="576412"/>
                  </a:lnTo>
                  <a:cubicBezTo>
                    <a:pt x="1499294" y="588814"/>
                    <a:pt x="1502668" y="598463"/>
                    <a:pt x="1509117" y="605359"/>
                  </a:cubicBezTo>
                  <a:cubicBezTo>
                    <a:pt x="1515566" y="612254"/>
                    <a:pt x="1523603" y="615702"/>
                    <a:pt x="1533227" y="615702"/>
                  </a:cubicBezTo>
                  <a:cubicBezTo>
                    <a:pt x="1539776" y="615702"/>
                    <a:pt x="1545282" y="613916"/>
                    <a:pt x="1549747" y="610344"/>
                  </a:cubicBezTo>
                  <a:cubicBezTo>
                    <a:pt x="1554212" y="606772"/>
                    <a:pt x="1557586" y="601018"/>
                    <a:pt x="1559868" y="593080"/>
                  </a:cubicBezTo>
                  <a:lnTo>
                    <a:pt x="1601540" y="600075"/>
                  </a:lnTo>
                  <a:cubicBezTo>
                    <a:pt x="1596182" y="615355"/>
                    <a:pt x="1587723" y="626988"/>
                    <a:pt x="1576164" y="634975"/>
                  </a:cubicBezTo>
                  <a:cubicBezTo>
                    <a:pt x="1564605" y="642963"/>
                    <a:pt x="1550144" y="646956"/>
                    <a:pt x="1532781" y="646956"/>
                  </a:cubicBezTo>
                  <a:cubicBezTo>
                    <a:pt x="1505297" y="646956"/>
                    <a:pt x="1484958" y="637977"/>
                    <a:pt x="1471761" y="620018"/>
                  </a:cubicBezTo>
                  <a:cubicBezTo>
                    <a:pt x="1461343" y="605632"/>
                    <a:pt x="1456134" y="587474"/>
                    <a:pt x="1456134" y="565547"/>
                  </a:cubicBezTo>
                  <a:cubicBezTo>
                    <a:pt x="1456134" y="539353"/>
                    <a:pt x="1462980" y="518840"/>
                    <a:pt x="1476673" y="504007"/>
                  </a:cubicBezTo>
                  <a:cubicBezTo>
                    <a:pt x="1490365" y="489174"/>
                    <a:pt x="1507678" y="481757"/>
                    <a:pt x="1528614" y="481757"/>
                  </a:cubicBezTo>
                  <a:close/>
                  <a:moveTo>
                    <a:pt x="949523" y="481757"/>
                  </a:moveTo>
                  <a:cubicBezTo>
                    <a:pt x="973435" y="481757"/>
                    <a:pt x="993031" y="489496"/>
                    <a:pt x="1008310" y="504974"/>
                  </a:cubicBezTo>
                  <a:cubicBezTo>
                    <a:pt x="1022102" y="519063"/>
                    <a:pt x="1029692" y="536476"/>
                    <a:pt x="1031081" y="557213"/>
                  </a:cubicBezTo>
                  <a:cubicBezTo>
                    <a:pt x="1043980" y="551954"/>
                    <a:pt x="1050627" y="541933"/>
                    <a:pt x="1051024" y="527149"/>
                  </a:cubicBezTo>
                  <a:lnTo>
                    <a:pt x="1030784" y="527149"/>
                  </a:lnTo>
                  <a:lnTo>
                    <a:pt x="1030784" y="485329"/>
                  </a:lnTo>
                  <a:lnTo>
                    <a:pt x="1072604" y="485329"/>
                  </a:lnTo>
                  <a:lnTo>
                    <a:pt x="1072604" y="515243"/>
                  </a:lnTo>
                  <a:cubicBezTo>
                    <a:pt x="1072604" y="527546"/>
                    <a:pt x="1071538" y="537171"/>
                    <a:pt x="1069404" y="544116"/>
                  </a:cubicBezTo>
                  <a:cubicBezTo>
                    <a:pt x="1067271" y="551061"/>
                    <a:pt x="1063327" y="557262"/>
                    <a:pt x="1057573" y="562719"/>
                  </a:cubicBezTo>
                  <a:cubicBezTo>
                    <a:pt x="1050925" y="569169"/>
                    <a:pt x="1041846" y="574229"/>
                    <a:pt x="1030337" y="577900"/>
                  </a:cubicBezTo>
                  <a:cubicBezTo>
                    <a:pt x="1027857" y="595660"/>
                    <a:pt x="1020465" y="610791"/>
                    <a:pt x="1008162" y="623292"/>
                  </a:cubicBezTo>
                  <a:cubicBezTo>
                    <a:pt x="992684" y="639068"/>
                    <a:pt x="973237" y="646956"/>
                    <a:pt x="949821" y="646956"/>
                  </a:cubicBezTo>
                  <a:cubicBezTo>
                    <a:pt x="934839" y="646956"/>
                    <a:pt x="921048" y="643682"/>
                    <a:pt x="908447" y="637133"/>
                  </a:cubicBezTo>
                  <a:cubicBezTo>
                    <a:pt x="895052" y="630188"/>
                    <a:pt x="884982" y="620489"/>
                    <a:pt x="878235" y="608038"/>
                  </a:cubicBezTo>
                  <a:cubicBezTo>
                    <a:pt x="871488" y="595586"/>
                    <a:pt x="868114" y="580281"/>
                    <a:pt x="868114" y="562124"/>
                  </a:cubicBezTo>
                  <a:cubicBezTo>
                    <a:pt x="868114" y="547837"/>
                    <a:pt x="871538" y="534392"/>
                    <a:pt x="878384" y="521792"/>
                  </a:cubicBezTo>
                  <a:cubicBezTo>
                    <a:pt x="885527" y="508596"/>
                    <a:pt x="895300" y="498624"/>
                    <a:pt x="907703" y="491877"/>
                  </a:cubicBezTo>
                  <a:cubicBezTo>
                    <a:pt x="920105" y="485130"/>
                    <a:pt x="934045" y="481757"/>
                    <a:pt x="949523" y="481757"/>
                  </a:cubicBezTo>
                  <a:close/>
                  <a:moveTo>
                    <a:pt x="773757" y="481757"/>
                  </a:moveTo>
                  <a:cubicBezTo>
                    <a:pt x="793006" y="481757"/>
                    <a:pt x="808310" y="485899"/>
                    <a:pt x="819671" y="494184"/>
                  </a:cubicBezTo>
                  <a:cubicBezTo>
                    <a:pt x="831031" y="502469"/>
                    <a:pt x="839192" y="515094"/>
                    <a:pt x="844153" y="532061"/>
                  </a:cubicBezTo>
                  <a:lnTo>
                    <a:pt x="802928" y="539502"/>
                  </a:lnTo>
                  <a:cubicBezTo>
                    <a:pt x="801539" y="531267"/>
                    <a:pt x="798388" y="525066"/>
                    <a:pt x="793477" y="520899"/>
                  </a:cubicBezTo>
                  <a:cubicBezTo>
                    <a:pt x="788566" y="516731"/>
                    <a:pt x="782191" y="514648"/>
                    <a:pt x="774353" y="514648"/>
                  </a:cubicBezTo>
                  <a:cubicBezTo>
                    <a:pt x="763935" y="514648"/>
                    <a:pt x="755625" y="518245"/>
                    <a:pt x="749424" y="525438"/>
                  </a:cubicBezTo>
                  <a:cubicBezTo>
                    <a:pt x="743223" y="532631"/>
                    <a:pt x="740122" y="544662"/>
                    <a:pt x="740122" y="561529"/>
                  </a:cubicBezTo>
                  <a:cubicBezTo>
                    <a:pt x="740122" y="580281"/>
                    <a:pt x="743272" y="593527"/>
                    <a:pt x="749573" y="601266"/>
                  </a:cubicBezTo>
                  <a:cubicBezTo>
                    <a:pt x="755873" y="609005"/>
                    <a:pt x="764332" y="612874"/>
                    <a:pt x="774948" y="612874"/>
                  </a:cubicBezTo>
                  <a:cubicBezTo>
                    <a:pt x="782886" y="612874"/>
                    <a:pt x="789384" y="610617"/>
                    <a:pt x="794444" y="606103"/>
                  </a:cubicBezTo>
                  <a:cubicBezTo>
                    <a:pt x="799505" y="601588"/>
                    <a:pt x="803076" y="593824"/>
                    <a:pt x="805160" y="582811"/>
                  </a:cubicBezTo>
                  <a:lnTo>
                    <a:pt x="846237" y="589806"/>
                  </a:lnTo>
                  <a:cubicBezTo>
                    <a:pt x="841970" y="608658"/>
                    <a:pt x="833785" y="622896"/>
                    <a:pt x="821680" y="632520"/>
                  </a:cubicBezTo>
                  <a:cubicBezTo>
                    <a:pt x="809575" y="642144"/>
                    <a:pt x="793353" y="646956"/>
                    <a:pt x="773013" y="646956"/>
                  </a:cubicBezTo>
                  <a:cubicBezTo>
                    <a:pt x="749895" y="646956"/>
                    <a:pt x="731465" y="639664"/>
                    <a:pt x="717724" y="625078"/>
                  </a:cubicBezTo>
                  <a:cubicBezTo>
                    <a:pt x="703982" y="610493"/>
                    <a:pt x="697111" y="590302"/>
                    <a:pt x="697111" y="564505"/>
                  </a:cubicBezTo>
                  <a:cubicBezTo>
                    <a:pt x="697111" y="538411"/>
                    <a:pt x="704007" y="518096"/>
                    <a:pt x="717798" y="503560"/>
                  </a:cubicBezTo>
                  <a:cubicBezTo>
                    <a:pt x="731589" y="489025"/>
                    <a:pt x="750242" y="481757"/>
                    <a:pt x="773757" y="481757"/>
                  </a:cubicBezTo>
                  <a:close/>
                  <a:moveTo>
                    <a:pt x="425648" y="481757"/>
                  </a:moveTo>
                  <a:cubicBezTo>
                    <a:pt x="449560" y="481757"/>
                    <a:pt x="469156" y="489521"/>
                    <a:pt x="484436" y="505048"/>
                  </a:cubicBezTo>
                  <a:cubicBezTo>
                    <a:pt x="499715" y="520576"/>
                    <a:pt x="507355" y="540197"/>
                    <a:pt x="507355" y="563910"/>
                  </a:cubicBezTo>
                  <a:cubicBezTo>
                    <a:pt x="507355" y="587822"/>
                    <a:pt x="499641" y="607641"/>
                    <a:pt x="484212" y="623367"/>
                  </a:cubicBezTo>
                  <a:cubicBezTo>
                    <a:pt x="468784" y="639093"/>
                    <a:pt x="449362" y="646956"/>
                    <a:pt x="425946" y="646956"/>
                  </a:cubicBezTo>
                  <a:cubicBezTo>
                    <a:pt x="411460" y="646956"/>
                    <a:pt x="397644" y="643682"/>
                    <a:pt x="384497" y="637133"/>
                  </a:cubicBezTo>
                  <a:cubicBezTo>
                    <a:pt x="371351" y="630585"/>
                    <a:pt x="361355" y="620986"/>
                    <a:pt x="354509" y="608335"/>
                  </a:cubicBezTo>
                  <a:cubicBezTo>
                    <a:pt x="347662" y="595685"/>
                    <a:pt x="344239" y="580281"/>
                    <a:pt x="344239" y="562124"/>
                  </a:cubicBezTo>
                  <a:cubicBezTo>
                    <a:pt x="344239" y="548233"/>
                    <a:pt x="347662" y="534789"/>
                    <a:pt x="354509" y="521792"/>
                  </a:cubicBezTo>
                  <a:cubicBezTo>
                    <a:pt x="361355" y="508794"/>
                    <a:pt x="371053" y="498872"/>
                    <a:pt x="383604" y="492026"/>
                  </a:cubicBezTo>
                  <a:cubicBezTo>
                    <a:pt x="396156" y="485180"/>
                    <a:pt x="410170" y="481757"/>
                    <a:pt x="425648" y="481757"/>
                  </a:cubicBezTo>
                  <a:close/>
                  <a:moveTo>
                    <a:pt x="1226493" y="429518"/>
                  </a:moveTo>
                  <a:lnTo>
                    <a:pt x="1226493" y="485329"/>
                  </a:lnTo>
                  <a:lnTo>
                    <a:pt x="1255068" y="485329"/>
                  </a:lnTo>
                  <a:lnTo>
                    <a:pt x="1255068" y="518666"/>
                  </a:lnTo>
                  <a:lnTo>
                    <a:pt x="1226493" y="518666"/>
                  </a:lnTo>
                  <a:lnTo>
                    <a:pt x="1226493" y="582365"/>
                  </a:lnTo>
                  <a:cubicBezTo>
                    <a:pt x="1226493" y="595263"/>
                    <a:pt x="1226765" y="602779"/>
                    <a:pt x="1227311" y="604912"/>
                  </a:cubicBezTo>
                  <a:cubicBezTo>
                    <a:pt x="1227857" y="607045"/>
                    <a:pt x="1229097" y="608806"/>
                    <a:pt x="1231032" y="610196"/>
                  </a:cubicBezTo>
                  <a:cubicBezTo>
                    <a:pt x="1232967" y="611585"/>
                    <a:pt x="1235323" y="612279"/>
                    <a:pt x="1238101" y="612279"/>
                  </a:cubicBezTo>
                  <a:cubicBezTo>
                    <a:pt x="1241971" y="612279"/>
                    <a:pt x="1247577" y="610940"/>
                    <a:pt x="1254919" y="608261"/>
                  </a:cubicBezTo>
                  <a:lnTo>
                    <a:pt x="1258491" y="640705"/>
                  </a:lnTo>
                  <a:cubicBezTo>
                    <a:pt x="1248767" y="644872"/>
                    <a:pt x="1237754" y="646956"/>
                    <a:pt x="1225451" y="646956"/>
                  </a:cubicBezTo>
                  <a:cubicBezTo>
                    <a:pt x="1217910" y="646956"/>
                    <a:pt x="1211114" y="645691"/>
                    <a:pt x="1205061" y="643161"/>
                  </a:cubicBezTo>
                  <a:cubicBezTo>
                    <a:pt x="1199009" y="640631"/>
                    <a:pt x="1194569" y="637357"/>
                    <a:pt x="1191741" y="633338"/>
                  </a:cubicBezTo>
                  <a:cubicBezTo>
                    <a:pt x="1188914" y="629320"/>
                    <a:pt x="1186954" y="623888"/>
                    <a:pt x="1185862" y="617042"/>
                  </a:cubicBezTo>
                  <a:cubicBezTo>
                    <a:pt x="1184970" y="612180"/>
                    <a:pt x="1184523" y="602357"/>
                    <a:pt x="1184523" y="587574"/>
                  </a:cubicBezTo>
                  <a:lnTo>
                    <a:pt x="1184523" y="518666"/>
                  </a:lnTo>
                  <a:lnTo>
                    <a:pt x="1165324" y="518666"/>
                  </a:lnTo>
                  <a:lnTo>
                    <a:pt x="1165324" y="485329"/>
                  </a:lnTo>
                  <a:lnTo>
                    <a:pt x="1184523" y="485329"/>
                  </a:lnTo>
                  <a:lnTo>
                    <a:pt x="1184523" y="453926"/>
                  </a:lnTo>
                  <a:close/>
                  <a:moveTo>
                    <a:pt x="1287214" y="425202"/>
                  </a:moveTo>
                  <a:lnTo>
                    <a:pt x="1329035" y="425202"/>
                  </a:lnTo>
                  <a:lnTo>
                    <a:pt x="1329035" y="505421"/>
                  </a:lnTo>
                  <a:cubicBezTo>
                    <a:pt x="1342529" y="489645"/>
                    <a:pt x="1358652" y="481757"/>
                    <a:pt x="1377404" y="481757"/>
                  </a:cubicBezTo>
                  <a:cubicBezTo>
                    <a:pt x="1387028" y="481757"/>
                    <a:pt x="1395710" y="483543"/>
                    <a:pt x="1403449" y="487115"/>
                  </a:cubicBezTo>
                  <a:cubicBezTo>
                    <a:pt x="1411188" y="490687"/>
                    <a:pt x="1417017" y="495251"/>
                    <a:pt x="1420936" y="500807"/>
                  </a:cubicBezTo>
                  <a:cubicBezTo>
                    <a:pt x="1424856" y="506363"/>
                    <a:pt x="1427534" y="512515"/>
                    <a:pt x="1428973" y="519262"/>
                  </a:cubicBezTo>
                  <a:cubicBezTo>
                    <a:pt x="1430412" y="526008"/>
                    <a:pt x="1431131" y="536476"/>
                    <a:pt x="1431131" y="550664"/>
                  </a:cubicBezTo>
                  <a:lnTo>
                    <a:pt x="1431131" y="643384"/>
                  </a:lnTo>
                  <a:lnTo>
                    <a:pt x="1389310" y="643384"/>
                  </a:lnTo>
                  <a:lnTo>
                    <a:pt x="1389310" y="559892"/>
                  </a:lnTo>
                  <a:cubicBezTo>
                    <a:pt x="1389310" y="543322"/>
                    <a:pt x="1388517" y="532805"/>
                    <a:pt x="1386929" y="528340"/>
                  </a:cubicBezTo>
                  <a:cubicBezTo>
                    <a:pt x="1385342" y="523875"/>
                    <a:pt x="1382539" y="520328"/>
                    <a:pt x="1378520" y="517699"/>
                  </a:cubicBezTo>
                  <a:cubicBezTo>
                    <a:pt x="1374502" y="515070"/>
                    <a:pt x="1369467" y="513755"/>
                    <a:pt x="1363414" y="513755"/>
                  </a:cubicBezTo>
                  <a:cubicBezTo>
                    <a:pt x="1356469" y="513755"/>
                    <a:pt x="1350268" y="515442"/>
                    <a:pt x="1344811" y="518815"/>
                  </a:cubicBezTo>
                  <a:cubicBezTo>
                    <a:pt x="1339354" y="522189"/>
                    <a:pt x="1335360" y="527273"/>
                    <a:pt x="1332830" y="534070"/>
                  </a:cubicBezTo>
                  <a:cubicBezTo>
                    <a:pt x="1330300" y="540866"/>
                    <a:pt x="1329035" y="550912"/>
                    <a:pt x="1329035" y="564208"/>
                  </a:cubicBezTo>
                  <a:lnTo>
                    <a:pt x="1329035" y="643384"/>
                  </a:lnTo>
                  <a:lnTo>
                    <a:pt x="1287214" y="643384"/>
                  </a:lnTo>
                  <a:close/>
                  <a:moveTo>
                    <a:pt x="534888" y="425202"/>
                  </a:moveTo>
                  <a:lnTo>
                    <a:pt x="576709" y="425202"/>
                  </a:lnTo>
                  <a:lnTo>
                    <a:pt x="576709" y="463898"/>
                  </a:lnTo>
                  <a:lnTo>
                    <a:pt x="534888" y="463898"/>
                  </a:lnTo>
                  <a:close/>
                  <a:moveTo>
                    <a:pt x="172789" y="425202"/>
                  </a:moveTo>
                  <a:lnTo>
                    <a:pt x="214610" y="425202"/>
                  </a:lnTo>
                  <a:lnTo>
                    <a:pt x="214610" y="505421"/>
                  </a:lnTo>
                  <a:cubicBezTo>
                    <a:pt x="228104" y="489645"/>
                    <a:pt x="244227" y="481757"/>
                    <a:pt x="262979" y="481757"/>
                  </a:cubicBezTo>
                  <a:cubicBezTo>
                    <a:pt x="272604" y="481757"/>
                    <a:pt x="281285" y="483543"/>
                    <a:pt x="289024" y="487115"/>
                  </a:cubicBezTo>
                  <a:cubicBezTo>
                    <a:pt x="296763" y="490687"/>
                    <a:pt x="302592" y="495251"/>
                    <a:pt x="306512" y="500807"/>
                  </a:cubicBezTo>
                  <a:cubicBezTo>
                    <a:pt x="310431" y="506363"/>
                    <a:pt x="313110" y="512515"/>
                    <a:pt x="314548" y="519262"/>
                  </a:cubicBezTo>
                  <a:cubicBezTo>
                    <a:pt x="315987" y="526008"/>
                    <a:pt x="316706" y="536476"/>
                    <a:pt x="316706" y="550664"/>
                  </a:cubicBezTo>
                  <a:lnTo>
                    <a:pt x="316706" y="643384"/>
                  </a:lnTo>
                  <a:lnTo>
                    <a:pt x="274886" y="643384"/>
                  </a:lnTo>
                  <a:lnTo>
                    <a:pt x="274886" y="559892"/>
                  </a:lnTo>
                  <a:cubicBezTo>
                    <a:pt x="274886" y="543322"/>
                    <a:pt x="274092" y="532805"/>
                    <a:pt x="272504" y="528340"/>
                  </a:cubicBezTo>
                  <a:cubicBezTo>
                    <a:pt x="270917" y="523875"/>
                    <a:pt x="268114" y="520328"/>
                    <a:pt x="264096" y="517699"/>
                  </a:cubicBezTo>
                  <a:cubicBezTo>
                    <a:pt x="260077" y="515070"/>
                    <a:pt x="255042" y="513755"/>
                    <a:pt x="248989" y="513755"/>
                  </a:cubicBezTo>
                  <a:cubicBezTo>
                    <a:pt x="242044" y="513755"/>
                    <a:pt x="235843" y="515442"/>
                    <a:pt x="230386" y="518815"/>
                  </a:cubicBezTo>
                  <a:cubicBezTo>
                    <a:pt x="224929" y="522189"/>
                    <a:pt x="220935" y="527273"/>
                    <a:pt x="218405" y="534070"/>
                  </a:cubicBezTo>
                  <a:cubicBezTo>
                    <a:pt x="215875" y="540866"/>
                    <a:pt x="214610" y="550912"/>
                    <a:pt x="214610" y="564208"/>
                  </a:cubicBezTo>
                  <a:lnTo>
                    <a:pt x="214610" y="643384"/>
                  </a:lnTo>
                  <a:lnTo>
                    <a:pt x="172789" y="643384"/>
                  </a:lnTo>
                  <a:close/>
                  <a:moveTo>
                    <a:pt x="0" y="425202"/>
                  </a:moveTo>
                  <a:lnTo>
                    <a:pt x="41821" y="425202"/>
                  </a:lnTo>
                  <a:lnTo>
                    <a:pt x="41821" y="540990"/>
                  </a:lnTo>
                  <a:lnTo>
                    <a:pt x="90785" y="485329"/>
                  </a:lnTo>
                  <a:lnTo>
                    <a:pt x="142280" y="485329"/>
                  </a:lnTo>
                  <a:lnTo>
                    <a:pt x="88255" y="543074"/>
                  </a:lnTo>
                  <a:lnTo>
                    <a:pt x="146149" y="643384"/>
                  </a:lnTo>
                  <a:lnTo>
                    <a:pt x="101054" y="643384"/>
                  </a:lnTo>
                  <a:lnTo>
                    <a:pt x="61317" y="572393"/>
                  </a:lnTo>
                  <a:lnTo>
                    <a:pt x="41821" y="592783"/>
                  </a:lnTo>
                  <a:lnTo>
                    <a:pt x="41821" y="643384"/>
                  </a:lnTo>
                  <a:lnTo>
                    <a:pt x="0" y="643384"/>
                  </a:lnTo>
                  <a:close/>
                  <a:moveTo>
                    <a:pt x="1510903" y="421481"/>
                  </a:moveTo>
                  <a:lnTo>
                    <a:pt x="1549598" y="421481"/>
                  </a:lnTo>
                  <a:lnTo>
                    <a:pt x="1580406" y="465386"/>
                  </a:lnTo>
                  <a:lnTo>
                    <a:pt x="1546771" y="465386"/>
                  </a:lnTo>
                  <a:lnTo>
                    <a:pt x="1529507" y="443210"/>
                  </a:lnTo>
                  <a:lnTo>
                    <a:pt x="1513433" y="465386"/>
                  </a:lnTo>
                  <a:lnTo>
                    <a:pt x="1479649" y="465386"/>
                  </a:lnTo>
                  <a:close/>
                  <a:moveTo>
                    <a:pt x="418058" y="416273"/>
                  </a:moveTo>
                  <a:cubicBezTo>
                    <a:pt x="430262" y="416372"/>
                    <a:pt x="440234" y="418356"/>
                    <a:pt x="447973" y="422226"/>
                  </a:cubicBezTo>
                  <a:cubicBezTo>
                    <a:pt x="456505" y="426393"/>
                    <a:pt x="460871" y="432197"/>
                    <a:pt x="461070" y="439639"/>
                  </a:cubicBezTo>
                  <a:cubicBezTo>
                    <a:pt x="461466" y="449957"/>
                    <a:pt x="452438" y="456258"/>
                    <a:pt x="433983" y="458540"/>
                  </a:cubicBezTo>
                  <a:lnTo>
                    <a:pt x="433983" y="465981"/>
                  </a:lnTo>
                  <a:lnTo>
                    <a:pt x="417314" y="465981"/>
                  </a:lnTo>
                  <a:lnTo>
                    <a:pt x="417314" y="449610"/>
                  </a:lnTo>
                  <a:cubicBezTo>
                    <a:pt x="422970" y="449015"/>
                    <a:pt x="426591" y="448469"/>
                    <a:pt x="428178" y="447973"/>
                  </a:cubicBezTo>
                  <a:cubicBezTo>
                    <a:pt x="433437" y="446683"/>
                    <a:pt x="436116" y="444401"/>
                    <a:pt x="436215" y="441127"/>
                  </a:cubicBezTo>
                  <a:cubicBezTo>
                    <a:pt x="436314" y="438845"/>
                    <a:pt x="434925" y="436910"/>
                    <a:pt x="432048" y="435323"/>
                  </a:cubicBezTo>
                  <a:cubicBezTo>
                    <a:pt x="427881" y="433040"/>
                    <a:pt x="421283" y="431899"/>
                    <a:pt x="412254" y="431899"/>
                  </a:cubicBezTo>
                  <a:cubicBezTo>
                    <a:pt x="409178" y="431899"/>
                    <a:pt x="404515" y="432098"/>
                    <a:pt x="398264" y="432495"/>
                  </a:cubicBezTo>
                  <a:lnTo>
                    <a:pt x="396627" y="417314"/>
                  </a:lnTo>
                  <a:cubicBezTo>
                    <a:pt x="400496" y="416521"/>
                    <a:pt x="407640" y="416173"/>
                    <a:pt x="418058" y="416273"/>
                  </a:cubicBezTo>
                  <a:close/>
                  <a:moveTo>
                    <a:pt x="1521916" y="367457"/>
                  </a:moveTo>
                  <a:cubicBezTo>
                    <a:pt x="1534120" y="367556"/>
                    <a:pt x="1544092" y="369540"/>
                    <a:pt x="1551831" y="373410"/>
                  </a:cubicBezTo>
                  <a:cubicBezTo>
                    <a:pt x="1560364" y="377577"/>
                    <a:pt x="1564729" y="383381"/>
                    <a:pt x="1564928" y="390823"/>
                  </a:cubicBezTo>
                  <a:cubicBezTo>
                    <a:pt x="1565325" y="401142"/>
                    <a:pt x="1556296" y="407442"/>
                    <a:pt x="1537841" y="409724"/>
                  </a:cubicBezTo>
                  <a:lnTo>
                    <a:pt x="1537841" y="417165"/>
                  </a:lnTo>
                  <a:lnTo>
                    <a:pt x="1521172" y="417165"/>
                  </a:lnTo>
                  <a:lnTo>
                    <a:pt x="1521172" y="400794"/>
                  </a:lnTo>
                  <a:cubicBezTo>
                    <a:pt x="1526828" y="400199"/>
                    <a:pt x="1530449" y="399653"/>
                    <a:pt x="1532037" y="399157"/>
                  </a:cubicBezTo>
                  <a:cubicBezTo>
                    <a:pt x="1537295" y="397867"/>
                    <a:pt x="1539974" y="395585"/>
                    <a:pt x="1540073" y="392311"/>
                  </a:cubicBezTo>
                  <a:cubicBezTo>
                    <a:pt x="1540173" y="390029"/>
                    <a:pt x="1538784" y="388094"/>
                    <a:pt x="1535906" y="386507"/>
                  </a:cubicBezTo>
                  <a:cubicBezTo>
                    <a:pt x="1531739" y="384225"/>
                    <a:pt x="1525141" y="383084"/>
                    <a:pt x="1516112" y="383084"/>
                  </a:cubicBezTo>
                  <a:cubicBezTo>
                    <a:pt x="1513036" y="383084"/>
                    <a:pt x="1508373" y="383282"/>
                    <a:pt x="1502122" y="383679"/>
                  </a:cubicBezTo>
                  <a:lnTo>
                    <a:pt x="1500485" y="368499"/>
                  </a:lnTo>
                  <a:cubicBezTo>
                    <a:pt x="1504355" y="367705"/>
                    <a:pt x="1511498" y="367358"/>
                    <a:pt x="1521916" y="367457"/>
                  </a:cubicBezTo>
                  <a:close/>
                  <a:moveTo>
                    <a:pt x="1660326" y="196007"/>
                  </a:moveTo>
                  <a:cubicBezTo>
                    <a:pt x="1654969" y="197793"/>
                    <a:pt x="1646486" y="199926"/>
                    <a:pt x="1634877" y="202407"/>
                  </a:cubicBezTo>
                  <a:cubicBezTo>
                    <a:pt x="1623268" y="204887"/>
                    <a:pt x="1615678" y="207318"/>
                    <a:pt x="1612106" y="209699"/>
                  </a:cubicBezTo>
                  <a:cubicBezTo>
                    <a:pt x="1606649" y="213569"/>
                    <a:pt x="1603921" y="218480"/>
                    <a:pt x="1603921" y="224433"/>
                  </a:cubicBezTo>
                  <a:cubicBezTo>
                    <a:pt x="1603921" y="230287"/>
                    <a:pt x="1606104" y="235347"/>
                    <a:pt x="1610469" y="239614"/>
                  </a:cubicBezTo>
                  <a:cubicBezTo>
                    <a:pt x="1614835" y="243880"/>
                    <a:pt x="1620391" y="246013"/>
                    <a:pt x="1627138" y="246013"/>
                  </a:cubicBezTo>
                  <a:cubicBezTo>
                    <a:pt x="1634678" y="246013"/>
                    <a:pt x="1641872" y="243533"/>
                    <a:pt x="1648718" y="238572"/>
                  </a:cubicBezTo>
                  <a:cubicBezTo>
                    <a:pt x="1653778" y="234801"/>
                    <a:pt x="1657102" y="230188"/>
                    <a:pt x="1658690" y="224731"/>
                  </a:cubicBezTo>
                  <a:cubicBezTo>
                    <a:pt x="1659781" y="221159"/>
                    <a:pt x="1660326" y="214362"/>
                    <a:pt x="1660326" y="204341"/>
                  </a:cubicBezTo>
                  <a:close/>
                  <a:moveTo>
                    <a:pt x="1083022" y="144364"/>
                  </a:moveTo>
                  <a:cubicBezTo>
                    <a:pt x="1072108" y="144364"/>
                    <a:pt x="1062930" y="148531"/>
                    <a:pt x="1055489" y="156865"/>
                  </a:cubicBezTo>
                  <a:cubicBezTo>
                    <a:pt x="1048048" y="165199"/>
                    <a:pt x="1044327" y="177205"/>
                    <a:pt x="1044327" y="192882"/>
                  </a:cubicBezTo>
                  <a:cubicBezTo>
                    <a:pt x="1044327" y="208558"/>
                    <a:pt x="1048048" y="220564"/>
                    <a:pt x="1055489" y="228898"/>
                  </a:cubicBezTo>
                  <a:cubicBezTo>
                    <a:pt x="1062930" y="237232"/>
                    <a:pt x="1072108" y="241399"/>
                    <a:pt x="1083022" y="241399"/>
                  </a:cubicBezTo>
                  <a:cubicBezTo>
                    <a:pt x="1093936" y="241399"/>
                    <a:pt x="1103089" y="237232"/>
                    <a:pt x="1110481" y="228898"/>
                  </a:cubicBezTo>
                  <a:cubicBezTo>
                    <a:pt x="1117873" y="220564"/>
                    <a:pt x="1121569" y="208459"/>
                    <a:pt x="1121569" y="192584"/>
                  </a:cubicBezTo>
                  <a:cubicBezTo>
                    <a:pt x="1121569" y="177106"/>
                    <a:pt x="1117873" y="165199"/>
                    <a:pt x="1110481" y="156865"/>
                  </a:cubicBezTo>
                  <a:cubicBezTo>
                    <a:pt x="1103089" y="148531"/>
                    <a:pt x="1093936" y="144364"/>
                    <a:pt x="1083022" y="144364"/>
                  </a:cubicBezTo>
                  <a:close/>
                  <a:moveTo>
                    <a:pt x="540097" y="144364"/>
                  </a:moveTo>
                  <a:cubicBezTo>
                    <a:pt x="529183" y="144364"/>
                    <a:pt x="520005" y="148531"/>
                    <a:pt x="512564" y="156865"/>
                  </a:cubicBezTo>
                  <a:cubicBezTo>
                    <a:pt x="505123" y="165199"/>
                    <a:pt x="501402" y="177205"/>
                    <a:pt x="501402" y="192882"/>
                  </a:cubicBezTo>
                  <a:cubicBezTo>
                    <a:pt x="501402" y="208558"/>
                    <a:pt x="505123" y="220564"/>
                    <a:pt x="512564" y="228898"/>
                  </a:cubicBezTo>
                  <a:cubicBezTo>
                    <a:pt x="520005" y="237232"/>
                    <a:pt x="529183" y="241399"/>
                    <a:pt x="540097" y="241399"/>
                  </a:cubicBezTo>
                  <a:cubicBezTo>
                    <a:pt x="551011" y="241399"/>
                    <a:pt x="560164" y="237232"/>
                    <a:pt x="567556" y="228898"/>
                  </a:cubicBezTo>
                  <a:cubicBezTo>
                    <a:pt x="574948" y="220564"/>
                    <a:pt x="578644" y="208459"/>
                    <a:pt x="578644" y="192584"/>
                  </a:cubicBezTo>
                  <a:cubicBezTo>
                    <a:pt x="578644" y="177106"/>
                    <a:pt x="574948" y="165199"/>
                    <a:pt x="567556" y="156865"/>
                  </a:cubicBezTo>
                  <a:cubicBezTo>
                    <a:pt x="560164" y="148531"/>
                    <a:pt x="551011" y="144364"/>
                    <a:pt x="540097" y="144364"/>
                  </a:cubicBezTo>
                  <a:close/>
                  <a:moveTo>
                    <a:pt x="649188" y="113854"/>
                  </a:moveTo>
                  <a:lnTo>
                    <a:pt x="691009" y="113854"/>
                  </a:lnTo>
                  <a:lnTo>
                    <a:pt x="691009" y="271909"/>
                  </a:lnTo>
                  <a:lnTo>
                    <a:pt x="649188" y="271909"/>
                  </a:lnTo>
                  <a:close/>
                  <a:moveTo>
                    <a:pt x="1811982" y="110282"/>
                  </a:moveTo>
                  <a:cubicBezTo>
                    <a:pt x="1831231" y="110282"/>
                    <a:pt x="1846536" y="114424"/>
                    <a:pt x="1857896" y="122709"/>
                  </a:cubicBezTo>
                  <a:cubicBezTo>
                    <a:pt x="1869256" y="130994"/>
                    <a:pt x="1877417" y="143619"/>
                    <a:pt x="1882378" y="160586"/>
                  </a:cubicBezTo>
                  <a:lnTo>
                    <a:pt x="1841153" y="168027"/>
                  </a:lnTo>
                  <a:cubicBezTo>
                    <a:pt x="1839764" y="159792"/>
                    <a:pt x="1836614" y="153591"/>
                    <a:pt x="1831702" y="149424"/>
                  </a:cubicBezTo>
                  <a:cubicBezTo>
                    <a:pt x="1826791" y="145257"/>
                    <a:pt x="1820416" y="143173"/>
                    <a:pt x="1812578" y="143173"/>
                  </a:cubicBezTo>
                  <a:cubicBezTo>
                    <a:pt x="1802160" y="143173"/>
                    <a:pt x="1793850" y="146770"/>
                    <a:pt x="1787649" y="153963"/>
                  </a:cubicBezTo>
                  <a:cubicBezTo>
                    <a:pt x="1781448" y="161156"/>
                    <a:pt x="1778347" y="173187"/>
                    <a:pt x="1778347" y="190054"/>
                  </a:cubicBezTo>
                  <a:cubicBezTo>
                    <a:pt x="1778347" y="208806"/>
                    <a:pt x="1781498" y="222052"/>
                    <a:pt x="1787798" y="229791"/>
                  </a:cubicBezTo>
                  <a:cubicBezTo>
                    <a:pt x="1794098" y="237530"/>
                    <a:pt x="1802557" y="241399"/>
                    <a:pt x="1813173" y="241399"/>
                  </a:cubicBezTo>
                  <a:cubicBezTo>
                    <a:pt x="1821110" y="241399"/>
                    <a:pt x="1827609" y="239142"/>
                    <a:pt x="1832670" y="234628"/>
                  </a:cubicBezTo>
                  <a:cubicBezTo>
                    <a:pt x="1837730" y="230113"/>
                    <a:pt x="1841302" y="222349"/>
                    <a:pt x="1843385" y="211336"/>
                  </a:cubicBezTo>
                  <a:lnTo>
                    <a:pt x="1884462" y="218331"/>
                  </a:lnTo>
                  <a:cubicBezTo>
                    <a:pt x="1880195" y="237183"/>
                    <a:pt x="1872010" y="251421"/>
                    <a:pt x="1859905" y="261045"/>
                  </a:cubicBezTo>
                  <a:cubicBezTo>
                    <a:pt x="1847800" y="270669"/>
                    <a:pt x="1831578" y="275481"/>
                    <a:pt x="1811238" y="275481"/>
                  </a:cubicBezTo>
                  <a:cubicBezTo>
                    <a:pt x="1788120" y="275481"/>
                    <a:pt x="1769690" y="268189"/>
                    <a:pt x="1755949" y="253603"/>
                  </a:cubicBezTo>
                  <a:cubicBezTo>
                    <a:pt x="1742207" y="239018"/>
                    <a:pt x="1735336" y="218827"/>
                    <a:pt x="1735336" y="193030"/>
                  </a:cubicBezTo>
                  <a:cubicBezTo>
                    <a:pt x="1735336" y="166936"/>
                    <a:pt x="1742232" y="146621"/>
                    <a:pt x="1756023" y="132085"/>
                  </a:cubicBezTo>
                  <a:cubicBezTo>
                    <a:pt x="1769814" y="117550"/>
                    <a:pt x="1788468" y="110282"/>
                    <a:pt x="1811982" y="110282"/>
                  </a:cubicBezTo>
                  <a:close/>
                  <a:moveTo>
                    <a:pt x="1634877" y="110282"/>
                  </a:moveTo>
                  <a:cubicBezTo>
                    <a:pt x="1653530" y="110282"/>
                    <a:pt x="1667421" y="112490"/>
                    <a:pt x="1676549" y="116905"/>
                  </a:cubicBezTo>
                  <a:cubicBezTo>
                    <a:pt x="1685677" y="121320"/>
                    <a:pt x="1692101" y="126926"/>
                    <a:pt x="1695822" y="133722"/>
                  </a:cubicBezTo>
                  <a:cubicBezTo>
                    <a:pt x="1699543" y="140519"/>
                    <a:pt x="1701403" y="152996"/>
                    <a:pt x="1701403" y="171153"/>
                  </a:cubicBezTo>
                  <a:lnTo>
                    <a:pt x="1700957" y="219968"/>
                  </a:lnTo>
                  <a:cubicBezTo>
                    <a:pt x="1700957" y="233859"/>
                    <a:pt x="1701626" y="244103"/>
                    <a:pt x="1702966" y="250701"/>
                  </a:cubicBezTo>
                  <a:cubicBezTo>
                    <a:pt x="1704305" y="257299"/>
                    <a:pt x="1706810" y="264369"/>
                    <a:pt x="1710482" y="271909"/>
                  </a:cubicBezTo>
                  <a:lnTo>
                    <a:pt x="1669108" y="271909"/>
                  </a:lnTo>
                  <a:cubicBezTo>
                    <a:pt x="1668016" y="269131"/>
                    <a:pt x="1666676" y="265014"/>
                    <a:pt x="1665089" y="259556"/>
                  </a:cubicBezTo>
                  <a:cubicBezTo>
                    <a:pt x="1664394" y="257076"/>
                    <a:pt x="1663898" y="255439"/>
                    <a:pt x="1663601" y="254645"/>
                  </a:cubicBezTo>
                  <a:cubicBezTo>
                    <a:pt x="1656457" y="261590"/>
                    <a:pt x="1648817" y="266799"/>
                    <a:pt x="1640681" y="270272"/>
                  </a:cubicBezTo>
                  <a:cubicBezTo>
                    <a:pt x="1632545" y="273745"/>
                    <a:pt x="1623864" y="275481"/>
                    <a:pt x="1614636" y="275481"/>
                  </a:cubicBezTo>
                  <a:cubicBezTo>
                    <a:pt x="1598364" y="275481"/>
                    <a:pt x="1585540" y="271066"/>
                    <a:pt x="1576164" y="262235"/>
                  </a:cubicBezTo>
                  <a:cubicBezTo>
                    <a:pt x="1566788" y="253405"/>
                    <a:pt x="1562100" y="242243"/>
                    <a:pt x="1562100" y="228749"/>
                  </a:cubicBezTo>
                  <a:cubicBezTo>
                    <a:pt x="1562100" y="219819"/>
                    <a:pt x="1564233" y="211857"/>
                    <a:pt x="1568500" y="204862"/>
                  </a:cubicBezTo>
                  <a:cubicBezTo>
                    <a:pt x="1572766" y="197867"/>
                    <a:pt x="1578744" y="192509"/>
                    <a:pt x="1586433" y="188789"/>
                  </a:cubicBezTo>
                  <a:cubicBezTo>
                    <a:pt x="1594123" y="185068"/>
                    <a:pt x="1605211" y="181819"/>
                    <a:pt x="1619696" y="179040"/>
                  </a:cubicBezTo>
                  <a:cubicBezTo>
                    <a:pt x="1639242" y="175369"/>
                    <a:pt x="1652786" y="171946"/>
                    <a:pt x="1660326" y="168771"/>
                  </a:cubicBezTo>
                  <a:lnTo>
                    <a:pt x="1660326" y="164604"/>
                  </a:lnTo>
                  <a:cubicBezTo>
                    <a:pt x="1660326" y="156567"/>
                    <a:pt x="1658342" y="150838"/>
                    <a:pt x="1654374" y="147415"/>
                  </a:cubicBezTo>
                  <a:cubicBezTo>
                    <a:pt x="1650405" y="143991"/>
                    <a:pt x="1642914" y="142280"/>
                    <a:pt x="1631900" y="142280"/>
                  </a:cubicBezTo>
                  <a:cubicBezTo>
                    <a:pt x="1624459" y="142280"/>
                    <a:pt x="1618655" y="143743"/>
                    <a:pt x="1614488" y="146670"/>
                  </a:cubicBezTo>
                  <a:cubicBezTo>
                    <a:pt x="1610320" y="149597"/>
                    <a:pt x="1606947" y="154732"/>
                    <a:pt x="1604367" y="162074"/>
                  </a:cubicBezTo>
                  <a:lnTo>
                    <a:pt x="1566416" y="155228"/>
                  </a:lnTo>
                  <a:cubicBezTo>
                    <a:pt x="1570682" y="139948"/>
                    <a:pt x="1578025" y="128637"/>
                    <a:pt x="1588443" y="121295"/>
                  </a:cubicBezTo>
                  <a:cubicBezTo>
                    <a:pt x="1598860" y="113953"/>
                    <a:pt x="1614339" y="110282"/>
                    <a:pt x="1634877" y="110282"/>
                  </a:cubicBezTo>
                  <a:close/>
                  <a:moveTo>
                    <a:pt x="1282750" y="110282"/>
                  </a:moveTo>
                  <a:cubicBezTo>
                    <a:pt x="1291977" y="110282"/>
                    <a:pt x="1300411" y="111944"/>
                    <a:pt x="1308050" y="115268"/>
                  </a:cubicBezTo>
                  <a:cubicBezTo>
                    <a:pt x="1315690" y="118591"/>
                    <a:pt x="1321470" y="122833"/>
                    <a:pt x="1325389" y="127992"/>
                  </a:cubicBezTo>
                  <a:cubicBezTo>
                    <a:pt x="1329308" y="133152"/>
                    <a:pt x="1332037" y="139006"/>
                    <a:pt x="1333574" y="145554"/>
                  </a:cubicBezTo>
                  <a:cubicBezTo>
                    <a:pt x="1335112" y="152103"/>
                    <a:pt x="1335881" y="161479"/>
                    <a:pt x="1335881" y="173683"/>
                  </a:cubicBezTo>
                  <a:lnTo>
                    <a:pt x="1335881" y="271909"/>
                  </a:lnTo>
                  <a:lnTo>
                    <a:pt x="1294060" y="271909"/>
                  </a:lnTo>
                  <a:lnTo>
                    <a:pt x="1294060" y="191244"/>
                  </a:lnTo>
                  <a:cubicBezTo>
                    <a:pt x="1294060" y="174179"/>
                    <a:pt x="1293168" y="163141"/>
                    <a:pt x="1291382" y="158130"/>
                  </a:cubicBezTo>
                  <a:cubicBezTo>
                    <a:pt x="1289596" y="153120"/>
                    <a:pt x="1286694" y="149225"/>
                    <a:pt x="1282675" y="146447"/>
                  </a:cubicBezTo>
                  <a:cubicBezTo>
                    <a:pt x="1278657" y="143669"/>
                    <a:pt x="1273820" y="142280"/>
                    <a:pt x="1268164" y="142280"/>
                  </a:cubicBezTo>
                  <a:cubicBezTo>
                    <a:pt x="1260921" y="142280"/>
                    <a:pt x="1254422" y="144264"/>
                    <a:pt x="1248668" y="148233"/>
                  </a:cubicBezTo>
                  <a:cubicBezTo>
                    <a:pt x="1242913" y="152202"/>
                    <a:pt x="1238969" y="157460"/>
                    <a:pt x="1236836" y="164009"/>
                  </a:cubicBezTo>
                  <a:cubicBezTo>
                    <a:pt x="1234703" y="170557"/>
                    <a:pt x="1233636" y="182662"/>
                    <a:pt x="1233636" y="200323"/>
                  </a:cubicBezTo>
                  <a:lnTo>
                    <a:pt x="1233636" y="271909"/>
                  </a:lnTo>
                  <a:lnTo>
                    <a:pt x="1191816" y="271909"/>
                  </a:lnTo>
                  <a:lnTo>
                    <a:pt x="1191816" y="113854"/>
                  </a:lnTo>
                  <a:lnTo>
                    <a:pt x="1230660" y="113854"/>
                  </a:lnTo>
                  <a:lnTo>
                    <a:pt x="1230660" y="137071"/>
                  </a:lnTo>
                  <a:cubicBezTo>
                    <a:pt x="1244451" y="119212"/>
                    <a:pt x="1261814" y="110282"/>
                    <a:pt x="1282750" y="110282"/>
                  </a:cubicBezTo>
                  <a:close/>
                  <a:moveTo>
                    <a:pt x="1082873" y="110282"/>
                  </a:moveTo>
                  <a:cubicBezTo>
                    <a:pt x="1106785" y="110282"/>
                    <a:pt x="1126381" y="118046"/>
                    <a:pt x="1141660" y="133573"/>
                  </a:cubicBezTo>
                  <a:cubicBezTo>
                    <a:pt x="1156940" y="149101"/>
                    <a:pt x="1164580" y="168722"/>
                    <a:pt x="1164580" y="192435"/>
                  </a:cubicBezTo>
                  <a:cubicBezTo>
                    <a:pt x="1164580" y="216347"/>
                    <a:pt x="1156866" y="236166"/>
                    <a:pt x="1141437" y="251892"/>
                  </a:cubicBezTo>
                  <a:cubicBezTo>
                    <a:pt x="1126009" y="267618"/>
                    <a:pt x="1106587" y="275481"/>
                    <a:pt x="1083171" y="275481"/>
                  </a:cubicBezTo>
                  <a:cubicBezTo>
                    <a:pt x="1068685" y="275481"/>
                    <a:pt x="1054869" y="272207"/>
                    <a:pt x="1041722" y="265658"/>
                  </a:cubicBezTo>
                  <a:cubicBezTo>
                    <a:pt x="1028576" y="259110"/>
                    <a:pt x="1018580" y="249511"/>
                    <a:pt x="1011734" y="236860"/>
                  </a:cubicBezTo>
                  <a:cubicBezTo>
                    <a:pt x="1004888" y="224210"/>
                    <a:pt x="1001464" y="208806"/>
                    <a:pt x="1001464" y="190649"/>
                  </a:cubicBezTo>
                  <a:cubicBezTo>
                    <a:pt x="1001464" y="176758"/>
                    <a:pt x="1004888" y="163314"/>
                    <a:pt x="1011734" y="150317"/>
                  </a:cubicBezTo>
                  <a:cubicBezTo>
                    <a:pt x="1018580" y="137319"/>
                    <a:pt x="1028278" y="127397"/>
                    <a:pt x="1040830" y="120551"/>
                  </a:cubicBezTo>
                  <a:cubicBezTo>
                    <a:pt x="1053381" y="113705"/>
                    <a:pt x="1067395" y="110282"/>
                    <a:pt x="1082873" y="110282"/>
                  </a:cubicBezTo>
                  <a:close/>
                  <a:moveTo>
                    <a:pt x="920800" y="110282"/>
                  </a:moveTo>
                  <a:cubicBezTo>
                    <a:pt x="930027" y="110282"/>
                    <a:pt x="938461" y="111944"/>
                    <a:pt x="946100" y="115268"/>
                  </a:cubicBezTo>
                  <a:cubicBezTo>
                    <a:pt x="953740" y="118591"/>
                    <a:pt x="959520" y="122833"/>
                    <a:pt x="963439" y="127992"/>
                  </a:cubicBezTo>
                  <a:cubicBezTo>
                    <a:pt x="967358" y="133152"/>
                    <a:pt x="970087" y="139006"/>
                    <a:pt x="971624" y="145554"/>
                  </a:cubicBezTo>
                  <a:cubicBezTo>
                    <a:pt x="973162" y="152103"/>
                    <a:pt x="973931" y="161479"/>
                    <a:pt x="973931" y="173683"/>
                  </a:cubicBezTo>
                  <a:lnTo>
                    <a:pt x="973931" y="271909"/>
                  </a:lnTo>
                  <a:lnTo>
                    <a:pt x="932110" y="271909"/>
                  </a:lnTo>
                  <a:lnTo>
                    <a:pt x="932110" y="191244"/>
                  </a:lnTo>
                  <a:cubicBezTo>
                    <a:pt x="932110" y="174179"/>
                    <a:pt x="931218" y="163141"/>
                    <a:pt x="929432" y="158130"/>
                  </a:cubicBezTo>
                  <a:cubicBezTo>
                    <a:pt x="927646" y="153120"/>
                    <a:pt x="924744" y="149225"/>
                    <a:pt x="920725" y="146447"/>
                  </a:cubicBezTo>
                  <a:cubicBezTo>
                    <a:pt x="916707" y="143669"/>
                    <a:pt x="911870" y="142280"/>
                    <a:pt x="906214" y="142280"/>
                  </a:cubicBezTo>
                  <a:cubicBezTo>
                    <a:pt x="898972" y="142280"/>
                    <a:pt x="892472" y="144264"/>
                    <a:pt x="886718" y="148233"/>
                  </a:cubicBezTo>
                  <a:cubicBezTo>
                    <a:pt x="880963" y="152202"/>
                    <a:pt x="877019" y="157460"/>
                    <a:pt x="874886" y="164009"/>
                  </a:cubicBezTo>
                  <a:cubicBezTo>
                    <a:pt x="872753" y="170557"/>
                    <a:pt x="871686" y="182662"/>
                    <a:pt x="871686" y="200323"/>
                  </a:cubicBezTo>
                  <a:lnTo>
                    <a:pt x="871686" y="271909"/>
                  </a:lnTo>
                  <a:lnTo>
                    <a:pt x="829866" y="271909"/>
                  </a:lnTo>
                  <a:lnTo>
                    <a:pt x="829866" y="113854"/>
                  </a:lnTo>
                  <a:lnTo>
                    <a:pt x="868710" y="113854"/>
                  </a:lnTo>
                  <a:lnTo>
                    <a:pt x="868710" y="137071"/>
                  </a:lnTo>
                  <a:cubicBezTo>
                    <a:pt x="882501" y="119212"/>
                    <a:pt x="899864" y="110282"/>
                    <a:pt x="920800" y="110282"/>
                  </a:cubicBezTo>
                  <a:close/>
                  <a:moveTo>
                    <a:pt x="539948" y="110282"/>
                  </a:moveTo>
                  <a:cubicBezTo>
                    <a:pt x="563860" y="110282"/>
                    <a:pt x="583456" y="118046"/>
                    <a:pt x="598736" y="133573"/>
                  </a:cubicBezTo>
                  <a:cubicBezTo>
                    <a:pt x="614015" y="149101"/>
                    <a:pt x="621655" y="168722"/>
                    <a:pt x="621655" y="192435"/>
                  </a:cubicBezTo>
                  <a:cubicBezTo>
                    <a:pt x="621655" y="216347"/>
                    <a:pt x="613941" y="236166"/>
                    <a:pt x="598512" y="251892"/>
                  </a:cubicBezTo>
                  <a:cubicBezTo>
                    <a:pt x="583084" y="267618"/>
                    <a:pt x="563662" y="275481"/>
                    <a:pt x="540246" y="275481"/>
                  </a:cubicBezTo>
                  <a:cubicBezTo>
                    <a:pt x="525760" y="275481"/>
                    <a:pt x="511944" y="272207"/>
                    <a:pt x="498797" y="265658"/>
                  </a:cubicBezTo>
                  <a:cubicBezTo>
                    <a:pt x="485651" y="259110"/>
                    <a:pt x="475655" y="249511"/>
                    <a:pt x="468809" y="236860"/>
                  </a:cubicBezTo>
                  <a:cubicBezTo>
                    <a:pt x="461962" y="224210"/>
                    <a:pt x="458539" y="208806"/>
                    <a:pt x="458539" y="190649"/>
                  </a:cubicBezTo>
                  <a:cubicBezTo>
                    <a:pt x="458539" y="176758"/>
                    <a:pt x="461962" y="163314"/>
                    <a:pt x="468809" y="150317"/>
                  </a:cubicBezTo>
                  <a:cubicBezTo>
                    <a:pt x="475655" y="137319"/>
                    <a:pt x="485353" y="127397"/>
                    <a:pt x="497904" y="120551"/>
                  </a:cubicBezTo>
                  <a:cubicBezTo>
                    <a:pt x="510456" y="113705"/>
                    <a:pt x="524470" y="110282"/>
                    <a:pt x="539948" y="110282"/>
                  </a:cubicBezTo>
                  <a:close/>
                  <a:moveTo>
                    <a:pt x="1512243" y="58043"/>
                  </a:moveTo>
                  <a:lnTo>
                    <a:pt x="1512243" y="113854"/>
                  </a:lnTo>
                  <a:lnTo>
                    <a:pt x="1540818" y="113854"/>
                  </a:lnTo>
                  <a:lnTo>
                    <a:pt x="1540818" y="147191"/>
                  </a:lnTo>
                  <a:lnTo>
                    <a:pt x="1512243" y="147191"/>
                  </a:lnTo>
                  <a:lnTo>
                    <a:pt x="1512243" y="210890"/>
                  </a:lnTo>
                  <a:cubicBezTo>
                    <a:pt x="1512243" y="223788"/>
                    <a:pt x="1512515" y="231304"/>
                    <a:pt x="1513061" y="233437"/>
                  </a:cubicBezTo>
                  <a:cubicBezTo>
                    <a:pt x="1513607" y="235570"/>
                    <a:pt x="1514847" y="237332"/>
                    <a:pt x="1516782" y="238721"/>
                  </a:cubicBezTo>
                  <a:cubicBezTo>
                    <a:pt x="1518717" y="240110"/>
                    <a:pt x="1521073" y="240804"/>
                    <a:pt x="1523851" y="240804"/>
                  </a:cubicBezTo>
                  <a:cubicBezTo>
                    <a:pt x="1527721" y="240804"/>
                    <a:pt x="1533327" y="239465"/>
                    <a:pt x="1540669" y="236786"/>
                  </a:cubicBezTo>
                  <a:lnTo>
                    <a:pt x="1544241" y="269230"/>
                  </a:lnTo>
                  <a:cubicBezTo>
                    <a:pt x="1534517" y="273398"/>
                    <a:pt x="1523504" y="275481"/>
                    <a:pt x="1511201" y="275481"/>
                  </a:cubicBezTo>
                  <a:cubicBezTo>
                    <a:pt x="1503660" y="275481"/>
                    <a:pt x="1496864" y="274216"/>
                    <a:pt x="1490811" y="271686"/>
                  </a:cubicBezTo>
                  <a:cubicBezTo>
                    <a:pt x="1484759" y="269156"/>
                    <a:pt x="1480319" y="265882"/>
                    <a:pt x="1477491" y="261863"/>
                  </a:cubicBezTo>
                  <a:cubicBezTo>
                    <a:pt x="1474664" y="257845"/>
                    <a:pt x="1472704" y="252413"/>
                    <a:pt x="1471612" y="245567"/>
                  </a:cubicBezTo>
                  <a:cubicBezTo>
                    <a:pt x="1470720" y="240705"/>
                    <a:pt x="1470273" y="230882"/>
                    <a:pt x="1470273" y="216099"/>
                  </a:cubicBezTo>
                  <a:lnTo>
                    <a:pt x="1470273" y="147191"/>
                  </a:lnTo>
                  <a:lnTo>
                    <a:pt x="1451074" y="147191"/>
                  </a:lnTo>
                  <a:lnTo>
                    <a:pt x="1451074" y="113854"/>
                  </a:lnTo>
                  <a:lnTo>
                    <a:pt x="1470273" y="113854"/>
                  </a:lnTo>
                  <a:lnTo>
                    <a:pt x="1470273" y="82451"/>
                  </a:lnTo>
                  <a:close/>
                  <a:moveTo>
                    <a:pt x="1915864" y="53727"/>
                  </a:moveTo>
                  <a:lnTo>
                    <a:pt x="1957685" y="53727"/>
                  </a:lnTo>
                  <a:lnTo>
                    <a:pt x="1957685" y="133946"/>
                  </a:lnTo>
                  <a:cubicBezTo>
                    <a:pt x="1971179" y="118170"/>
                    <a:pt x="1987302" y="110282"/>
                    <a:pt x="2006054" y="110282"/>
                  </a:cubicBezTo>
                  <a:cubicBezTo>
                    <a:pt x="2015678" y="110282"/>
                    <a:pt x="2024360" y="112068"/>
                    <a:pt x="2032099" y="115640"/>
                  </a:cubicBezTo>
                  <a:cubicBezTo>
                    <a:pt x="2039838" y="119212"/>
                    <a:pt x="2045668" y="123776"/>
                    <a:pt x="2049586" y="129332"/>
                  </a:cubicBezTo>
                  <a:cubicBezTo>
                    <a:pt x="2053506" y="134888"/>
                    <a:pt x="2056184" y="141040"/>
                    <a:pt x="2057623" y="147787"/>
                  </a:cubicBezTo>
                  <a:cubicBezTo>
                    <a:pt x="2059062" y="154533"/>
                    <a:pt x="2059781" y="165001"/>
                    <a:pt x="2059781" y="179189"/>
                  </a:cubicBezTo>
                  <a:lnTo>
                    <a:pt x="2059781" y="271909"/>
                  </a:lnTo>
                  <a:lnTo>
                    <a:pt x="2017960" y="271909"/>
                  </a:lnTo>
                  <a:lnTo>
                    <a:pt x="2017960" y="188417"/>
                  </a:lnTo>
                  <a:cubicBezTo>
                    <a:pt x="2017960" y="171847"/>
                    <a:pt x="2017167" y="161330"/>
                    <a:pt x="2015579" y="156865"/>
                  </a:cubicBezTo>
                  <a:cubicBezTo>
                    <a:pt x="2013992" y="152400"/>
                    <a:pt x="2011189" y="148853"/>
                    <a:pt x="2007170" y="146224"/>
                  </a:cubicBezTo>
                  <a:cubicBezTo>
                    <a:pt x="2003152" y="143595"/>
                    <a:pt x="1998117" y="142280"/>
                    <a:pt x="1992064" y="142280"/>
                  </a:cubicBezTo>
                  <a:cubicBezTo>
                    <a:pt x="1985119" y="142280"/>
                    <a:pt x="1978918" y="143967"/>
                    <a:pt x="1973461" y="147340"/>
                  </a:cubicBezTo>
                  <a:cubicBezTo>
                    <a:pt x="1968004" y="150714"/>
                    <a:pt x="1964010" y="155798"/>
                    <a:pt x="1961480" y="162595"/>
                  </a:cubicBezTo>
                  <a:cubicBezTo>
                    <a:pt x="1958950" y="169391"/>
                    <a:pt x="1957685" y="179437"/>
                    <a:pt x="1957685" y="192733"/>
                  </a:cubicBezTo>
                  <a:lnTo>
                    <a:pt x="1957685" y="271909"/>
                  </a:lnTo>
                  <a:lnTo>
                    <a:pt x="1915864" y="271909"/>
                  </a:lnTo>
                  <a:close/>
                  <a:moveTo>
                    <a:pt x="649188" y="53727"/>
                  </a:moveTo>
                  <a:lnTo>
                    <a:pt x="691009" y="53727"/>
                  </a:lnTo>
                  <a:lnTo>
                    <a:pt x="691009" y="92423"/>
                  </a:lnTo>
                  <a:lnTo>
                    <a:pt x="649188" y="92423"/>
                  </a:lnTo>
                  <a:close/>
                  <a:moveTo>
                    <a:pt x="287089" y="53727"/>
                  </a:moveTo>
                  <a:lnTo>
                    <a:pt x="328910" y="53727"/>
                  </a:lnTo>
                  <a:lnTo>
                    <a:pt x="328910" y="133946"/>
                  </a:lnTo>
                  <a:cubicBezTo>
                    <a:pt x="342404" y="118170"/>
                    <a:pt x="358527" y="110282"/>
                    <a:pt x="377279" y="110282"/>
                  </a:cubicBezTo>
                  <a:cubicBezTo>
                    <a:pt x="386904" y="110282"/>
                    <a:pt x="395585" y="112068"/>
                    <a:pt x="403324" y="115640"/>
                  </a:cubicBezTo>
                  <a:cubicBezTo>
                    <a:pt x="411063" y="119212"/>
                    <a:pt x="416892" y="123776"/>
                    <a:pt x="420812" y="129332"/>
                  </a:cubicBezTo>
                  <a:cubicBezTo>
                    <a:pt x="424731" y="134888"/>
                    <a:pt x="427410" y="141040"/>
                    <a:pt x="428848" y="147787"/>
                  </a:cubicBezTo>
                  <a:cubicBezTo>
                    <a:pt x="430287" y="154533"/>
                    <a:pt x="431006" y="165001"/>
                    <a:pt x="431006" y="179189"/>
                  </a:cubicBezTo>
                  <a:lnTo>
                    <a:pt x="431006" y="271909"/>
                  </a:lnTo>
                  <a:lnTo>
                    <a:pt x="389186" y="271909"/>
                  </a:lnTo>
                  <a:lnTo>
                    <a:pt x="389186" y="188417"/>
                  </a:lnTo>
                  <a:cubicBezTo>
                    <a:pt x="389186" y="171847"/>
                    <a:pt x="388392" y="161330"/>
                    <a:pt x="386804" y="156865"/>
                  </a:cubicBezTo>
                  <a:cubicBezTo>
                    <a:pt x="385217" y="152400"/>
                    <a:pt x="382414" y="148853"/>
                    <a:pt x="378396" y="146224"/>
                  </a:cubicBezTo>
                  <a:cubicBezTo>
                    <a:pt x="374377" y="143595"/>
                    <a:pt x="369342" y="142280"/>
                    <a:pt x="363289" y="142280"/>
                  </a:cubicBezTo>
                  <a:cubicBezTo>
                    <a:pt x="356344" y="142280"/>
                    <a:pt x="350143" y="143967"/>
                    <a:pt x="344686" y="147340"/>
                  </a:cubicBezTo>
                  <a:cubicBezTo>
                    <a:pt x="339229" y="150714"/>
                    <a:pt x="335235" y="155798"/>
                    <a:pt x="332705" y="162595"/>
                  </a:cubicBezTo>
                  <a:cubicBezTo>
                    <a:pt x="330175" y="169391"/>
                    <a:pt x="328910" y="179437"/>
                    <a:pt x="328910" y="192733"/>
                  </a:cubicBezTo>
                  <a:lnTo>
                    <a:pt x="328910" y="271909"/>
                  </a:lnTo>
                  <a:lnTo>
                    <a:pt x="287089" y="271909"/>
                  </a:lnTo>
                  <a:close/>
                  <a:moveTo>
                    <a:pt x="1635621" y="50007"/>
                  </a:moveTo>
                  <a:lnTo>
                    <a:pt x="1682502" y="50007"/>
                  </a:lnTo>
                  <a:lnTo>
                    <a:pt x="1641574" y="94506"/>
                  </a:lnTo>
                  <a:lnTo>
                    <a:pt x="1615083" y="94506"/>
                  </a:lnTo>
                  <a:close/>
                  <a:moveTo>
                    <a:pt x="520898" y="50007"/>
                  </a:moveTo>
                  <a:lnTo>
                    <a:pt x="559594" y="50007"/>
                  </a:lnTo>
                  <a:lnTo>
                    <a:pt x="590401" y="93911"/>
                  </a:lnTo>
                  <a:lnTo>
                    <a:pt x="556766" y="93911"/>
                  </a:lnTo>
                  <a:lnTo>
                    <a:pt x="539502" y="71735"/>
                  </a:lnTo>
                  <a:lnTo>
                    <a:pt x="523428" y="93911"/>
                  </a:lnTo>
                  <a:lnTo>
                    <a:pt x="489644" y="93911"/>
                  </a:lnTo>
                  <a:close/>
                  <a:moveTo>
                    <a:pt x="162818" y="50007"/>
                  </a:moveTo>
                  <a:cubicBezTo>
                    <a:pt x="189508" y="50007"/>
                    <a:pt x="211187" y="57894"/>
                    <a:pt x="227856" y="73670"/>
                  </a:cubicBezTo>
                  <a:cubicBezTo>
                    <a:pt x="237778" y="82997"/>
                    <a:pt x="245219" y="96391"/>
                    <a:pt x="250180" y="113854"/>
                  </a:cubicBezTo>
                  <a:lnTo>
                    <a:pt x="206573" y="124272"/>
                  </a:lnTo>
                  <a:cubicBezTo>
                    <a:pt x="203994" y="112961"/>
                    <a:pt x="198611" y="104031"/>
                    <a:pt x="190426" y="97483"/>
                  </a:cubicBezTo>
                  <a:cubicBezTo>
                    <a:pt x="182240" y="90934"/>
                    <a:pt x="172293" y="87660"/>
                    <a:pt x="160586" y="87660"/>
                  </a:cubicBezTo>
                  <a:cubicBezTo>
                    <a:pt x="144413" y="87660"/>
                    <a:pt x="131291" y="93464"/>
                    <a:pt x="121220" y="105073"/>
                  </a:cubicBezTo>
                  <a:cubicBezTo>
                    <a:pt x="111150" y="116682"/>
                    <a:pt x="106114" y="135483"/>
                    <a:pt x="106114" y="161479"/>
                  </a:cubicBezTo>
                  <a:cubicBezTo>
                    <a:pt x="106114" y="189062"/>
                    <a:pt x="111075" y="208707"/>
                    <a:pt x="120997" y="220415"/>
                  </a:cubicBezTo>
                  <a:cubicBezTo>
                    <a:pt x="130919" y="232123"/>
                    <a:pt x="143818" y="237976"/>
                    <a:pt x="159693" y="237976"/>
                  </a:cubicBezTo>
                  <a:cubicBezTo>
                    <a:pt x="171400" y="237976"/>
                    <a:pt x="181471" y="234256"/>
                    <a:pt x="189905" y="226814"/>
                  </a:cubicBezTo>
                  <a:cubicBezTo>
                    <a:pt x="198338" y="219373"/>
                    <a:pt x="204391" y="207665"/>
                    <a:pt x="208062" y="191691"/>
                  </a:cubicBezTo>
                  <a:lnTo>
                    <a:pt x="250775" y="205234"/>
                  </a:lnTo>
                  <a:cubicBezTo>
                    <a:pt x="244227" y="229047"/>
                    <a:pt x="233338" y="246732"/>
                    <a:pt x="218108" y="258291"/>
                  </a:cubicBezTo>
                  <a:cubicBezTo>
                    <a:pt x="202878" y="269850"/>
                    <a:pt x="183555" y="275630"/>
                    <a:pt x="160139" y="275630"/>
                  </a:cubicBezTo>
                  <a:cubicBezTo>
                    <a:pt x="131167" y="275630"/>
                    <a:pt x="107355" y="265733"/>
                    <a:pt x="88702" y="245939"/>
                  </a:cubicBezTo>
                  <a:cubicBezTo>
                    <a:pt x="70048" y="226145"/>
                    <a:pt x="60722" y="199083"/>
                    <a:pt x="60722" y="164753"/>
                  </a:cubicBezTo>
                  <a:cubicBezTo>
                    <a:pt x="60722" y="128439"/>
                    <a:pt x="70098" y="100236"/>
                    <a:pt x="88850" y="80144"/>
                  </a:cubicBezTo>
                  <a:cubicBezTo>
                    <a:pt x="107603" y="60052"/>
                    <a:pt x="132259" y="50007"/>
                    <a:pt x="162818" y="50007"/>
                  </a:cubicBezTo>
                  <a:close/>
                  <a:moveTo>
                    <a:pt x="492621" y="0"/>
                  </a:moveTo>
                  <a:lnTo>
                    <a:pt x="539502" y="0"/>
                  </a:lnTo>
                  <a:lnTo>
                    <a:pt x="560040" y="41970"/>
                  </a:lnTo>
                  <a:lnTo>
                    <a:pt x="533698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pic>
        <p:nvPicPr>
          <p:cNvPr id="27655" name="Picture 2" descr="Methods of Vegetative Propagation | Definition, Examples, Diagra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317750"/>
            <a:ext cx="1922462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27"/>
          <p:cNvSpPr txBox="1">
            <a:spLocks noChangeArrowheads="1"/>
          </p:cNvSpPr>
          <p:nvPr/>
        </p:nvSpPr>
        <p:spPr bwMode="auto">
          <a:xfrm>
            <a:off x="500063" y="1876425"/>
            <a:ext cx="25860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>
                <a:cs typeface="Arial" pitchFamily="34" charset="0"/>
              </a:rPr>
              <a:t>Sinh sản vô tính ở trùng roi xanh</a:t>
            </a:r>
            <a:endParaRPr lang="vi-VN" sz="1600" b="1"/>
          </a:p>
        </p:txBody>
      </p:sp>
      <p:sp>
        <p:nvSpPr>
          <p:cNvPr id="27657" name="TextBox 28"/>
          <p:cNvSpPr txBox="1">
            <a:spLocks noChangeArrowheads="1"/>
          </p:cNvSpPr>
          <p:nvPr/>
        </p:nvSpPr>
        <p:spPr bwMode="auto">
          <a:xfrm>
            <a:off x="2082800" y="2986088"/>
            <a:ext cx="1217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1600" b="1">
                <a:cs typeface="Arial" pitchFamily="34" charset="0"/>
              </a:rPr>
              <a:t>Sinh sản vô tính</a:t>
            </a:r>
          </a:p>
          <a:p>
            <a:pPr>
              <a:lnSpc>
                <a:spcPct val="125000"/>
              </a:lnSpc>
            </a:pPr>
            <a:r>
              <a:rPr lang="vi-VN" sz="1600" b="1">
                <a:cs typeface="Arial" pitchFamily="34" charset="0"/>
              </a:rPr>
              <a:t>ở cây gừng</a:t>
            </a:r>
            <a:endParaRPr lang="vi-VN" sz="1600" b="1"/>
          </a:p>
        </p:txBody>
      </p:sp>
      <p:sp>
        <p:nvSpPr>
          <p:cNvPr id="31" name="TextBox 30">
            <a:extLst/>
          </p:cNvPr>
          <p:cNvSpPr txBox="1"/>
          <p:nvPr/>
        </p:nvSpPr>
        <p:spPr>
          <a:xfrm>
            <a:off x="4710113" y="452438"/>
            <a:ext cx="4243387" cy="13208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Câu hỏi 1: </a:t>
            </a:r>
            <a:r>
              <a:rPr lang="vi-VN" sz="2200" dirty="0">
                <a:cs typeface="Arial" panose="020B0604020202020204" pitchFamily="34" charset="0"/>
              </a:rPr>
              <a:t>Quan sát hình kết hợp đọc thông tin phần II, đánh dấu </a:t>
            </a:r>
            <a:r>
              <a:rPr lang="vi-VN" sz="2200" b="1" dirty="0">
                <a:cs typeface="Arial" panose="020B0604020202020204" pitchFamily="34" charset="0"/>
              </a:rPr>
              <a:t>X</a:t>
            </a:r>
            <a:r>
              <a:rPr lang="vi-VN" sz="2200" dirty="0">
                <a:cs typeface="Arial" panose="020B0604020202020204" pitchFamily="34" charset="0"/>
              </a:rPr>
              <a:t> vào ô phù hợp:</a:t>
            </a:r>
            <a:endParaRPr lang="vi-VN" sz="2200" dirty="0">
              <a:latin typeface="Arial" charset="0"/>
            </a:endParaRPr>
          </a:p>
        </p:txBody>
      </p:sp>
      <p:graphicFrame>
        <p:nvGraphicFramePr>
          <p:cNvPr id="33" name="Table 33">
            <a:extLst/>
          </p:cNvPr>
          <p:cNvGraphicFramePr>
            <a:graphicFrameLocks noGrp="1"/>
          </p:cNvGraphicFramePr>
          <p:nvPr/>
        </p:nvGraphicFramePr>
        <p:xfrm>
          <a:off x="3709988" y="2079625"/>
          <a:ext cx="5281612" cy="45344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77905">
                <a:tc>
                  <a:txBody>
                    <a:bodyPr/>
                    <a:lstStyle/>
                    <a:p>
                      <a:pPr algn="ctr"/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noProof="0"/>
                        <a:t>Con sinh ra có sự kết hợp của </a:t>
                      </a:r>
                    </a:p>
                    <a:p>
                      <a:pPr algn="ctr"/>
                      <a:r>
                        <a:rPr lang="vi-VN" sz="1600" b="1" noProof="0"/>
                        <a:t>giao tử đực và </a:t>
                      </a:r>
                    </a:p>
                    <a:p>
                      <a:pPr algn="ctr"/>
                      <a:r>
                        <a:rPr lang="vi-VN" sz="1600" b="1" noProof="0"/>
                        <a:t>giao tử cái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noProof="0" dirty="0"/>
                        <a:t>Con sinh ra từ một phần cơ thể của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noProof="0"/>
                        <a:t>Con có các đặc điểm giống hệt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noProof="0"/>
                        <a:t>Con có những đặc điểm khác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596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trùng roi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/>
                        <a:t>X</a:t>
                      </a:r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/>
                        <a:t>X</a:t>
                      </a:r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596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cây gừng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/>
                        <a:t>X</a:t>
                      </a:r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/>
                        <a:t>X</a:t>
                      </a:r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03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thủy tức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/>
                        <a:t>X</a:t>
                      </a:r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/>
                        <a:t>X</a:t>
                      </a:r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-401" y="6392950"/>
            <a:ext cx="3074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 ở </a:t>
            </a:r>
            <a:r>
              <a:rPr lang="en-US" sz="1600" b="1" dirty="0" err="1" smtClean="0">
                <a:cs typeface="Arial" pitchFamily="34" charset="0"/>
              </a:rPr>
              <a:t>thủy</a:t>
            </a:r>
            <a:r>
              <a:rPr lang="en-US" sz="1600" b="1" dirty="0" smtClean="0">
                <a:cs typeface="Arial" pitchFamily="34" charset="0"/>
              </a:rPr>
              <a:t> </a:t>
            </a:r>
            <a:r>
              <a:rPr lang="en-US" sz="1600" b="1" dirty="0" err="1" smtClean="0">
                <a:cs typeface="Arial" pitchFamily="34" charset="0"/>
              </a:rPr>
              <a:t>tức</a:t>
            </a:r>
            <a:r>
              <a:rPr lang="en-US" sz="1600" b="1" dirty="0" smtClean="0">
                <a:cs typeface="Arial" pitchFamily="34" charset="0"/>
              </a:rPr>
              <a:t> </a:t>
            </a:r>
            <a:endParaRPr lang="vi-VN" sz="1600" b="1" dirty="0"/>
          </a:p>
        </p:txBody>
      </p:sp>
    </p:spTree>
    <p:extLst>
      <p:ext uri="{BB962C8B-B14F-4D97-AF65-F5344CB8AC3E}">
        <p14:creationId xmlns:p14="http://schemas.microsoft.com/office/powerpoint/2010/main" val="3023962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307068"/>
            <a:ext cx="22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vô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676400"/>
            <a:ext cx="7154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Sinh</a:t>
            </a:r>
            <a:r>
              <a:rPr lang="en-US" b="1" dirty="0" smtClean="0"/>
              <a:t> </a:t>
            </a:r>
            <a:r>
              <a:rPr lang="en-US" b="1" dirty="0" err="1" smtClean="0"/>
              <a:t>sản</a:t>
            </a:r>
            <a:r>
              <a:rPr lang="en-US" b="1" dirty="0" smtClean="0"/>
              <a:t> </a:t>
            </a:r>
            <a:r>
              <a:rPr lang="en-US" b="1" dirty="0" err="1" smtClean="0"/>
              <a:t>vô</a:t>
            </a:r>
            <a:r>
              <a:rPr lang="en-US" b="1" dirty="0" smtClean="0"/>
              <a:t> </a:t>
            </a:r>
            <a:r>
              <a:rPr lang="en-US" b="1" dirty="0" err="1" smtClean="0"/>
              <a:t>tính</a:t>
            </a:r>
            <a:r>
              <a:rPr lang="en-US" b="1" dirty="0" smtClean="0"/>
              <a:t> </a:t>
            </a:r>
            <a:r>
              <a:rPr lang="en-US" b="1" dirty="0" err="1" smtClean="0"/>
              <a:t>là</a:t>
            </a:r>
            <a:r>
              <a:rPr lang="en-US" b="1" dirty="0" smtClean="0"/>
              <a:t> </a:t>
            </a:r>
            <a:r>
              <a:rPr lang="en-US" b="1" dirty="0" err="1" smtClean="0"/>
              <a:t>hình</a:t>
            </a:r>
            <a:r>
              <a:rPr lang="en-US" b="1" dirty="0" smtClean="0"/>
              <a:t> </a:t>
            </a:r>
            <a:r>
              <a:rPr lang="en-US" b="1" dirty="0" err="1" smtClean="0"/>
              <a:t>thức</a:t>
            </a:r>
            <a:r>
              <a:rPr lang="en-US" b="1" dirty="0" smtClean="0"/>
              <a:t> </a:t>
            </a:r>
            <a:r>
              <a:rPr lang="vi-VN" b="1" dirty="0" smtClean="0"/>
              <a:t> </a:t>
            </a:r>
            <a:r>
              <a:rPr lang="en-US" b="1" dirty="0" err="1" smtClean="0"/>
              <a:t>sinh</a:t>
            </a:r>
            <a:r>
              <a:rPr lang="vi-VN" b="1" dirty="0" smtClean="0"/>
              <a:t> </a:t>
            </a:r>
            <a:r>
              <a:rPr lang="en-US" b="1" dirty="0" err="1" smtClean="0"/>
              <a:t>sản</a:t>
            </a:r>
            <a:r>
              <a:rPr lang="vi-VN" b="1" dirty="0" smtClean="0"/>
              <a:t> </a:t>
            </a:r>
            <a:r>
              <a:rPr lang="vi-VN" b="1" dirty="0">
                <a:solidFill>
                  <a:srgbClr val="FF0000"/>
                </a:solidFill>
              </a:rPr>
              <a:t>không</a:t>
            </a:r>
            <a:r>
              <a:rPr lang="vi-VN" b="1" dirty="0"/>
              <a:t> </a:t>
            </a:r>
            <a:r>
              <a:rPr lang="en-US" b="1" dirty="0" err="1" smtClean="0"/>
              <a:t>có</a:t>
            </a:r>
            <a:r>
              <a:rPr lang="en-US" b="1" dirty="0" smtClean="0"/>
              <a:t> </a:t>
            </a:r>
            <a:r>
              <a:rPr lang="en-US" b="1" dirty="0" err="1" smtClean="0"/>
              <a:t>sự</a:t>
            </a:r>
            <a:r>
              <a:rPr lang="en-US" b="1" dirty="0" smtClean="0"/>
              <a:t> </a:t>
            </a:r>
            <a:r>
              <a:rPr lang="en-US" b="1" dirty="0" err="1" smtClean="0"/>
              <a:t>kết</a:t>
            </a:r>
            <a:r>
              <a:rPr lang="en-US" b="1" dirty="0" smtClean="0"/>
              <a:t> </a:t>
            </a:r>
            <a:r>
              <a:rPr lang="en-US" b="1" dirty="0" err="1" smtClean="0"/>
              <a:t>hợp</a:t>
            </a:r>
            <a:r>
              <a:rPr lang="en-US" b="1" dirty="0" smtClean="0"/>
              <a:t> </a:t>
            </a:r>
            <a:r>
              <a:rPr lang="en-US" b="1" dirty="0" err="1" smtClean="0"/>
              <a:t>giao</a:t>
            </a:r>
            <a:r>
              <a:rPr lang="en-US" b="1" dirty="0" smtClean="0"/>
              <a:t> </a:t>
            </a:r>
            <a:r>
              <a:rPr lang="en-US" b="1" dirty="0" err="1" smtClean="0"/>
              <a:t>tử</a:t>
            </a:r>
            <a:r>
              <a:rPr lang="en-US" b="1" dirty="0" smtClean="0"/>
              <a:t> </a:t>
            </a:r>
            <a:r>
              <a:rPr lang="en-US" b="1" dirty="0" err="1" smtClean="0"/>
              <a:t>đực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và</a:t>
            </a:r>
            <a:r>
              <a:rPr lang="en-US" b="1" dirty="0" smtClean="0"/>
              <a:t> </a:t>
            </a:r>
            <a:r>
              <a:rPr lang="en-US" b="1" dirty="0" err="1" smtClean="0"/>
              <a:t>giao</a:t>
            </a:r>
            <a:r>
              <a:rPr lang="en-US" b="1" dirty="0" smtClean="0"/>
              <a:t> </a:t>
            </a:r>
            <a:r>
              <a:rPr lang="en-US" b="1" dirty="0" err="1" smtClean="0"/>
              <a:t>tử</a:t>
            </a:r>
            <a:r>
              <a:rPr lang="en-US" b="1" dirty="0" smtClean="0"/>
              <a:t> </a:t>
            </a:r>
            <a:r>
              <a:rPr lang="en-US" b="1" dirty="0" err="1" smtClean="0"/>
              <a:t>cái</a:t>
            </a:r>
            <a:r>
              <a:rPr lang="en-US" b="1" dirty="0" smtClean="0"/>
              <a:t> </a:t>
            </a:r>
            <a:endParaRPr lang="vi-VN" b="1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0670"/>
            <a:ext cx="5476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640556" y="786307"/>
            <a:ext cx="3933825" cy="46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vi-VN" sz="2800" b="1" dirty="0"/>
              <a:t>1. </a:t>
            </a:r>
            <a:r>
              <a:rPr lang="vi-VN" sz="2800" b="1" dirty="0" smtClean="0">
                <a:solidFill>
                  <a:srgbClr val="FF0000"/>
                </a:solidFill>
              </a:rPr>
              <a:t>K</a:t>
            </a:r>
            <a:r>
              <a:rPr lang="en-US" sz="2800" b="1" dirty="0" err="1" smtClean="0">
                <a:solidFill>
                  <a:srgbClr val="FF0000"/>
                </a:solidFill>
              </a:rPr>
              <a:t>hái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niệm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66712" y="314325"/>
            <a:ext cx="65341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/>
              <a:t>II - </a:t>
            </a:r>
            <a:r>
              <a:rPr lang="vi-VN" sz="2800" b="1" dirty="0"/>
              <a:t>SINH SẢN VÔ TÍNH</a:t>
            </a:r>
          </a:p>
        </p:txBody>
      </p:sp>
    </p:spTree>
    <p:extLst>
      <p:ext uri="{BB962C8B-B14F-4D97-AF65-F5344CB8AC3E}">
        <p14:creationId xmlns:p14="http://schemas.microsoft.com/office/powerpoint/2010/main" val="1337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3">
            <a:extLst/>
          </p:cNvPr>
          <p:cNvGraphicFramePr>
            <a:graphicFrameLocks noGrp="1"/>
          </p:cNvGraphicFramePr>
          <p:nvPr/>
        </p:nvGraphicFramePr>
        <p:xfrm>
          <a:off x="3709988" y="2079625"/>
          <a:ext cx="5281612" cy="45344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77905">
                <a:tc>
                  <a:txBody>
                    <a:bodyPr/>
                    <a:lstStyle/>
                    <a:p>
                      <a:pPr algn="ctr"/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noProof="0" dirty="0"/>
                        <a:t>Con sinh ra có sự kết hợp của </a:t>
                      </a:r>
                    </a:p>
                    <a:p>
                      <a:pPr algn="ctr"/>
                      <a:r>
                        <a:rPr lang="vi-VN" sz="1600" b="1" noProof="0" dirty="0"/>
                        <a:t>giao tử đực và </a:t>
                      </a:r>
                    </a:p>
                    <a:p>
                      <a:pPr algn="ctr"/>
                      <a:r>
                        <a:rPr lang="vi-VN" sz="1600" b="1" noProof="0" dirty="0"/>
                        <a:t>giao tử cái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noProof="0" dirty="0"/>
                        <a:t>Con sinh ra từ một phần cơ thể của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noProof="0"/>
                        <a:t>Con có các đặc điểm giống hệt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600" b="1" noProof="0"/>
                        <a:t>Con có những đặc điểm khác mẹ</a:t>
                      </a:r>
                    </a:p>
                  </a:txBody>
                  <a:tcPr marL="68581" marR="68581" marT="45711" marB="457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596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trùng roi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/>
                        <a:t>X</a:t>
                      </a:r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/>
                        <a:t>X</a:t>
                      </a:r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596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cây gừng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/>
                        <a:t>X</a:t>
                      </a:r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/>
                        <a:t>X</a:t>
                      </a:r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03">
                <a:tc>
                  <a:txBody>
                    <a:bodyPr/>
                    <a:lstStyle/>
                    <a:p>
                      <a:r>
                        <a:rPr lang="vi-VN" sz="1600" noProof="0"/>
                        <a:t>Sinh sản ở thủy tức</a:t>
                      </a:r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/>
                        <a:t>X</a:t>
                      </a:r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/>
                        <a:t>X</a:t>
                      </a:r>
                      <a:endParaRPr lang="vi-VN" sz="1800" b="1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600" noProof="0" dirty="0"/>
                    </a:p>
                  </a:txBody>
                  <a:tcPr marL="68581" marR="68581" marT="45711" marB="4571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/>
          </p:cNvPr>
          <p:cNvSpPr txBox="1"/>
          <p:nvPr/>
        </p:nvSpPr>
        <p:spPr>
          <a:xfrm>
            <a:off x="1" y="196917"/>
            <a:ext cx="3505200" cy="17604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Câu hỏi 2: </a:t>
            </a:r>
            <a:r>
              <a:rPr lang="vi-VN" sz="2200" dirty="0">
                <a:cs typeface="Arial" panose="020B0604020202020204" pitchFamily="34" charset="0"/>
              </a:rPr>
              <a:t>Dựa vào kết quả ở câu hỏi 1, em hãy nêu các đặc điểm của sinh sản vô </a:t>
            </a:r>
            <a:r>
              <a:rPr lang="vi-VN" sz="2200" dirty="0" smtClean="0">
                <a:cs typeface="Arial" panose="020B0604020202020204" pitchFamily="34" charset="0"/>
              </a:rPr>
              <a:t>tính</a:t>
            </a:r>
            <a:r>
              <a:rPr lang="en-US" sz="2200" dirty="0" smtClean="0">
                <a:cs typeface="Arial" panose="020B0604020202020204" pitchFamily="34" charset="0"/>
              </a:rPr>
              <a:t> ?</a:t>
            </a:r>
            <a:endParaRPr lang="vi-VN" sz="2200" dirty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1077158"/>
            <a:ext cx="150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/>
          </p:cNvPr>
          <p:cNvSpPr/>
          <p:nvPr/>
        </p:nvSpPr>
        <p:spPr>
          <a:xfrm rot="197961" flipH="1" flipV="1">
            <a:off x="-7938" y="5886450"/>
            <a:ext cx="9158288" cy="1322388"/>
          </a:xfrm>
          <a:custGeom>
            <a:avLst/>
            <a:gdLst>
              <a:gd name="connsiteX0" fmla="*/ 9739465 w 12210289"/>
              <a:gd name="connsiteY0" fmla="*/ 1021954 h 1321612"/>
              <a:gd name="connsiteX1" fmla="*/ 9446027 w 12210289"/>
              <a:gd name="connsiteY1" fmla="*/ 1033998 h 1321612"/>
              <a:gd name="connsiteX2" fmla="*/ 5451346 w 12210289"/>
              <a:gd name="connsiteY2" fmla="*/ 595848 h 1321612"/>
              <a:gd name="connsiteX3" fmla="*/ 2319155 w 12210289"/>
              <a:gd name="connsiteY3" fmla="*/ 1319748 h 1321612"/>
              <a:gd name="connsiteX4" fmla="*/ 126053 w 12210289"/>
              <a:gd name="connsiteY4" fmla="*/ 1076860 h 1321612"/>
              <a:gd name="connsiteX5" fmla="*/ 20655 w 12210289"/>
              <a:gd name="connsiteY5" fmla="*/ 1059989 h 1321612"/>
              <a:gd name="connsiteX6" fmla="*/ 0 w 12210289"/>
              <a:gd name="connsiteY6" fmla="*/ 701682 h 1321612"/>
              <a:gd name="connsiteX7" fmla="*/ 12171791 w 12210289"/>
              <a:gd name="connsiteY7" fmla="*/ 0 h 1321612"/>
              <a:gd name="connsiteX8" fmla="*/ 12210289 w 12210289"/>
              <a:gd name="connsiteY8" fmla="*/ 667810 h 1321612"/>
              <a:gd name="connsiteX9" fmla="*/ 12177813 w 12210289"/>
              <a:gd name="connsiteY9" fmla="*/ 673012 h 1321612"/>
              <a:gd name="connsiteX10" fmla="*/ 9739465 w 12210289"/>
              <a:gd name="connsiteY10" fmla="*/ 1021954 h 13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0289" h="1321612">
                <a:moveTo>
                  <a:pt x="9739465" y="1021954"/>
                </a:moveTo>
                <a:cubicBezTo>
                  <a:pt x="9639897" y="1028094"/>
                  <a:pt x="9542017" y="1032212"/>
                  <a:pt x="9446027" y="1033998"/>
                </a:cubicBezTo>
                <a:cubicBezTo>
                  <a:pt x="7910192" y="1062573"/>
                  <a:pt x="6639159" y="548223"/>
                  <a:pt x="5451346" y="595848"/>
                </a:cubicBezTo>
                <a:cubicBezTo>
                  <a:pt x="4263535" y="643473"/>
                  <a:pt x="3620451" y="1281648"/>
                  <a:pt x="2319155" y="1319748"/>
                </a:cubicBezTo>
                <a:cubicBezTo>
                  <a:pt x="1668507" y="1338798"/>
                  <a:pt x="921395" y="1208623"/>
                  <a:pt x="126053" y="1076860"/>
                </a:cubicBezTo>
                <a:lnTo>
                  <a:pt x="20655" y="1059989"/>
                </a:lnTo>
                <a:lnTo>
                  <a:pt x="0" y="701682"/>
                </a:lnTo>
                <a:lnTo>
                  <a:pt x="12171791" y="0"/>
                </a:lnTo>
                <a:lnTo>
                  <a:pt x="12210289" y="667810"/>
                </a:lnTo>
                <a:lnTo>
                  <a:pt x="12177813" y="673012"/>
                </a:lnTo>
                <a:cubicBezTo>
                  <a:pt x="11327834" y="816098"/>
                  <a:pt x="10486219" y="975905"/>
                  <a:pt x="9739465" y="1021954"/>
                </a:cubicBezTo>
                <a:close/>
              </a:path>
            </a:pathLst>
          </a:custGeom>
          <a:solidFill>
            <a:srgbClr val="FF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/>
          </a:p>
        </p:txBody>
      </p:sp>
      <p:sp>
        <p:nvSpPr>
          <p:cNvPr id="2" name="Rectangle 1">
            <a:extLst/>
          </p:cNvPr>
          <p:cNvSpPr/>
          <p:nvPr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/>
          </a:p>
        </p:txBody>
      </p:sp>
      <p:grpSp>
        <p:nvGrpSpPr>
          <p:cNvPr id="28685" name="Group 13"/>
          <p:cNvGrpSpPr>
            <a:grpSpLocks/>
          </p:cNvGrpSpPr>
          <p:nvPr/>
        </p:nvGrpSpPr>
        <p:grpSpPr bwMode="auto">
          <a:xfrm>
            <a:off x="0" y="149225"/>
            <a:ext cx="3608388" cy="1627188"/>
            <a:chOff x="0" y="1089867"/>
            <a:chExt cx="11945257" cy="4041076"/>
          </a:xfrm>
        </p:grpSpPr>
        <p:pic>
          <p:nvPicPr>
            <p:cNvPr id="28705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89867"/>
              <a:ext cx="11945257" cy="384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/>
            </p:cNvPr>
            <p:cNvSpPr txBox="1"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268021" y="4795828"/>
              <a:ext cx="1476733" cy="335115"/>
            </a:xfrm>
            <a:custGeom>
              <a:avLst/>
              <a:gdLst/>
              <a:ahLst/>
              <a:cxnLst/>
              <a:rect l="l" t="t" r="r" b="b"/>
              <a:pathLst>
                <a:path w="1476412" h="335624">
                  <a:moveTo>
                    <a:pt x="1382763" y="293804"/>
                  </a:moveTo>
                  <a:lnTo>
                    <a:pt x="1424583" y="293804"/>
                  </a:lnTo>
                  <a:lnTo>
                    <a:pt x="1424583" y="335624"/>
                  </a:lnTo>
                  <a:lnTo>
                    <a:pt x="1382763" y="335624"/>
                  </a:lnTo>
                  <a:close/>
                  <a:moveTo>
                    <a:pt x="298401" y="148399"/>
                  </a:moveTo>
                  <a:cubicBezTo>
                    <a:pt x="287090" y="148399"/>
                    <a:pt x="277912" y="152566"/>
                    <a:pt x="270868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8" y="232933"/>
                  </a:cubicBezTo>
                  <a:cubicBezTo>
                    <a:pt x="277912" y="241267"/>
                    <a:pt x="287090" y="245434"/>
                    <a:pt x="298401" y="245434"/>
                  </a:cubicBezTo>
                  <a:cubicBezTo>
                    <a:pt x="309712" y="245434"/>
                    <a:pt x="318840" y="241267"/>
                    <a:pt x="325785" y="232933"/>
                  </a:cubicBezTo>
                  <a:cubicBezTo>
                    <a:pt x="333227" y="224102"/>
                    <a:pt x="336947" y="211998"/>
                    <a:pt x="336947" y="196619"/>
                  </a:cubicBezTo>
                  <a:cubicBezTo>
                    <a:pt x="336947" y="181538"/>
                    <a:pt x="333227" y="169631"/>
                    <a:pt x="325785" y="160900"/>
                  </a:cubicBezTo>
                  <a:cubicBezTo>
                    <a:pt x="318840" y="152566"/>
                    <a:pt x="309712" y="148399"/>
                    <a:pt x="298401" y="148399"/>
                  </a:cubicBezTo>
                  <a:close/>
                  <a:moveTo>
                    <a:pt x="1403747" y="146315"/>
                  </a:moveTo>
                  <a:cubicBezTo>
                    <a:pt x="1394619" y="146315"/>
                    <a:pt x="1387079" y="149639"/>
                    <a:pt x="1381125" y="156286"/>
                  </a:cubicBezTo>
                  <a:cubicBezTo>
                    <a:pt x="1375172" y="162934"/>
                    <a:pt x="1372245" y="171963"/>
                    <a:pt x="1372345" y="183373"/>
                  </a:cubicBezTo>
                  <a:lnTo>
                    <a:pt x="1434852" y="183373"/>
                  </a:lnTo>
                  <a:cubicBezTo>
                    <a:pt x="1434555" y="171268"/>
                    <a:pt x="1431429" y="162066"/>
                    <a:pt x="1425476" y="155766"/>
                  </a:cubicBezTo>
                  <a:cubicBezTo>
                    <a:pt x="1419523" y="149465"/>
                    <a:pt x="1412280" y="146315"/>
                    <a:pt x="1403747" y="146315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4" y="149639"/>
                    <a:pt x="857250" y="156286"/>
                  </a:cubicBezTo>
                  <a:cubicBezTo>
                    <a:pt x="851297" y="162934"/>
                    <a:pt x="848370" y="171963"/>
                    <a:pt x="848470" y="183373"/>
                  </a:cubicBezTo>
                  <a:lnTo>
                    <a:pt x="910977" y="183373"/>
                  </a:lnTo>
                  <a:cubicBezTo>
                    <a:pt x="910680" y="171268"/>
                    <a:pt x="907554" y="162066"/>
                    <a:pt x="901601" y="155766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1401217" y="114317"/>
                  </a:moveTo>
                  <a:cubicBezTo>
                    <a:pt x="1424732" y="114317"/>
                    <a:pt x="1443286" y="122081"/>
                    <a:pt x="1456879" y="137608"/>
                  </a:cubicBezTo>
                  <a:cubicBezTo>
                    <a:pt x="1470472" y="153136"/>
                    <a:pt x="1476971" y="176924"/>
                    <a:pt x="1476375" y="208972"/>
                  </a:cubicBezTo>
                  <a:lnTo>
                    <a:pt x="1371600" y="208972"/>
                  </a:lnTo>
                  <a:cubicBezTo>
                    <a:pt x="1371898" y="221374"/>
                    <a:pt x="1375272" y="231023"/>
                    <a:pt x="1381721" y="237919"/>
                  </a:cubicBezTo>
                  <a:cubicBezTo>
                    <a:pt x="1388170" y="244814"/>
                    <a:pt x="1396207" y="248262"/>
                    <a:pt x="1405831" y="248262"/>
                  </a:cubicBezTo>
                  <a:cubicBezTo>
                    <a:pt x="1412379" y="248262"/>
                    <a:pt x="1417886" y="246476"/>
                    <a:pt x="1422351" y="242904"/>
                  </a:cubicBezTo>
                  <a:cubicBezTo>
                    <a:pt x="1426816" y="239333"/>
                    <a:pt x="1430189" y="233578"/>
                    <a:pt x="1432471" y="225640"/>
                  </a:cubicBezTo>
                  <a:lnTo>
                    <a:pt x="1474143" y="232635"/>
                  </a:lnTo>
                  <a:cubicBezTo>
                    <a:pt x="1468785" y="247915"/>
                    <a:pt x="1460327" y="259548"/>
                    <a:pt x="1448768" y="267535"/>
                  </a:cubicBezTo>
                  <a:cubicBezTo>
                    <a:pt x="1437209" y="275523"/>
                    <a:pt x="1422748" y="279516"/>
                    <a:pt x="1405384" y="279516"/>
                  </a:cubicBezTo>
                  <a:cubicBezTo>
                    <a:pt x="1377901" y="279516"/>
                    <a:pt x="1357561" y="270537"/>
                    <a:pt x="1344365" y="252578"/>
                  </a:cubicBezTo>
                  <a:cubicBezTo>
                    <a:pt x="1333947" y="238191"/>
                    <a:pt x="1328738" y="220034"/>
                    <a:pt x="1328738" y="198107"/>
                  </a:cubicBezTo>
                  <a:cubicBezTo>
                    <a:pt x="1328738" y="171913"/>
                    <a:pt x="1335584" y="151400"/>
                    <a:pt x="1349276" y="136567"/>
                  </a:cubicBezTo>
                  <a:cubicBezTo>
                    <a:pt x="1362968" y="121734"/>
                    <a:pt x="1380282" y="114317"/>
                    <a:pt x="1401217" y="114317"/>
                  </a:cubicBezTo>
                  <a:close/>
                  <a:moveTo>
                    <a:pt x="1158925" y="114317"/>
                  </a:moveTo>
                  <a:cubicBezTo>
                    <a:pt x="1169045" y="114317"/>
                    <a:pt x="1177826" y="116400"/>
                    <a:pt x="1185268" y="120568"/>
                  </a:cubicBezTo>
                  <a:cubicBezTo>
                    <a:pt x="1192709" y="124735"/>
                    <a:pt x="1198811" y="131035"/>
                    <a:pt x="1203573" y="139469"/>
                  </a:cubicBezTo>
                  <a:cubicBezTo>
                    <a:pt x="1210519" y="131035"/>
                    <a:pt x="1218010" y="124735"/>
                    <a:pt x="1226046" y="120568"/>
                  </a:cubicBezTo>
                  <a:cubicBezTo>
                    <a:pt x="1234083" y="116400"/>
                    <a:pt x="1242666" y="114317"/>
                    <a:pt x="1251794" y="114317"/>
                  </a:cubicBezTo>
                  <a:cubicBezTo>
                    <a:pt x="1263402" y="114317"/>
                    <a:pt x="1273225" y="116673"/>
                    <a:pt x="1281262" y="121386"/>
                  </a:cubicBezTo>
                  <a:cubicBezTo>
                    <a:pt x="1289298" y="126099"/>
                    <a:pt x="1295301" y="133020"/>
                    <a:pt x="1299270" y="142148"/>
                  </a:cubicBezTo>
                  <a:cubicBezTo>
                    <a:pt x="1302147" y="148895"/>
                    <a:pt x="1303586" y="159809"/>
                    <a:pt x="1303586" y="174890"/>
                  </a:cubicBezTo>
                  <a:lnTo>
                    <a:pt x="1303586" y="275944"/>
                  </a:lnTo>
                  <a:lnTo>
                    <a:pt x="1261765" y="275944"/>
                  </a:lnTo>
                  <a:lnTo>
                    <a:pt x="1261765" y="185606"/>
                  </a:lnTo>
                  <a:cubicBezTo>
                    <a:pt x="1261765" y="169929"/>
                    <a:pt x="1260327" y="159809"/>
                    <a:pt x="1257449" y="155245"/>
                  </a:cubicBezTo>
                  <a:cubicBezTo>
                    <a:pt x="1253580" y="149292"/>
                    <a:pt x="1247627" y="146315"/>
                    <a:pt x="1239590" y="146315"/>
                  </a:cubicBezTo>
                  <a:cubicBezTo>
                    <a:pt x="1233736" y="146315"/>
                    <a:pt x="1228229" y="148101"/>
                    <a:pt x="1223070" y="151673"/>
                  </a:cubicBezTo>
                  <a:cubicBezTo>
                    <a:pt x="1217910" y="155245"/>
                    <a:pt x="1214190" y="160478"/>
                    <a:pt x="1211908" y="167374"/>
                  </a:cubicBezTo>
                  <a:cubicBezTo>
                    <a:pt x="1209626" y="174270"/>
                    <a:pt x="1208485" y="185159"/>
                    <a:pt x="1208485" y="200042"/>
                  </a:cubicBezTo>
                  <a:lnTo>
                    <a:pt x="1208485" y="275944"/>
                  </a:lnTo>
                  <a:lnTo>
                    <a:pt x="1166664" y="275944"/>
                  </a:lnTo>
                  <a:lnTo>
                    <a:pt x="1166664" y="189326"/>
                  </a:lnTo>
                  <a:cubicBezTo>
                    <a:pt x="1166664" y="173947"/>
                    <a:pt x="1165920" y="164025"/>
                    <a:pt x="1164432" y="159561"/>
                  </a:cubicBezTo>
                  <a:cubicBezTo>
                    <a:pt x="1162943" y="155096"/>
                    <a:pt x="1160637" y="151772"/>
                    <a:pt x="1157511" y="149589"/>
                  </a:cubicBezTo>
                  <a:cubicBezTo>
                    <a:pt x="1154386" y="147406"/>
                    <a:pt x="1150144" y="146315"/>
                    <a:pt x="1144786" y="146315"/>
                  </a:cubicBezTo>
                  <a:cubicBezTo>
                    <a:pt x="1138337" y="146315"/>
                    <a:pt x="1132533" y="148051"/>
                    <a:pt x="1127373" y="151524"/>
                  </a:cubicBezTo>
                  <a:cubicBezTo>
                    <a:pt x="1122214" y="154997"/>
                    <a:pt x="1118518" y="160007"/>
                    <a:pt x="1116286" y="166556"/>
                  </a:cubicBezTo>
                  <a:cubicBezTo>
                    <a:pt x="1114053" y="173104"/>
                    <a:pt x="1112937" y="183968"/>
                    <a:pt x="1112937" y="199149"/>
                  </a:cubicBezTo>
                  <a:lnTo>
                    <a:pt x="1112937" y="275944"/>
                  </a:lnTo>
                  <a:lnTo>
                    <a:pt x="1071116" y="275944"/>
                  </a:lnTo>
                  <a:lnTo>
                    <a:pt x="1071116" y="117889"/>
                  </a:lnTo>
                  <a:lnTo>
                    <a:pt x="1109663" y="117889"/>
                  </a:lnTo>
                  <a:lnTo>
                    <a:pt x="1109663" y="139469"/>
                  </a:lnTo>
                  <a:cubicBezTo>
                    <a:pt x="1123454" y="122701"/>
                    <a:pt x="1139875" y="114317"/>
                    <a:pt x="1158925" y="114317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6" y="176924"/>
                    <a:pt x="952500" y="208972"/>
                  </a:cubicBezTo>
                  <a:lnTo>
                    <a:pt x="847725" y="208972"/>
                  </a:lnTo>
                  <a:cubicBezTo>
                    <a:pt x="848023" y="221374"/>
                    <a:pt x="851396" y="231023"/>
                    <a:pt x="857846" y="237919"/>
                  </a:cubicBezTo>
                  <a:cubicBezTo>
                    <a:pt x="864295" y="244814"/>
                    <a:pt x="872332" y="248262"/>
                    <a:pt x="881956" y="248262"/>
                  </a:cubicBezTo>
                  <a:cubicBezTo>
                    <a:pt x="888504" y="248262"/>
                    <a:pt x="894011" y="246476"/>
                    <a:pt x="898476" y="242904"/>
                  </a:cubicBezTo>
                  <a:cubicBezTo>
                    <a:pt x="902941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2" y="259548"/>
                    <a:pt x="924893" y="267535"/>
                  </a:cubicBezTo>
                  <a:cubicBezTo>
                    <a:pt x="913334" y="275523"/>
                    <a:pt x="898873" y="279516"/>
                    <a:pt x="881509" y="279516"/>
                  </a:cubicBezTo>
                  <a:cubicBezTo>
                    <a:pt x="854026" y="279516"/>
                    <a:pt x="833686" y="270537"/>
                    <a:pt x="820490" y="252578"/>
                  </a:cubicBezTo>
                  <a:cubicBezTo>
                    <a:pt x="810072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4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4" y="114317"/>
                    <a:pt x="341759" y="122056"/>
                    <a:pt x="357039" y="137534"/>
                  </a:cubicBezTo>
                  <a:cubicBezTo>
                    <a:pt x="370830" y="151623"/>
                    <a:pt x="378421" y="169036"/>
                    <a:pt x="379810" y="189773"/>
                  </a:cubicBezTo>
                  <a:cubicBezTo>
                    <a:pt x="392708" y="184514"/>
                    <a:pt x="399356" y="174493"/>
                    <a:pt x="399753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3" y="117889"/>
                  </a:lnTo>
                  <a:lnTo>
                    <a:pt x="421333" y="147803"/>
                  </a:lnTo>
                  <a:cubicBezTo>
                    <a:pt x="421333" y="160106"/>
                    <a:pt x="420266" y="169731"/>
                    <a:pt x="418133" y="176676"/>
                  </a:cubicBezTo>
                  <a:cubicBezTo>
                    <a:pt x="416000" y="183621"/>
                    <a:pt x="412056" y="189822"/>
                    <a:pt x="406301" y="195279"/>
                  </a:cubicBezTo>
                  <a:cubicBezTo>
                    <a:pt x="399654" y="201729"/>
                    <a:pt x="390575" y="206789"/>
                    <a:pt x="379066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50" y="279516"/>
                  </a:cubicBezTo>
                  <a:cubicBezTo>
                    <a:pt x="283568" y="279516"/>
                    <a:pt x="269776" y="276242"/>
                    <a:pt x="257175" y="269693"/>
                  </a:cubicBezTo>
                  <a:cubicBezTo>
                    <a:pt x="243781" y="262748"/>
                    <a:pt x="233710" y="253050"/>
                    <a:pt x="226963" y="240598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7"/>
                    <a:pt x="220266" y="166952"/>
                    <a:pt x="227112" y="154352"/>
                  </a:cubicBezTo>
                  <a:cubicBezTo>
                    <a:pt x="234256" y="141156"/>
                    <a:pt x="244029" y="131184"/>
                    <a:pt x="256431" y="124437"/>
                  </a:cubicBezTo>
                  <a:cubicBezTo>
                    <a:pt x="268834" y="117690"/>
                    <a:pt x="282774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40" y="237472"/>
                  </a:cubicBezTo>
                  <a:cubicBezTo>
                    <a:pt x="576585" y="239605"/>
                    <a:pt x="577826" y="241367"/>
                    <a:pt x="579760" y="242756"/>
                  </a:cubicBezTo>
                  <a:cubicBezTo>
                    <a:pt x="581695" y="244145"/>
                    <a:pt x="584052" y="244839"/>
                    <a:pt x="586830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6" y="277433"/>
                    <a:pt x="586482" y="279516"/>
                    <a:pt x="574179" y="279516"/>
                  </a:cubicBezTo>
                  <a:cubicBezTo>
                    <a:pt x="566639" y="279516"/>
                    <a:pt x="559842" y="278251"/>
                    <a:pt x="553790" y="275721"/>
                  </a:cubicBezTo>
                  <a:cubicBezTo>
                    <a:pt x="547737" y="273191"/>
                    <a:pt x="543297" y="269917"/>
                    <a:pt x="540470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2" y="234917"/>
                    <a:pt x="533252" y="220134"/>
                  </a:cubicBezTo>
                  <a:lnTo>
                    <a:pt x="533252" y="151226"/>
                  </a:lnTo>
                  <a:lnTo>
                    <a:pt x="514053" y="151226"/>
                  </a:lnTo>
                  <a:lnTo>
                    <a:pt x="514053" y="117889"/>
                  </a:lnTo>
                  <a:lnTo>
                    <a:pt x="533252" y="117889"/>
                  </a:lnTo>
                  <a:lnTo>
                    <a:pt x="533252" y="86486"/>
                  </a:lnTo>
                  <a:close/>
                  <a:moveTo>
                    <a:pt x="635943" y="57762"/>
                  </a:moveTo>
                  <a:lnTo>
                    <a:pt x="677764" y="57762"/>
                  </a:lnTo>
                  <a:lnTo>
                    <a:pt x="677764" y="137981"/>
                  </a:lnTo>
                  <a:cubicBezTo>
                    <a:pt x="691257" y="122205"/>
                    <a:pt x="707380" y="114317"/>
                    <a:pt x="726133" y="114317"/>
                  </a:cubicBezTo>
                  <a:cubicBezTo>
                    <a:pt x="735757" y="114317"/>
                    <a:pt x="744439" y="116103"/>
                    <a:pt x="752178" y="119675"/>
                  </a:cubicBezTo>
                  <a:cubicBezTo>
                    <a:pt x="759917" y="123247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2" y="151822"/>
                  </a:cubicBezTo>
                  <a:cubicBezTo>
                    <a:pt x="779140" y="158568"/>
                    <a:pt x="779860" y="169036"/>
                    <a:pt x="779860" y="183224"/>
                  </a:cubicBezTo>
                  <a:lnTo>
                    <a:pt x="779860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8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1" y="147630"/>
                    <a:pt x="718195" y="146315"/>
                    <a:pt x="712143" y="146315"/>
                  </a:cubicBezTo>
                  <a:cubicBezTo>
                    <a:pt x="705198" y="146315"/>
                    <a:pt x="698996" y="148002"/>
                    <a:pt x="693539" y="151375"/>
                  </a:cubicBezTo>
                  <a:cubicBezTo>
                    <a:pt x="688082" y="154749"/>
                    <a:pt x="684089" y="159833"/>
                    <a:pt x="681559" y="166630"/>
                  </a:cubicBezTo>
                  <a:cubicBezTo>
                    <a:pt x="679029" y="173426"/>
                    <a:pt x="677764" y="183472"/>
                    <a:pt x="677764" y="196768"/>
                  </a:cubicBezTo>
                  <a:lnTo>
                    <a:pt x="677764" y="275944"/>
                  </a:lnTo>
                  <a:lnTo>
                    <a:pt x="635943" y="275944"/>
                  </a:lnTo>
                  <a:close/>
                  <a:moveTo>
                    <a:pt x="859632" y="54042"/>
                  </a:moveTo>
                  <a:lnTo>
                    <a:pt x="898327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2" y="97946"/>
                  </a:lnTo>
                  <a:lnTo>
                    <a:pt x="828378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6" y="61929"/>
                    <a:pt x="167134" y="77705"/>
                  </a:cubicBezTo>
                  <a:cubicBezTo>
                    <a:pt x="177056" y="87032"/>
                    <a:pt x="184498" y="100426"/>
                    <a:pt x="189459" y="117889"/>
                  </a:cubicBezTo>
                  <a:lnTo>
                    <a:pt x="145852" y="128307"/>
                  </a:lnTo>
                  <a:cubicBezTo>
                    <a:pt x="143272" y="116996"/>
                    <a:pt x="137890" y="108066"/>
                    <a:pt x="129704" y="101518"/>
                  </a:cubicBezTo>
                  <a:cubicBezTo>
                    <a:pt x="121519" y="94969"/>
                    <a:pt x="111572" y="91695"/>
                    <a:pt x="99864" y="91695"/>
                  </a:cubicBezTo>
                  <a:cubicBezTo>
                    <a:pt x="83691" y="91695"/>
                    <a:pt x="70570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6" y="224450"/>
                  </a:cubicBezTo>
                  <a:cubicBezTo>
                    <a:pt x="70198" y="236158"/>
                    <a:pt x="83096" y="242011"/>
                    <a:pt x="98971" y="242011"/>
                  </a:cubicBezTo>
                  <a:cubicBezTo>
                    <a:pt x="110679" y="242011"/>
                    <a:pt x="120750" y="238291"/>
                    <a:pt x="129183" y="230849"/>
                  </a:cubicBezTo>
                  <a:cubicBezTo>
                    <a:pt x="137617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8" y="279665"/>
                  </a:cubicBezTo>
                  <a:cubicBezTo>
                    <a:pt x="70446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7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5" y="17"/>
                  </a:moveTo>
                  <a:cubicBezTo>
                    <a:pt x="882849" y="116"/>
                    <a:pt x="892820" y="2100"/>
                    <a:pt x="900559" y="5970"/>
                  </a:cubicBezTo>
                  <a:cubicBezTo>
                    <a:pt x="909092" y="10137"/>
                    <a:pt x="913458" y="15942"/>
                    <a:pt x="913656" y="23383"/>
                  </a:cubicBezTo>
                  <a:cubicBezTo>
                    <a:pt x="914053" y="33702"/>
                    <a:pt x="905024" y="40002"/>
                    <a:pt x="886570" y="42284"/>
                  </a:cubicBezTo>
                  <a:lnTo>
                    <a:pt x="886570" y="49725"/>
                  </a:lnTo>
                  <a:lnTo>
                    <a:pt x="869901" y="49725"/>
                  </a:lnTo>
                  <a:lnTo>
                    <a:pt x="869901" y="33354"/>
                  </a:lnTo>
                  <a:cubicBezTo>
                    <a:pt x="875556" y="32759"/>
                    <a:pt x="879178" y="32213"/>
                    <a:pt x="880765" y="31717"/>
                  </a:cubicBezTo>
                  <a:cubicBezTo>
                    <a:pt x="886024" y="30427"/>
                    <a:pt x="888703" y="28145"/>
                    <a:pt x="888802" y="24871"/>
                  </a:cubicBezTo>
                  <a:cubicBezTo>
                    <a:pt x="888901" y="22589"/>
                    <a:pt x="887512" y="20654"/>
                    <a:pt x="884635" y="19067"/>
                  </a:cubicBezTo>
                  <a:cubicBezTo>
                    <a:pt x="880468" y="16785"/>
                    <a:pt x="873869" y="15644"/>
                    <a:pt x="864841" y="15644"/>
                  </a:cubicBezTo>
                  <a:cubicBezTo>
                    <a:pt x="861765" y="15644"/>
                    <a:pt x="857102" y="15842"/>
                    <a:pt x="850851" y="16239"/>
                  </a:cubicBezTo>
                  <a:lnTo>
                    <a:pt x="849214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7" name="TextBox 16">
              <a:extLst/>
            </p:cNvPr>
            <p:cNvSpPr txBox="1"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10032334" y="4563221"/>
              <a:ext cx="1571328" cy="279917"/>
            </a:xfrm>
            <a:custGeom>
              <a:avLst/>
              <a:gdLst/>
              <a:ahLst/>
              <a:cxnLst/>
              <a:rect l="l" t="t" r="r" b="b"/>
              <a:pathLst>
                <a:path w="1570434" h="279665">
                  <a:moveTo>
                    <a:pt x="1317575" y="148399"/>
                  </a:moveTo>
                  <a:cubicBezTo>
                    <a:pt x="1306661" y="148399"/>
                    <a:pt x="1297484" y="152566"/>
                    <a:pt x="1290042" y="160900"/>
                  </a:cubicBezTo>
                  <a:cubicBezTo>
                    <a:pt x="1282601" y="169234"/>
                    <a:pt x="1278880" y="181240"/>
                    <a:pt x="1278880" y="196916"/>
                  </a:cubicBezTo>
                  <a:cubicBezTo>
                    <a:pt x="1278880" y="212593"/>
                    <a:pt x="1282601" y="224599"/>
                    <a:pt x="1290042" y="232933"/>
                  </a:cubicBezTo>
                  <a:cubicBezTo>
                    <a:pt x="1297484" y="241267"/>
                    <a:pt x="1306661" y="245434"/>
                    <a:pt x="1317575" y="245434"/>
                  </a:cubicBezTo>
                  <a:cubicBezTo>
                    <a:pt x="1328489" y="245434"/>
                    <a:pt x="1337642" y="241267"/>
                    <a:pt x="1345034" y="232933"/>
                  </a:cubicBezTo>
                  <a:cubicBezTo>
                    <a:pt x="1352426" y="224599"/>
                    <a:pt x="1356122" y="212494"/>
                    <a:pt x="1356122" y="196619"/>
                  </a:cubicBezTo>
                  <a:cubicBezTo>
                    <a:pt x="1356122" y="181141"/>
                    <a:pt x="1352426" y="169234"/>
                    <a:pt x="1345034" y="160900"/>
                  </a:cubicBezTo>
                  <a:cubicBezTo>
                    <a:pt x="1337642" y="152566"/>
                    <a:pt x="1328489" y="148399"/>
                    <a:pt x="1317575" y="148399"/>
                  </a:cubicBezTo>
                  <a:close/>
                  <a:moveTo>
                    <a:pt x="298400" y="148399"/>
                  </a:moveTo>
                  <a:cubicBezTo>
                    <a:pt x="287089" y="148399"/>
                    <a:pt x="277912" y="152566"/>
                    <a:pt x="270867" y="160900"/>
                  </a:cubicBezTo>
                  <a:cubicBezTo>
                    <a:pt x="263426" y="169731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9"/>
                    <a:pt x="298400" y="148399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6"/>
                  </a:cubicBezTo>
                  <a:cubicBezTo>
                    <a:pt x="895648" y="149465"/>
                    <a:pt x="888404" y="146315"/>
                    <a:pt x="879872" y="146315"/>
                  </a:cubicBezTo>
                  <a:close/>
                  <a:moveTo>
                    <a:pt x="1517303" y="114317"/>
                  </a:moveTo>
                  <a:cubicBezTo>
                    <a:pt x="1526530" y="114317"/>
                    <a:pt x="1534964" y="115979"/>
                    <a:pt x="1542603" y="119303"/>
                  </a:cubicBezTo>
                  <a:cubicBezTo>
                    <a:pt x="1550243" y="122626"/>
                    <a:pt x="1556023" y="126868"/>
                    <a:pt x="1559942" y="132027"/>
                  </a:cubicBezTo>
                  <a:cubicBezTo>
                    <a:pt x="1563861" y="137187"/>
                    <a:pt x="1566590" y="143041"/>
                    <a:pt x="1568127" y="149589"/>
                  </a:cubicBezTo>
                  <a:cubicBezTo>
                    <a:pt x="1569665" y="156138"/>
                    <a:pt x="1570434" y="165514"/>
                    <a:pt x="1570434" y="177718"/>
                  </a:cubicBezTo>
                  <a:lnTo>
                    <a:pt x="1570434" y="275944"/>
                  </a:lnTo>
                  <a:lnTo>
                    <a:pt x="1528614" y="275944"/>
                  </a:lnTo>
                  <a:lnTo>
                    <a:pt x="1528614" y="195279"/>
                  </a:lnTo>
                  <a:cubicBezTo>
                    <a:pt x="1528614" y="178214"/>
                    <a:pt x="1527721" y="167176"/>
                    <a:pt x="1525935" y="162165"/>
                  </a:cubicBezTo>
                  <a:cubicBezTo>
                    <a:pt x="1524149" y="157155"/>
                    <a:pt x="1521246" y="153260"/>
                    <a:pt x="1517228" y="150482"/>
                  </a:cubicBezTo>
                  <a:cubicBezTo>
                    <a:pt x="1513210" y="147704"/>
                    <a:pt x="1508373" y="146315"/>
                    <a:pt x="1502718" y="146315"/>
                  </a:cubicBezTo>
                  <a:cubicBezTo>
                    <a:pt x="1495474" y="146315"/>
                    <a:pt x="1488976" y="148299"/>
                    <a:pt x="1483221" y="152268"/>
                  </a:cubicBezTo>
                  <a:cubicBezTo>
                    <a:pt x="1477466" y="156237"/>
                    <a:pt x="1473522" y="161495"/>
                    <a:pt x="1471389" y="168044"/>
                  </a:cubicBezTo>
                  <a:cubicBezTo>
                    <a:pt x="1469256" y="174592"/>
                    <a:pt x="1468189" y="186697"/>
                    <a:pt x="1468189" y="204358"/>
                  </a:cubicBezTo>
                  <a:lnTo>
                    <a:pt x="1468189" y="275944"/>
                  </a:lnTo>
                  <a:lnTo>
                    <a:pt x="1426369" y="275944"/>
                  </a:lnTo>
                  <a:lnTo>
                    <a:pt x="1426369" y="117889"/>
                  </a:lnTo>
                  <a:lnTo>
                    <a:pt x="1465213" y="117889"/>
                  </a:lnTo>
                  <a:lnTo>
                    <a:pt x="1465213" y="141106"/>
                  </a:lnTo>
                  <a:cubicBezTo>
                    <a:pt x="1479004" y="123247"/>
                    <a:pt x="1496367" y="114317"/>
                    <a:pt x="1517303" y="114317"/>
                  </a:cubicBezTo>
                  <a:close/>
                  <a:moveTo>
                    <a:pt x="1317426" y="114317"/>
                  </a:moveTo>
                  <a:cubicBezTo>
                    <a:pt x="1341338" y="114317"/>
                    <a:pt x="1360934" y="122081"/>
                    <a:pt x="1376214" y="137608"/>
                  </a:cubicBezTo>
                  <a:cubicBezTo>
                    <a:pt x="1391493" y="153136"/>
                    <a:pt x="1399133" y="172757"/>
                    <a:pt x="1399133" y="196470"/>
                  </a:cubicBezTo>
                  <a:cubicBezTo>
                    <a:pt x="1399133" y="220382"/>
                    <a:pt x="1391419" y="240201"/>
                    <a:pt x="1375990" y="255927"/>
                  </a:cubicBezTo>
                  <a:cubicBezTo>
                    <a:pt x="1360562" y="271653"/>
                    <a:pt x="1341140" y="279516"/>
                    <a:pt x="1317724" y="279516"/>
                  </a:cubicBezTo>
                  <a:cubicBezTo>
                    <a:pt x="1303238" y="279516"/>
                    <a:pt x="1289422" y="276242"/>
                    <a:pt x="1276276" y="269693"/>
                  </a:cubicBezTo>
                  <a:cubicBezTo>
                    <a:pt x="1263129" y="263145"/>
                    <a:pt x="1253133" y="253546"/>
                    <a:pt x="1246287" y="240895"/>
                  </a:cubicBezTo>
                  <a:cubicBezTo>
                    <a:pt x="1239440" y="228245"/>
                    <a:pt x="1236018" y="212841"/>
                    <a:pt x="1236018" y="194684"/>
                  </a:cubicBezTo>
                  <a:cubicBezTo>
                    <a:pt x="1236018" y="180793"/>
                    <a:pt x="1239440" y="167349"/>
                    <a:pt x="1246287" y="154352"/>
                  </a:cubicBezTo>
                  <a:cubicBezTo>
                    <a:pt x="1253133" y="141354"/>
                    <a:pt x="1262831" y="131432"/>
                    <a:pt x="1275382" y="124586"/>
                  </a:cubicBezTo>
                  <a:cubicBezTo>
                    <a:pt x="1287934" y="117740"/>
                    <a:pt x="1301948" y="114317"/>
                    <a:pt x="1317426" y="114317"/>
                  </a:cubicBezTo>
                  <a:close/>
                  <a:moveTo>
                    <a:pt x="1141660" y="114317"/>
                  </a:moveTo>
                  <a:cubicBezTo>
                    <a:pt x="1160909" y="114317"/>
                    <a:pt x="1176213" y="118459"/>
                    <a:pt x="1187574" y="126744"/>
                  </a:cubicBezTo>
                  <a:cubicBezTo>
                    <a:pt x="1198934" y="135029"/>
                    <a:pt x="1207095" y="147654"/>
                    <a:pt x="1212056" y="164621"/>
                  </a:cubicBezTo>
                  <a:lnTo>
                    <a:pt x="1170831" y="172062"/>
                  </a:lnTo>
                  <a:cubicBezTo>
                    <a:pt x="1169442" y="163827"/>
                    <a:pt x="1166292" y="157626"/>
                    <a:pt x="1161380" y="153459"/>
                  </a:cubicBezTo>
                  <a:cubicBezTo>
                    <a:pt x="1156469" y="149292"/>
                    <a:pt x="1150094" y="147208"/>
                    <a:pt x="1142256" y="147208"/>
                  </a:cubicBezTo>
                  <a:cubicBezTo>
                    <a:pt x="1131838" y="147208"/>
                    <a:pt x="1123528" y="150805"/>
                    <a:pt x="1117327" y="157998"/>
                  </a:cubicBezTo>
                  <a:cubicBezTo>
                    <a:pt x="1111126" y="165191"/>
                    <a:pt x="1108025" y="177222"/>
                    <a:pt x="1108025" y="194089"/>
                  </a:cubicBezTo>
                  <a:cubicBezTo>
                    <a:pt x="1108025" y="212841"/>
                    <a:pt x="1111175" y="226087"/>
                    <a:pt x="1117476" y="233826"/>
                  </a:cubicBezTo>
                  <a:cubicBezTo>
                    <a:pt x="1123776" y="241565"/>
                    <a:pt x="1132234" y="245434"/>
                    <a:pt x="1142851" y="245434"/>
                  </a:cubicBezTo>
                  <a:cubicBezTo>
                    <a:pt x="1150788" y="245434"/>
                    <a:pt x="1157287" y="243177"/>
                    <a:pt x="1162348" y="238663"/>
                  </a:cubicBezTo>
                  <a:cubicBezTo>
                    <a:pt x="1167408" y="234148"/>
                    <a:pt x="1170980" y="226384"/>
                    <a:pt x="1173063" y="215371"/>
                  </a:cubicBezTo>
                  <a:lnTo>
                    <a:pt x="1214140" y="222366"/>
                  </a:lnTo>
                  <a:cubicBezTo>
                    <a:pt x="1209873" y="241218"/>
                    <a:pt x="1201688" y="255456"/>
                    <a:pt x="1189583" y="265080"/>
                  </a:cubicBezTo>
                  <a:cubicBezTo>
                    <a:pt x="1177478" y="274704"/>
                    <a:pt x="1161256" y="279516"/>
                    <a:pt x="1140916" y="279516"/>
                  </a:cubicBezTo>
                  <a:cubicBezTo>
                    <a:pt x="1117798" y="279516"/>
                    <a:pt x="1099368" y="272224"/>
                    <a:pt x="1085627" y="257638"/>
                  </a:cubicBezTo>
                  <a:cubicBezTo>
                    <a:pt x="1071885" y="243053"/>
                    <a:pt x="1065014" y="222862"/>
                    <a:pt x="1065014" y="197065"/>
                  </a:cubicBezTo>
                  <a:cubicBezTo>
                    <a:pt x="1065014" y="170971"/>
                    <a:pt x="1071910" y="150656"/>
                    <a:pt x="1085701" y="136120"/>
                  </a:cubicBezTo>
                  <a:cubicBezTo>
                    <a:pt x="1099492" y="121585"/>
                    <a:pt x="1118146" y="114317"/>
                    <a:pt x="1141660" y="114317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2"/>
                  </a:cubicBezTo>
                  <a:lnTo>
                    <a:pt x="847725" y="208972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3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3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4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1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50"/>
                    <a:pt x="226963" y="240598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7"/>
                    <a:pt x="220266" y="166952"/>
                    <a:pt x="227112" y="154352"/>
                  </a:cubicBezTo>
                  <a:cubicBezTo>
                    <a:pt x="234255" y="141156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3" y="235339"/>
                    <a:pt x="576039" y="237472"/>
                  </a:cubicBezTo>
                  <a:cubicBezTo>
                    <a:pt x="576585" y="239605"/>
                    <a:pt x="577825" y="241367"/>
                    <a:pt x="579760" y="242756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3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1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7"/>
                    <a:pt x="765745" y="127811"/>
                    <a:pt x="769664" y="133367"/>
                  </a:cubicBezTo>
                  <a:cubicBezTo>
                    <a:pt x="773584" y="138923"/>
                    <a:pt x="776262" y="145075"/>
                    <a:pt x="777701" y="151822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30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9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2"/>
                  </a:moveTo>
                  <a:lnTo>
                    <a:pt x="898326" y="54042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4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7"/>
                    <a:pt x="45392" y="139518"/>
                    <a:pt x="45392" y="165514"/>
                  </a:cubicBezTo>
                  <a:cubicBezTo>
                    <a:pt x="45392" y="193097"/>
                    <a:pt x="50353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2"/>
                    <a:pt x="913656" y="23383"/>
                  </a:cubicBezTo>
                  <a:cubicBezTo>
                    <a:pt x="914052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0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8" name="TextBox 17">
              <a:extLst/>
            </p:cNvPr>
            <p:cNvSpPr txBox="1"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5964746" y="4598703"/>
              <a:ext cx="1240246" cy="224724"/>
            </a:xfrm>
            <a:custGeom>
              <a:avLst/>
              <a:gdLst/>
              <a:ahLst/>
              <a:cxnLst/>
              <a:rect l="l" t="t" r="r" b="b"/>
              <a:pathLst>
                <a:path w="1241673" h="225474">
                  <a:moveTo>
                    <a:pt x="458391" y="146000"/>
                  </a:moveTo>
                  <a:cubicBezTo>
                    <a:pt x="453033" y="147786"/>
                    <a:pt x="444550" y="149919"/>
                    <a:pt x="432941" y="152399"/>
                  </a:cubicBezTo>
                  <a:cubicBezTo>
                    <a:pt x="421332" y="154880"/>
                    <a:pt x="413742" y="157311"/>
                    <a:pt x="410170" y="159692"/>
                  </a:cubicBezTo>
                  <a:cubicBezTo>
                    <a:pt x="404713" y="163562"/>
                    <a:pt x="401985" y="168473"/>
                    <a:pt x="401985" y="174426"/>
                  </a:cubicBezTo>
                  <a:cubicBezTo>
                    <a:pt x="401985" y="180280"/>
                    <a:pt x="404168" y="185340"/>
                    <a:pt x="408533" y="189607"/>
                  </a:cubicBezTo>
                  <a:cubicBezTo>
                    <a:pt x="412899" y="193873"/>
                    <a:pt x="418455" y="196006"/>
                    <a:pt x="425202" y="196006"/>
                  </a:cubicBezTo>
                  <a:cubicBezTo>
                    <a:pt x="432743" y="196006"/>
                    <a:pt x="439936" y="193526"/>
                    <a:pt x="446782" y="188565"/>
                  </a:cubicBezTo>
                  <a:cubicBezTo>
                    <a:pt x="451842" y="184794"/>
                    <a:pt x="455166" y="180181"/>
                    <a:pt x="456754" y="174724"/>
                  </a:cubicBezTo>
                  <a:cubicBezTo>
                    <a:pt x="457845" y="171152"/>
                    <a:pt x="458391" y="164355"/>
                    <a:pt x="458391" y="154334"/>
                  </a:cubicBezTo>
                  <a:close/>
                  <a:moveTo>
                    <a:pt x="1090761" y="94357"/>
                  </a:moveTo>
                  <a:cubicBezTo>
                    <a:pt x="1079847" y="94357"/>
                    <a:pt x="1070670" y="98524"/>
                    <a:pt x="1063228" y="106858"/>
                  </a:cubicBezTo>
                  <a:cubicBezTo>
                    <a:pt x="1055787" y="115192"/>
                    <a:pt x="1052066" y="127198"/>
                    <a:pt x="1052066" y="142874"/>
                  </a:cubicBezTo>
                  <a:cubicBezTo>
                    <a:pt x="1052066" y="158551"/>
                    <a:pt x="1055787" y="170557"/>
                    <a:pt x="1063228" y="178891"/>
                  </a:cubicBezTo>
                  <a:cubicBezTo>
                    <a:pt x="1070670" y="187225"/>
                    <a:pt x="1079847" y="191392"/>
                    <a:pt x="1090761" y="191392"/>
                  </a:cubicBezTo>
                  <a:cubicBezTo>
                    <a:pt x="1101675" y="191392"/>
                    <a:pt x="1110828" y="187225"/>
                    <a:pt x="1118220" y="178891"/>
                  </a:cubicBezTo>
                  <a:cubicBezTo>
                    <a:pt x="1125612" y="170557"/>
                    <a:pt x="1129308" y="158452"/>
                    <a:pt x="1129308" y="142577"/>
                  </a:cubicBezTo>
                  <a:cubicBezTo>
                    <a:pt x="1129308" y="127099"/>
                    <a:pt x="1125612" y="115192"/>
                    <a:pt x="1118220" y="106858"/>
                  </a:cubicBezTo>
                  <a:cubicBezTo>
                    <a:pt x="1110828" y="98524"/>
                    <a:pt x="1101675" y="94357"/>
                    <a:pt x="1090761" y="94357"/>
                  </a:cubicBezTo>
                  <a:close/>
                  <a:moveTo>
                    <a:pt x="896690" y="92273"/>
                  </a:moveTo>
                  <a:cubicBezTo>
                    <a:pt x="886768" y="92273"/>
                    <a:pt x="878458" y="96217"/>
                    <a:pt x="871761" y="104105"/>
                  </a:cubicBezTo>
                  <a:cubicBezTo>
                    <a:pt x="865064" y="111993"/>
                    <a:pt x="861715" y="123775"/>
                    <a:pt x="861715" y="139451"/>
                  </a:cubicBezTo>
                  <a:cubicBezTo>
                    <a:pt x="861715" y="156319"/>
                    <a:pt x="864047" y="168523"/>
                    <a:pt x="868710" y="176063"/>
                  </a:cubicBezTo>
                  <a:cubicBezTo>
                    <a:pt x="875457" y="186977"/>
                    <a:pt x="884882" y="192434"/>
                    <a:pt x="896987" y="192434"/>
                  </a:cubicBezTo>
                  <a:cubicBezTo>
                    <a:pt x="906611" y="192434"/>
                    <a:pt x="914797" y="188341"/>
                    <a:pt x="921544" y="180156"/>
                  </a:cubicBezTo>
                  <a:cubicBezTo>
                    <a:pt x="928291" y="171970"/>
                    <a:pt x="931664" y="159742"/>
                    <a:pt x="931664" y="143470"/>
                  </a:cubicBezTo>
                  <a:cubicBezTo>
                    <a:pt x="931664" y="125313"/>
                    <a:pt x="928390" y="112241"/>
                    <a:pt x="921842" y="104254"/>
                  </a:cubicBezTo>
                  <a:cubicBezTo>
                    <a:pt x="915293" y="96266"/>
                    <a:pt x="906909" y="92273"/>
                    <a:pt x="896690" y="92273"/>
                  </a:cubicBezTo>
                  <a:close/>
                  <a:moveTo>
                    <a:pt x="1199852" y="63847"/>
                  </a:moveTo>
                  <a:lnTo>
                    <a:pt x="1241673" y="63847"/>
                  </a:lnTo>
                  <a:lnTo>
                    <a:pt x="1241673" y="221902"/>
                  </a:lnTo>
                  <a:lnTo>
                    <a:pt x="1199852" y="221902"/>
                  </a:lnTo>
                  <a:close/>
                  <a:moveTo>
                    <a:pt x="1090613" y="60275"/>
                  </a:moveTo>
                  <a:cubicBezTo>
                    <a:pt x="1114524" y="60275"/>
                    <a:pt x="1134120" y="68039"/>
                    <a:pt x="1149400" y="83566"/>
                  </a:cubicBezTo>
                  <a:cubicBezTo>
                    <a:pt x="1164679" y="99094"/>
                    <a:pt x="1172319" y="118715"/>
                    <a:pt x="1172319" y="142428"/>
                  </a:cubicBezTo>
                  <a:cubicBezTo>
                    <a:pt x="1172319" y="166340"/>
                    <a:pt x="1164605" y="186159"/>
                    <a:pt x="1149176" y="201885"/>
                  </a:cubicBezTo>
                  <a:cubicBezTo>
                    <a:pt x="1133748" y="217611"/>
                    <a:pt x="1114326" y="225474"/>
                    <a:pt x="1090910" y="225474"/>
                  </a:cubicBezTo>
                  <a:cubicBezTo>
                    <a:pt x="1076424" y="225474"/>
                    <a:pt x="1062608" y="222200"/>
                    <a:pt x="1049462" y="215651"/>
                  </a:cubicBezTo>
                  <a:cubicBezTo>
                    <a:pt x="1036315" y="209103"/>
                    <a:pt x="1026319" y="199504"/>
                    <a:pt x="1019473" y="186853"/>
                  </a:cubicBezTo>
                  <a:cubicBezTo>
                    <a:pt x="1012627" y="174203"/>
                    <a:pt x="1009204" y="158799"/>
                    <a:pt x="1009204" y="140642"/>
                  </a:cubicBezTo>
                  <a:cubicBezTo>
                    <a:pt x="1009204" y="126751"/>
                    <a:pt x="1012627" y="113307"/>
                    <a:pt x="1019473" y="100310"/>
                  </a:cubicBezTo>
                  <a:cubicBezTo>
                    <a:pt x="1026319" y="87312"/>
                    <a:pt x="1036017" y="77390"/>
                    <a:pt x="1048569" y="70544"/>
                  </a:cubicBezTo>
                  <a:cubicBezTo>
                    <a:pt x="1061120" y="63698"/>
                    <a:pt x="1075134" y="60275"/>
                    <a:pt x="1090613" y="60275"/>
                  </a:cubicBezTo>
                  <a:close/>
                  <a:moveTo>
                    <a:pt x="633264" y="60275"/>
                  </a:moveTo>
                  <a:cubicBezTo>
                    <a:pt x="642491" y="60275"/>
                    <a:pt x="650925" y="61937"/>
                    <a:pt x="658564" y="65261"/>
                  </a:cubicBezTo>
                  <a:cubicBezTo>
                    <a:pt x="666204" y="68584"/>
                    <a:pt x="671984" y="72826"/>
                    <a:pt x="675903" y="77985"/>
                  </a:cubicBezTo>
                  <a:cubicBezTo>
                    <a:pt x="679822" y="83145"/>
                    <a:pt x="682551" y="88999"/>
                    <a:pt x="684089" y="95547"/>
                  </a:cubicBezTo>
                  <a:cubicBezTo>
                    <a:pt x="685626" y="102096"/>
                    <a:pt x="686395" y="111472"/>
                    <a:pt x="686395" y="123676"/>
                  </a:cubicBezTo>
                  <a:lnTo>
                    <a:pt x="686395" y="221902"/>
                  </a:lnTo>
                  <a:lnTo>
                    <a:pt x="644575" y="221902"/>
                  </a:lnTo>
                  <a:lnTo>
                    <a:pt x="644575" y="141237"/>
                  </a:lnTo>
                  <a:cubicBezTo>
                    <a:pt x="644575" y="124172"/>
                    <a:pt x="643682" y="113134"/>
                    <a:pt x="641896" y="108123"/>
                  </a:cubicBezTo>
                  <a:cubicBezTo>
                    <a:pt x="640110" y="103113"/>
                    <a:pt x="637208" y="99218"/>
                    <a:pt x="633189" y="96440"/>
                  </a:cubicBezTo>
                  <a:cubicBezTo>
                    <a:pt x="629171" y="93662"/>
                    <a:pt x="624334" y="92273"/>
                    <a:pt x="618679" y="92273"/>
                  </a:cubicBezTo>
                  <a:cubicBezTo>
                    <a:pt x="611436" y="92273"/>
                    <a:pt x="604937" y="94257"/>
                    <a:pt x="599182" y="98226"/>
                  </a:cubicBezTo>
                  <a:cubicBezTo>
                    <a:pt x="593427" y="102195"/>
                    <a:pt x="589483" y="107453"/>
                    <a:pt x="587350" y="114002"/>
                  </a:cubicBezTo>
                  <a:cubicBezTo>
                    <a:pt x="585217" y="120550"/>
                    <a:pt x="584150" y="132655"/>
                    <a:pt x="584150" y="150316"/>
                  </a:cubicBezTo>
                  <a:lnTo>
                    <a:pt x="584150" y="221902"/>
                  </a:lnTo>
                  <a:lnTo>
                    <a:pt x="542330" y="221902"/>
                  </a:lnTo>
                  <a:lnTo>
                    <a:pt x="542330" y="63847"/>
                  </a:lnTo>
                  <a:lnTo>
                    <a:pt x="581174" y="63847"/>
                  </a:lnTo>
                  <a:lnTo>
                    <a:pt x="581174" y="87064"/>
                  </a:lnTo>
                  <a:cubicBezTo>
                    <a:pt x="594965" y="69205"/>
                    <a:pt x="612329" y="60275"/>
                    <a:pt x="633264" y="60275"/>
                  </a:cubicBezTo>
                  <a:close/>
                  <a:moveTo>
                    <a:pt x="432941" y="60275"/>
                  </a:moveTo>
                  <a:cubicBezTo>
                    <a:pt x="451594" y="60275"/>
                    <a:pt x="465485" y="62483"/>
                    <a:pt x="474613" y="66898"/>
                  </a:cubicBezTo>
                  <a:cubicBezTo>
                    <a:pt x="483741" y="71313"/>
                    <a:pt x="490166" y="76919"/>
                    <a:pt x="493886" y="83715"/>
                  </a:cubicBezTo>
                  <a:cubicBezTo>
                    <a:pt x="497607" y="90512"/>
                    <a:pt x="499467" y="102989"/>
                    <a:pt x="499467" y="121146"/>
                  </a:cubicBezTo>
                  <a:lnTo>
                    <a:pt x="499021" y="169961"/>
                  </a:lnTo>
                  <a:cubicBezTo>
                    <a:pt x="499021" y="183852"/>
                    <a:pt x="499691" y="194096"/>
                    <a:pt x="501030" y="200694"/>
                  </a:cubicBezTo>
                  <a:cubicBezTo>
                    <a:pt x="502369" y="207292"/>
                    <a:pt x="504875" y="214362"/>
                    <a:pt x="508546" y="221902"/>
                  </a:cubicBezTo>
                  <a:lnTo>
                    <a:pt x="467172" y="221902"/>
                  </a:lnTo>
                  <a:cubicBezTo>
                    <a:pt x="466080" y="219124"/>
                    <a:pt x="464741" y="215007"/>
                    <a:pt x="463153" y="209549"/>
                  </a:cubicBezTo>
                  <a:cubicBezTo>
                    <a:pt x="462459" y="207069"/>
                    <a:pt x="461963" y="205432"/>
                    <a:pt x="461665" y="204638"/>
                  </a:cubicBezTo>
                  <a:cubicBezTo>
                    <a:pt x="454521" y="211583"/>
                    <a:pt x="446881" y="216792"/>
                    <a:pt x="438745" y="220265"/>
                  </a:cubicBezTo>
                  <a:cubicBezTo>
                    <a:pt x="430609" y="223738"/>
                    <a:pt x="421928" y="225474"/>
                    <a:pt x="412701" y="225474"/>
                  </a:cubicBezTo>
                  <a:cubicBezTo>
                    <a:pt x="396429" y="225474"/>
                    <a:pt x="383605" y="221059"/>
                    <a:pt x="374228" y="212228"/>
                  </a:cubicBezTo>
                  <a:cubicBezTo>
                    <a:pt x="364852" y="203398"/>
                    <a:pt x="360164" y="192236"/>
                    <a:pt x="360164" y="178742"/>
                  </a:cubicBezTo>
                  <a:cubicBezTo>
                    <a:pt x="360164" y="169812"/>
                    <a:pt x="362297" y="161850"/>
                    <a:pt x="366564" y="154855"/>
                  </a:cubicBezTo>
                  <a:cubicBezTo>
                    <a:pt x="370830" y="147860"/>
                    <a:pt x="376808" y="142502"/>
                    <a:pt x="384498" y="138782"/>
                  </a:cubicBezTo>
                  <a:cubicBezTo>
                    <a:pt x="392187" y="135061"/>
                    <a:pt x="403275" y="131812"/>
                    <a:pt x="417761" y="129033"/>
                  </a:cubicBezTo>
                  <a:cubicBezTo>
                    <a:pt x="437307" y="125362"/>
                    <a:pt x="450850" y="121939"/>
                    <a:pt x="458391" y="118764"/>
                  </a:cubicBezTo>
                  <a:lnTo>
                    <a:pt x="458391" y="114597"/>
                  </a:lnTo>
                  <a:cubicBezTo>
                    <a:pt x="458391" y="106560"/>
                    <a:pt x="456406" y="100831"/>
                    <a:pt x="452438" y="97408"/>
                  </a:cubicBezTo>
                  <a:cubicBezTo>
                    <a:pt x="448469" y="93984"/>
                    <a:pt x="440978" y="92273"/>
                    <a:pt x="429965" y="92273"/>
                  </a:cubicBezTo>
                  <a:cubicBezTo>
                    <a:pt x="422523" y="92273"/>
                    <a:pt x="416719" y="93736"/>
                    <a:pt x="412552" y="96663"/>
                  </a:cubicBezTo>
                  <a:cubicBezTo>
                    <a:pt x="408384" y="99590"/>
                    <a:pt x="405011" y="104725"/>
                    <a:pt x="402431" y="112067"/>
                  </a:cubicBezTo>
                  <a:lnTo>
                    <a:pt x="364480" y="105221"/>
                  </a:lnTo>
                  <a:cubicBezTo>
                    <a:pt x="368747" y="89941"/>
                    <a:pt x="376089" y="78630"/>
                    <a:pt x="386507" y="71288"/>
                  </a:cubicBezTo>
                  <a:cubicBezTo>
                    <a:pt x="396925" y="63946"/>
                    <a:pt x="412403" y="60275"/>
                    <a:pt x="432941" y="60275"/>
                  </a:cubicBezTo>
                  <a:close/>
                  <a:moveTo>
                    <a:pt x="44053" y="40630"/>
                  </a:moveTo>
                  <a:lnTo>
                    <a:pt x="44053" y="102542"/>
                  </a:lnTo>
                  <a:lnTo>
                    <a:pt x="68163" y="102542"/>
                  </a:lnTo>
                  <a:cubicBezTo>
                    <a:pt x="85527" y="102542"/>
                    <a:pt x="97135" y="101401"/>
                    <a:pt x="102989" y="99119"/>
                  </a:cubicBezTo>
                  <a:cubicBezTo>
                    <a:pt x="108843" y="96837"/>
                    <a:pt x="113432" y="93265"/>
                    <a:pt x="116756" y="88403"/>
                  </a:cubicBezTo>
                  <a:cubicBezTo>
                    <a:pt x="120080" y="83542"/>
                    <a:pt x="121742" y="77886"/>
                    <a:pt x="121742" y="71437"/>
                  </a:cubicBezTo>
                  <a:cubicBezTo>
                    <a:pt x="121742" y="63500"/>
                    <a:pt x="119410" y="56951"/>
                    <a:pt x="114747" y="51792"/>
                  </a:cubicBezTo>
                  <a:cubicBezTo>
                    <a:pt x="110083" y="46632"/>
                    <a:pt x="104180" y="43408"/>
                    <a:pt x="97036" y="42118"/>
                  </a:cubicBezTo>
                  <a:cubicBezTo>
                    <a:pt x="91777" y="41126"/>
                    <a:pt x="81211" y="40630"/>
                    <a:pt x="65336" y="40630"/>
                  </a:cubicBezTo>
                  <a:close/>
                  <a:moveTo>
                    <a:pt x="1199852" y="3720"/>
                  </a:moveTo>
                  <a:lnTo>
                    <a:pt x="1241673" y="3720"/>
                  </a:lnTo>
                  <a:lnTo>
                    <a:pt x="1241673" y="42416"/>
                  </a:lnTo>
                  <a:lnTo>
                    <a:pt x="1199852" y="42416"/>
                  </a:lnTo>
                  <a:close/>
                  <a:moveTo>
                    <a:pt x="931515" y="3720"/>
                  </a:moveTo>
                  <a:lnTo>
                    <a:pt x="973336" y="3720"/>
                  </a:lnTo>
                  <a:lnTo>
                    <a:pt x="973336" y="19198"/>
                  </a:lnTo>
                  <a:lnTo>
                    <a:pt x="989856" y="19198"/>
                  </a:lnTo>
                  <a:lnTo>
                    <a:pt x="989856" y="47029"/>
                  </a:lnTo>
                  <a:lnTo>
                    <a:pt x="973336" y="47029"/>
                  </a:lnTo>
                  <a:lnTo>
                    <a:pt x="973336" y="221902"/>
                  </a:lnTo>
                  <a:lnTo>
                    <a:pt x="934492" y="221902"/>
                  </a:lnTo>
                  <a:lnTo>
                    <a:pt x="934492" y="198685"/>
                  </a:lnTo>
                  <a:cubicBezTo>
                    <a:pt x="928043" y="207714"/>
                    <a:pt x="920428" y="214436"/>
                    <a:pt x="911647" y="218851"/>
                  </a:cubicBezTo>
                  <a:cubicBezTo>
                    <a:pt x="902866" y="223267"/>
                    <a:pt x="894011" y="225474"/>
                    <a:pt x="885081" y="225474"/>
                  </a:cubicBezTo>
                  <a:cubicBezTo>
                    <a:pt x="866924" y="225474"/>
                    <a:pt x="851371" y="218157"/>
                    <a:pt x="838423" y="203522"/>
                  </a:cubicBezTo>
                  <a:cubicBezTo>
                    <a:pt x="825475" y="188887"/>
                    <a:pt x="819001" y="168473"/>
                    <a:pt x="819001" y="142279"/>
                  </a:cubicBezTo>
                  <a:cubicBezTo>
                    <a:pt x="819001" y="115490"/>
                    <a:pt x="825302" y="95125"/>
                    <a:pt x="837902" y="81185"/>
                  </a:cubicBezTo>
                  <a:cubicBezTo>
                    <a:pt x="850503" y="67245"/>
                    <a:pt x="866428" y="60275"/>
                    <a:pt x="885676" y="60275"/>
                  </a:cubicBezTo>
                  <a:cubicBezTo>
                    <a:pt x="903337" y="60275"/>
                    <a:pt x="918617" y="67617"/>
                    <a:pt x="931515" y="82301"/>
                  </a:cubicBezTo>
                  <a:lnTo>
                    <a:pt x="931515" y="47029"/>
                  </a:lnTo>
                  <a:lnTo>
                    <a:pt x="886420" y="47029"/>
                  </a:lnTo>
                  <a:lnTo>
                    <a:pt x="886420" y="19198"/>
                  </a:lnTo>
                  <a:lnTo>
                    <a:pt x="931515" y="19198"/>
                  </a:lnTo>
                  <a:close/>
                  <a:moveTo>
                    <a:pt x="190054" y="3720"/>
                  </a:moveTo>
                  <a:lnTo>
                    <a:pt x="231874" y="3720"/>
                  </a:lnTo>
                  <a:lnTo>
                    <a:pt x="231874" y="83939"/>
                  </a:lnTo>
                  <a:cubicBezTo>
                    <a:pt x="245368" y="68163"/>
                    <a:pt x="261491" y="60275"/>
                    <a:pt x="280244" y="60275"/>
                  </a:cubicBezTo>
                  <a:cubicBezTo>
                    <a:pt x="289868" y="60275"/>
                    <a:pt x="298549" y="62061"/>
                    <a:pt x="306288" y="65633"/>
                  </a:cubicBezTo>
                  <a:cubicBezTo>
                    <a:pt x="314027" y="69205"/>
                    <a:pt x="319857" y="73769"/>
                    <a:pt x="323776" y="79325"/>
                  </a:cubicBezTo>
                  <a:cubicBezTo>
                    <a:pt x="327695" y="84881"/>
                    <a:pt x="330374" y="91033"/>
                    <a:pt x="331812" y="97780"/>
                  </a:cubicBezTo>
                  <a:cubicBezTo>
                    <a:pt x="333251" y="104526"/>
                    <a:pt x="333970" y="114994"/>
                    <a:pt x="333970" y="129182"/>
                  </a:cubicBezTo>
                  <a:lnTo>
                    <a:pt x="333970" y="221902"/>
                  </a:lnTo>
                  <a:lnTo>
                    <a:pt x="292150" y="221902"/>
                  </a:lnTo>
                  <a:lnTo>
                    <a:pt x="292150" y="138410"/>
                  </a:lnTo>
                  <a:cubicBezTo>
                    <a:pt x="292150" y="121840"/>
                    <a:pt x="291356" y="111323"/>
                    <a:pt x="289768" y="106858"/>
                  </a:cubicBezTo>
                  <a:cubicBezTo>
                    <a:pt x="288181" y="102393"/>
                    <a:pt x="285378" y="98846"/>
                    <a:pt x="281360" y="96217"/>
                  </a:cubicBezTo>
                  <a:cubicBezTo>
                    <a:pt x="277341" y="93588"/>
                    <a:pt x="272306" y="92273"/>
                    <a:pt x="266254" y="92273"/>
                  </a:cubicBezTo>
                  <a:cubicBezTo>
                    <a:pt x="259308" y="92273"/>
                    <a:pt x="253107" y="93960"/>
                    <a:pt x="247650" y="97333"/>
                  </a:cubicBezTo>
                  <a:cubicBezTo>
                    <a:pt x="242193" y="100707"/>
                    <a:pt x="238200" y="105791"/>
                    <a:pt x="235669" y="112588"/>
                  </a:cubicBezTo>
                  <a:cubicBezTo>
                    <a:pt x="233139" y="119384"/>
                    <a:pt x="231874" y="129430"/>
                    <a:pt x="231874" y="142726"/>
                  </a:cubicBezTo>
                  <a:lnTo>
                    <a:pt x="231874" y="221902"/>
                  </a:lnTo>
                  <a:lnTo>
                    <a:pt x="190054" y="221902"/>
                  </a:lnTo>
                  <a:close/>
                  <a:moveTo>
                    <a:pt x="0" y="3720"/>
                  </a:moveTo>
                  <a:lnTo>
                    <a:pt x="70693" y="3720"/>
                  </a:lnTo>
                  <a:cubicBezTo>
                    <a:pt x="97483" y="3720"/>
                    <a:pt x="114945" y="4812"/>
                    <a:pt x="123081" y="6994"/>
                  </a:cubicBezTo>
                  <a:cubicBezTo>
                    <a:pt x="135583" y="10269"/>
                    <a:pt x="146050" y="17388"/>
                    <a:pt x="154484" y="28351"/>
                  </a:cubicBezTo>
                  <a:cubicBezTo>
                    <a:pt x="162917" y="39315"/>
                    <a:pt x="167134" y="53478"/>
                    <a:pt x="167134" y="70842"/>
                  </a:cubicBezTo>
                  <a:cubicBezTo>
                    <a:pt x="167134" y="84236"/>
                    <a:pt x="164703" y="95498"/>
                    <a:pt x="159842" y="104626"/>
                  </a:cubicBezTo>
                  <a:cubicBezTo>
                    <a:pt x="154980" y="113754"/>
                    <a:pt x="148803" y="120922"/>
                    <a:pt x="141312" y="126131"/>
                  </a:cubicBezTo>
                  <a:cubicBezTo>
                    <a:pt x="133821" y="131340"/>
                    <a:pt x="126206" y="134788"/>
                    <a:pt x="118467" y="136475"/>
                  </a:cubicBezTo>
                  <a:cubicBezTo>
                    <a:pt x="107950" y="138558"/>
                    <a:pt x="92720" y="139600"/>
                    <a:pt x="72777" y="139600"/>
                  </a:cubicBezTo>
                  <a:lnTo>
                    <a:pt x="44053" y="139600"/>
                  </a:lnTo>
                  <a:lnTo>
                    <a:pt x="44053" y="221902"/>
                  </a:lnTo>
                  <a:lnTo>
                    <a:pt x="0" y="221902"/>
                  </a:lnTo>
                  <a:close/>
                  <a:moveTo>
                    <a:pt x="1071563" y="0"/>
                  </a:moveTo>
                  <a:lnTo>
                    <a:pt x="1110258" y="0"/>
                  </a:lnTo>
                  <a:lnTo>
                    <a:pt x="1141065" y="43904"/>
                  </a:lnTo>
                  <a:lnTo>
                    <a:pt x="1107430" y="43904"/>
                  </a:lnTo>
                  <a:lnTo>
                    <a:pt x="1090166" y="21728"/>
                  </a:lnTo>
                  <a:lnTo>
                    <a:pt x="1074093" y="43904"/>
                  </a:lnTo>
                  <a:lnTo>
                    <a:pt x="1040309" y="43904"/>
                  </a:lnTo>
                  <a:close/>
                  <a:moveTo>
                    <a:pt x="415231" y="0"/>
                  </a:moveTo>
                  <a:lnTo>
                    <a:pt x="453926" y="0"/>
                  </a:lnTo>
                  <a:lnTo>
                    <a:pt x="484733" y="43904"/>
                  </a:lnTo>
                  <a:lnTo>
                    <a:pt x="451098" y="43904"/>
                  </a:lnTo>
                  <a:lnTo>
                    <a:pt x="433834" y="21728"/>
                  </a:lnTo>
                  <a:lnTo>
                    <a:pt x="417761" y="43904"/>
                  </a:lnTo>
                  <a:lnTo>
                    <a:pt x="383977" y="43904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grpSp>
        <p:nvGrpSpPr>
          <p:cNvPr id="28686" name="Group 18"/>
          <p:cNvGrpSpPr>
            <a:grpSpLocks/>
          </p:cNvGrpSpPr>
          <p:nvPr/>
        </p:nvGrpSpPr>
        <p:grpSpPr bwMode="auto">
          <a:xfrm>
            <a:off x="-38402" y="4014788"/>
            <a:ext cx="3653141" cy="2738239"/>
            <a:chOff x="413658" y="-142095"/>
            <a:chExt cx="11364685" cy="6062248"/>
          </a:xfrm>
        </p:grpSpPr>
        <p:pic>
          <p:nvPicPr>
            <p:cNvPr id="28698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58" y="-142095"/>
              <a:ext cx="11364685" cy="606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/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4564108" y="3255946"/>
              <a:ext cx="628854" cy="274735"/>
            </a:xfrm>
            <a:custGeom>
              <a:avLst/>
              <a:gdLst/>
              <a:ahLst/>
              <a:cxnLst/>
              <a:rect l="l" t="t" r="r" b="b"/>
              <a:pathLst>
                <a:path w="630287" h="275630">
                  <a:moveTo>
                    <a:pt x="479375" y="144363"/>
                  </a:moveTo>
                  <a:cubicBezTo>
                    <a:pt x="468461" y="144363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1"/>
                  </a:cubicBezTo>
                  <a:cubicBezTo>
                    <a:pt x="440680" y="208558"/>
                    <a:pt x="444401" y="220563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3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3"/>
                    <a:pt x="479375" y="144363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2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2"/>
                  </a:lnTo>
                  <a:lnTo>
                    <a:pt x="588466" y="92422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5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1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6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4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3"/>
                    <a:pt x="274514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460177" y="50006"/>
                  </a:moveTo>
                  <a:lnTo>
                    <a:pt x="498872" y="50006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6"/>
                  </a:moveTo>
                  <a:cubicBezTo>
                    <a:pt x="128786" y="50006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2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1"/>
                    <a:pt x="45393" y="135483"/>
                    <a:pt x="45393" y="161479"/>
                  </a:cubicBezTo>
                  <a:cubicBezTo>
                    <a:pt x="45393" y="189061"/>
                    <a:pt x="50354" y="208707"/>
                    <a:pt x="60275" y="220415"/>
                  </a:cubicBezTo>
                  <a:cubicBezTo>
                    <a:pt x="70197" y="232122"/>
                    <a:pt x="83096" y="237976"/>
                    <a:pt x="98971" y="237976"/>
                  </a:cubicBezTo>
                  <a:cubicBezTo>
                    <a:pt x="110679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4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9" y="80144"/>
                  </a:cubicBezTo>
                  <a:cubicBezTo>
                    <a:pt x="46881" y="60052"/>
                    <a:pt x="71537" y="50006"/>
                    <a:pt x="102096" y="50006"/>
                  </a:cubicBez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lnSpc>
                  <a:spcPct val="125000"/>
                </a:lnSpc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2" name="TextBox 21">
              <a:extLst/>
            </p:cNvPr>
            <p:cNvSpPr txBox="1"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3225903" y="4492254"/>
              <a:ext cx="1816134" cy="647073"/>
            </a:xfrm>
            <a:custGeom>
              <a:avLst/>
              <a:gdLst/>
              <a:ahLst/>
              <a:cxnLst/>
              <a:rect l="l" t="t" r="r" b="b"/>
              <a:pathLst>
                <a:path w="1817191" h="646956">
                  <a:moveTo>
                    <a:pt x="1313855" y="567482"/>
                  </a:moveTo>
                  <a:cubicBezTo>
                    <a:pt x="1308497" y="569268"/>
                    <a:pt x="1300014" y="571401"/>
                    <a:pt x="1288405" y="573881"/>
                  </a:cubicBezTo>
                  <a:cubicBezTo>
                    <a:pt x="1276796" y="576362"/>
                    <a:pt x="1269206" y="578793"/>
                    <a:pt x="1265634" y="581174"/>
                  </a:cubicBezTo>
                  <a:cubicBezTo>
                    <a:pt x="1260177" y="585044"/>
                    <a:pt x="1257449" y="589955"/>
                    <a:pt x="1257449" y="595908"/>
                  </a:cubicBezTo>
                  <a:cubicBezTo>
                    <a:pt x="1257449" y="601762"/>
                    <a:pt x="1259632" y="606822"/>
                    <a:pt x="1263997" y="611089"/>
                  </a:cubicBezTo>
                  <a:cubicBezTo>
                    <a:pt x="1268363" y="615355"/>
                    <a:pt x="1273919" y="617488"/>
                    <a:pt x="1280666" y="617488"/>
                  </a:cubicBezTo>
                  <a:cubicBezTo>
                    <a:pt x="1288207" y="617488"/>
                    <a:pt x="1295400" y="615008"/>
                    <a:pt x="1302246" y="610047"/>
                  </a:cubicBezTo>
                  <a:cubicBezTo>
                    <a:pt x="1307306" y="606276"/>
                    <a:pt x="1310630" y="601663"/>
                    <a:pt x="1312218" y="596206"/>
                  </a:cubicBezTo>
                  <a:cubicBezTo>
                    <a:pt x="1313309" y="592634"/>
                    <a:pt x="1313855" y="585837"/>
                    <a:pt x="1313855" y="575816"/>
                  </a:cubicBezTo>
                  <a:close/>
                  <a:moveTo>
                    <a:pt x="898475" y="515839"/>
                  </a:moveTo>
                  <a:cubicBezTo>
                    <a:pt x="887561" y="515839"/>
                    <a:pt x="878384" y="520006"/>
                    <a:pt x="870942" y="528340"/>
                  </a:cubicBezTo>
                  <a:cubicBezTo>
                    <a:pt x="863501" y="536674"/>
                    <a:pt x="859780" y="548680"/>
                    <a:pt x="859780" y="564356"/>
                  </a:cubicBezTo>
                  <a:cubicBezTo>
                    <a:pt x="859780" y="580033"/>
                    <a:pt x="863501" y="592039"/>
                    <a:pt x="870942" y="600373"/>
                  </a:cubicBezTo>
                  <a:cubicBezTo>
                    <a:pt x="878384" y="608707"/>
                    <a:pt x="887561" y="612874"/>
                    <a:pt x="898475" y="612874"/>
                  </a:cubicBezTo>
                  <a:cubicBezTo>
                    <a:pt x="909389" y="612874"/>
                    <a:pt x="918542" y="608707"/>
                    <a:pt x="925934" y="600373"/>
                  </a:cubicBezTo>
                  <a:cubicBezTo>
                    <a:pt x="933326" y="592039"/>
                    <a:pt x="937022" y="579934"/>
                    <a:pt x="937022" y="564059"/>
                  </a:cubicBezTo>
                  <a:cubicBezTo>
                    <a:pt x="937022" y="548581"/>
                    <a:pt x="933326" y="536674"/>
                    <a:pt x="925934" y="528340"/>
                  </a:cubicBezTo>
                  <a:cubicBezTo>
                    <a:pt x="918542" y="520006"/>
                    <a:pt x="909389" y="515839"/>
                    <a:pt x="898475" y="515839"/>
                  </a:cubicBezTo>
                  <a:close/>
                  <a:moveTo>
                    <a:pt x="1288405" y="481757"/>
                  </a:moveTo>
                  <a:cubicBezTo>
                    <a:pt x="1307058" y="481757"/>
                    <a:pt x="1320949" y="483965"/>
                    <a:pt x="1330077" y="488380"/>
                  </a:cubicBezTo>
                  <a:cubicBezTo>
                    <a:pt x="1339205" y="492795"/>
                    <a:pt x="1345629" y="498401"/>
                    <a:pt x="1349350" y="505197"/>
                  </a:cubicBezTo>
                  <a:cubicBezTo>
                    <a:pt x="1353071" y="511994"/>
                    <a:pt x="1354931" y="524471"/>
                    <a:pt x="1354931" y="542628"/>
                  </a:cubicBezTo>
                  <a:lnTo>
                    <a:pt x="1354485" y="591443"/>
                  </a:lnTo>
                  <a:cubicBezTo>
                    <a:pt x="1354485" y="605334"/>
                    <a:pt x="1355154" y="615578"/>
                    <a:pt x="1356494" y="622176"/>
                  </a:cubicBezTo>
                  <a:cubicBezTo>
                    <a:pt x="1357833" y="628774"/>
                    <a:pt x="1360339" y="635844"/>
                    <a:pt x="1364010" y="643384"/>
                  </a:cubicBezTo>
                  <a:lnTo>
                    <a:pt x="1322636" y="643384"/>
                  </a:lnTo>
                  <a:cubicBezTo>
                    <a:pt x="1321544" y="640606"/>
                    <a:pt x="1320205" y="636488"/>
                    <a:pt x="1318617" y="631031"/>
                  </a:cubicBezTo>
                  <a:cubicBezTo>
                    <a:pt x="1317923" y="628551"/>
                    <a:pt x="1317427" y="626914"/>
                    <a:pt x="1317129" y="626120"/>
                  </a:cubicBezTo>
                  <a:cubicBezTo>
                    <a:pt x="1309985" y="633065"/>
                    <a:pt x="1302345" y="638274"/>
                    <a:pt x="1294209" y="641747"/>
                  </a:cubicBezTo>
                  <a:cubicBezTo>
                    <a:pt x="1286074" y="645220"/>
                    <a:pt x="1277392" y="646956"/>
                    <a:pt x="1268164" y="646956"/>
                  </a:cubicBezTo>
                  <a:cubicBezTo>
                    <a:pt x="1251893" y="646956"/>
                    <a:pt x="1239069" y="642541"/>
                    <a:pt x="1229692" y="633710"/>
                  </a:cubicBezTo>
                  <a:cubicBezTo>
                    <a:pt x="1220316" y="624880"/>
                    <a:pt x="1215628" y="613718"/>
                    <a:pt x="1215628" y="600224"/>
                  </a:cubicBezTo>
                  <a:cubicBezTo>
                    <a:pt x="1215628" y="591294"/>
                    <a:pt x="1217761" y="583332"/>
                    <a:pt x="1222028" y="576337"/>
                  </a:cubicBezTo>
                  <a:cubicBezTo>
                    <a:pt x="1226294" y="569342"/>
                    <a:pt x="1232272" y="563984"/>
                    <a:pt x="1239962" y="560264"/>
                  </a:cubicBezTo>
                  <a:cubicBezTo>
                    <a:pt x="1247651" y="556543"/>
                    <a:pt x="1258739" y="553294"/>
                    <a:pt x="1273225" y="550515"/>
                  </a:cubicBezTo>
                  <a:cubicBezTo>
                    <a:pt x="1292771" y="546844"/>
                    <a:pt x="1306314" y="543421"/>
                    <a:pt x="1313855" y="540246"/>
                  </a:cubicBezTo>
                  <a:lnTo>
                    <a:pt x="1313855" y="536079"/>
                  </a:lnTo>
                  <a:cubicBezTo>
                    <a:pt x="1313855" y="528042"/>
                    <a:pt x="1311870" y="522313"/>
                    <a:pt x="1307902" y="518889"/>
                  </a:cubicBezTo>
                  <a:cubicBezTo>
                    <a:pt x="1303933" y="515466"/>
                    <a:pt x="1296442" y="513755"/>
                    <a:pt x="1285429" y="513755"/>
                  </a:cubicBezTo>
                  <a:cubicBezTo>
                    <a:pt x="1277987" y="513755"/>
                    <a:pt x="1272183" y="515218"/>
                    <a:pt x="1268016" y="518145"/>
                  </a:cubicBezTo>
                  <a:cubicBezTo>
                    <a:pt x="1263848" y="521072"/>
                    <a:pt x="1260475" y="526207"/>
                    <a:pt x="1257895" y="533549"/>
                  </a:cubicBezTo>
                  <a:lnTo>
                    <a:pt x="1219944" y="526703"/>
                  </a:lnTo>
                  <a:cubicBezTo>
                    <a:pt x="1224211" y="511423"/>
                    <a:pt x="1231553" y="500112"/>
                    <a:pt x="1241971" y="492770"/>
                  </a:cubicBezTo>
                  <a:cubicBezTo>
                    <a:pt x="1252389" y="485428"/>
                    <a:pt x="1267867" y="481757"/>
                    <a:pt x="1288405" y="481757"/>
                  </a:cubicBezTo>
                  <a:close/>
                  <a:moveTo>
                    <a:pt x="1175891" y="481757"/>
                  </a:moveTo>
                  <a:cubicBezTo>
                    <a:pt x="1185416" y="481757"/>
                    <a:pt x="1194594" y="484386"/>
                    <a:pt x="1203424" y="489645"/>
                  </a:cubicBezTo>
                  <a:lnTo>
                    <a:pt x="1190476" y="526108"/>
                  </a:lnTo>
                  <a:cubicBezTo>
                    <a:pt x="1183432" y="521544"/>
                    <a:pt x="1176883" y="519262"/>
                    <a:pt x="1170831" y="519262"/>
                  </a:cubicBezTo>
                  <a:cubicBezTo>
                    <a:pt x="1164977" y="519262"/>
                    <a:pt x="1160016" y="520874"/>
                    <a:pt x="1155948" y="524098"/>
                  </a:cubicBezTo>
                  <a:cubicBezTo>
                    <a:pt x="1151880" y="527323"/>
                    <a:pt x="1148680" y="533152"/>
                    <a:pt x="1146349" y="541586"/>
                  </a:cubicBezTo>
                  <a:cubicBezTo>
                    <a:pt x="1144017" y="550019"/>
                    <a:pt x="1142851" y="567680"/>
                    <a:pt x="1142851" y="594569"/>
                  </a:cubicBezTo>
                  <a:lnTo>
                    <a:pt x="1142851" y="643384"/>
                  </a:lnTo>
                  <a:lnTo>
                    <a:pt x="1101030" y="643384"/>
                  </a:lnTo>
                  <a:lnTo>
                    <a:pt x="1101030" y="485329"/>
                  </a:lnTo>
                  <a:lnTo>
                    <a:pt x="1139875" y="485329"/>
                  </a:lnTo>
                  <a:lnTo>
                    <a:pt x="1139875" y="507802"/>
                  </a:lnTo>
                  <a:cubicBezTo>
                    <a:pt x="1146522" y="497185"/>
                    <a:pt x="1152500" y="490190"/>
                    <a:pt x="1157808" y="486817"/>
                  </a:cubicBezTo>
                  <a:cubicBezTo>
                    <a:pt x="1163117" y="483444"/>
                    <a:pt x="1169144" y="481757"/>
                    <a:pt x="1175891" y="481757"/>
                  </a:cubicBezTo>
                  <a:close/>
                  <a:moveTo>
                    <a:pt x="898327" y="481757"/>
                  </a:moveTo>
                  <a:cubicBezTo>
                    <a:pt x="922238" y="481757"/>
                    <a:pt x="941834" y="489521"/>
                    <a:pt x="957114" y="505048"/>
                  </a:cubicBezTo>
                  <a:cubicBezTo>
                    <a:pt x="972393" y="520576"/>
                    <a:pt x="980033" y="540197"/>
                    <a:pt x="980033" y="563910"/>
                  </a:cubicBezTo>
                  <a:cubicBezTo>
                    <a:pt x="980033" y="587822"/>
                    <a:pt x="972319" y="607641"/>
                    <a:pt x="956890" y="623367"/>
                  </a:cubicBezTo>
                  <a:cubicBezTo>
                    <a:pt x="941462" y="639093"/>
                    <a:pt x="922040" y="646956"/>
                    <a:pt x="898624" y="646956"/>
                  </a:cubicBezTo>
                  <a:cubicBezTo>
                    <a:pt x="884138" y="646956"/>
                    <a:pt x="870322" y="643682"/>
                    <a:pt x="857176" y="637133"/>
                  </a:cubicBezTo>
                  <a:cubicBezTo>
                    <a:pt x="844029" y="630585"/>
                    <a:pt x="834033" y="620986"/>
                    <a:pt x="827187" y="608335"/>
                  </a:cubicBezTo>
                  <a:cubicBezTo>
                    <a:pt x="820341" y="595685"/>
                    <a:pt x="816918" y="580281"/>
                    <a:pt x="816918" y="562124"/>
                  </a:cubicBezTo>
                  <a:cubicBezTo>
                    <a:pt x="816918" y="548233"/>
                    <a:pt x="820341" y="534789"/>
                    <a:pt x="827187" y="521792"/>
                  </a:cubicBezTo>
                  <a:cubicBezTo>
                    <a:pt x="834033" y="508794"/>
                    <a:pt x="843731" y="498872"/>
                    <a:pt x="856283" y="492026"/>
                  </a:cubicBezTo>
                  <a:cubicBezTo>
                    <a:pt x="868834" y="485180"/>
                    <a:pt x="882848" y="481757"/>
                    <a:pt x="898327" y="481757"/>
                  </a:cubicBezTo>
                  <a:close/>
                  <a:moveTo>
                    <a:pt x="555278" y="481757"/>
                  </a:moveTo>
                  <a:cubicBezTo>
                    <a:pt x="564505" y="481757"/>
                    <a:pt x="572939" y="483419"/>
                    <a:pt x="580578" y="486743"/>
                  </a:cubicBezTo>
                  <a:cubicBezTo>
                    <a:pt x="588218" y="490066"/>
                    <a:pt x="593998" y="494308"/>
                    <a:pt x="597917" y="499467"/>
                  </a:cubicBezTo>
                  <a:cubicBezTo>
                    <a:pt x="601836" y="504627"/>
                    <a:pt x="604565" y="510481"/>
                    <a:pt x="606103" y="517029"/>
                  </a:cubicBezTo>
                  <a:cubicBezTo>
                    <a:pt x="607640" y="523578"/>
                    <a:pt x="608409" y="532954"/>
                    <a:pt x="608409" y="545158"/>
                  </a:cubicBezTo>
                  <a:lnTo>
                    <a:pt x="608409" y="643384"/>
                  </a:lnTo>
                  <a:lnTo>
                    <a:pt x="566589" y="643384"/>
                  </a:lnTo>
                  <a:lnTo>
                    <a:pt x="566589" y="562719"/>
                  </a:lnTo>
                  <a:cubicBezTo>
                    <a:pt x="566589" y="545654"/>
                    <a:pt x="565696" y="534616"/>
                    <a:pt x="563910" y="529605"/>
                  </a:cubicBezTo>
                  <a:cubicBezTo>
                    <a:pt x="562124" y="524595"/>
                    <a:pt x="559222" y="520700"/>
                    <a:pt x="555203" y="517922"/>
                  </a:cubicBezTo>
                  <a:cubicBezTo>
                    <a:pt x="551185" y="515144"/>
                    <a:pt x="546348" y="513755"/>
                    <a:pt x="540693" y="513755"/>
                  </a:cubicBezTo>
                  <a:cubicBezTo>
                    <a:pt x="533450" y="513755"/>
                    <a:pt x="526951" y="515739"/>
                    <a:pt x="521196" y="519708"/>
                  </a:cubicBezTo>
                  <a:cubicBezTo>
                    <a:pt x="515441" y="523677"/>
                    <a:pt x="511497" y="528935"/>
                    <a:pt x="509364" y="535484"/>
                  </a:cubicBezTo>
                  <a:cubicBezTo>
                    <a:pt x="507231" y="542032"/>
                    <a:pt x="506164" y="554137"/>
                    <a:pt x="506164" y="571798"/>
                  </a:cubicBezTo>
                  <a:lnTo>
                    <a:pt x="506164" y="643384"/>
                  </a:lnTo>
                  <a:lnTo>
                    <a:pt x="464344" y="643384"/>
                  </a:lnTo>
                  <a:lnTo>
                    <a:pt x="464344" y="485329"/>
                  </a:lnTo>
                  <a:lnTo>
                    <a:pt x="503188" y="485329"/>
                  </a:lnTo>
                  <a:lnTo>
                    <a:pt x="503188" y="508546"/>
                  </a:lnTo>
                  <a:cubicBezTo>
                    <a:pt x="516979" y="490687"/>
                    <a:pt x="534343" y="481757"/>
                    <a:pt x="555278" y="481757"/>
                  </a:cubicBezTo>
                  <a:close/>
                  <a:moveTo>
                    <a:pt x="645468" y="425202"/>
                  </a:moveTo>
                  <a:lnTo>
                    <a:pt x="687288" y="425202"/>
                  </a:lnTo>
                  <a:lnTo>
                    <a:pt x="687288" y="505421"/>
                  </a:lnTo>
                  <a:cubicBezTo>
                    <a:pt x="700782" y="489645"/>
                    <a:pt x="716905" y="481757"/>
                    <a:pt x="735657" y="481757"/>
                  </a:cubicBezTo>
                  <a:cubicBezTo>
                    <a:pt x="745282" y="481757"/>
                    <a:pt x="753963" y="483543"/>
                    <a:pt x="761702" y="487115"/>
                  </a:cubicBezTo>
                  <a:cubicBezTo>
                    <a:pt x="769441" y="490687"/>
                    <a:pt x="775271" y="495251"/>
                    <a:pt x="779190" y="500807"/>
                  </a:cubicBezTo>
                  <a:cubicBezTo>
                    <a:pt x="783109" y="506363"/>
                    <a:pt x="785788" y="512515"/>
                    <a:pt x="787226" y="519262"/>
                  </a:cubicBezTo>
                  <a:cubicBezTo>
                    <a:pt x="788665" y="526008"/>
                    <a:pt x="789384" y="536476"/>
                    <a:pt x="789384" y="550664"/>
                  </a:cubicBezTo>
                  <a:lnTo>
                    <a:pt x="789384" y="643384"/>
                  </a:lnTo>
                  <a:lnTo>
                    <a:pt x="747564" y="643384"/>
                  </a:lnTo>
                  <a:lnTo>
                    <a:pt x="747564" y="559892"/>
                  </a:lnTo>
                  <a:cubicBezTo>
                    <a:pt x="747564" y="543322"/>
                    <a:pt x="746770" y="532805"/>
                    <a:pt x="745182" y="528340"/>
                  </a:cubicBezTo>
                  <a:cubicBezTo>
                    <a:pt x="743595" y="523875"/>
                    <a:pt x="740792" y="520328"/>
                    <a:pt x="736774" y="517699"/>
                  </a:cubicBezTo>
                  <a:cubicBezTo>
                    <a:pt x="732755" y="515070"/>
                    <a:pt x="727720" y="513755"/>
                    <a:pt x="721668" y="513755"/>
                  </a:cubicBezTo>
                  <a:cubicBezTo>
                    <a:pt x="714722" y="513755"/>
                    <a:pt x="708521" y="515442"/>
                    <a:pt x="703064" y="518815"/>
                  </a:cubicBezTo>
                  <a:cubicBezTo>
                    <a:pt x="697607" y="522189"/>
                    <a:pt x="693613" y="527273"/>
                    <a:pt x="691083" y="534070"/>
                  </a:cubicBezTo>
                  <a:cubicBezTo>
                    <a:pt x="688553" y="540866"/>
                    <a:pt x="687288" y="550912"/>
                    <a:pt x="687288" y="564208"/>
                  </a:cubicBezTo>
                  <a:lnTo>
                    <a:pt x="687288" y="643384"/>
                  </a:lnTo>
                  <a:lnTo>
                    <a:pt x="645468" y="643384"/>
                  </a:lnTo>
                  <a:close/>
                  <a:moveTo>
                    <a:pt x="879277" y="421481"/>
                  </a:moveTo>
                  <a:lnTo>
                    <a:pt x="917972" y="421481"/>
                  </a:lnTo>
                  <a:lnTo>
                    <a:pt x="948779" y="465386"/>
                  </a:lnTo>
                  <a:lnTo>
                    <a:pt x="915144" y="465386"/>
                  </a:lnTo>
                  <a:lnTo>
                    <a:pt x="897880" y="443210"/>
                  </a:lnTo>
                  <a:lnTo>
                    <a:pt x="881807" y="465386"/>
                  </a:lnTo>
                  <a:lnTo>
                    <a:pt x="848023" y="465386"/>
                  </a:lnTo>
                  <a:close/>
                  <a:moveTo>
                    <a:pt x="1590080" y="196007"/>
                  </a:moveTo>
                  <a:cubicBezTo>
                    <a:pt x="1584722" y="197793"/>
                    <a:pt x="1576239" y="199926"/>
                    <a:pt x="1564630" y="202407"/>
                  </a:cubicBezTo>
                  <a:cubicBezTo>
                    <a:pt x="1553021" y="204887"/>
                    <a:pt x="1545431" y="207318"/>
                    <a:pt x="1541859" y="209699"/>
                  </a:cubicBezTo>
                  <a:cubicBezTo>
                    <a:pt x="1536402" y="213569"/>
                    <a:pt x="1533674" y="218480"/>
                    <a:pt x="1533674" y="224433"/>
                  </a:cubicBezTo>
                  <a:cubicBezTo>
                    <a:pt x="1533674" y="230287"/>
                    <a:pt x="1535857" y="235347"/>
                    <a:pt x="1540222" y="239614"/>
                  </a:cubicBezTo>
                  <a:cubicBezTo>
                    <a:pt x="1544588" y="243880"/>
                    <a:pt x="1550144" y="246013"/>
                    <a:pt x="1556891" y="246013"/>
                  </a:cubicBezTo>
                  <a:cubicBezTo>
                    <a:pt x="1564432" y="246013"/>
                    <a:pt x="1571625" y="243533"/>
                    <a:pt x="1578471" y="238572"/>
                  </a:cubicBezTo>
                  <a:cubicBezTo>
                    <a:pt x="1583531" y="234801"/>
                    <a:pt x="1586855" y="230188"/>
                    <a:pt x="1588443" y="224731"/>
                  </a:cubicBezTo>
                  <a:cubicBezTo>
                    <a:pt x="1589534" y="221159"/>
                    <a:pt x="1590080" y="214362"/>
                    <a:pt x="1590080" y="204341"/>
                  </a:cubicBezTo>
                  <a:close/>
                  <a:moveTo>
                    <a:pt x="1037630" y="196007"/>
                  </a:moveTo>
                  <a:cubicBezTo>
                    <a:pt x="1032272" y="197793"/>
                    <a:pt x="1023789" y="199926"/>
                    <a:pt x="1012180" y="202407"/>
                  </a:cubicBezTo>
                  <a:cubicBezTo>
                    <a:pt x="1000571" y="204887"/>
                    <a:pt x="992981" y="207318"/>
                    <a:pt x="989409" y="209699"/>
                  </a:cubicBezTo>
                  <a:cubicBezTo>
                    <a:pt x="983952" y="213569"/>
                    <a:pt x="981224" y="218480"/>
                    <a:pt x="981224" y="224433"/>
                  </a:cubicBezTo>
                  <a:cubicBezTo>
                    <a:pt x="981224" y="230287"/>
                    <a:pt x="983407" y="235347"/>
                    <a:pt x="987772" y="239614"/>
                  </a:cubicBezTo>
                  <a:cubicBezTo>
                    <a:pt x="992138" y="243880"/>
                    <a:pt x="997694" y="246013"/>
                    <a:pt x="1004441" y="246013"/>
                  </a:cubicBezTo>
                  <a:cubicBezTo>
                    <a:pt x="1011982" y="246013"/>
                    <a:pt x="1019175" y="243533"/>
                    <a:pt x="1026021" y="238572"/>
                  </a:cubicBezTo>
                  <a:cubicBezTo>
                    <a:pt x="1031081" y="234801"/>
                    <a:pt x="1034405" y="230188"/>
                    <a:pt x="1035993" y="224731"/>
                  </a:cubicBezTo>
                  <a:cubicBezTo>
                    <a:pt x="1037084" y="221159"/>
                    <a:pt x="1037630" y="214362"/>
                    <a:pt x="1037630" y="204341"/>
                  </a:cubicBezTo>
                  <a:close/>
                  <a:moveTo>
                    <a:pt x="479375" y="144364"/>
                  </a:moveTo>
                  <a:cubicBezTo>
                    <a:pt x="468461" y="144364"/>
                    <a:pt x="459284" y="148531"/>
                    <a:pt x="451842" y="156865"/>
                  </a:cubicBezTo>
                  <a:cubicBezTo>
                    <a:pt x="444401" y="165199"/>
                    <a:pt x="440680" y="177205"/>
                    <a:pt x="440680" y="192882"/>
                  </a:cubicBezTo>
                  <a:cubicBezTo>
                    <a:pt x="440680" y="208558"/>
                    <a:pt x="444401" y="220564"/>
                    <a:pt x="451842" y="228898"/>
                  </a:cubicBezTo>
                  <a:cubicBezTo>
                    <a:pt x="459284" y="237232"/>
                    <a:pt x="468461" y="241399"/>
                    <a:pt x="479375" y="241399"/>
                  </a:cubicBezTo>
                  <a:cubicBezTo>
                    <a:pt x="490289" y="241399"/>
                    <a:pt x="499442" y="237232"/>
                    <a:pt x="506834" y="228898"/>
                  </a:cubicBezTo>
                  <a:cubicBezTo>
                    <a:pt x="514226" y="220564"/>
                    <a:pt x="517922" y="208459"/>
                    <a:pt x="517922" y="192584"/>
                  </a:cubicBezTo>
                  <a:cubicBezTo>
                    <a:pt x="517922" y="177106"/>
                    <a:pt x="514226" y="165199"/>
                    <a:pt x="506834" y="156865"/>
                  </a:cubicBezTo>
                  <a:cubicBezTo>
                    <a:pt x="499442" y="148531"/>
                    <a:pt x="490289" y="144364"/>
                    <a:pt x="479375" y="144364"/>
                  </a:cubicBezTo>
                  <a:close/>
                  <a:moveTo>
                    <a:pt x="1380679" y="142280"/>
                  </a:moveTo>
                  <a:cubicBezTo>
                    <a:pt x="1370757" y="142280"/>
                    <a:pt x="1362447" y="146224"/>
                    <a:pt x="1355750" y="154112"/>
                  </a:cubicBezTo>
                  <a:cubicBezTo>
                    <a:pt x="1349053" y="162000"/>
                    <a:pt x="1345704" y="173782"/>
                    <a:pt x="1345704" y="189458"/>
                  </a:cubicBezTo>
                  <a:cubicBezTo>
                    <a:pt x="1345704" y="206326"/>
                    <a:pt x="1348036" y="218530"/>
                    <a:pt x="1352699" y="226070"/>
                  </a:cubicBezTo>
                  <a:cubicBezTo>
                    <a:pt x="1359446" y="236984"/>
                    <a:pt x="1368872" y="242441"/>
                    <a:pt x="1380976" y="242441"/>
                  </a:cubicBezTo>
                  <a:cubicBezTo>
                    <a:pt x="1390600" y="242441"/>
                    <a:pt x="1398786" y="238348"/>
                    <a:pt x="1405533" y="230163"/>
                  </a:cubicBezTo>
                  <a:cubicBezTo>
                    <a:pt x="1412280" y="221977"/>
                    <a:pt x="1415653" y="209749"/>
                    <a:pt x="1415653" y="193477"/>
                  </a:cubicBezTo>
                  <a:cubicBezTo>
                    <a:pt x="1415653" y="175320"/>
                    <a:pt x="1412379" y="162248"/>
                    <a:pt x="1405830" y="154261"/>
                  </a:cubicBezTo>
                  <a:cubicBezTo>
                    <a:pt x="1399282" y="146273"/>
                    <a:pt x="1390898" y="142280"/>
                    <a:pt x="1380679" y="142280"/>
                  </a:cubicBezTo>
                  <a:close/>
                  <a:moveTo>
                    <a:pt x="844153" y="142280"/>
                  </a:moveTo>
                  <a:cubicBezTo>
                    <a:pt x="834132" y="142280"/>
                    <a:pt x="825798" y="146174"/>
                    <a:pt x="819150" y="153963"/>
                  </a:cubicBezTo>
                  <a:cubicBezTo>
                    <a:pt x="812502" y="161752"/>
                    <a:pt x="809179" y="173583"/>
                    <a:pt x="809179" y="189458"/>
                  </a:cubicBezTo>
                  <a:cubicBezTo>
                    <a:pt x="809179" y="205830"/>
                    <a:pt x="811758" y="217934"/>
                    <a:pt x="816918" y="225773"/>
                  </a:cubicBezTo>
                  <a:cubicBezTo>
                    <a:pt x="824160" y="236885"/>
                    <a:pt x="833785" y="242441"/>
                    <a:pt x="845790" y="242441"/>
                  </a:cubicBezTo>
                  <a:cubicBezTo>
                    <a:pt x="855018" y="242441"/>
                    <a:pt x="862881" y="238497"/>
                    <a:pt x="869379" y="230609"/>
                  </a:cubicBezTo>
                  <a:cubicBezTo>
                    <a:pt x="875878" y="222722"/>
                    <a:pt x="879128" y="210294"/>
                    <a:pt x="879128" y="193328"/>
                  </a:cubicBezTo>
                  <a:cubicBezTo>
                    <a:pt x="879128" y="175270"/>
                    <a:pt x="875853" y="162248"/>
                    <a:pt x="869305" y="154261"/>
                  </a:cubicBezTo>
                  <a:cubicBezTo>
                    <a:pt x="862757" y="146273"/>
                    <a:pt x="854373" y="142280"/>
                    <a:pt x="844153" y="142280"/>
                  </a:cubicBezTo>
                  <a:close/>
                  <a:moveTo>
                    <a:pt x="1673423" y="113854"/>
                  </a:moveTo>
                  <a:lnTo>
                    <a:pt x="1715244" y="113854"/>
                  </a:lnTo>
                  <a:lnTo>
                    <a:pt x="1715244" y="186482"/>
                  </a:lnTo>
                  <a:cubicBezTo>
                    <a:pt x="1715244" y="208707"/>
                    <a:pt x="1716013" y="222325"/>
                    <a:pt x="1717551" y="227335"/>
                  </a:cubicBezTo>
                  <a:cubicBezTo>
                    <a:pt x="1719089" y="232346"/>
                    <a:pt x="1721892" y="236315"/>
                    <a:pt x="1725960" y="239241"/>
                  </a:cubicBezTo>
                  <a:cubicBezTo>
                    <a:pt x="1730028" y="242168"/>
                    <a:pt x="1735187" y="243632"/>
                    <a:pt x="1741438" y="243632"/>
                  </a:cubicBezTo>
                  <a:cubicBezTo>
                    <a:pt x="1748582" y="243632"/>
                    <a:pt x="1754981" y="241672"/>
                    <a:pt x="1760637" y="237753"/>
                  </a:cubicBezTo>
                  <a:cubicBezTo>
                    <a:pt x="1766292" y="233834"/>
                    <a:pt x="1770162" y="228972"/>
                    <a:pt x="1772245" y="223168"/>
                  </a:cubicBezTo>
                  <a:cubicBezTo>
                    <a:pt x="1774329" y="217364"/>
                    <a:pt x="1775371" y="203151"/>
                    <a:pt x="1775371" y="180529"/>
                  </a:cubicBezTo>
                  <a:lnTo>
                    <a:pt x="1775371" y="113854"/>
                  </a:lnTo>
                  <a:lnTo>
                    <a:pt x="1817191" y="113854"/>
                  </a:lnTo>
                  <a:lnTo>
                    <a:pt x="1817191" y="271909"/>
                  </a:lnTo>
                  <a:lnTo>
                    <a:pt x="1778347" y="271909"/>
                  </a:lnTo>
                  <a:lnTo>
                    <a:pt x="1778347" y="248246"/>
                  </a:lnTo>
                  <a:cubicBezTo>
                    <a:pt x="1772593" y="256679"/>
                    <a:pt x="1765027" y="263327"/>
                    <a:pt x="1755651" y="268189"/>
                  </a:cubicBezTo>
                  <a:cubicBezTo>
                    <a:pt x="1746275" y="273050"/>
                    <a:pt x="1736378" y="275481"/>
                    <a:pt x="1725960" y="275481"/>
                  </a:cubicBezTo>
                  <a:cubicBezTo>
                    <a:pt x="1715343" y="275481"/>
                    <a:pt x="1705818" y="273149"/>
                    <a:pt x="1697385" y="268486"/>
                  </a:cubicBezTo>
                  <a:cubicBezTo>
                    <a:pt x="1688951" y="263823"/>
                    <a:pt x="1682849" y="257274"/>
                    <a:pt x="1679079" y="248841"/>
                  </a:cubicBezTo>
                  <a:cubicBezTo>
                    <a:pt x="1675309" y="240407"/>
                    <a:pt x="1673423" y="228749"/>
                    <a:pt x="1673423" y="213866"/>
                  </a:cubicBezTo>
                  <a:close/>
                  <a:moveTo>
                    <a:pt x="588466" y="113854"/>
                  </a:moveTo>
                  <a:lnTo>
                    <a:pt x="630287" y="113854"/>
                  </a:lnTo>
                  <a:lnTo>
                    <a:pt x="630287" y="271909"/>
                  </a:lnTo>
                  <a:lnTo>
                    <a:pt x="588466" y="271909"/>
                  </a:lnTo>
                  <a:close/>
                  <a:moveTo>
                    <a:pt x="1564630" y="110282"/>
                  </a:moveTo>
                  <a:cubicBezTo>
                    <a:pt x="1583283" y="110282"/>
                    <a:pt x="1597174" y="112490"/>
                    <a:pt x="1606302" y="116905"/>
                  </a:cubicBezTo>
                  <a:cubicBezTo>
                    <a:pt x="1615430" y="121320"/>
                    <a:pt x="1621854" y="126926"/>
                    <a:pt x="1625575" y="133722"/>
                  </a:cubicBezTo>
                  <a:cubicBezTo>
                    <a:pt x="1629296" y="140519"/>
                    <a:pt x="1631156" y="152996"/>
                    <a:pt x="1631156" y="171153"/>
                  </a:cubicBezTo>
                  <a:lnTo>
                    <a:pt x="1630710" y="219968"/>
                  </a:lnTo>
                  <a:cubicBezTo>
                    <a:pt x="1630710" y="233859"/>
                    <a:pt x="1631379" y="244103"/>
                    <a:pt x="1632719" y="250701"/>
                  </a:cubicBezTo>
                  <a:cubicBezTo>
                    <a:pt x="1634058" y="257299"/>
                    <a:pt x="1636564" y="264369"/>
                    <a:pt x="1640235" y="271909"/>
                  </a:cubicBezTo>
                  <a:lnTo>
                    <a:pt x="1598861" y="271909"/>
                  </a:lnTo>
                  <a:cubicBezTo>
                    <a:pt x="1597769" y="269131"/>
                    <a:pt x="1596430" y="265014"/>
                    <a:pt x="1594842" y="259556"/>
                  </a:cubicBezTo>
                  <a:cubicBezTo>
                    <a:pt x="1594148" y="257076"/>
                    <a:pt x="1593652" y="255439"/>
                    <a:pt x="1593354" y="254645"/>
                  </a:cubicBezTo>
                  <a:cubicBezTo>
                    <a:pt x="1586210" y="261590"/>
                    <a:pt x="1578570" y="266799"/>
                    <a:pt x="1570434" y="270272"/>
                  </a:cubicBezTo>
                  <a:cubicBezTo>
                    <a:pt x="1562298" y="273745"/>
                    <a:pt x="1553617" y="275481"/>
                    <a:pt x="1544389" y="275481"/>
                  </a:cubicBezTo>
                  <a:cubicBezTo>
                    <a:pt x="1528118" y="275481"/>
                    <a:pt x="1515294" y="271066"/>
                    <a:pt x="1505917" y="262235"/>
                  </a:cubicBezTo>
                  <a:cubicBezTo>
                    <a:pt x="1496541" y="253405"/>
                    <a:pt x="1491853" y="242243"/>
                    <a:pt x="1491853" y="228749"/>
                  </a:cubicBezTo>
                  <a:cubicBezTo>
                    <a:pt x="1491853" y="219819"/>
                    <a:pt x="1493986" y="211857"/>
                    <a:pt x="1498253" y="204862"/>
                  </a:cubicBezTo>
                  <a:cubicBezTo>
                    <a:pt x="1502519" y="197867"/>
                    <a:pt x="1508497" y="192509"/>
                    <a:pt x="1516187" y="188789"/>
                  </a:cubicBezTo>
                  <a:cubicBezTo>
                    <a:pt x="1523876" y="185068"/>
                    <a:pt x="1534964" y="181819"/>
                    <a:pt x="1549450" y="179040"/>
                  </a:cubicBezTo>
                  <a:cubicBezTo>
                    <a:pt x="1568996" y="175369"/>
                    <a:pt x="1582539" y="171946"/>
                    <a:pt x="1590080" y="168771"/>
                  </a:cubicBezTo>
                  <a:lnTo>
                    <a:pt x="1590080" y="164604"/>
                  </a:lnTo>
                  <a:cubicBezTo>
                    <a:pt x="1590080" y="156567"/>
                    <a:pt x="1588095" y="150838"/>
                    <a:pt x="1584127" y="147415"/>
                  </a:cubicBezTo>
                  <a:cubicBezTo>
                    <a:pt x="1580158" y="143991"/>
                    <a:pt x="1572667" y="142280"/>
                    <a:pt x="1561654" y="142280"/>
                  </a:cubicBezTo>
                  <a:cubicBezTo>
                    <a:pt x="1554212" y="142280"/>
                    <a:pt x="1548408" y="143743"/>
                    <a:pt x="1544241" y="146670"/>
                  </a:cubicBezTo>
                  <a:cubicBezTo>
                    <a:pt x="1540073" y="149597"/>
                    <a:pt x="1536700" y="154732"/>
                    <a:pt x="1534120" y="162074"/>
                  </a:cubicBezTo>
                  <a:lnTo>
                    <a:pt x="1496169" y="155228"/>
                  </a:lnTo>
                  <a:cubicBezTo>
                    <a:pt x="1500436" y="139948"/>
                    <a:pt x="1507778" y="128637"/>
                    <a:pt x="1518196" y="121295"/>
                  </a:cubicBezTo>
                  <a:cubicBezTo>
                    <a:pt x="1528614" y="113953"/>
                    <a:pt x="1544092" y="110282"/>
                    <a:pt x="1564630" y="110282"/>
                  </a:cubicBezTo>
                  <a:close/>
                  <a:moveTo>
                    <a:pt x="1012180" y="110282"/>
                  </a:moveTo>
                  <a:cubicBezTo>
                    <a:pt x="1030833" y="110282"/>
                    <a:pt x="1044724" y="112490"/>
                    <a:pt x="1053852" y="116905"/>
                  </a:cubicBezTo>
                  <a:cubicBezTo>
                    <a:pt x="1062980" y="121320"/>
                    <a:pt x="1069404" y="126926"/>
                    <a:pt x="1073125" y="133722"/>
                  </a:cubicBezTo>
                  <a:cubicBezTo>
                    <a:pt x="1076846" y="140519"/>
                    <a:pt x="1078706" y="152996"/>
                    <a:pt x="1078706" y="171153"/>
                  </a:cubicBezTo>
                  <a:lnTo>
                    <a:pt x="1078260" y="219968"/>
                  </a:lnTo>
                  <a:cubicBezTo>
                    <a:pt x="1078260" y="233859"/>
                    <a:pt x="1078929" y="244103"/>
                    <a:pt x="1080269" y="250701"/>
                  </a:cubicBezTo>
                  <a:cubicBezTo>
                    <a:pt x="1081608" y="257299"/>
                    <a:pt x="1084114" y="264369"/>
                    <a:pt x="1087785" y="271909"/>
                  </a:cubicBezTo>
                  <a:lnTo>
                    <a:pt x="1046411" y="271909"/>
                  </a:lnTo>
                  <a:cubicBezTo>
                    <a:pt x="1045319" y="269131"/>
                    <a:pt x="1043980" y="265014"/>
                    <a:pt x="1042392" y="259556"/>
                  </a:cubicBezTo>
                  <a:cubicBezTo>
                    <a:pt x="1041698" y="257076"/>
                    <a:pt x="1041202" y="255439"/>
                    <a:pt x="1040904" y="254645"/>
                  </a:cubicBezTo>
                  <a:cubicBezTo>
                    <a:pt x="1033760" y="261590"/>
                    <a:pt x="1026120" y="266799"/>
                    <a:pt x="1017984" y="270272"/>
                  </a:cubicBezTo>
                  <a:cubicBezTo>
                    <a:pt x="1009848" y="273745"/>
                    <a:pt x="1001167" y="275481"/>
                    <a:pt x="991939" y="275481"/>
                  </a:cubicBezTo>
                  <a:cubicBezTo>
                    <a:pt x="975668" y="275481"/>
                    <a:pt x="962844" y="271066"/>
                    <a:pt x="953467" y="262235"/>
                  </a:cubicBezTo>
                  <a:cubicBezTo>
                    <a:pt x="944091" y="253405"/>
                    <a:pt x="939403" y="242243"/>
                    <a:pt x="939403" y="228749"/>
                  </a:cubicBezTo>
                  <a:cubicBezTo>
                    <a:pt x="939403" y="219819"/>
                    <a:pt x="941536" y="211857"/>
                    <a:pt x="945803" y="204862"/>
                  </a:cubicBezTo>
                  <a:cubicBezTo>
                    <a:pt x="950069" y="197867"/>
                    <a:pt x="956047" y="192509"/>
                    <a:pt x="963737" y="188789"/>
                  </a:cubicBezTo>
                  <a:cubicBezTo>
                    <a:pt x="971426" y="185068"/>
                    <a:pt x="982514" y="181819"/>
                    <a:pt x="997000" y="179040"/>
                  </a:cubicBezTo>
                  <a:cubicBezTo>
                    <a:pt x="1016546" y="175369"/>
                    <a:pt x="1030089" y="171946"/>
                    <a:pt x="1037630" y="168771"/>
                  </a:cubicBezTo>
                  <a:lnTo>
                    <a:pt x="1037630" y="164604"/>
                  </a:lnTo>
                  <a:cubicBezTo>
                    <a:pt x="1037630" y="156567"/>
                    <a:pt x="1035645" y="150838"/>
                    <a:pt x="1031677" y="147415"/>
                  </a:cubicBezTo>
                  <a:cubicBezTo>
                    <a:pt x="1027708" y="143991"/>
                    <a:pt x="1020217" y="142280"/>
                    <a:pt x="1009204" y="142280"/>
                  </a:cubicBezTo>
                  <a:cubicBezTo>
                    <a:pt x="1001762" y="142280"/>
                    <a:pt x="995958" y="143743"/>
                    <a:pt x="991791" y="146670"/>
                  </a:cubicBezTo>
                  <a:cubicBezTo>
                    <a:pt x="987623" y="149597"/>
                    <a:pt x="984250" y="154732"/>
                    <a:pt x="981670" y="162074"/>
                  </a:cubicBezTo>
                  <a:lnTo>
                    <a:pt x="943719" y="155228"/>
                  </a:lnTo>
                  <a:cubicBezTo>
                    <a:pt x="947985" y="139948"/>
                    <a:pt x="955328" y="128637"/>
                    <a:pt x="965746" y="121295"/>
                  </a:cubicBezTo>
                  <a:cubicBezTo>
                    <a:pt x="976164" y="113953"/>
                    <a:pt x="991642" y="110282"/>
                    <a:pt x="1012180" y="110282"/>
                  </a:cubicBezTo>
                  <a:close/>
                  <a:moveTo>
                    <a:pt x="479227" y="110282"/>
                  </a:moveTo>
                  <a:cubicBezTo>
                    <a:pt x="503138" y="110282"/>
                    <a:pt x="522734" y="118046"/>
                    <a:pt x="538014" y="133573"/>
                  </a:cubicBezTo>
                  <a:cubicBezTo>
                    <a:pt x="553293" y="149101"/>
                    <a:pt x="560933" y="168722"/>
                    <a:pt x="560933" y="192435"/>
                  </a:cubicBezTo>
                  <a:cubicBezTo>
                    <a:pt x="560933" y="216347"/>
                    <a:pt x="553219" y="236166"/>
                    <a:pt x="537790" y="251892"/>
                  </a:cubicBezTo>
                  <a:cubicBezTo>
                    <a:pt x="522362" y="267618"/>
                    <a:pt x="502940" y="275481"/>
                    <a:pt x="479524" y="275481"/>
                  </a:cubicBezTo>
                  <a:cubicBezTo>
                    <a:pt x="465038" y="275481"/>
                    <a:pt x="451222" y="272207"/>
                    <a:pt x="438076" y="265658"/>
                  </a:cubicBezTo>
                  <a:cubicBezTo>
                    <a:pt x="424929" y="259110"/>
                    <a:pt x="414933" y="249511"/>
                    <a:pt x="408087" y="236860"/>
                  </a:cubicBezTo>
                  <a:cubicBezTo>
                    <a:pt x="401241" y="224210"/>
                    <a:pt x="397818" y="208806"/>
                    <a:pt x="397818" y="190649"/>
                  </a:cubicBezTo>
                  <a:cubicBezTo>
                    <a:pt x="397818" y="176758"/>
                    <a:pt x="401241" y="163314"/>
                    <a:pt x="408087" y="150317"/>
                  </a:cubicBezTo>
                  <a:cubicBezTo>
                    <a:pt x="414933" y="137319"/>
                    <a:pt x="424631" y="127397"/>
                    <a:pt x="437183" y="120551"/>
                  </a:cubicBezTo>
                  <a:cubicBezTo>
                    <a:pt x="449734" y="113705"/>
                    <a:pt x="463748" y="110282"/>
                    <a:pt x="479227" y="110282"/>
                  </a:cubicBezTo>
                  <a:close/>
                  <a:moveTo>
                    <a:pt x="1165771" y="58043"/>
                  </a:moveTo>
                  <a:lnTo>
                    <a:pt x="1165771" y="113854"/>
                  </a:lnTo>
                  <a:lnTo>
                    <a:pt x="1194346" y="113854"/>
                  </a:lnTo>
                  <a:lnTo>
                    <a:pt x="1194346" y="147191"/>
                  </a:lnTo>
                  <a:lnTo>
                    <a:pt x="1165771" y="147191"/>
                  </a:lnTo>
                  <a:lnTo>
                    <a:pt x="1165771" y="210890"/>
                  </a:lnTo>
                  <a:cubicBezTo>
                    <a:pt x="1165771" y="223788"/>
                    <a:pt x="1166044" y="231304"/>
                    <a:pt x="1166589" y="233437"/>
                  </a:cubicBezTo>
                  <a:cubicBezTo>
                    <a:pt x="1167135" y="235570"/>
                    <a:pt x="1168375" y="237332"/>
                    <a:pt x="1170310" y="238721"/>
                  </a:cubicBezTo>
                  <a:cubicBezTo>
                    <a:pt x="1172245" y="240110"/>
                    <a:pt x="1174601" y="240804"/>
                    <a:pt x="1177379" y="240804"/>
                  </a:cubicBezTo>
                  <a:cubicBezTo>
                    <a:pt x="1181249" y="240804"/>
                    <a:pt x="1186855" y="239465"/>
                    <a:pt x="1194197" y="236786"/>
                  </a:cubicBezTo>
                  <a:lnTo>
                    <a:pt x="1197769" y="269230"/>
                  </a:lnTo>
                  <a:cubicBezTo>
                    <a:pt x="1188045" y="273398"/>
                    <a:pt x="1177032" y="275481"/>
                    <a:pt x="1164729" y="275481"/>
                  </a:cubicBezTo>
                  <a:cubicBezTo>
                    <a:pt x="1157188" y="275481"/>
                    <a:pt x="1150392" y="274216"/>
                    <a:pt x="1144339" y="271686"/>
                  </a:cubicBezTo>
                  <a:cubicBezTo>
                    <a:pt x="1138287" y="269156"/>
                    <a:pt x="1133847" y="265882"/>
                    <a:pt x="1131019" y="261863"/>
                  </a:cubicBezTo>
                  <a:cubicBezTo>
                    <a:pt x="1128192" y="257845"/>
                    <a:pt x="1126232" y="252413"/>
                    <a:pt x="1125141" y="245567"/>
                  </a:cubicBezTo>
                  <a:cubicBezTo>
                    <a:pt x="1124248" y="240705"/>
                    <a:pt x="1123801" y="230882"/>
                    <a:pt x="1123801" y="216099"/>
                  </a:cubicBezTo>
                  <a:lnTo>
                    <a:pt x="1123801" y="147191"/>
                  </a:lnTo>
                  <a:lnTo>
                    <a:pt x="1104602" y="147191"/>
                  </a:lnTo>
                  <a:lnTo>
                    <a:pt x="1104602" y="113854"/>
                  </a:lnTo>
                  <a:lnTo>
                    <a:pt x="1123801" y="113854"/>
                  </a:lnTo>
                  <a:lnTo>
                    <a:pt x="1123801" y="82451"/>
                  </a:lnTo>
                  <a:close/>
                  <a:moveTo>
                    <a:pt x="1415504" y="53727"/>
                  </a:moveTo>
                  <a:lnTo>
                    <a:pt x="1457325" y="53727"/>
                  </a:lnTo>
                  <a:lnTo>
                    <a:pt x="1457325" y="69205"/>
                  </a:lnTo>
                  <a:lnTo>
                    <a:pt x="1473845" y="69205"/>
                  </a:lnTo>
                  <a:lnTo>
                    <a:pt x="1473845" y="97036"/>
                  </a:lnTo>
                  <a:lnTo>
                    <a:pt x="1457325" y="97036"/>
                  </a:lnTo>
                  <a:lnTo>
                    <a:pt x="1457325" y="271909"/>
                  </a:lnTo>
                  <a:lnTo>
                    <a:pt x="1418481" y="271909"/>
                  </a:lnTo>
                  <a:lnTo>
                    <a:pt x="1418481" y="248692"/>
                  </a:lnTo>
                  <a:cubicBezTo>
                    <a:pt x="1412032" y="257721"/>
                    <a:pt x="1404417" y="264443"/>
                    <a:pt x="1395636" y="268858"/>
                  </a:cubicBezTo>
                  <a:cubicBezTo>
                    <a:pt x="1386855" y="273273"/>
                    <a:pt x="1378000" y="275481"/>
                    <a:pt x="1369070" y="275481"/>
                  </a:cubicBezTo>
                  <a:cubicBezTo>
                    <a:pt x="1350913" y="275481"/>
                    <a:pt x="1335360" y="268164"/>
                    <a:pt x="1322412" y="253529"/>
                  </a:cubicBezTo>
                  <a:cubicBezTo>
                    <a:pt x="1309464" y="238894"/>
                    <a:pt x="1302990" y="218480"/>
                    <a:pt x="1302990" y="192286"/>
                  </a:cubicBezTo>
                  <a:cubicBezTo>
                    <a:pt x="1302990" y="165497"/>
                    <a:pt x="1309291" y="145132"/>
                    <a:pt x="1321891" y="131192"/>
                  </a:cubicBezTo>
                  <a:cubicBezTo>
                    <a:pt x="1334492" y="117252"/>
                    <a:pt x="1350417" y="110282"/>
                    <a:pt x="1369665" y="110282"/>
                  </a:cubicBezTo>
                  <a:cubicBezTo>
                    <a:pt x="1387326" y="110282"/>
                    <a:pt x="1402606" y="117624"/>
                    <a:pt x="1415504" y="132308"/>
                  </a:cubicBezTo>
                  <a:lnTo>
                    <a:pt x="1415504" y="97036"/>
                  </a:lnTo>
                  <a:lnTo>
                    <a:pt x="1370409" y="97036"/>
                  </a:lnTo>
                  <a:lnTo>
                    <a:pt x="1370409" y="69205"/>
                  </a:lnTo>
                  <a:lnTo>
                    <a:pt x="1415504" y="69205"/>
                  </a:lnTo>
                  <a:close/>
                  <a:moveTo>
                    <a:pt x="767655" y="53727"/>
                  </a:moveTo>
                  <a:lnTo>
                    <a:pt x="809476" y="53727"/>
                  </a:lnTo>
                  <a:lnTo>
                    <a:pt x="809476" y="132308"/>
                  </a:lnTo>
                  <a:cubicBezTo>
                    <a:pt x="822375" y="117624"/>
                    <a:pt x="837654" y="110282"/>
                    <a:pt x="855315" y="110282"/>
                  </a:cubicBezTo>
                  <a:cubicBezTo>
                    <a:pt x="874564" y="110282"/>
                    <a:pt x="890488" y="117252"/>
                    <a:pt x="903089" y="131192"/>
                  </a:cubicBezTo>
                  <a:cubicBezTo>
                    <a:pt x="915690" y="145132"/>
                    <a:pt x="921990" y="165150"/>
                    <a:pt x="921990" y="191244"/>
                  </a:cubicBezTo>
                  <a:cubicBezTo>
                    <a:pt x="921990" y="218232"/>
                    <a:pt x="915566" y="239018"/>
                    <a:pt x="902717" y="253603"/>
                  </a:cubicBezTo>
                  <a:cubicBezTo>
                    <a:pt x="889868" y="268189"/>
                    <a:pt x="874266" y="275481"/>
                    <a:pt x="855911" y="275481"/>
                  </a:cubicBezTo>
                  <a:cubicBezTo>
                    <a:pt x="846882" y="275481"/>
                    <a:pt x="837977" y="273224"/>
                    <a:pt x="829196" y="268709"/>
                  </a:cubicBezTo>
                  <a:cubicBezTo>
                    <a:pt x="820415" y="264195"/>
                    <a:pt x="812850" y="257523"/>
                    <a:pt x="806500" y="248692"/>
                  </a:cubicBezTo>
                  <a:lnTo>
                    <a:pt x="806500" y="271909"/>
                  </a:lnTo>
                  <a:lnTo>
                    <a:pt x="767655" y="271909"/>
                  </a:lnTo>
                  <a:close/>
                  <a:moveTo>
                    <a:pt x="588466" y="53727"/>
                  </a:moveTo>
                  <a:lnTo>
                    <a:pt x="630287" y="53727"/>
                  </a:lnTo>
                  <a:lnTo>
                    <a:pt x="630287" y="92423"/>
                  </a:lnTo>
                  <a:lnTo>
                    <a:pt x="588466" y="92423"/>
                  </a:lnTo>
                  <a:close/>
                  <a:moveTo>
                    <a:pt x="226368" y="53727"/>
                  </a:moveTo>
                  <a:lnTo>
                    <a:pt x="268188" y="53727"/>
                  </a:lnTo>
                  <a:lnTo>
                    <a:pt x="268188" y="133946"/>
                  </a:lnTo>
                  <a:cubicBezTo>
                    <a:pt x="281682" y="118170"/>
                    <a:pt x="297805" y="110282"/>
                    <a:pt x="316557" y="110282"/>
                  </a:cubicBezTo>
                  <a:cubicBezTo>
                    <a:pt x="326182" y="110282"/>
                    <a:pt x="334863" y="112068"/>
                    <a:pt x="342602" y="115640"/>
                  </a:cubicBezTo>
                  <a:cubicBezTo>
                    <a:pt x="350341" y="119212"/>
                    <a:pt x="356171" y="123776"/>
                    <a:pt x="360090" y="129332"/>
                  </a:cubicBezTo>
                  <a:cubicBezTo>
                    <a:pt x="364009" y="134888"/>
                    <a:pt x="366688" y="141040"/>
                    <a:pt x="368126" y="147787"/>
                  </a:cubicBezTo>
                  <a:cubicBezTo>
                    <a:pt x="369565" y="154533"/>
                    <a:pt x="370284" y="165001"/>
                    <a:pt x="370284" y="179189"/>
                  </a:cubicBezTo>
                  <a:lnTo>
                    <a:pt x="370284" y="271909"/>
                  </a:lnTo>
                  <a:lnTo>
                    <a:pt x="328464" y="271909"/>
                  </a:lnTo>
                  <a:lnTo>
                    <a:pt x="328464" y="188417"/>
                  </a:lnTo>
                  <a:cubicBezTo>
                    <a:pt x="328464" y="171847"/>
                    <a:pt x="327670" y="161330"/>
                    <a:pt x="326082" y="156865"/>
                  </a:cubicBezTo>
                  <a:cubicBezTo>
                    <a:pt x="324495" y="152400"/>
                    <a:pt x="321692" y="148853"/>
                    <a:pt x="317674" y="146224"/>
                  </a:cubicBezTo>
                  <a:cubicBezTo>
                    <a:pt x="313655" y="143595"/>
                    <a:pt x="308620" y="142280"/>
                    <a:pt x="302568" y="142280"/>
                  </a:cubicBezTo>
                  <a:cubicBezTo>
                    <a:pt x="295622" y="142280"/>
                    <a:pt x="289421" y="143967"/>
                    <a:pt x="283964" y="147340"/>
                  </a:cubicBezTo>
                  <a:cubicBezTo>
                    <a:pt x="278507" y="150714"/>
                    <a:pt x="274513" y="155798"/>
                    <a:pt x="271983" y="162595"/>
                  </a:cubicBezTo>
                  <a:cubicBezTo>
                    <a:pt x="269453" y="169391"/>
                    <a:pt x="268188" y="179437"/>
                    <a:pt x="268188" y="192733"/>
                  </a:cubicBezTo>
                  <a:lnTo>
                    <a:pt x="268188" y="271909"/>
                  </a:lnTo>
                  <a:lnTo>
                    <a:pt x="226368" y="271909"/>
                  </a:lnTo>
                  <a:close/>
                  <a:moveTo>
                    <a:pt x="1546920" y="50007"/>
                  </a:moveTo>
                  <a:lnTo>
                    <a:pt x="1585615" y="50007"/>
                  </a:lnTo>
                  <a:lnTo>
                    <a:pt x="1616422" y="93911"/>
                  </a:lnTo>
                  <a:lnTo>
                    <a:pt x="1582787" y="93911"/>
                  </a:lnTo>
                  <a:lnTo>
                    <a:pt x="1565523" y="71735"/>
                  </a:lnTo>
                  <a:lnTo>
                    <a:pt x="1549450" y="93911"/>
                  </a:lnTo>
                  <a:lnTo>
                    <a:pt x="1515666" y="93911"/>
                  </a:lnTo>
                  <a:close/>
                  <a:moveTo>
                    <a:pt x="966639" y="50007"/>
                  </a:moveTo>
                  <a:lnTo>
                    <a:pt x="987028" y="50007"/>
                  </a:lnTo>
                  <a:cubicBezTo>
                    <a:pt x="987723" y="57051"/>
                    <a:pt x="990203" y="62384"/>
                    <a:pt x="994470" y="66006"/>
                  </a:cubicBezTo>
                  <a:cubicBezTo>
                    <a:pt x="998736" y="69627"/>
                    <a:pt x="1004937" y="71438"/>
                    <a:pt x="1013073" y="71438"/>
                  </a:cubicBezTo>
                  <a:cubicBezTo>
                    <a:pt x="1021209" y="71438"/>
                    <a:pt x="1027410" y="69627"/>
                    <a:pt x="1031677" y="66006"/>
                  </a:cubicBezTo>
                  <a:cubicBezTo>
                    <a:pt x="1035943" y="62384"/>
                    <a:pt x="1038423" y="57051"/>
                    <a:pt x="1039118" y="50007"/>
                  </a:cubicBezTo>
                  <a:lnTo>
                    <a:pt x="1059507" y="50007"/>
                  </a:lnTo>
                  <a:cubicBezTo>
                    <a:pt x="1058317" y="63500"/>
                    <a:pt x="1053579" y="74092"/>
                    <a:pt x="1045294" y="81781"/>
                  </a:cubicBezTo>
                  <a:cubicBezTo>
                    <a:pt x="1037010" y="89471"/>
                    <a:pt x="1026269" y="93315"/>
                    <a:pt x="1013073" y="93315"/>
                  </a:cubicBezTo>
                  <a:cubicBezTo>
                    <a:pt x="999877" y="93315"/>
                    <a:pt x="989137" y="89471"/>
                    <a:pt x="980852" y="81781"/>
                  </a:cubicBezTo>
                  <a:cubicBezTo>
                    <a:pt x="972567" y="74092"/>
                    <a:pt x="967829" y="63500"/>
                    <a:pt x="966639" y="50007"/>
                  </a:cubicBezTo>
                  <a:close/>
                  <a:moveTo>
                    <a:pt x="460177" y="50007"/>
                  </a:moveTo>
                  <a:lnTo>
                    <a:pt x="498872" y="50007"/>
                  </a:lnTo>
                  <a:lnTo>
                    <a:pt x="529679" y="93911"/>
                  </a:lnTo>
                  <a:lnTo>
                    <a:pt x="496044" y="93911"/>
                  </a:lnTo>
                  <a:lnTo>
                    <a:pt x="478780" y="71735"/>
                  </a:lnTo>
                  <a:lnTo>
                    <a:pt x="462707" y="93911"/>
                  </a:lnTo>
                  <a:lnTo>
                    <a:pt x="428923" y="93911"/>
                  </a:lnTo>
                  <a:close/>
                  <a:moveTo>
                    <a:pt x="102096" y="50007"/>
                  </a:moveTo>
                  <a:cubicBezTo>
                    <a:pt x="128786" y="50007"/>
                    <a:pt x="150465" y="57894"/>
                    <a:pt x="167134" y="73670"/>
                  </a:cubicBezTo>
                  <a:cubicBezTo>
                    <a:pt x="177056" y="82997"/>
                    <a:pt x="184497" y="96391"/>
                    <a:pt x="189458" y="113854"/>
                  </a:cubicBezTo>
                  <a:lnTo>
                    <a:pt x="145852" y="124272"/>
                  </a:lnTo>
                  <a:cubicBezTo>
                    <a:pt x="143272" y="112961"/>
                    <a:pt x="137889" y="104031"/>
                    <a:pt x="129704" y="97483"/>
                  </a:cubicBezTo>
                  <a:cubicBezTo>
                    <a:pt x="121518" y="90934"/>
                    <a:pt x="111571" y="87660"/>
                    <a:pt x="99864" y="87660"/>
                  </a:cubicBezTo>
                  <a:cubicBezTo>
                    <a:pt x="83691" y="87660"/>
                    <a:pt x="70569" y="93464"/>
                    <a:pt x="60499" y="105073"/>
                  </a:cubicBezTo>
                  <a:cubicBezTo>
                    <a:pt x="50428" y="116682"/>
                    <a:pt x="45393" y="135483"/>
                    <a:pt x="45393" y="161479"/>
                  </a:cubicBezTo>
                  <a:cubicBezTo>
                    <a:pt x="45393" y="189062"/>
                    <a:pt x="50353" y="208707"/>
                    <a:pt x="60275" y="220415"/>
                  </a:cubicBezTo>
                  <a:cubicBezTo>
                    <a:pt x="70197" y="232123"/>
                    <a:pt x="83096" y="237976"/>
                    <a:pt x="98971" y="237976"/>
                  </a:cubicBezTo>
                  <a:cubicBezTo>
                    <a:pt x="110678" y="237976"/>
                    <a:pt x="120749" y="234256"/>
                    <a:pt x="129183" y="226814"/>
                  </a:cubicBezTo>
                  <a:cubicBezTo>
                    <a:pt x="137616" y="219373"/>
                    <a:pt x="143669" y="207665"/>
                    <a:pt x="147340" y="191691"/>
                  </a:cubicBezTo>
                  <a:lnTo>
                    <a:pt x="190054" y="205234"/>
                  </a:lnTo>
                  <a:cubicBezTo>
                    <a:pt x="183505" y="229047"/>
                    <a:pt x="172616" y="246732"/>
                    <a:pt x="157386" y="258291"/>
                  </a:cubicBezTo>
                  <a:cubicBezTo>
                    <a:pt x="142156" y="269850"/>
                    <a:pt x="122833" y="275630"/>
                    <a:pt x="99417" y="275630"/>
                  </a:cubicBezTo>
                  <a:cubicBezTo>
                    <a:pt x="70445" y="275630"/>
                    <a:pt x="46633" y="265733"/>
                    <a:pt x="27980" y="245939"/>
                  </a:cubicBezTo>
                  <a:cubicBezTo>
                    <a:pt x="9327" y="226145"/>
                    <a:pt x="0" y="199083"/>
                    <a:pt x="0" y="164753"/>
                  </a:cubicBezTo>
                  <a:cubicBezTo>
                    <a:pt x="0" y="128439"/>
                    <a:pt x="9376" y="100236"/>
                    <a:pt x="28128" y="80144"/>
                  </a:cubicBezTo>
                  <a:cubicBezTo>
                    <a:pt x="46881" y="60052"/>
                    <a:pt x="71537" y="50007"/>
                    <a:pt x="102096" y="50007"/>
                  </a:cubicBezTo>
                  <a:close/>
                  <a:moveTo>
                    <a:pt x="1518642" y="0"/>
                  </a:moveTo>
                  <a:lnTo>
                    <a:pt x="1565523" y="0"/>
                  </a:lnTo>
                  <a:lnTo>
                    <a:pt x="1586061" y="41970"/>
                  </a:lnTo>
                  <a:lnTo>
                    <a:pt x="1559719" y="41970"/>
                  </a:lnTo>
                  <a:close/>
                  <a:moveTo>
                    <a:pt x="1013073" y="0"/>
                  </a:moveTo>
                  <a:lnTo>
                    <a:pt x="1059954" y="0"/>
                  </a:lnTo>
                  <a:lnTo>
                    <a:pt x="1020366" y="41970"/>
                  </a:lnTo>
                  <a:lnTo>
                    <a:pt x="993874" y="41970"/>
                  </a:lnTo>
                  <a:close/>
                  <a:moveTo>
                    <a:pt x="431899" y="0"/>
                  </a:moveTo>
                  <a:lnTo>
                    <a:pt x="478780" y="0"/>
                  </a:lnTo>
                  <a:lnTo>
                    <a:pt x="499318" y="41970"/>
                  </a:lnTo>
                  <a:lnTo>
                    <a:pt x="472976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3" name="TextBox 22">
              <a:extLst/>
            </p:cNvPr>
            <p:cNvSpPr txBox="1"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2003406" y="3664432"/>
              <a:ext cx="950832" cy="704914"/>
            </a:xfrm>
            <a:custGeom>
              <a:avLst/>
              <a:gdLst/>
              <a:ahLst/>
              <a:cxnLst/>
              <a:rect l="l" t="t" r="r" b="b"/>
              <a:pathLst>
                <a:path w="952537" h="707099">
                  <a:moveTo>
                    <a:pt x="582662" y="665279"/>
                  </a:moveTo>
                  <a:lnTo>
                    <a:pt x="624483" y="665279"/>
                  </a:lnTo>
                  <a:lnTo>
                    <a:pt x="624483" y="707099"/>
                  </a:lnTo>
                  <a:lnTo>
                    <a:pt x="582662" y="707099"/>
                  </a:lnTo>
                  <a:close/>
                  <a:moveTo>
                    <a:pt x="603647" y="517790"/>
                  </a:moveTo>
                  <a:cubicBezTo>
                    <a:pt x="594519" y="517790"/>
                    <a:pt x="586978" y="521114"/>
                    <a:pt x="581025" y="527761"/>
                  </a:cubicBezTo>
                  <a:cubicBezTo>
                    <a:pt x="575072" y="534409"/>
                    <a:pt x="572145" y="543438"/>
                    <a:pt x="572244" y="554848"/>
                  </a:cubicBezTo>
                  <a:lnTo>
                    <a:pt x="634752" y="554848"/>
                  </a:lnTo>
                  <a:cubicBezTo>
                    <a:pt x="634454" y="542743"/>
                    <a:pt x="631329" y="533541"/>
                    <a:pt x="625376" y="527240"/>
                  </a:cubicBezTo>
                  <a:cubicBezTo>
                    <a:pt x="619423" y="520940"/>
                    <a:pt x="612180" y="517790"/>
                    <a:pt x="603647" y="517790"/>
                  </a:cubicBezTo>
                  <a:close/>
                  <a:moveTo>
                    <a:pt x="601117" y="485792"/>
                  </a:moveTo>
                  <a:cubicBezTo>
                    <a:pt x="624632" y="485792"/>
                    <a:pt x="643186" y="493556"/>
                    <a:pt x="656779" y="509083"/>
                  </a:cubicBezTo>
                  <a:cubicBezTo>
                    <a:pt x="670372" y="524611"/>
                    <a:pt x="676870" y="548399"/>
                    <a:pt x="676275" y="580447"/>
                  </a:cubicBezTo>
                  <a:lnTo>
                    <a:pt x="571500" y="580447"/>
                  </a:lnTo>
                  <a:cubicBezTo>
                    <a:pt x="571798" y="592849"/>
                    <a:pt x="575171" y="602498"/>
                    <a:pt x="581620" y="609394"/>
                  </a:cubicBezTo>
                  <a:cubicBezTo>
                    <a:pt x="588070" y="616289"/>
                    <a:pt x="596106" y="619737"/>
                    <a:pt x="605730" y="619737"/>
                  </a:cubicBezTo>
                  <a:cubicBezTo>
                    <a:pt x="612279" y="619737"/>
                    <a:pt x="617786" y="617951"/>
                    <a:pt x="622250" y="614379"/>
                  </a:cubicBezTo>
                  <a:cubicBezTo>
                    <a:pt x="626715" y="610807"/>
                    <a:pt x="630089" y="605053"/>
                    <a:pt x="632371" y="597115"/>
                  </a:cubicBezTo>
                  <a:lnTo>
                    <a:pt x="674043" y="604110"/>
                  </a:lnTo>
                  <a:cubicBezTo>
                    <a:pt x="668685" y="619390"/>
                    <a:pt x="660226" y="631023"/>
                    <a:pt x="648667" y="639010"/>
                  </a:cubicBezTo>
                  <a:cubicBezTo>
                    <a:pt x="637108" y="646998"/>
                    <a:pt x="622647" y="650991"/>
                    <a:pt x="605284" y="650991"/>
                  </a:cubicBezTo>
                  <a:cubicBezTo>
                    <a:pt x="577800" y="650991"/>
                    <a:pt x="557461" y="642012"/>
                    <a:pt x="544264" y="624053"/>
                  </a:cubicBezTo>
                  <a:cubicBezTo>
                    <a:pt x="533846" y="609667"/>
                    <a:pt x="528638" y="591509"/>
                    <a:pt x="528638" y="569582"/>
                  </a:cubicBezTo>
                  <a:cubicBezTo>
                    <a:pt x="528638" y="543388"/>
                    <a:pt x="535484" y="522875"/>
                    <a:pt x="549176" y="508042"/>
                  </a:cubicBezTo>
                  <a:cubicBezTo>
                    <a:pt x="562868" y="493208"/>
                    <a:pt x="580182" y="485792"/>
                    <a:pt x="601117" y="485792"/>
                  </a:cubicBezTo>
                  <a:close/>
                  <a:moveTo>
                    <a:pt x="358825" y="485792"/>
                  </a:moveTo>
                  <a:cubicBezTo>
                    <a:pt x="368945" y="485792"/>
                    <a:pt x="377726" y="487875"/>
                    <a:pt x="385167" y="492043"/>
                  </a:cubicBezTo>
                  <a:cubicBezTo>
                    <a:pt x="392609" y="496210"/>
                    <a:pt x="398711" y="502510"/>
                    <a:pt x="403473" y="510944"/>
                  </a:cubicBezTo>
                  <a:cubicBezTo>
                    <a:pt x="410418" y="502510"/>
                    <a:pt x="417909" y="496210"/>
                    <a:pt x="425946" y="492043"/>
                  </a:cubicBezTo>
                  <a:cubicBezTo>
                    <a:pt x="433983" y="487875"/>
                    <a:pt x="442565" y="485792"/>
                    <a:pt x="451693" y="485792"/>
                  </a:cubicBezTo>
                  <a:cubicBezTo>
                    <a:pt x="463302" y="485792"/>
                    <a:pt x="473125" y="488148"/>
                    <a:pt x="481161" y="492861"/>
                  </a:cubicBezTo>
                  <a:cubicBezTo>
                    <a:pt x="489198" y="497574"/>
                    <a:pt x="495201" y="504495"/>
                    <a:pt x="499170" y="513623"/>
                  </a:cubicBezTo>
                  <a:cubicBezTo>
                    <a:pt x="502047" y="520370"/>
                    <a:pt x="503486" y="531284"/>
                    <a:pt x="503486" y="546365"/>
                  </a:cubicBezTo>
                  <a:lnTo>
                    <a:pt x="503486" y="647419"/>
                  </a:lnTo>
                  <a:lnTo>
                    <a:pt x="461665" y="647419"/>
                  </a:lnTo>
                  <a:lnTo>
                    <a:pt x="461665" y="557081"/>
                  </a:lnTo>
                  <a:cubicBezTo>
                    <a:pt x="461665" y="541404"/>
                    <a:pt x="460226" y="531284"/>
                    <a:pt x="457349" y="526720"/>
                  </a:cubicBezTo>
                  <a:cubicBezTo>
                    <a:pt x="453479" y="520766"/>
                    <a:pt x="447526" y="517790"/>
                    <a:pt x="439489" y="517790"/>
                  </a:cubicBezTo>
                  <a:cubicBezTo>
                    <a:pt x="433635" y="517790"/>
                    <a:pt x="428129" y="519576"/>
                    <a:pt x="422970" y="523148"/>
                  </a:cubicBezTo>
                  <a:cubicBezTo>
                    <a:pt x="417810" y="526720"/>
                    <a:pt x="414089" y="531953"/>
                    <a:pt x="411807" y="538849"/>
                  </a:cubicBezTo>
                  <a:cubicBezTo>
                    <a:pt x="409525" y="545745"/>
                    <a:pt x="408384" y="556634"/>
                    <a:pt x="408384" y="571517"/>
                  </a:cubicBezTo>
                  <a:lnTo>
                    <a:pt x="408384" y="647419"/>
                  </a:lnTo>
                  <a:lnTo>
                    <a:pt x="366564" y="647419"/>
                  </a:lnTo>
                  <a:lnTo>
                    <a:pt x="366564" y="560801"/>
                  </a:lnTo>
                  <a:cubicBezTo>
                    <a:pt x="366564" y="545422"/>
                    <a:pt x="365820" y="535500"/>
                    <a:pt x="364331" y="531036"/>
                  </a:cubicBezTo>
                  <a:cubicBezTo>
                    <a:pt x="362843" y="526571"/>
                    <a:pt x="360536" y="523247"/>
                    <a:pt x="357411" y="521064"/>
                  </a:cubicBezTo>
                  <a:cubicBezTo>
                    <a:pt x="354285" y="518881"/>
                    <a:pt x="350044" y="517790"/>
                    <a:pt x="344686" y="517790"/>
                  </a:cubicBezTo>
                  <a:cubicBezTo>
                    <a:pt x="338237" y="517790"/>
                    <a:pt x="332432" y="519526"/>
                    <a:pt x="327273" y="522999"/>
                  </a:cubicBezTo>
                  <a:cubicBezTo>
                    <a:pt x="322114" y="526471"/>
                    <a:pt x="318418" y="531482"/>
                    <a:pt x="316185" y="538031"/>
                  </a:cubicBezTo>
                  <a:cubicBezTo>
                    <a:pt x="313953" y="544579"/>
                    <a:pt x="312837" y="555443"/>
                    <a:pt x="312837" y="570624"/>
                  </a:cubicBezTo>
                  <a:lnTo>
                    <a:pt x="312837" y="647419"/>
                  </a:lnTo>
                  <a:lnTo>
                    <a:pt x="271016" y="647419"/>
                  </a:lnTo>
                  <a:lnTo>
                    <a:pt x="271016" y="489364"/>
                  </a:lnTo>
                  <a:lnTo>
                    <a:pt x="309562" y="489364"/>
                  </a:lnTo>
                  <a:lnTo>
                    <a:pt x="309562" y="510944"/>
                  </a:lnTo>
                  <a:cubicBezTo>
                    <a:pt x="323354" y="494176"/>
                    <a:pt x="339775" y="485792"/>
                    <a:pt x="35882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7" y="114317"/>
                    <a:pt x="919411" y="122081"/>
                    <a:pt x="933004" y="137608"/>
                  </a:cubicBezTo>
                  <a:cubicBezTo>
                    <a:pt x="946597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3" y="221374"/>
                    <a:pt x="851396" y="231023"/>
                    <a:pt x="857845" y="237919"/>
                  </a:cubicBezTo>
                  <a:cubicBezTo>
                    <a:pt x="864295" y="244814"/>
                    <a:pt x="872331" y="248262"/>
                    <a:pt x="881955" y="248262"/>
                  </a:cubicBezTo>
                  <a:cubicBezTo>
                    <a:pt x="888504" y="248262"/>
                    <a:pt x="894011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8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6" y="270537"/>
                    <a:pt x="820489" y="252578"/>
                  </a:cubicBezTo>
                  <a:cubicBezTo>
                    <a:pt x="810071" y="238191"/>
                    <a:pt x="804863" y="220034"/>
                    <a:pt x="804863" y="198107"/>
                  </a:cubicBezTo>
                  <a:cubicBezTo>
                    <a:pt x="804863" y="171913"/>
                    <a:pt x="811709" y="151400"/>
                    <a:pt x="825401" y="136567"/>
                  </a:cubicBezTo>
                  <a:cubicBezTo>
                    <a:pt x="839093" y="121733"/>
                    <a:pt x="856407" y="114317"/>
                    <a:pt x="877342" y="114317"/>
                  </a:cubicBezTo>
                  <a:close/>
                  <a:moveTo>
                    <a:pt x="298252" y="114317"/>
                  </a:moveTo>
                  <a:cubicBezTo>
                    <a:pt x="322163" y="114317"/>
                    <a:pt x="341759" y="122056"/>
                    <a:pt x="357039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3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5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3" y="212841"/>
                    <a:pt x="216843" y="194684"/>
                  </a:cubicBezTo>
                  <a:cubicBezTo>
                    <a:pt x="216843" y="180396"/>
                    <a:pt x="220266" y="166952"/>
                    <a:pt x="227112" y="154352"/>
                  </a:cubicBezTo>
                  <a:cubicBezTo>
                    <a:pt x="234255" y="141155"/>
                    <a:pt x="244029" y="131184"/>
                    <a:pt x="256431" y="124437"/>
                  </a:cubicBezTo>
                  <a:cubicBezTo>
                    <a:pt x="268833" y="117690"/>
                    <a:pt x="282773" y="114317"/>
                    <a:pt x="298252" y="114317"/>
                  </a:cubicBezTo>
                  <a:close/>
                  <a:moveTo>
                    <a:pt x="575221" y="62078"/>
                  </a:moveTo>
                  <a:lnTo>
                    <a:pt x="575221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1" y="151226"/>
                  </a:lnTo>
                  <a:lnTo>
                    <a:pt x="575221" y="214925"/>
                  </a:lnTo>
                  <a:cubicBezTo>
                    <a:pt x="575221" y="227823"/>
                    <a:pt x="575494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5" y="244145"/>
                    <a:pt x="584051" y="244839"/>
                    <a:pt x="586829" y="244839"/>
                  </a:cubicBezTo>
                  <a:cubicBezTo>
                    <a:pt x="590699" y="244839"/>
                    <a:pt x="596305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2" y="261880"/>
                    <a:pt x="535682" y="256448"/>
                    <a:pt x="534591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3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7" y="114317"/>
                    <a:pt x="744438" y="116103"/>
                    <a:pt x="752177" y="119675"/>
                  </a:cubicBezTo>
                  <a:cubicBezTo>
                    <a:pt x="759916" y="123246"/>
                    <a:pt x="765746" y="127811"/>
                    <a:pt x="769665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9" y="275944"/>
                  </a:lnTo>
                  <a:lnTo>
                    <a:pt x="738039" y="192452"/>
                  </a:lnTo>
                  <a:cubicBezTo>
                    <a:pt x="738039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9" y="150259"/>
                  </a:cubicBezTo>
                  <a:cubicBezTo>
                    <a:pt x="723230" y="147629"/>
                    <a:pt x="718195" y="146315"/>
                    <a:pt x="712143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3" y="275944"/>
                  </a:lnTo>
                  <a:close/>
                  <a:moveTo>
                    <a:pt x="859631" y="54041"/>
                  </a:moveTo>
                  <a:lnTo>
                    <a:pt x="898327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6"/>
                    <a:pt x="45393" y="139518"/>
                    <a:pt x="45393" y="165514"/>
                  </a:cubicBezTo>
                  <a:cubicBezTo>
                    <a:pt x="45393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5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4" y="30427"/>
                    <a:pt x="888702" y="28145"/>
                    <a:pt x="888802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5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7" y="-82"/>
                    <a:pt x="870645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4" name="TextBox 23">
              <a:extLst/>
            </p:cNvPr>
            <p:cNvSpPr txBox="1"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0495475" y="3353548"/>
              <a:ext cx="950832" cy="650689"/>
            </a:xfrm>
            <a:custGeom>
              <a:avLst/>
              <a:gdLst/>
              <a:ahLst/>
              <a:cxnLst/>
              <a:rect l="l" t="t" r="r" b="b"/>
              <a:pathLst>
                <a:path w="952537" h="650991">
                  <a:moveTo>
                    <a:pt x="469850" y="519873"/>
                  </a:moveTo>
                  <a:cubicBezTo>
                    <a:pt x="458936" y="519873"/>
                    <a:pt x="449758" y="524041"/>
                    <a:pt x="442317" y="532375"/>
                  </a:cubicBezTo>
                  <a:cubicBezTo>
                    <a:pt x="434876" y="540709"/>
                    <a:pt x="431155" y="552715"/>
                    <a:pt x="431155" y="568391"/>
                  </a:cubicBezTo>
                  <a:cubicBezTo>
                    <a:pt x="431155" y="584068"/>
                    <a:pt x="434876" y="596073"/>
                    <a:pt x="442317" y="604408"/>
                  </a:cubicBezTo>
                  <a:cubicBezTo>
                    <a:pt x="449758" y="612742"/>
                    <a:pt x="458936" y="616909"/>
                    <a:pt x="469850" y="616909"/>
                  </a:cubicBezTo>
                  <a:cubicBezTo>
                    <a:pt x="480764" y="616909"/>
                    <a:pt x="489917" y="612742"/>
                    <a:pt x="497309" y="604408"/>
                  </a:cubicBezTo>
                  <a:cubicBezTo>
                    <a:pt x="504701" y="596073"/>
                    <a:pt x="508397" y="583969"/>
                    <a:pt x="508397" y="568094"/>
                  </a:cubicBezTo>
                  <a:cubicBezTo>
                    <a:pt x="508397" y="552616"/>
                    <a:pt x="504701" y="540709"/>
                    <a:pt x="497309" y="532375"/>
                  </a:cubicBezTo>
                  <a:cubicBezTo>
                    <a:pt x="489917" y="524041"/>
                    <a:pt x="480764" y="519873"/>
                    <a:pt x="469850" y="519873"/>
                  </a:cubicBezTo>
                  <a:close/>
                  <a:moveTo>
                    <a:pt x="669578" y="485792"/>
                  </a:moveTo>
                  <a:cubicBezTo>
                    <a:pt x="678805" y="485792"/>
                    <a:pt x="687238" y="487454"/>
                    <a:pt x="694878" y="490778"/>
                  </a:cubicBezTo>
                  <a:cubicBezTo>
                    <a:pt x="702518" y="494101"/>
                    <a:pt x="708298" y="498343"/>
                    <a:pt x="712217" y="503502"/>
                  </a:cubicBezTo>
                  <a:cubicBezTo>
                    <a:pt x="716136" y="508662"/>
                    <a:pt x="718864" y="514516"/>
                    <a:pt x="720402" y="521064"/>
                  </a:cubicBezTo>
                  <a:cubicBezTo>
                    <a:pt x="721940" y="527613"/>
                    <a:pt x="722709" y="536989"/>
                    <a:pt x="722709" y="549193"/>
                  </a:cubicBezTo>
                  <a:lnTo>
                    <a:pt x="722709" y="647419"/>
                  </a:lnTo>
                  <a:lnTo>
                    <a:pt x="680888" y="647419"/>
                  </a:lnTo>
                  <a:lnTo>
                    <a:pt x="680888" y="566754"/>
                  </a:lnTo>
                  <a:cubicBezTo>
                    <a:pt x="680888" y="549689"/>
                    <a:pt x="679996" y="538651"/>
                    <a:pt x="678210" y="533640"/>
                  </a:cubicBezTo>
                  <a:cubicBezTo>
                    <a:pt x="676424" y="528629"/>
                    <a:pt x="673522" y="524735"/>
                    <a:pt x="669503" y="521957"/>
                  </a:cubicBezTo>
                  <a:cubicBezTo>
                    <a:pt x="665485" y="519179"/>
                    <a:pt x="660648" y="517790"/>
                    <a:pt x="654992" y="517790"/>
                  </a:cubicBezTo>
                  <a:cubicBezTo>
                    <a:pt x="647750" y="517790"/>
                    <a:pt x="641251" y="519774"/>
                    <a:pt x="635496" y="523743"/>
                  </a:cubicBezTo>
                  <a:cubicBezTo>
                    <a:pt x="629741" y="527712"/>
                    <a:pt x="625797" y="532970"/>
                    <a:pt x="623664" y="539519"/>
                  </a:cubicBezTo>
                  <a:cubicBezTo>
                    <a:pt x="621531" y="546067"/>
                    <a:pt x="620464" y="558172"/>
                    <a:pt x="620464" y="575833"/>
                  </a:cubicBezTo>
                  <a:lnTo>
                    <a:pt x="620464" y="647419"/>
                  </a:lnTo>
                  <a:lnTo>
                    <a:pt x="578644" y="647419"/>
                  </a:lnTo>
                  <a:lnTo>
                    <a:pt x="578644" y="489364"/>
                  </a:lnTo>
                  <a:lnTo>
                    <a:pt x="617488" y="489364"/>
                  </a:lnTo>
                  <a:lnTo>
                    <a:pt x="617488" y="512581"/>
                  </a:lnTo>
                  <a:cubicBezTo>
                    <a:pt x="631279" y="494721"/>
                    <a:pt x="648642" y="485792"/>
                    <a:pt x="669578" y="485792"/>
                  </a:cubicBezTo>
                  <a:close/>
                  <a:moveTo>
                    <a:pt x="469701" y="485792"/>
                  </a:moveTo>
                  <a:cubicBezTo>
                    <a:pt x="493613" y="485792"/>
                    <a:pt x="513209" y="493556"/>
                    <a:pt x="528488" y="509083"/>
                  </a:cubicBezTo>
                  <a:cubicBezTo>
                    <a:pt x="543768" y="524611"/>
                    <a:pt x="551408" y="544232"/>
                    <a:pt x="551408" y="567945"/>
                  </a:cubicBezTo>
                  <a:cubicBezTo>
                    <a:pt x="551408" y="591857"/>
                    <a:pt x="543694" y="611676"/>
                    <a:pt x="528265" y="627402"/>
                  </a:cubicBezTo>
                  <a:cubicBezTo>
                    <a:pt x="512837" y="643128"/>
                    <a:pt x="493415" y="650991"/>
                    <a:pt x="469999" y="650991"/>
                  </a:cubicBezTo>
                  <a:cubicBezTo>
                    <a:pt x="455513" y="650991"/>
                    <a:pt x="441697" y="647717"/>
                    <a:pt x="428550" y="641168"/>
                  </a:cubicBezTo>
                  <a:cubicBezTo>
                    <a:pt x="415404" y="634620"/>
                    <a:pt x="405408" y="625021"/>
                    <a:pt x="398562" y="612370"/>
                  </a:cubicBezTo>
                  <a:cubicBezTo>
                    <a:pt x="391715" y="599720"/>
                    <a:pt x="388292" y="584316"/>
                    <a:pt x="388292" y="566159"/>
                  </a:cubicBezTo>
                  <a:cubicBezTo>
                    <a:pt x="388292" y="552268"/>
                    <a:pt x="391715" y="538824"/>
                    <a:pt x="398562" y="525827"/>
                  </a:cubicBezTo>
                  <a:cubicBezTo>
                    <a:pt x="405408" y="512829"/>
                    <a:pt x="415106" y="502907"/>
                    <a:pt x="427657" y="496061"/>
                  </a:cubicBezTo>
                  <a:cubicBezTo>
                    <a:pt x="440209" y="489215"/>
                    <a:pt x="454223" y="485792"/>
                    <a:pt x="469701" y="485792"/>
                  </a:cubicBezTo>
                  <a:close/>
                  <a:moveTo>
                    <a:pt x="293935" y="485792"/>
                  </a:moveTo>
                  <a:cubicBezTo>
                    <a:pt x="313184" y="485792"/>
                    <a:pt x="328488" y="489934"/>
                    <a:pt x="339849" y="498219"/>
                  </a:cubicBezTo>
                  <a:cubicBezTo>
                    <a:pt x="351209" y="506504"/>
                    <a:pt x="359370" y="519129"/>
                    <a:pt x="364331" y="536096"/>
                  </a:cubicBezTo>
                  <a:lnTo>
                    <a:pt x="323106" y="543537"/>
                  </a:lnTo>
                  <a:cubicBezTo>
                    <a:pt x="321717" y="535302"/>
                    <a:pt x="318566" y="529101"/>
                    <a:pt x="313655" y="524934"/>
                  </a:cubicBezTo>
                  <a:cubicBezTo>
                    <a:pt x="308744" y="520766"/>
                    <a:pt x="302369" y="518683"/>
                    <a:pt x="294531" y="518683"/>
                  </a:cubicBezTo>
                  <a:cubicBezTo>
                    <a:pt x="284113" y="518683"/>
                    <a:pt x="275803" y="522280"/>
                    <a:pt x="269602" y="529473"/>
                  </a:cubicBezTo>
                  <a:cubicBezTo>
                    <a:pt x="263401" y="536666"/>
                    <a:pt x="260300" y="548697"/>
                    <a:pt x="260300" y="565564"/>
                  </a:cubicBezTo>
                  <a:cubicBezTo>
                    <a:pt x="260300" y="584316"/>
                    <a:pt x="263450" y="597562"/>
                    <a:pt x="269751" y="605301"/>
                  </a:cubicBezTo>
                  <a:cubicBezTo>
                    <a:pt x="276051" y="613040"/>
                    <a:pt x="284510" y="616909"/>
                    <a:pt x="295126" y="616909"/>
                  </a:cubicBezTo>
                  <a:cubicBezTo>
                    <a:pt x="303064" y="616909"/>
                    <a:pt x="309562" y="614652"/>
                    <a:pt x="314622" y="610138"/>
                  </a:cubicBezTo>
                  <a:cubicBezTo>
                    <a:pt x="319683" y="605623"/>
                    <a:pt x="323254" y="597859"/>
                    <a:pt x="325338" y="586846"/>
                  </a:cubicBezTo>
                  <a:lnTo>
                    <a:pt x="366415" y="593841"/>
                  </a:lnTo>
                  <a:cubicBezTo>
                    <a:pt x="362148" y="612693"/>
                    <a:pt x="353963" y="626931"/>
                    <a:pt x="341858" y="636555"/>
                  </a:cubicBezTo>
                  <a:cubicBezTo>
                    <a:pt x="329753" y="646179"/>
                    <a:pt x="313531" y="650991"/>
                    <a:pt x="293191" y="650991"/>
                  </a:cubicBezTo>
                  <a:cubicBezTo>
                    <a:pt x="270073" y="650991"/>
                    <a:pt x="251643" y="643698"/>
                    <a:pt x="237902" y="629113"/>
                  </a:cubicBezTo>
                  <a:cubicBezTo>
                    <a:pt x="224160" y="614528"/>
                    <a:pt x="217289" y="594337"/>
                    <a:pt x="217289" y="568540"/>
                  </a:cubicBezTo>
                  <a:cubicBezTo>
                    <a:pt x="217289" y="542446"/>
                    <a:pt x="224185" y="522131"/>
                    <a:pt x="237976" y="507595"/>
                  </a:cubicBezTo>
                  <a:cubicBezTo>
                    <a:pt x="251767" y="493060"/>
                    <a:pt x="270420" y="485792"/>
                    <a:pt x="293935" y="485792"/>
                  </a:cubicBezTo>
                  <a:close/>
                  <a:moveTo>
                    <a:pt x="298400" y="148398"/>
                  </a:moveTo>
                  <a:cubicBezTo>
                    <a:pt x="287089" y="148398"/>
                    <a:pt x="277912" y="152566"/>
                    <a:pt x="270867" y="160900"/>
                  </a:cubicBezTo>
                  <a:cubicBezTo>
                    <a:pt x="263426" y="169730"/>
                    <a:pt x="259705" y="181736"/>
                    <a:pt x="259705" y="196916"/>
                  </a:cubicBezTo>
                  <a:cubicBezTo>
                    <a:pt x="259705" y="212097"/>
                    <a:pt x="263426" y="224102"/>
                    <a:pt x="270867" y="232933"/>
                  </a:cubicBezTo>
                  <a:cubicBezTo>
                    <a:pt x="277912" y="241267"/>
                    <a:pt x="287089" y="245434"/>
                    <a:pt x="298400" y="245434"/>
                  </a:cubicBezTo>
                  <a:cubicBezTo>
                    <a:pt x="309711" y="245434"/>
                    <a:pt x="318839" y="241267"/>
                    <a:pt x="325785" y="232933"/>
                  </a:cubicBezTo>
                  <a:cubicBezTo>
                    <a:pt x="333226" y="224102"/>
                    <a:pt x="336947" y="211998"/>
                    <a:pt x="336947" y="196619"/>
                  </a:cubicBezTo>
                  <a:cubicBezTo>
                    <a:pt x="336947" y="181538"/>
                    <a:pt x="333226" y="169631"/>
                    <a:pt x="325785" y="160900"/>
                  </a:cubicBezTo>
                  <a:cubicBezTo>
                    <a:pt x="318839" y="152566"/>
                    <a:pt x="309711" y="148398"/>
                    <a:pt x="298400" y="148398"/>
                  </a:cubicBezTo>
                  <a:close/>
                  <a:moveTo>
                    <a:pt x="879872" y="146315"/>
                  </a:moveTo>
                  <a:cubicBezTo>
                    <a:pt x="870744" y="146315"/>
                    <a:pt x="863203" y="149639"/>
                    <a:pt x="857250" y="156286"/>
                  </a:cubicBezTo>
                  <a:cubicBezTo>
                    <a:pt x="851297" y="162934"/>
                    <a:pt x="848370" y="171963"/>
                    <a:pt x="848469" y="183373"/>
                  </a:cubicBezTo>
                  <a:lnTo>
                    <a:pt x="910977" y="183373"/>
                  </a:lnTo>
                  <a:cubicBezTo>
                    <a:pt x="910679" y="171268"/>
                    <a:pt x="907554" y="162066"/>
                    <a:pt x="901601" y="155765"/>
                  </a:cubicBezTo>
                  <a:cubicBezTo>
                    <a:pt x="895648" y="149465"/>
                    <a:pt x="888405" y="146315"/>
                    <a:pt x="879872" y="146315"/>
                  </a:cubicBezTo>
                  <a:close/>
                  <a:moveTo>
                    <a:pt x="877342" y="114317"/>
                  </a:moveTo>
                  <a:cubicBezTo>
                    <a:pt x="900856" y="114317"/>
                    <a:pt x="919410" y="122081"/>
                    <a:pt x="933003" y="137608"/>
                  </a:cubicBezTo>
                  <a:cubicBezTo>
                    <a:pt x="946596" y="153136"/>
                    <a:pt x="953095" y="176924"/>
                    <a:pt x="952500" y="208971"/>
                  </a:cubicBezTo>
                  <a:lnTo>
                    <a:pt x="847725" y="208971"/>
                  </a:lnTo>
                  <a:cubicBezTo>
                    <a:pt x="848022" y="221374"/>
                    <a:pt x="851396" y="231023"/>
                    <a:pt x="857845" y="237919"/>
                  </a:cubicBezTo>
                  <a:cubicBezTo>
                    <a:pt x="864294" y="244814"/>
                    <a:pt x="872331" y="248262"/>
                    <a:pt x="881955" y="248262"/>
                  </a:cubicBezTo>
                  <a:cubicBezTo>
                    <a:pt x="888504" y="248262"/>
                    <a:pt x="894010" y="246476"/>
                    <a:pt x="898475" y="242904"/>
                  </a:cubicBezTo>
                  <a:cubicBezTo>
                    <a:pt x="902940" y="239332"/>
                    <a:pt x="906314" y="233578"/>
                    <a:pt x="908596" y="225640"/>
                  </a:cubicBezTo>
                  <a:lnTo>
                    <a:pt x="950267" y="232635"/>
                  </a:lnTo>
                  <a:cubicBezTo>
                    <a:pt x="944910" y="247915"/>
                    <a:pt x="936451" y="259548"/>
                    <a:pt x="924892" y="267535"/>
                  </a:cubicBezTo>
                  <a:cubicBezTo>
                    <a:pt x="913333" y="275522"/>
                    <a:pt x="898872" y="279516"/>
                    <a:pt x="881509" y="279516"/>
                  </a:cubicBezTo>
                  <a:cubicBezTo>
                    <a:pt x="854025" y="279516"/>
                    <a:pt x="833685" y="270537"/>
                    <a:pt x="820489" y="252578"/>
                  </a:cubicBezTo>
                  <a:cubicBezTo>
                    <a:pt x="810071" y="238191"/>
                    <a:pt x="804862" y="220034"/>
                    <a:pt x="804862" y="198107"/>
                  </a:cubicBezTo>
                  <a:cubicBezTo>
                    <a:pt x="804862" y="171913"/>
                    <a:pt x="811708" y="151400"/>
                    <a:pt x="825401" y="136567"/>
                  </a:cubicBezTo>
                  <a:cubicBezTo>
                    <a:pt x="839093" y="121733"/>
                    <a:pt x="856406" y="114317"/>
                    <a:pt x="877342" y="114317"/>
                  </a:cubicBezTo>
                  <a:close/>
                  <a:moveTo>
                    <a:pt x="298251" y="114317"/>
                  </a:moveTo>
                  <a:cubicBezTo>
                    <a:pt x="322163" y="114317"/>
                    <a:pt x="341759" y="122056"/>
                    <a:pt x="357038" y="137534"/>
                  </a:cubicBezTo>
                  <a:cubicBezTo>
                    <a:pt x="370830" y="151623"/>
                    <a:pt x="378420" y="169036"/>
                    <a:pt x="379809" y="189773"/>
                  </a:cubicBezTo>
                  <a:cubicBezTo>
                    <a:pt x="392708" y="184514"/>
                    <a:pt x="399355" y="174493"/>
                    <a:pt x="399752" y="159709"/>
                  </a:cubicBezTo>
                  <a:lnTo>
                    <a:pt x="379512" y="159709"/>
                  </a:lnTo>
                  <a:lnTo>
                    <a:pt x="379512" y="117889"/>
                  </a:lnTo>
                  <a:lnTo>
                    <a:pt x="421332" y="117889"/>
                  </a:lnTo>
                  <a:lnTo>
                    <a:pt x="421332" y="147803"/>
                  </a:lnTo>
                  <a:cubicBezTo>
                    <a:pt x="421332" y="160106"/>
                    <a:pt x="420266" y="169730"/>
                    <a:pt x="418132" y="176676"/>
                  </a:cubicBezTo>
                  <a:cubicBezTo>
                    <a:pt x="415999" y="183621"/>
                    <a:pt x="412055" y="189822"/>
                    <a:pt x="406301" y="195279"/>
                  </a:cubicBezTo>
                  <a:cubicBezTo>
                    <a:pt x="399653" y="201729"/>
                    <a:pt x="390574" y="206789"/>
                    <a:pt x="379065" y="210460"/>
                  </a:cubicBezTo>
                  <a:cubicBezTo>
                    <a:pt x="376585" y="228220"/>
                    <a:pt x="369193" y="243351"/>
                    <a:pt x="356890" y="255852"/>
                  </a:cubicBezTo>
                  <a:cubicBezTo>
                    <a:pt x="341412" y="271628"/>
                    <a:pt x="321965" y="279516"/>
                    <a:pt x="298549" y="279516"/>
                  </a:cubicBezTo>
                  <a:cubicBezTo>
                    <a:pt x="283567" y="279516"/>
                    <a:pt x="269776" y="276242"/>
                    <a:pt x="257175" y="269693"/>
                  </a:cubicBezTo>
                  <a:cubicBezTo>
                    <a:pt x="243780" y="262748"/>
                    <a:pt x="233710" y="253049"/>
                    <a:pt x="226963" y="240597"/>
                  </a:cubicBezTo>
                  <a:cubicBezTo>
                    <a:pt x="220216" y="228146"/>
                    <a:pt x="216842" y="212841"/>
                    <a:pt x="216842" y="194684"/>
                  </a:cubicBezTo>
                  <a:cubicBezTo>
                    <a:pt x="216842" y="180396"/>
                    <a:pt x="220265" y="166952"/>
                    <a:pt x="227112" y="154352"/>
                  </a:cubicBezTo>
                  <a:cubicBezTo>
                    <a:pt x="234255" y="141155"/>
                    <a:pt x="244028" y="131184"/>
                    <a:pt x="256431" y="124437"/>
                  </a:cubicBezTo>
                  <a:cubicBezTo>
                    <a:pt x="268833" y="117690"/>
                    <a:pt x="282773" y="114317"/>
                    <a:pt x="298251" y="114317"/>
                  </a:cubicBezTo>
                  <a:close/>
                  <a:moveTo>
                    <a:pt x="575220" y="62078"/>
                  </a:moveTo>
                  <a:lnTo>
                    <a:pt x="575220" y="117889"/>
                  </a:lnTo>
                  <a:lnTo>
                    <a:pt x="603796" y="117889"/>
                  </a:lnTo>
                  <a:lnTo>
                    <a:pt x="603796" y="151226"/>
                  </a:lnTo>
                  <a:lnTo>
                    <a:pt x="575220" y="151226"/>
                  </a:lnTo>
                  <a:lnTo>
                    <a:pt x="575220" y="214925"/>
                  </a:lnTo>
                  <a:cubicBezTo>
                    <a:pt x="575220" y="227823"/>
                    <a:pt x="575493" y="235339"/>
                    <a:pt x="576039" y="237472"/>
                  </a:cubicBezTo>
                  <a:cubicBezTo>
                    <a:pt x="576585" y="239605"/>
                    <a:pt x="577825" y="241366"/>
                    <a:pt x="579760" y="242755"/>
                  </a:cubicBezTo>
                  <a:cubicBezTo>
                    <a:pt x="581694" y="244145"/>
                    <a:pt x="584051" y="244839"/>
                    <a:pt x="586829" y="244839"/>
                  </a:cubicBezTo>
                  <a:cubicBezTo>
                    <a:pt x="590699" y="244839"/>
                    <a:pt x="596304" y="243500"/>
                    <a:pt x="603647" y="240821"/>
                  </a:cubicBezTo>
                  <a:lnTo>
                    <a:pt x="607219" y="273265"/>
                  </a:lnTo>
                  <a:cubicBezTo>
                    <a:pt x="597495" y="277432"/>
                    <a:pt x="586482" y="279516"/>
                    <a:pt x="574179" y="279516"/>
                  </a:cubicBezTo>
                  <a:cubicBezTo>
                    <a:pt x="566638" y="279516"/>
                    <a:pt x="559842" y="278251"/>
                    <a:pt x="553789" y="275721"/>
                  </a:cubicBezTo>
                  <a:cubicBezTo>
                    <a:pt x="547737" y="273191"/>
                    <a:pt x="543297" y="269917"/>
                    <a:pt x="540469" y="265898"/>
                  </a:cubicBezTo>
                  <a:cubicBezTo>
                    <a:pt x="537641" y="261880"/>
                    <a:pt x="535682" y="256448"/>
                    <a:pt x="534590" y="249602"/>
                  </a:cubicBezTo>
                  <a:cubicBezTo>
                    <a:pt x="533698" y="244740"/>
                    <a:pt x="533251" y="234917"/>
                    <a:pt x="533251" y="220134"/>
                  </a:cubicBezTo>
                  <a:lnTo>
                    <a:pt x="533251" y="151226"/>
                  </a:lnTo>
                  <a:lnTo>
                    <a:pt x="514052" y="151226"/>
                  </a:lnTo>
                  <a:lnTo>
                    <a:pt x="514052" y="117889"/>
                  </a:lnTo>
                  <a:lnTo>
                    <a:pt x="533251" y="117889"/>
                  </a:lnTo>
                  <a:lnTo>
                    <a:pt x="533251" y="86486"/>
                  </a:lnTo>
                  <a:close/>
                  <a:moveTo>
                    <a:pt x="635942" y="57762"/>
                  </a:moveTo>
                  <a:lnTo>
                    <a:pt x="677763" y="57762"/>
                  </a:lnTo>
                  <a:lnTo>
                    <a:pt x="677763" y="137980"/>
                  </a:lnTo>
                  <a:cubicBezTo>
                    <a:pt x="691257" y="122205"/>
                    <a:pt x="707380" y="114317"/>
                    <a:pt x="726132" y="114317"/>
                  </a:cubicBezTo>
                  <a:cubicBezTo>
                    <a:pt x="735756" y="114317"/>
                    <a:pt x="744438" y="116103"/>
                    <a:pt x="752177" y="119675"/>
                  </a:cubicBezTo>
                  <a:cubicBezTo>
                    <a:pt x="759916" y="123246"/>
                    <a:pt x="765745" y="127811"/>
                    <a:pt x="769664" y="133367"/>
                  </a:cubicBezTo>
                  <a:cubicBezTo>
                    <a:pt x="773584" y="138923"/>
                    <a:pt x="776263" y="145075"/>
                    <a:pt x="777701" y="151821"/>
                  </a:cubicBezTo>
                  <a:cubicBezTo>
                    <a:pt x="779140" y="158568"/>
                    <a:pt x="779859" y="169036"/>
                    <a:pt x="779859" y="183224"/>
                  </a:cubicBezTo>
                  <a:lnTo>
                    <a:pt x="779859" y="275944"/>
                  </a:lnTo>
                  <a:lnTo>
                    <a:pt x="738038" y="275944"/>
                  </a:lnTo>
                  <a:lnTo>
                    <a:pt x="738038" y="192452"/>
                  </a:lnTo>
                  <a:cubicBezTo>
                    <a:pt x="738038" y="175882"/>
                    <a:pt x="737245" y="165365"/>
                    <a:pt x="735657" y="160900"/>
                  </a:cubicBezTo>
                  <a:cubicBezTo>
                    <a:pt x="734070" y="156435"/>
                    <a:pt x="731267" y="152888"/>
                    <a:pt x="727248" y="150259"/>
                  </a:cubicBezTo>
                  <a:cubicBezTo>
                    <a:pt x="723230" y="147629"/>
                    <a:pt x="718195" y="146315"/>
                    <a:pt x="712142" y="146315"/>
                  </a:cubicBezTo>
                  <a:cubicBezTo>
                    <a:pt x="705197" y="146315"/>
                    <a:pt x="698996" y="148002"/>
                    <a:pt x="693539" y="151375"/>
                  </a:cubicBezTo>
                  <a:cubicBezTo>
                    <a:pt x="688082" y="154748"/>
                    <a:pt x="684088" y="159833"/>
                    <a:pt x="681558" y="166630"/>
                  </a:cubicBezTo>
                  <a:cubicBezTo>
                    <a:pt x="679028" y="173426"/>
                    <a:pt x="677763" y="183472"/>
                    <a:pt x="677763" y="196768"/>
                  </a:cubicBezTo>
                  <a:lnTo>
                    <a:pt x="677763" y="275944"/>
                  </a:lnTo>
                  <a:lnTo>
                    <a:pt x="635942" y="275944"/>
                  </a:lnTo>
                  <a:close/>
                  <a:moveTo>
                    <a:pt x="859631" y="54041"/>
                  </a:moveTo>
                  <a:lnTo>
                    <a:pt x="898326" y="54041"/>
                  </a:lnTo>
                  <a:lnTo>
                    <a:pt x="929134" y="97946"/>
                  </a:lnTo>
                  <a:lnTo>
                    <a:pt x="895499" y="97946"/>
                  </a:lnTo>
                  <a:lnTo>
                    <a:pt x="878235" y="75770"/>
                  </a:lnTo>
                  <a:lnTo>
                    <a:pt x="862161" y="97946"/>
                  </a:lnTo>
                  <a:lnTo>
                    <a:pt x="828377" y="97946"/>
                  </a:lnTo>
                  <a:close/>
                  <a:moveTo>
                    <a:pt x="102096" y="54041"/>
                  </a:moveTo>
                  <a:cubicBezTo>
                    <a:pt x="128786" y="54041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1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1" y="91695"/>
                    <a:pt x="99864" y="91695"/>
                  </a:cubicBezTo>
                  <a:cubicBezTo>
                    <a:pt x="83691" y="91695"/>
                    <a:pt x="70569" y="97499"/>
                    <a:pt x="60498" y="109108"/>
                  </a:cubicBezTo>
                  <a:cubicBezTo>
                    <a:pt x="50428" y="120716"/>
                    <a:pt x="45392" y="139518"/>
                    <a:pt x="45392" y="165514"/>
                  </a:cubicBezTo>
                  <a:cubicBezTo>
                    <a:pt x="45392" y="193096"/>
                    <a:pt x="50353" y="212742"/>
                    <a:pt x="60275" y="224450"/>
                  </a:cubicBezTo>
                  <a:cubicBezTo>
                    <a:pt x="70197" y="236157"/>
                    <a:pt x="83096" y="242011"/>
                    <a:pt x="98970" y="242011"/>
                  </a:cubicBezTo>
                  <a:cubicBezTo>
                    <a:pt x="110678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3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6" y="230179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8" y="84179"/>
                  </a:cubicBezTo>
                  <a:cubicBezTo>
                    <a:pt x="46881" y="64087"/>
                    <a:pt x="71537" y="54041"/>
                    <a:pt x="102096" y="54041"/>
                  </a:cubicBezTo>
                  <a:close/>
                  <a:moveTo>
                    <a:pt x="870644" y="17"/>
                  </a:moveTo>
                  <a:cubicBezTo>
                    <a:pt x="882848" y="116"/>
                    <a:pt x="892820" y="2100"/>
                    <a:pt x="900559" y="5970"/>
                  </a:cubicBezTo>
                  <a:cubicBezTo>
                    <a:pt x="909092" y="10137"/>
                    <a:pt x="913457" y="15941"/>
                    <a:pt x="913656" y="23383"/>
                  </a:cubicBezTo>
                  <a:cubicBezTo>
                    <a:pt x="914053" y="33702"/>
                    <a:pt x="905024" y="40002"/>
                    <a:pt x="886569" y="42284"/>
                  </a:cubicBezTo>
                  <a:lnTo>
                    <a:pt x="886569" y="49725"/>
                  </a:lnTo>
                  <a:lnTo>
                    <a:pt x="869900" y="49725"/>
                  </a:lnTo>
                  <a:lnTo>
                    <a:pt x="869900" y="33354"/>
                  </a:lnTo>
                  <a:cubicBezTo>
                    <a:pt x="875556" y="32759"/>
                    <a:pt x="879177" y="32213"/>
                    <a:pt x="880765" y="31717"/>
                  </a:cubicBezTo>
                  <a:cubicBezTo>
                    <a:pt x="886023" y="30427"/>
                    <a:pt x="888702" y="28145"/>
                    <a:pt x="888801" y="24871"/>
                  </a:cubicBezTo>
                  <a:cubicBezTo>
                    <a:pt x="888901" y="22589"/>
                    <a:pt x="887512" y="20654"/>
                    <a:pt x="884634" y="19067"/>
                  </a:cubicBezTo>
                  <a:cubicBezTo>
                    <a:pt x="880467" y="16785"/>
                    <a:pt x="873869" y="15644"/>
                    <a:pt x="864840" y="15644"/>
                  </a:cubicBezTo>
                  <a:cubicBezTo>
                    <a:pt x="861764" y="15644"/>
                    <a:pt x="857101" y="15842"/>
                    <a:pt x="850850" y="16239"/>
                  </a:cubicBezTo>
                  <a:lnTo>
                    <a:pt x="849213" y="1059"/>
                  </a:lnTo>
                  <a:cubicBezTo>
                    <a:pt x="853083" y="265"/>
                    <a:pt x="860226" y="-82"/>
                    <a:pt x="870644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5" name="TextBox 24">
              <a:extLst/>
            </p:cNvPr>
            <p:cNvSpPr txBox="1"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5575307" y="4488638"/>
              <a:ext cx="2133079" cy="704914"/>
            </a:xfrm>
            <a:custGeom>
              <a:avLst/>
              <a:gdLst/>
              <a:ahLst/>
              <a:cxnLst/>
              <a:rect l="l" t="t" r="r" b="b"/>
              <a:pathLst>
                <a:path w="2132409" h="707099">
                  <a:moveTo>
                    <a:pt x="2011412" y="665279"/>
                  </a:moveTo>
                  <a:lnTo>
                    <a:pt x="2053233" y="665279"/>
                  </a:lnTo>
                  <a:lnTo>
                    <a:pt x="2053233" y="707099"/>
                  </a:lnTo>
                  <a:lnTo>
                    <a:pt x="2011412" y="707099"/>
                  </a:lnTo>
                  <a:close/>
                  <a:moveTo>
                    <a:pt x="927050" y="519874"/>
                  </a:moveTo>
                  <a:cubicBezTo>
                    <a:pt x="915740" y="519874"/>
                    <a:pt x="906562" y="524041"/>
                    <a:pt x="899517" y="532375"/>
                  </a:cubicBezTo>
                  <a:cubicBezTo>
                    <a:pt x="892076" y="541206"/>
                    <a:pt x="888355" y="553211"/>
                    <a:pt x="888355" y="568391"/>
                  </a:cubicBezTo>
                  <a:cubicBezTo>
                    <a:pt x="888355" y="583572"/>
                    <a:pt x="892076" y="595577"/>
                    <a:pt x="899517" y="604408"/>
                  </a:cubicBezTo>
                  <a:cubicBezTo>
                    <a:pt x="906562" y="612742"/>
                    <a:pt x="915740" y="616909"/>
                    <a:pt x="927050" y="616909"/>
                  </a:cubicBezTo>
                  <a:cubicBezTo>
                    <a:pt x="938361" y="616909"/>
                    <a:pt x="947490" y="612742"/>
                    <a:pt x="954435" y="604408"/>
                  </a:cubicBezTo>
                  <a:cubicBezTo>
                    <a:pt x="961876" y="595577"/>
                    <a:pt x="965597" y="583473"/>
                    <a:pt x="965597" y="568094"/>
                  </a:cubicBezTo>
                  <a:cubicBezTo>
                    <a:pt x="965597" y="553013"/>
                    <a:pt x="961876" y="541106"/>
                    <a:pt x="954435" y="532375"/>
                  </a:cubicBezTo>
                  <a:cubicBezTo>
                    <a:pt x="947490" y="524041"/>
                    <a:pt x="938361" y="519874"/>
                    <a:pt x="927050" y="519874"/>
                  </a:cubicBezTo>
                  <a:close/>
                  <a:moveTo>
                    <a:pt x="2032397" y="517790"/>
                  </a:moveTo>
                  <a:cubicBezTo>
                    <a:pt x="2023269" y="517790"/>
                    <a:pt x="2015728" y="521114"/>
                    <a:pt x="2009775" y="527761"/>
                  </a:cubicBezTo>
                  <a:cubicBezTo>
                    <a:pt x="2003822" y="534409"/>
                    <a:pt x="2000895" y="543438"/>
                    <a:pt x="2000994" y="554848"/>
                  </a:cubicBezTo>
                  <a:lnTo>
                    <a:pt x="2063502" y="554848"/>
                  </a:lnTo>
                  <a:cubicBezTo>
                    <a:pt x="2063204" y="542743"/>
                    <a:pt x="2060079" y="533541"/>
                    <a:pt x="2054126" y="527241"/>
                  </a:cubicBezTo>
                  <a:cubicBezTo>
                    <a:pt x="2048173" y="520940"/>
                    <a:pt x="2040930" y="517790"/>
                    <a:pt x="2032397" y="517790"/>
                  </a:cubicBezTo>
                  <a:close/>
                  <a:moveTo>
                    <a:pt x="1508522" y="517790"/>
                  </a:moveTo>
                  <a:cubicBezTo>
                    <a:pt x="1499394" y="517790"/>
                    <a:pt x="1491853" y="521114"/>
                    <a:pt x="1485900" y="527761"/>
                  </a:cubicBezTo>
                  <a:cubicBezTo>
                    <a:pt x="1479947" y="534409"/>
                    <a:pt x="1477020" y="543438"/>
                    <a:pt x="1477119" y="554848"/>
                  </a:cubicBezTo>
                  <a:lnTo>
                    <a:pt x="1539627" y="554848"/>
                  </a:lnTo>
                  <a:cubicBezTo>
                    <a:pt x="1539329" y="542743"/>
                    <a:pt x="1536204" y="533541"/>
                    <a:pt x="1530251" y="527241"/>
                  </a:cubicBezTo>
                  <a:cubicBezTo>
                    <a:pt x="1524298" y="520940"/>
                    <a:pt x="1517055" y="517790"/>
                    <a:pt x="1508522" y="517790"/>
                  </a:cubicBezTo>
                  <a:close/>
                  <a:moveTo>
                    <a:pt x="317897" y="517790"/>
                  </a:moveTo>
                  <a:cubicBezTo>
                    <a:pt x="308769" y="517790"/>
                    <a:pt x="301228" y="521114"/>
                    <a:pt x="295275" y="527761"/>
                  </a:cubicBezTo>
                  <a:cubicBezTo>
                    <a:pt x="289322" y="534409"/>
                    <a:pt x="286395" y="543438"/>
                    <a:pt x="286494" y="554848"/>
                  </a:cubicBezTo>
                  <a:lnTo>
                    <a:pt x="349002" y="554848"/>
                  </a:lnTo>
                  <a:cubicBezTo>
                    <a:pt x="348704" y="542743"/>
                    <a:pt x="345579" y="533541"/>
                    <a:pt x="339626" y="527241"/>
                  </a:cubicBezTo>
                  <a:cubicBezTo>
                    <a:pt x="333673" y="520940"/>
                    <a:pt x="326430" y="517790"/>
                    <a:pt x="317897" y="517790"/>
                  </a:cubicBezTo>
                  <a:close/>
                  <a:moveTo>
                    <a:pt x="2029867" y="485792"/>
                  </a:moveTo>
                  <a:cubicBezTo>
                    <a:pt x="2053381" y="485792"/>
                    <a:pt x="2071936" y="493556"/>
                    <a:pt x="2085528" y="509083"/>
                  </a:cubicBezTo>
                  <a:cubicBezTo>
                    <a:pt x="2099121" y="524611"/>
                    <a:pt x="2105620" y="548399"/>
                    <a:pt x="2105025" y="580447"/>
                  </a:cubicBezTo>
                  <a:lnTo>
                    <a:pt x="2000250" y="580447"/>
                  </a:lnTo>
                  <a:cubicBezTo>
                    <a:pt x="2000548" y="592849"/>
                    <a:pt x="2003921" y="602498"/>
                    <a:pt x="2010370" y="609394"/>
                  </a:cubicBezTo>
                  <a:cubicBezTo>
                    <a:pt x="2016819" y="616289"/>
                    <a:pt x="2024856" y="619737"/>
                    <a:pt x="2034480" y="619737"/>
                  </a:cubicBezTo>
                  <a:cubicBezTo>
                    <a:pt x="2041029" y="619737"/>
                    <a:pt x="2046535" y="617951"/>
                    <a:pt x="2051000" y="614379"/>
                  </a:cubicBezTo>
                  <a:cubicBezTo>
                    <a:pt x="2055465" y="610807"/>
                    <a:pt x="2058839" y="605053"/>
                    <a:pt x="2061121" y="597115"/>
                  </a:cubicBezTo>
                  <a:lnTo>
                    <a:pt x="2102792" y="604110"/>
                  </a:lnTo>
                  <a:cubicBezTo>
                    <a:pt x="2097435" y="619390"/>
                    <a:pt x="2088976" y="631023"/>
                    <a:pt x="2077417" y="639010"/>
                  </a:cubicBezTo>
                  <a:cubicBezTo>
                    <a:pt x="2065858" y="646998"/>
                    <a:pt x="2051397" y="650991"/>
                    <a:pt x="2034034" y="650991"/>
                  </a:cubicBezTo>
                  <a:cubicBezTo>
                    <a:pt x="2006550" y="650991"/>
                    <a:pt x="1986211" y="642012"/>
                    <a:pt x="1973014" y="624053"/>
                  </a:cubicBezTo>
                  <a:cubicBezTo>
                    <a:pt x="1962596" y="609667"/>
                    <a:pt x="1957387" y="591509"/>
                    <a:pt x="1957387" y="569582"/>
                  </a:cubicBezTo>
                  <a:cubicBezTo>
                    <a:pt x="1957387" y="543388"/>
                    <a:pt x="1964234" y="522875"/>
                    <a:pt x="1977926" y="508042"/>
                  </a:cubicBezTo>
                  <a:cubicBezTo>
                    <a:pt x="1991618" y="493209"/>
                    <a:pt x="2008932" y="485792"/>
                    <a:pt x="2029867" y="485792"/>
                  </a:cubicBezTo>
                  <a:close/>
                  <a:moveTo>
                    <a:pt x="1787575" y="485792"/>
                  </a:moveTo>
                  <a:cubicBezTo>
                    <a:pt x="1797695" y="485792"/>
                    <a:pt x="1806476" y="487875"/>
                    <a:pt x="1813917" y="492043"/>
                  </a:cubicBezTo>
                  <a:cubicBezTo>
                    <a:pt x="1821359" y="496210"/>
                    <a:pt x="1827461" y="502510"/>
                    <a:pt x="1832223" y="510944"/>
                  </a:cubicBezTo>
                  <a:cubicBezTo>
                    <a:pt x="1839168" y="502510"/>
                    <a:pt x="1846659" y="496210"/>
                    <a:pt x="1854696" y="492043"/>
                  </a:cubicBezTo>
                  <a:cubicBezTo>
                    <a:pt x="1862733" y="487875"/>
                    <a:pt x="1871315" y="485792"/>
                    <a:pt x="1880443" y="485792"/>
                  </a:cubicBezTo>
                  <a:cubicBezTo>
                    <a:pt x="1892052" y="485792"/>
                    <a:pt x="1901875" y="488148"/>
                    <a:pt x="1909911" y="492861"/>
                  </a:cubicBezTo>
                  <a:cubicBezTo>
                    <a:pt x="1917948" y="497574"/>
                    <a:pt x="1923951" y="504495"/>
                    <a:pt x="1927920" y="513623"/>
                  </a:cubicBezTo>
                  <a:cubicBezTo>
                    <a:pt x="1930797" y="520370"/>
                    <a:pt x="1932236" y="531284"/>
                    <a:pt x="1932236" y="546365"/>
                  </a:cubicBezTo>
                  <a:lnTo>
                    <a:pt x="1932236" y="647419"/>
                  </a:lnTo>
                  <a:lnTo>
                    <a:pt x="1890415" y="647419"/>
                  </a:lnTo>
                  <a:lnTo>
                    <a:pt x="1890415" y="557081"/>
                  </a:lnTo>
                  <a:cubicBezTo>
                    <a:pt x="1890415" y="541404"/>
                    <a:pt x="1888976" y="531284"/>
                    <a:pt x="1886099" y="526720"/>
                  </a:cubicBezTo>
                  <a:cubicBezTo>
                    <a:pt x="1882229" y="520766"/>
                    <a:pt x="1876276" y="517790"/>
                    <a:pt x="1868239" y="517790"/>
                  </a:cubicBezTo>
                  <a:cubicBezTo>
                    <a:pt x="1862386" y="517790"/>
                    <a:pt x="1856879" y="519576"/>
                    <a:pt x="1851720" y="523148"/>
                  </a:cubicBezTo>
                  <a:cubicBezTo>
                    <a:pt x="1846560" y="526720"/>
                    <a:pt x="1842839" y="531953"/>
                    <a:pt x="1840557" y="538849"/>
                  </a:cubicBezTo>
                  <a:cubicBezTo>
                    <a:pt x="1838275" y="545745"/>
                    <a:pt x="1837134" y="556634"/>
                    <a:pt x="1837134" y="571517"/>
                  </a:cubicBezTo>
                  <a:lnTo>
                    <a:pt x="1837134" y="647419"/>
                  </a:lnTo>
                  <a:lnTo>
                    <a:pt x="1795314" y="647419"/>
                  </a:lnTo>
                  <a:lnTo>
                    <a:pt x="1795314" y="560801"/>
                  </a:lnTo>
                  <a:cubicBezTo>
                    <a:pt x="1795314" y="545422"/>
                    <a:pt x="1794570" y="535500"/>
                    <a:pt x="1793081" y="531036"/>
                  </a:cubicBezTo>
                  <a:cubicBezTo>
                    <a:pt x="1791593" y="526571"/>
                    <a:pt x="1789286" y="523247"/>
                    <a:pt x="1786161" y="521064"/>
                  </a:cubicBezTo>
                  <a:cubicBezTo>
                    <a:pt x="1783035" y="518881"/>
                    <a:pt x="1778794" y="517790"/>
                    <a:pt x="1773436" y="517790"/>
                  </a:cubicBezTo>
                  <a:cubicBezTo>
                    <a:pt x="1766987" y="517790"/>
                    <a:pt x="1761182" y="519526"/>
                    <a:pt x="1756023" y="522999"/>
                  </a:cubicBezTo>
                  <a:cubicBezTo>
                    <a:pt x="1750864" y="526472"/>
                    <a:pt x="1747168" y="531482"/>
                    <a:pt x="1744935" y="538031"/>
                  </a:cubicBezTo>
                  <a:cubicBezTo>
                    <a:pt x="1742703" y="544579"/>
                    <a:pt x="1741587" y="555443"/>
                    <a:pt x="1741587" y="570624"/>
                  </a:cubicBezTo>
                  <a:lnTo>
                    <a:pt x="1741587" y="647419"/>
                  </a:lnTo>
                  <a:lnTo>
                    <a:pt x="1699766" y="647419"/>
                  </a:lnTo>
                  <a:lnTo>
                    <a:pt x="1699766" y="489364"/>
                  </a:lnTo>
                  <a:lnTo>
                    <a:pt x="1738312" y="489364"/>
                  </a:lnTo>
                  <a:lnTo>
                    <a:pt x="1738312" y="510944"/>
                  </a:lnTo>
                  <a:cubicBezTo>
                    <a:pt x="1752104" y="494176"/>
                    <a:pt x="1768525" y="485792"/>
                    <a:pt x="1787575" y="485792"/>
                  </a:cubicBezTo>
                  <a:close/>
                  <a:moveTo>
                    <a:pt x="1505992" y="485792"/>
                  </a:moveTo>
                  <a:cubicBezTo>
                    <a:pt x="1529507" y="485792"/>
                    <a:pt x="1548061" y="493556"/>
                    <a:pt x="1561654" y="509083"/>
                  </a:cubicBezTo>
                  <a:cubicBezTo>
                    <a:pt x="1575246" y="524611"/>
                    <a:pt x="1581745" y="548399"/>
                    <a:pt x="1581150" y="580447"/>
                  </a:cubicBezTo>
                  <a:lnTo>
                    <a:pt x="1476375" y="580447"/>
                  </a:lnTo>
                  <a:cubicBezTo>
                    <a:pt x="1476673" y="592849"/>
                    <a:pt x="1480046" y="602498"/>
                    <a:pt x="1486495" y="609394"/>
                  </a:cubicBezTo>
                  <a:cubicBezTo>
                    <a:pt x="1492945" y="616289"/>
                    <a:pt x="1500981" y="619737"/>
                    <a:pt x="1510606" y="619737"/>
                  </a:cubicBezTo>
                  <a:cubicBezTo>
                    <a:pt x="1517154" y="619737"/>
                    <a:pt x="1522661" y="617951"/>
                    <a:pt x="1527125" y="614379"/>
                  </a:cubicBezTo>
                  <a:cubicBezTo>
                    <a:pt x="1531590" y="610807"/>
                    <a:pt x="1534964" y="605053"/>
                    <a:pt x="1537246" y="597115"/>
                  </a:cubicBezTo>
                  <a:lnTo>
                    <a:pt x="1578918" y="604110"/>
                  </a:lnTo>
                  <a:cubicBezTo>
                    <a:pt x="1573560" y="619390"/>
                    <a:pt x="1565101" y="631023"/>
                    <a:pt x="1553542" y="639010"/>
                  </a:cubicBezTo>
                  <a:cubicBezTo>
                    <a:pt x="1541983" y="646998"/>
                    <a:pt x="1527522" y="650991"/>
                    <a:pt x="1510159" y="650991"/>
                  </a:cubicBezTo>
                  <a:cubicBezTo>
                    <a:pt x="1482675" y="650991"/>
                    <a:pt x="1462336" y="642012"/>
                    <a:pt x="1449140" y="624053"/>
                  </a:cubicBezTo>
                  <a:cubicBezTo>
                    <a:pt x="1438722" y="609667"/>
                    <a:pt x="1433513" y="591509"/>
                    <a:pt x="1433513" y="569582"/>
                  </a:cubicBezTo>
                  <a:cubicBezTo>
                    <a:pt x="1433513" y="543388"/>
                    <a:pt x="1440359" y="522875"/>
                    <a:pt x="1454051" y="508042"/>
                  </a:cubicBezTo>
                  <a:cubicBezTo>
                    <a:pt x="1467743" y="493209"/>
                    <a:pt x="1485057" y="485792"/>
                    <a:pt x="1505992" y="485792"/>
                  </a:cubicBezTo>
                  <a:close/>
                  <a:moveTo>
                    <a:pt x="926902" y="485792"/>
                  </a:moveTo>
                  <a:cubicBezTo>
                    <a:pt x="950813" y="485792"/>
                    <a:pt x="970409" y="493531"/>
                    <a:pt x="985689" y="509009"/>
                  </a:cubicBezTo>
                  <a:cubicBezTo>
                    <a:pt x="999480" y="523098"/>
                    <a:pt x="1007070" y="540511"/>
                    <a:pt x="1008459" y="561248"/>
                  </a:cubicBezTo>
                  <a:cubicBezTo>
                    <a:pt x="1021358" y="555989"/>
                    <a:pt x="1028005" y="545968"/>
                    <a:pt x="1028402" y="531184"/>
                  </a:cubicBezTo>
                  <a:lnTo>
                    <a:pt x="1008162" y="531184"/>
                  </a:lnTo>
                  <a:lnTo>
                    <a:pt x="1008162" y="489364"/>
                  </a:lnTo>
                  <a:lnTo>
                    <a:pt x="1049982" y="489364"/>
                  </a:lnTo>
                  <a:lnTo>
                    <a:pt x="1049982" y="519278"/>
                  </a:lnTo>
                  <a:cubicBezTo>
                    <a:pt x="1049982" y="531581"/>
                    <a:pt x="1048916" y="541206"/>
                    <a:pt x="1046783" y="548151"/>
                  </a:cubicBezTo>
                  <a:cubicBezTo>
                    <a:pt x="1044650" y="555096"/>
                    <a:pt x="1040705" y="561297"/>
                    <a:pt x="1034951" y="566754"/>
                  </a:cubicBezTo>
                  <a:cubicBezTo>
                    <a:pt x="1028303" y="573204"/>
                    <a:pt x="1019225" y="578264"/>
                    <a:pt x="1007715" y="581935"/>
                  </a:cubicBezTo>
                  <a:cubicBezTo>
                    <a:pt x="1005235" y="599695"/>
                    <a:pt x="997843" y="614826"/>
                    <a:pt x="985540" y="627327"/>
                  </a:cubicBezTo>
                  <a:cubicBezTo>
                    <a:pt x="970062" y="643103"/>
                    <a:pt x="950615" y="650991"/>
                    <a:pt x="927199" y="650991"/>
                  </a:cubicBezTo>
                  <a:cubicBezTo>
                    <a:pt x="912217" y="650991"/>
                    <a:pt x="898426" y="647717"/>
                    <a:pt x="885825" y="641168"/>
                  </a:cubicBezTo>
                  <a:cubicBezTo>
                    <a:pt x="872431" y="634223"/>
                    <a:pt x="862360" y="624524"/>
                    <a:pt x="855613" y="612073"/>
                  </a:cubicBezTo>
                  <a:cubicBezTo>
                    <a:pt x="848866" y="599621"/>
                    <a:pt x="845493" y="584316"/>
                    <a:pt x="845493" y="566159"/>
                  </a:cubicBezTo>
                  <a:cubicBezTo>
                    <a:pt x="845493" y="551872"/>
                    <a:pt x="848916" y="538427"/>
                    <a:pt x="855762" y="525827"/>
                  </a:cubicBezTo>
                  <a:cubicBezTo>
                    <a:pt x="862906" y="512631"/>
                    <a:pt x="872678" y="502659"/>
                    <a:pt x="885081" y="495912"/>
                  </a:cubicBezTo>
                  <a:cubicBezTo>
                    <a:pt x="897483" y="489165"/>
                    <a:pt x="911423" y="485792"/>
                    <a:pt x="926902" y="485792"/>
                  </a:cubicBezTo>
                  <a:close/>
                  <a:moveTo>
                    <a:pt x="751136" y="485792"/>
                  </a:moveTo>
                  <a:cubicBezTo>
                    <a:pt x="770384" y="485792"/>
                    <a:pt x="785689" y="489934"/>
                    <a:pt x="797049" y="498219"/>
                  </a:cubicBezTo>
                  <a:cubicBezTo>
                    <a:pt x="808410" y="506504"/>
                    <a:pt x="816570" y="519129"/>
                    <a:pt x="821531" y="536096"/>
                  </a:cubicBezTo>
                  <a:lnTo>
                    <a:pt x="780306" y="543537"/>
                  </a:lnTo>
                  <a:cubicBezTo>
                    <a:pt x="778917" y="535302"/>
                    <a:pt x="775767" y="529101"/>
                    <a:pt x="770855" y="524934"/>
                  </a:cubicBezTo>
                  <a:cubicBezTo>
                    <a:pt x="765944" y="520766"/>
                    <a:pt x="759569" y="518683"/>
                    <a:pt x="751731" y="518683"/>
                  </a:cubicBezTo>
                  <a:cubicBezTo>
                    <a:pt x="741313" y="518683"/>
                    <a:pt x="733003" y="522280"/>
                    <a:pt x="726802" y="529473"/>
                  </a:cubicBezTo>
                  <a:cubicBezTo>
                    <a:pt x="720601" y="536666"/>
                    <a:pt x="717500" y="548697"/>
                    <a:pt x="717500" y="565564"/>
                  </a:cubicBezTo>
                  <a:cubicBezTo>
                    <a:pt x="717500" y="584316"/>
                    <a:pt x="720651" y="597562"/>
                    <a:pt x="726951" y="605301"/>
                  </a:cubicBezTo>
                  <a:cubicBezTo>
                    <a:pt x="733251" y="613040"/>
                    <a:pt x="741710" y="616909"/>
                    <a:pt x="752326" y="616909"/>
                  </a:cubicBezTo>
                  <a:cubicBezTo>
                    <a:pt x="760264" y="616909"/>
                    <a:pt x="766763" y="614652"/>
                    <a:pt x="771823" y="610138"/>
                  </a:cubicBezTo>
                  <a:cubicBezTo>
                    <a:pt x="776883" y="605623"/>
                    <a:pt x="780455" y="597859"/>
                    <a:pt x="782538" y="586846"/>
                  </a:cubicBezTo>
                  <a:lnTo>
                    <a:pt x="823615" y="593841"/>
                  </a:lnTo>
                  <a:cubicBezTo>
                    <a:pt x="819349" y="612693"/>
                    <a:pt x="811163" y="626931"/>
                    <a:pt x="799058" y="636555"/>
                  </a:cubicBezTo>
                  <a:cubicBezTo>
                    <a:pt x="786953" y="646179"/>
                    <a:pt x="770731" y="650991"/>
                    <a:pt x="750391" y="650991"/>
                  </a:cubicBezTo>
                  <a:cubicBezTo>
                    <a:pt x="727273" y="650991"/>
                    <a:pt x="708844" y="643699"/>
                    <a:pt x="695102" y="629113"/>
                  </a:cubicBezTo>
                  <a:cubicBezTo>
                    <a:pt x="681360" y="614528"/>
                    <a:pt x="674489" y="594337"/>
                    <a:pt x="674489" y="568540"/>
                  </a:cubicBezTo>
                  <a:cubicBezTo>
                    <a:pt x="674489" y="542446"/>
                    <a:pt x="681385" y="522131"/>
                    <a:pt x="695176" y="507595"/>
                  </a:cubicBezTo>
                  <a:cubicBezTo>
                    <a:pt x="708968" y="493060"/>
                    <a:pt x="727621" y="485792"/>
                    <a:pt x="751136" y="485792"/>
                  </a:cubicBezTo>
                  <a:close/>
                  <a:moveTo>
                    <a:pt x="517178" y="485792"/>
                  </a:moveTo>
                  <a:cubicBezTo>
                    <a:pt x="526405" y="485792"/>
                    <a:pt x="534839" y="487454"/>
                    <a:pt x="542479" y="490778"/>
                  </a:cubicBezTo>
                  <a:cubicBezTo>
                    <a:pt x="550118" y="494101"/>
                    <a:pt x="555898" y="498343"/>
                    <a:pt x="559817" y="503502"/>
                  </a:cubicBezTo>
                  <a:cubicBezTo>
                    <a:pt x="563736" y="508662"/>
                    <a:pt x="566465" y="514516"/>
                    <a:pt x="568003" y="521064"/>
                  </a:cubicBezTo>
                  <a:cubicBezTo>
                    <a:pt x="569541" y="527613"/>
                    <a:pt x="570309" y="536989"/>
                    <a:pt x="570309" y="549193"/>
                  </a:cubicBezTo>
                  <a:lnTo>
                    <a:pt x="570309" y="647419"/>
                  </a:lnTo>
                  <a:lnTo>
                    <a:pt x="528489" y="647419"/>
                  </a:lnTo>
                  <a:lnTo>
                    <a:pt x="528489" y="566754"/>
                  </a:lnTo>
                  <a:cubicBezTo>
                    <a:pt x="528489" y="549689"/>
                    <a:pt x="527596" y="538651"/>
                    <a:pt x="525810" y="533640"/>
                  </a:cubicBezTo>
                  <a:cubicBezTo>
                    <a:pt x="524024" y="528630"/>
                    <a:pt x="521122" y="524735"/>
                    <a:pt x="517103" y="521957"/>
                  </a:cubicBezTo>
                  <a:cubicBezTo>
                    <a:pt x="513085" y="519179"/>
                    <a:pt x="508248" y="517790"/>
                    <a:pt x="502593" y="517790"/>
                  </a:cubicBezTo>
                  <a:cubicBezTo>
                    <a:pt x="495350" y="517790"/>
                    <a:pt x="488851" y="519774"/>
                    <a:pt x="483096" y="523743"/>
                  </a:cubicBezTo>
                  <a:cubicBezTo>
                    <a:pt x="477341" y="527712"/>
                    <a:pt x="473398" y="532970"/>
                    <a:pt x="471264" y="539519"/>
                  </a:cubicBezTo>
                  <a:cubicBezTo>
                    <a:pt x="469131" y="546067"/>
                    <a:pt x="468065" y="558172"/>
                    <a:pt x="468065" y="575833"/>
                  </a:cubicBezTo>
                  <a:lnTo>
                    <a:pt x="468065" y="647419"/>
                  </a:lnTo>
                  <a:lnTo>
                    <a:pt x="426244" y="647419"/>
                  </a:lnTo>
                  <a:lnTo>
                    <a:pt x="426244" y="489364"/>
                  </a:lnTo>
                  <a:lnTo>
                    <a:pt x="465088" y="489364"/>
                  </a:lnTo>
                  <a:lnTo>
                    <a:pt x="465088" y="512581"/>
                  </a:lnTo>
                  <a:cubicBezTo>
                    <a:pt x="478879" y="494722"/>
                    <a:pt x="496243" y="485792"/>
                    <a:pt x="517178" y="485792"/>
                  </a:cubicBezTo>
                  <a:close/>
                  <a:moveTo>
                    <a:pt x="315367" y="485792"/>
                  </a:moveTo>
                  <a:cubicBezTo>
                    <a:pt x="338882" y="485792"/>
                    <a:pt x="357436" y="493556"/>
                    <a:pt x="371029" y="509083"/>
                  </a:cubicBezTo>
                  <a:cubicBezTo>
                    <a:pt x="384622" y="524611"/>
                    <a:pt x="391120" y="548399"/>
                    <a:pt x="390525" y="580447"/>
                  </a:cubicBezTo>
                  <a:lnTo>
                    <a:pt x="285750" y="580447"/>
                  </a:lnTo>
                  <a:cubicBezTo>
                    <a:pt x="286048" y="592849"/>
                    <a:pt x="289421" y="602498"/>
                    <a:pt x="295870" y="609394"/>
                  </a:cubicBezTo>
                  <a:cubicBezTo>
                    <a:pt x="302320" y="616289"/>
                    <a:pt x="310356" y="619737"/>
                    <a:pt x="319980" y="619737"/>
                  </a:cubicBezTo>
                  <a:cubicBezTo>
                    <a:pt x="326529" y="619737"/>
                    <a:pt x="332036" y="617951"/>
                    <a:pt x="336500" y="614379"/>
                  </a:cubicBezTo>
                  <a:cubicBezTo>
                    <a:pt x="340965" y="610807"/>
                    <a:pt x="344339" y="605053"/>
                    <a:pt x="346621" y="597115"/>
                  </a:cubicBezTo>
                  <a:lnTo>
                    <a:pt x="388293" y="604110"/>
                  </a:lnTo>
                  <a:cubicBezTo>
                    <a:pt x="382935" y="619390"/>
                    <a:pt x="374476" y="631023"/>
                    <a:pt x="362917" y="639010"/>
                  </a:cubicBezTo>
                  <a:cubicBezTo>
                    <a:pt x="351358" y="646998"/>
                    <a:pt x="336897" y="650991"/>
                    <a:pt x="319534" y="650991"/>
                  </a:cubicBezTo>
                  <a:cubicBezTo>
                    <a:pt x="292051" y="650991"/>
                    <a:pt x="271711" y="642012"/>
                    <a:pt x="258515" y="624053"/>
                  </a:cubicBezTo>
                  <a:cubicBezTo>
                    <a:pt x="248097" y="609667"/>
                    <a:pt x="242888" y="591509"/>
                    <a:pt x="242888" y="569582"/>
                  </a:cubicBezTo>
                  <a:cubicBezTo>
                    <a:pt x="242888" y="543388"/>
                    <a:pt x="249734" y="522875"/>
                    <a:pt x="263426" y="508042"/>
                  </a:cubicBezTo>
                  <a:cubicBezTo>
                    <a:pt x="277118" y="493209"/>
                    <a:pt x="294432" y="485792"/>
                    <a:pt x="315367" y="485792"/>
                  </a:cubicBezTo>
                  <a:close/>
                  <a:moveTo>
                    <a:pt x="204341" y="485792"/>
                  </a:moveTo>
                  <a:cubicBezTo>
                    <a:pt x="213866" y="485792"/>
                    <a:pt x="223044" y="488421"/>
                    <a:pt x="231874" y="493680"/>
                  </a:cubicBezTo>
                  <a:lnTo>
                    <a:pt x="218926" y="530143"/>
                  </a:lnTo>
                  <a:cubicBezTo>
                    <a:pt x="211882" y="525579"/>
                    <a:pt x="205333" y="523297"/>
                    <a:pt x="199281" y="523297"/>
                  </a:cubicBezTo>
                  <a:cubicBezTo>
                    <a:pt x="193427" y="523297"/>
                    <a:pt x="188466" y="524909"/>
                    <a:pt x="184398" y="528133"/>
                  </a:cubicBezTo>
                  <a:cubicBezTo>
                    <a:pt x="180330" y="531358"/>
                    <a:pt x="177130" y="537187"/>
                    <a:pt x="174799" y="545621"/>
                  </a:cubicBezTo>
                  <a:cubicBezTo>
                    <a:pt x="172467" y="554054"/>
                    <a:pt x="171301" y="571715"/>
                    <a:pt x="171301" y="598604"/>
                  </a:cubicBezTo>
                  <a:lnTo>
                    <a:pt x="171301" y="647419"/>
                  </a:lnTo>
                  <a:lnTo>
                    <a:pt x="129481" y="647419"/>
                  </a:lnTo>
                  <a:lnTo>
                    <a:pt x="129481" y="489364"/>
                  </a:lnTo>
                  <a:lnTo>
                    <a:pt x="168325" y="489364"/>
                  </a:lnTo>
                  <a:lnTo>
                    <a:pt x="168325" y="511837"/>
                  </a:lnTo>
                  <a:cubicBezTo>
                    <a:pt x="174972" y="501220"/>
                    <a:pt x="180950" y="494225"/>
                    <a:pt x="186258" y="490852"/>
                  </a:cubicBezTo>
                  <a:cubicBezTo>
                    <a:pt x="191567" y="487479"/>
                    <a:pt x="197594" y="485792"/>
                    <a:pt x="204341" y="485792"/>
                  </a:cubicBezTo>
                  <a:close/>
                  <a:moveTo>
                    <a:pt x="1203871" y="433553"/>
                  </a:moveTo>
                  <a:lnTo>
                    <a:pt x="1203871" y="489364"/>
                  </a:lnTo>
                  <a:lnTo>
                    <a:pt x="1232446" y="489364"/>
                  </a:lnTo>
                  <a:lnTo>
                    <a:pt x="1232446" y="522701"/>
                  </a:lnTo>
                  <a:lnTo>
                    <a:pt x="1203871" y="522701"/>
                  </a:lnTo>
                  <a:lnTo>
                    <a:pt x="1203871" y="586400"/>
                  </a:lnTo>
                  <a:cubicBezTo>
                    <a:pt x="1203871" y="599298"/>
                    <a:pt x="1204144" y="606814"/>
                    <a:pt x="1204689" y="608947"/>
                  </a:cubicBezTo>
                  <a:cubicBezTo>
                    <a:pt x="1205235" y="611080"/>
                    <a:pt x="1206475" y="612841"/>
                    <a:pt x="1208410" y="614231"/>
                  </a:cubicBezTo>
                  <a:cubicBezTo>
                    <a:pt x="1210345" y="615620"/>
                    <a:pt x="1212701" y="616314"/>
                    <a:pt x="1215479" y="616314"/>
                  </a:cubicBezTo>
                  <a:cubicBezTo>
                    <a:pt x="1219349" y="616314"/>
                    <a:pt x="1224955" y="614975"/>
                    <a:pt x="1232297" y="612296"/>
                  </a:cubicBezTo>
                  <a:lnTo>
                    <a:pt x="1235869" y="644740"/>
                  </a:lnTo>
                  <a:cubicBezTo>
                    <a:pt x="1226145" y="648907"/>
                    <a:pt x="1215132" y="650991"/>
                    <a:pt x="1202829" y="650991"/>
                  </a:cubicBezTo>
                  <a:cubicBezTo>
                    <a:pt x="1195288" y="650991"/>
                    <a:pt x="1188492" y="649726"/>
                    <a:pt x="1182440" y="647196"/>
                  </a:cubicBezTo>
                  <a:cubicBezTo>
                    <a:pt x="1176387" y="644666"/>
                    <a:pt x="1171947" y="641392"/>
                    <a:pt x="1169119" y="637373"/>
                  </a:cubicBezTo>
                  <a:cubicBezTo>
                    <a:pt x="1166292" y="633355"/>
                    <a:pt x="1164332" y="627923"/>
                    <a:pt x="1163241" y="621077"/>
                  </a:cubicBezTo>
                  <a:cubicBezTo>
                    <a:pt x="1162348" y="616215"/>
                    <a:pt x="1161901" y="606392"/>
                    <a:pt x="1161901" y="591609"/>
                  </a:cubicBezTo>
                  <a:lnTo>
                    <a:pt x="1161901" y="522701"/>
                  </a:lnTo>
                  <a:lnTo>
                    <a:pt x="1142702" y="522701"/>
                  </a:lnTo>
                  <a:lnTo>
                    <a:pt x="1142702" y="489364"/>
                  </a:lnTo>
                  <a:lnTo>
                    <a:pt x="1161901" y="489364"/>
                  </a:lnTo>
                  <a:lnTo>
                    <a:pt x="1161901" y="457961"/>
                  </a:lnTo>
                  <a:close/>
                  <a:moveTo>
                    <a:pt x="70396" y="433553"/>
                  </a:moveTo>
                  <a:lnTo>
                    <a:pt x="70396" y="489364"/>
                  </a:lnTo>
                  <a:lnTo>
                    <a:pt x="98971" y="489364"/>
                  </a:lnTo>
                  <a:lnTo>
                    <a:pt x="98971" y="522701"/>
                  </a:lnTo>
                  <a:lnTo>
                    <a:pt x="70396" y="522701"/>
                  </a:lnTo>
                  <a:lnTo>
                    <a:pt x="70396" y="586400"/>
                  </a:lnTo>
                  <a:cubicBezTo>
                    <a:pt x="70396" y="599298"/>
                    <a:pt x="70669" y="606814"/>
                    <a:pt x="71214" y="608947"/>
                  </a:cubicBezTo>
                  <a:cubicBezTo>
                    <a:pt x="71760" y="611080"/>
                    <a:pt x="73000" y="612841"/>
                    <a:pt x="74935" y="614231"/>
                  </a:cubicBezTo>
                  <a:cubicBezTo>
                    <a:pt x="76870" y="615620"/>
                    <a:pt x="79226" y="616314"/>
                    <a:pt x="82004" y="616314"/>
                  </a:cubicBezTo>
                  <a:cubicBezTo>
                    <a:pt x="85874" y="616314"/>
                    <a:pt x="91480" y="614975"/>
                    <a:pt x="98822" y="612296"/>
                  </a:cubicBezTo>
                  <a:lnTo>
                    <a:pt x="102394" y="644740"/>
                  </a:lnTo>
                  <a:cubicBezTo>
                    <a:pt x="92670" y="648907"/>
                    <a:pt x="81657" y="650991"/>
                    <a:pt x="69354" y="650991"/>
                  </a:cubicBezTo>
                  <a:cubicBezTo>
                    <a:pt x="61813" y="650991"/>
                    <a:pt x="55017" y="649726"/>
                    <a:pt x="48965" y="647196"/>
                  </a:cubicBezTo>
                  <a:cubicBezTo>
                    <a:pt x="42912" y="644666"/>
                    <a:pt x="38472" y="641392"/>
                    <a:pt x="35644" y="637373"/>
                  </a:cubicBezTo>
                  <a:cubicBezTo>
                    <a:pt x="32817" y="633355"/>
                    <a:pt x="30857" y="627923"/>
                    <a:pt x="29766" y="621077"/>
                  </a:cubicBezTo>
                  <a:cubicBezTo>
                    <a:pt x="28873" y="616215"/>
                    <a:pt x="28426" y="606392"/>
                    <a:pt x="28426" y="591609"/>
                  </a:cubicBezTo>
                  <a:lnTo>
                    <a:pt x="28426" y="522701"/>
                  </a:lnTo>
                  <a:lnTo>
                    <a:pt x="9227" y="522701"/>
                  </a:lnTo>
                  <a:lnTo>
                    <a:pt x="9227" y="489364"/>
                  </a:lnTo>
                  <a:lnTo>
                    <a:pt x="28426" y="489364"/>
                  </a:lnTo>
                  <a:lnTo>
                    <a:pt x="28426" y="457961"/>
                  </a:lnTo>
                  <a:close/>
                  <a:moveTo>
                    <a:pt x="1264593" y="429237"/>
                  </a:moveTo>
                  <a:lnTo>
                    <a:pt x="1306413" y="429237"/>
                  </a:lnTo>
                  <a:lnTo>
                    <a:pt x="1306413" y="509456"/>
                  </a:lnTo>
                  <a:cubicBezTo>
                    <a:pt x="1319907" y="493680"/>
                    <a:pt x="1336030" y="485792"/>
                    <a:pt x="1354782" y="485792"/>
                  </a:cubicBezTo>
                  <a:cubicBezTo>
                    <a:pt x="1364407" y="485792"/>
                    <a:pt x="1373088" y="487578"/>
                    <a:pt x="1380827" y="491150"/>
                  </a:cubicBezTo>
                  <a:cubicBezTo>
                    <a:pt x="1388566" y="494722"/>
                    <a:pt x="1394396" y="499286"/>
                    <a:pt x="1398315" y="504842"/>
                  </a:cubicBezTo>
                  <a:cubicBezTo>
                    <a:pt x="1402234" y="510398"/>
                    <a:pt x="1404913" y="516550"/>
                    <a:pt x="1406351" y="523297"/>
                  </a:cubicBezTo>
                  <a:cubicBezTo>
                    <a:pt x="1407790" y="530043"/>
                    <a:pt x="1408509" y="540511"/>
                    <a:pt x="1408509" y="554699"/>
                  </a:cubicBezTo>
                  <a:lnTo>
                    <a:pt x="1408509" y="647419"/>
                  </a:lnTo>
                  <a:lnTo>
                    <a:pt x="1366689" y="647419"/>
                  </a:lnTo>
                  <a:lnTo>
                    <a:pt x="1366689" y="563927"/>
                  </a:lnTo>
                  <a:cubicBezTo>
                    <a:pt x="1366689" y="547357"/>
                    <a:pt x="1365895" y="536840"/>
                    <a:pt x="1364307" y="532375"/>
                  </a:cubicBezTo>
                  <a:cubicBezTo>
                    <a:pt x="1362720" y="527910"/>
                    <a:pt x="1359917" y="524363"/>
                    <a:pt x="1355899" y="521734"/>
                  </a:cubicBezTo>
                  <a:cubicBezTo>
                    <a:pt x="1351880" y="519105"/>
                    <a:pt x="1346845" y="517790"/>
                    <a:pt x="1340793" y="517790"/>
                  </a:cubicBezTo>
                  <a:cubicBezTo>
                    <a:pt x="1333847" y="517790"/>
                    <a:pt x="1327646" y="519477"/>
                    <a:pt x="1322189" y="522850"/>
                  </a:cubicBezTo>
                  <a:cubicBezTo>
                    <a:pt x="1316732" y="526224"/>
                    <a:pt x="1312739" y="531308"/>
                    <a:pt x="1310208" y="538105"/>
                  </a:cubicBezTo>
                  <a:cubicBezTo>
                    <a:pt x="1307678" y="544901"/>
                    <a:pt x="1306413" y="554947"/>
                    <a:pt x="1306413" y="568243"/>
                  </a:cubicBezTo>
                  <a:lnTo>
                    <a:pt x="1306413" y="647419"/>
                  </a:lnTo>
                  <a:lnTo>
                    <a:pt x="1264593" y="647419"/>
                  </a:lnTo>
                  <a:close/>
                  <a:moveTo>
                    <a:pt x="1488281" y="425516"/>
                  </a:moveTo>
                  <a:lnTo>
                    <a:pt x="1526977" y="425516"/>
                  </a:lnTo>
                  <a:lnTo>
                    <a:pt x="1557784" y="469421"/>
                  </a:lnTo>
                  <a:lnTo>
                    <a:pt x="1524149" y="469421"/>
                  </a:lnTo>
                  <a:lnTo>
                    <a:pt x="1506885" y="447245"/>
                  </a:lnTo>
                  <a:lnTo>
                    <a:pt x="1490811" y="469421"/>
                  </a:lnTo>
                  <a:lnTo>
                    <a:pt x="1457027" y="469421"/>
                  </a:lnTo>
                  <a:close/>
                  <a:moveTo>
                    <a:pt x="297656" y="425516"/>
                  </a:moveTo>
                  <a:lnTo>
                    <a:pt x="336352" y="425516"/>
                  </a:lnTo>
                  <a:lnTo>
                    <a:pt x="367159" y="469421"/>
                  </a:lnTo>
                  <a:lnTo>
                    <a:pt x="333524" y="469421"/>
                  </a:lnTo>
                  <a:lnTo>
                    <a:pt x="316260" y="447245"/>
                  </a:lnTo>
                  <a:lnTo>
                    <a:pt x="300186" y="469421"/>
                  </a:lnTo>
                  <a:lnTo>
                    <a:pt x="266402" y="469421"/>
                  </a:lnTo>
                  <a:close/>
                  <a:moveTo>
                    <a:pt x="1499295" y="371492"/>
                  </a:moveTo>
                  <a:cubicBezTo>
                    <a:pt x="1511498" y="371591"/>
                    <a:pt x="1521470" y="373575"/>
                    <a:pt x="1529209" y="377445"/>
                  </a:cubicBezTo>
                  <a:cubicBezTo>
                    <a:pt x="1537742" y="381612"/>
                    <a:pt x="1542108" y="387416"/>
                    <a:pt x="1542306" y="394858"/>
                  </a:cubicBezTo>
                  <a:cubicBezTo>
                    <a:pt x="1542703" y="405177"/>
                    <a:pt x="1533674" y="411477"/>
                    <a:pt x="1515219" y="413759"/>
                  </a:cubicBezTo>
                  <a:lnTo>
                    <a:pt x="1515219" y="421200"/>
                  </a:lnTo>
                  <a:lnTo>
                    <a:pt x="1498550" y="421200"/>
                  </a:lnTo>
                  <a:lnTo>
                    <a:pt x="1498550" y="404829"/>
                  </a:lnTo>
                  <a:cubicBezTo>
                    <a:pt x="1504206" y="404234"/>
                    <a:pt x="1507827" y="403688"/>
                    <a:pt x="1509415" y="403192"/>
                  </a:cubicBezTo>
                  <a:cubicBezTo>
                    <a:pt x="1514673" y="401902"/>
                    <a:pt x="1517352" y="399620"/>
                    <a:pt x="1517452" y="396346"/>
                  </a:cubicBezTo>
                  <a:cubicBezTo>
                    <a:pt x="1517551" y="394064"/>
                    <a:pt x="1516162" y="392129"/>
                    <a:pt x="1513284" y="390542"/>
                  </a:cubicBezTo>
                  <a:cubicBezTo>
                    <a:pt x="1509117" y="388260"/>
                    <a:pt x="1502519" y="387119"/>
                    <a:pt x="1493490" y="387119"/>
                  </a:cubicBezTo>
                  <a:cubicBezTo>
                    <a:pt x="1490414" y="387119"/>
                    <a:pt x="1485751" y="387317"/>
                    <a:pt x="1479500" y="387714"/>
                  </a:cubicBezTo>
                  <a:lnTo>
                    <a:pt x="1477863" y="372534"/>
                  </a:lnTo>
                  <a:cubicBezTo>
                    <a:pt x="1481733" y="371740"/>
                    <a:pt x="1488877" y="371393"/>
                    <a:pt x="1499295" y="371492"/>
                  </a:cubicBezTo>
                  <a:close/>
                  <a:moveTo>
                    <a:pt x="1218605" y="200042"/>
                  </a:moveTo>
                  <a:cubicBezTo>
                    <a:pt x="1213247" y="201828"/>
                    <a:pt x="1204764" y="203961"/>
                    <a:pt x="1193155" y="206442"/>
                  </a:cubicBezTo>
                  <a:cubicBezTo>
                    <a:pt x="1181547" y="208922"/>
                    <a:pt x="1173956" y="211353"/>
                    <a:pt x="1170384" y="213734"/>
                  </a:cubicBezTo>
                  <a:cubicBezTo>
                    <a:pt x="1164927" y="217604"/>
                    <a:pt x="1162199" y="222515"/>
                    <a:pt x="1162199" y="228468"/>
                  </a:cubicBezTo>
                  <a:cubicBezTo>
                    <a:pt x="1162199" y="234322"/>
                    <a:pt x="1164382" y="239382"/>
                    <a:pt x="1168747" y="243649"/>
                  </a:cubicBezTo>
                  <a:cubicBezTo>
                    <a:pt x="1173113" y="247915"/>
                    <a:pt x="1178669" y="250048"/>
                    <a:pt x="1185416" y="250048"/>
                  </a:cubicBezTo>
                  <a:cubicBezTo>
                    <a:pt x="1192957" y="250048"/>
                    <a:pt x="1200150" y="247568"/>
                    <a:pt x="1206996" y="242607"/>
                  </a:cubicBezTo>
                  <a:cubicBezTo>
                    <a:pt x="1212056" y="238836"/>
                    <a:pt x="1215380" y="234223"/>
                    <a:pt x="1216968" y="228766"/>
                  </a:cubicBezTo>
                  <a:cubicBezTo>
                    <a:pt x="1218059" y="225194"/>
                    <a:pt x="1218605" y="218397"/>
                    <a:pt x="1218605" y="208376"/>
                  </a:cubicBezTo>
                  <a:close/>
                  <a:moveTo>
                    <a:pt x="479375" y="148399"/>
                  </a:moveTo>
                  <a:cubicBezTo>
                    <a:pt x="468461" y="148399"/>
                    <a:pt x="459284" y="152566"/>
                    <a:pt x="451842" y="160900"/>
                  </a:cubicBezTo>
                  <a:cubicBezTo>
                    <a:pt x="444401" y="169234"/>
                    <a:pt x="440680" y="181240"/>
                    <a:pt x="440680" y="196917"/>
                  </a:cubicBezTo>
                  <a:cubicBezTo>
                    <a:pt x="440680" y="212593"/>
                    <a:pt x="444401" y="224599"/>
                    <a:pt x="451842" y="232933"/>
                  </a:cubicBezTo>
                  <a:cubicBezTo>
                    <a:pt x="459284" y="241267"/>
                    <a:pt x="468461" y="245434"/>
                    <a:pt x="479375" y="245434"/>
                  </a:cubicBezTo>
                  <a:cubicBezTo>
                    <a:pt x="490289" y="245434"/>
                    <a:pt x="499442" y="241267"/>
                    <a:pt x="506834" y="232933"/>
                  </a:cubicBezTo>
                  <a:cubicBezTo>
                    <a:pt x="514226" y="224599"/>
                    <a:pt x="517922" y="212494"/>
                    <a:pt x="517922" y="196619"/>
                  </a:cubicBezTo>
                  <a:cubicBezTo>
                    <a:pt x="517922" y="181141"/>
                    <a:pt x="514226" y="169234"/>
                    <a:pt x="506834" y="160900"/>
                  </a:cubicBezTo>
                  <a:cubicBezTo>
                    <a:pt x="499442" y="152566"/>
                    <a:pt x="490289" y="148399"/>
                    <a:pt x="479375" y="148399"/>
                  </a:cubicBezTo>
                  <a:close/>
                  <a:moveTo>
                    <a:pt x="845195" y="147357"/>
                  </a:moveTo>
                  <a:cubicBezTo>
                    <a:pt x="834976" y="147357"/>
                    <a:pt x="826492" y="151301"/>
                    <a:pt x="819745" y="159189"/>
                  </a:cubicBezTo>
                  <a:cubicBezTo>
                    <a:pt x="812998" y="167076"/>
                    <a:pt x="809625" y="178759"/>
                    <a:pt x="809625" y="194238"/>
                  </a:cubicBezTo>
                  <a:cubicBezTo>
                    <a:pt x="809625" y="211998"/>
                    <a:pt x="813147" y="225119"/>
                    <a:pt x="820192" y="233603"/>
                  </a:cubicBezTo>
                  <a:cubicBezTo>
                    <a:pt x="827236" y="242086"/>
                    <a:pt x="835819" y="246327"/>
                    <a:pt x="845939" y="246327"/>
                  </a:cubicBezTo>
                  <a:cubicBezTo>
                    <a:pt x="855663" y="246327"/>
                    <a:pt x="863749" y="242433"/>
                    <a:pt x="870198" y="234644"/>
                  </a:cubicBezTo>
                  <a:cubicBezTo>
                    <a:pt x="876647" y="226856"/>
                    <a:pt x="879872" y="214081"/>
                    <a:pt x="879872" y="196321"/>
                  </a:cubicBezTo>
                  <a:cubicBezTo>
                    <a:pt x="879872" y="179752"/>
                    <a:pt x="876548" y="167449"/>
                    <a:pt x="869900" y="159412"/>
                  </a:cubicBezTo>
                  <a:cubicBezTo>
                    <a:pt x="863253" y="151375"/>
                    <a:pt x="855018" y="147357"/>
                    <a:pt x="845195" y="147357"/>
                  </a:cubicBezTo>
                  <a:close/>
                  <a:moveTo>
                    <a:pt x="1879997" y="146315"/>
                  </a:moveTo>
                  <a:cubicBezTo>
                    <a:pt x="1870869" y="146315"/>
                    <a:pt x="1863328" y="149639"/>
                    <a:pt x="1857375" y="156286"/>
                  </a:cubicBezTo>
                  <a:cubicBezTo>
                    <a:pt x="1851422" y="162934"/>
                    <a:pt x="1848495" y="171963"/>
                    <a:pt x="1848594" y="183373"/>
                  </a:cubicBezTo>
                  <a:lnTo>
                    <a:pt x="1911102" y="183373"/>
                  </a:lnTo>
                  <a:cubicBezTo>
                    <a:pt x="1910804" y="171268"/>
                    <a:pt x="1907679" y="162066"/>
                    <a:pt x="1901726" y="155766"/>
                  </a:cubicBezTo>
                  <a:cubicBezTo>
                    <a:pt x="1895773" y="149465"/>
                    <a:pt x="1888530" y="146315"/>
                    <a:pt x="1879997" y="146315"/>
                  </a:cubicBezTo>
                  <a:close/>
                  <a:moveTo>
                    <a:pt x="1721941" y="117889"/>
                  </a:moveTo>
                  <a:lnTo>
                    <a:pt x="1763762" y="117889"/>
                  </a:lnTo>
                  <a:lnTo>
                    <a:pt x="1763762" y="275944"/>
                  </a:lnTo>
                  <a:lnTo>
                    <a:pt x="1721941" y="275944"/>
                  </a:lnTo>
                  <a:close/>
                  <a:moveTo>
                    <a:pt x="588466" y="117889"/>
                  </a:moveTo>
                  <a:lnTo>
                    <a:pt x="630287" y="117889"/>
                  </a:lnTo>
                  <a:lnTo>
                    <a:pt x="630287" y="275944"/>
                  </a:lnTo>
                  <a:lnTo>
                    <a:pt x="588466" y="275944"/>
                  </a:lnTo>
                  <a:close/>
                  <a:moveTo>
                    <a:pt x="2079278" y="114317"/>
                  </a:moveTo>
                  <a:cubicBezTo>
                    <a:pt x="2088505" y="114317"/>
                    <a:pt x="2096939" y="115979"/>
                    <a:pt x="2104578" y="119303"/>
                  </a:cubicBezTo>
                  <a:cubicBezTo>
                    <a:pt x="2112218" y="122626"/>
                    <a:pt x="2117998" y="126868"/>
                    <a:pt x="2121917" y="132027"/>
                  </a:cubicBezTo>
                  <a:cubicBezTo>
                    <a:pt x="2125836" y="137187"/>
                    <a:pt x="2128565" y="143041"/>
                    <a:pt x="2130102" y="149589"/>
                  </a:cubicBezTo>
                  <a:cubicBezTo>
                    <a:pt x="2131640" y="156138"/>
                    <a:pt x="2132409" y="165514"/>
                    <a:pt x="2132409" y="177718"/>
                  </a:cubicBezTo>
                  <a:lnTo>
                    <a:pt x="2132409" y="275944"/>
                  </a:lnTo>
                  <a:lnTo>
                    <a:pt x="2090589" y="275944"/>
                  </a:lnTo>
                  <a:lnTo>
                    <a:pt x="2090589" y="195279"/>
                  </a:lnTo>
                  <a:cubicBezTo>
                    <a:pt x="2090589" y="178214"/>
                    <a:pt x="2089696" y="167176"/>
                    <a:pt x="2087910" y="162165"/>
                  </a:cubicBezTo>
                  <a:cubicBezTo>
                    <a:pt x="2086124" y="157155"/>
                    <a:pt x="2083222" y="153260"/>
                    <a:pt x="2079203" y="150482"/>
                  </a:cubicBezTo>
                  <a:cubicBezTo>
                    <a:pt x="2075185" y="147704"/>
                    <a:pt x="2070348" y="146315"/>
                    <a:pt x="2064692" y="146315"/>
                  </a:cubicBezTo>
                  <a:cubicBezTo>
                    <a:pt x="2057450" y="146315"/>
                    <a:pt x="2050951" y="148299"/>
                    <a:pt x="2045196" y="152268"/>
                  </a:cubicBezTo>
                  <a:cubicBezTo>
                    <a:pt x="2039441" y="156237"/>
                    <a:pt x="2035497" y="161495"/>
                    <a:pt x="2033364" y="168044"/>
                  </a:cubicBezTo>
                  <a:cubicBezTo>
                    <a:pt x="2031231" y="174592"/>
                    <a:pt x="2030164" y="186697"/>
                    <a:pt x="2030164" y="204358"/>
                  </a:cubicBezTo>
                  <a:lnTo>
                    <a:pt x="2030164" y="275944"/>
                  </a:lnTo>
                  <a:lnTo>
                    <a:pt x="1988344" y="275944"/>
                  </a:lnTo>
                  <a:lnTo>
                    <a:pt x="1988344" y="117889"/>
                  </a:lnTo>
                  <a:lnTo>
                    <a:pt x="2027188" y="117889"/>
                  </a:lnTo>
                  <a:lnTo>
                    <a:pt x="2027188" y="141106"/>
                  </a:lnTo>
                  <a:cubicBezTo>
                    <a:pt x="2040979" y="123247"/>
                    <a:pt x="2058343" y="114317"/>
                    <a:pt x="2079278" y="114317"/>
                  </a:cubicBezTo>
                  <a:close/>
                  <a:moveTo>
                    <a:pt x="1877467" y="114317"/>
                  </a:moveTo>
                  <a:cubicBezTo>
                    <a:pt x="1900982" y="114317"/>
                    <a:pt x="1919536" y="122081"/>
                    <a:pt x="1933129" y="137608"/>
                  </a:cubicBezTo>
                  <a:cubicBezTo>
                    <a:pt x="1946721" y="153136"/>
                    <a:pt x="1953220" y="176924"/>
                    <a:pt x="1952625" y="208972"/>
                  </a:cubicBezTo>
                  <a:lnTo>
                    <a:pt x="1847850" y="208972"/>
                  </a:lnTo>
                  <a:cubicBezTo>
                    <a:pt x="1848148" y="221374"/>
                    <a:pt x="1851521" y="231023"/>
                    <a:pt x="1857970" y="237919"/>
                  </a:cubicBezTo>
                  <a:cubicBezTo>
                    <a:pt x="1864419" y="244814"/>
                    <a:pt x="1872456" y="248262"/>
                    <a:pt x="1882080" y="248262"/>
                  </a:cubicBezTo>
                  <a:cubicBezTo>
                    <a:pt x="1888629" y="248262"/>
                    <a:pt x="1894136" y="246476"/>
                    <a:pt x="1898600" y="242904"/>
                  </a:cubicBezTo>
                  <a:cubicBezTo>
                    <a:pt x="1903065" y="239333"/>
                    <a:pt x="1906439" y="233578"/>
                    <a:pt x="1908721" y="225640"/>
                  </a:cubicBezTo>
                  <a:lnTo>
                    <a:pt x="1950393" y="232635"/>
                  </a:lnTo>
                  <a:cubicBezTo>
                    <a:pt x="1945035" y="247915"/>
                    <a:pt x="1936576" y="259548"/>
                    <a:pt x="1925017" y="267535"/>
                  </a:cubicBezTo>
                  <a:cubicBezTo>
                    <a:pt x="1913458" y="275523"/>
                    <a:pt x="1898997" y="279516"/>
                    <a:pt x="1881634" y="279516"/>
                  </a:cubicBezTo>
                  <a:cubicBezTo>
                    <a:pt x="1854150" y="279516"/>
                    <a:pt x="1833811" y="270537"/>
                    <a:pt x="1820614" y="252578"/>
                  </a:cubicBezTo>
                  <a:cubicBezTo>
                    <a:pt x="1810196" y="238191"/>
                    <a:pt x="1804987" y="220034"/>
                    <a:pt x="1804987" y="198107"/>
                  </a:cubicBezTo>
                  <a:cubicBezTo>
                    <a:pt x="1804987" y="171913"/>
                    <a:pt x="1811834" y="151400"/>
                    <a:pt x="1825526" y="136567"/>
                  </a:cubicBezTo>
                  <a:cubicBezTo>
                    <a:pt x="1839218" y="121734"/>
                    <a:pt x="1856532" y="114317"/>
                    <a:pt x="1877467" y="114317"/>
                  </a:cubicBezTo>
                  <a:close/>
                  <a:moveTo>
                    <a:pt x="1671191" y="114317"/>
                  </a:moveTo>
                  <a:cubicBezTo>
                    <a:pt x="1680716" y="114317"/>
                    <a:pt x="1689894" y="116946"/>
                    <a:pt x="1698724" y="122205"/>
                  </a:cubicBezTo>
                  <a:lnTo>
                    <a:pt x="1685776" y="158668"/>
                  </a:lnTo>
                  <a:cubicBezTo>
                    <a:pt x="1678732" y="154104"/>
                    <a:pt x="1672183" y="151822"/>
                    <a:pt x="1666131" y="151822"/>
                  </a:cubicBezTo>
                  <a:cubicBezTo>
                    <a:pt x="1660277" y="151822"/>
                    <a:pt x="1655316" y="153434"/>
                    <a:pt x="1651248" y="156658"/>
                  </a:cubicBezTo>
                  <a:cubicBezTo>
                    <a:pt x="1647180" y="159883"/>
                    <a:pt x="1643980" y="165712"/>
                    <a:pt x="1641649" y="174146"/>
                  </a:cubicBezTo>
                  <a:cubicBezTo>
                    <a:pt x="1639317" y="182579"/>
                    <a:pt x="1638151" y="200240"/>
                    <a:pt x="1638151" y="227129"/>
                  </a:cubicBezTo>
                  <a:lnTo>
                    <a:pt x="1638151" y="275944"/>
                  </a:lnTo>
                  <a:lnTo>
                    <a:pt x="1596331" y="275944"/>
                  </a:lnTo>
                  <a:lnTo>
                    <a:pt x="1596331" y="117889"/>
                  </a:lnTo>
                  <a:lnTo>
                    <a:pt x="1635175" y="117889"/>
                  </a:lnTo>
                  <a:lnTo>
                    <a:pt x="1635175" y="140362"/>
                  </a:lnTo>
                  <a:cubicBezTo>
                    <a:pt x="1641822" y="129745"/>
                    <a:pt x="1647800" y="122750"/>
                    <a:pt x="1653108" y="119377"/>
                  </a:cubicBezTo>
                  <a:cubicBezTo>
                    <a:pt x="1658417" y="116004"/>
                    <a:pt x="1664444" y="114317"/>
                    <a:pt x="1671191" y="114317"/>
                  </a:cubicBezTo>
                  <a:close/>
                  <a:moveTo>
                    <a:pt x="1193155" y="114317"/>
                  </a:moveTo>
                  <a:cubicBezTo>
                    <a:pt x="1211808" y="114317"/>
                    <a:pt x="1225699" y="116525"/>
                    <a:pt x="1234827" y="120940"/>
                  </a:cubicBezTo>
                  <a:cubicBezTo>
                    <a:pt x="1243955" y="125355"/>
                    <a:pt x="1250380" y="130961"/>
                    <a:pt x="1254100" y="137757"/>
                  </a:cubicBezTo>
                  <a:cubicBezTo>
                    <a:pt x="1257821" y="144554"/>
                    <a:pt x="1259681" y="157031"/>
                    <a:pt x="1259681" y="175188"/>
                  </a:cubicBezTo>
                  <a:lnTo>
                    <a:pt x="1259235" y="224003"/>
                  </a:lnTo>
                  <a:cubicBezTo>
                    <a:pt x="1259235" y="237894"/>
                    <a:pt x="1259905" y="248138"/>
                    <a:pt x="1261244" y="254736"/>
                  </a:cubicBezTo>
                  <a:cubicBezTo>
                    <a:pt x="1262583" y="261334"/>
                    <a:pt x="1265089" y="268404"/>
                    <a:pt x="1268760" y="275944"/>
                  </a:cubicBezTo>
                  <a:lnTo>
                    <a:pt x="1227386" y="275944"/>
                  </a:lnTo>
                  <a:cubicBezTo>
                    <a:pt x="1226294" y="273166"/>
                    <a:pt x="1224955" y="269049"/>
                    <a:pt x="1223367" y="263591"/>
                  </a:cubicBezTo>
                  <a:cubicBezTo>
                    <a:pt x="1222673" y="261111"/>
                    <a:pt x="1222177" y="259474"/>
                    <a:pt x="1221879" y="258680"/>
                  </a:cubicBezTo>
                  <a:cubicBezTo>
                    <a:pt x="1214735" y="265625"/>
                    <a:pt x="1207095" y="270834"/>
                    <a:pt x="1198959" y="274307"/>
                  </a:cubicBezTo>
                  <a:cubicBezTo>
                    <a:pt x="1190823" y="277780"/>
                    <a:pt x="1182142" y="279516"/>
                    <a:pt x="1172915" y="279516"/>
                  </a:cubicBezTo>
                  <a:cubicBezTo>
                    <a:pt x="1156643" y="279516"/>
                    <a:pt x="1143819" y="275101"/>
                    <a:pt x="1134442" y="266270"/>
                  </a:cubicBezTo>
                  <a:cubicBezTo>
                    <a:pt x="1125066" y="257440"/>
                    <a:pt x="1120378" y="246278"/>
                    <a:pt x="1120378" y="232784"/>
                  </a:cubicBezTo>
                  <a:cubicBezTo>
                    <a:pt x="1120378" y="223854"/>
                    <a:pt x="1122511" y="215892"/>
                    <a:pt x="1126778" y="208897"/>
                  </a:cubicBezTo>
                  <a:cubicBezTo>
                    <a:pt x="1131044" y="201902"/>
                    <a:pt x="1137022" y="196544"/>
                    <a:pt x="1144712" y="192824"/>
                  </a:cubicBezTo>
                  <a:cubicBezTo>
                    <a:pt x="1152401" y="189103"/>
                    <a:pt x="1163489" y="185854"/>
                    <a:pt x="1177975" y="183075"/>
                  </a:cubicBezTo>
                  <a:cubicBezTo>
                    <a:pt x="1197521" y="179404"/>
                    <a:pt x="1211064" y="175981"/>
                    <a:pt x="1218605" y="172806"/>
                  </a:cubicBezTo>
                  <a:lnTo>
                    <a:pt x="1218605" y="168639"/>
                  </a:lnTo>
                  <a:cubicBezTo>
                    <a:pt x="1218605" y="160602"/>
                    <a:pt x="1216620" y="154873"/>
                    <a:pt x="1212652" y="151450"/>
                  </a:cubicBezTo>
                  <a:cubicBezTo>
                    <a:pt x="1208683" y="148026"/>
                    <a:pt x="1201192" y="146315"/>
                    <a:pt x="1190179" y="146315"/>
                  </a:cubicBezTo>
                  <a:cubicBezTo>
                    <a:pt x="1182737" y="146315"/>
                    <a:pt x="1176933" y="147778"/>
                    <a:pt x="1172766" y="150705"/>
                  </a:cubicBezTo>
                  <a:cubicBezTo>
                    <a:pt x="1168598" y="153632"/>
                    <a:pt x="1165225" y="158767"/>
                    <a:pt x="1162645" y="166109"/>
                  </a:cubicBezTo>
                  <a:lnTo>
                    <a:pt x="1124694" y="159263"/>
                  </a:lnTo>
                  <a:cubicBezTo>
                    <a:pt x="1128961" y="143983"/>
                    <a:pt x="1136303" y="132672"/>
                    <a:pt x="1146721" y="125330"/>
                  </a:cubicBezTo>
                  <a:cubicBezTo>
                    <a:pt x="1157139" y="117988"/>
                    <a:pt x="1172617" y="114317"/>
                    <a:pt x="1193155" y="114317"/>
                  </a:cubicBezTo>
                  <a:close/>
                  <a:moveTo>
                    <a:pt x="856506" y="114317"/>
                  </a:moveTo>
                  <a:cubicBezTo>
                    <a:pt x="874861" y="114317"/>
                    <a:pt x="890439" y="121510"/>
                    <a:pt x="903238" y="135897"/>
                  </a:cubicBezTo>
                  <a:cubicBezTo>
                    <a:pt x="916037" y="150284"/>
                    <a:pt x="922437" y="170326"/>
                    <a:pt x="922437" y="196024"/>
                  </a:cubicBezTo>
                  <a:cubicBezTo>
                    <a:pt x="922437" y="222416"/>
                    <a:pt x="915987" y="242929"/>
                    <a:pt x="903089" y="257564"/>
                  </a:cubicBezTo>
                  <a:cubicBezTo>
                    <a:pt x="890191" y="272199"/>
                    <a:pt x="874564" y="279516"/>
                    <a:pt x="856208" y="279516"/>
                  </a:cubicBezTo>
                  <a:cubicBezTo>
                    <a:pt x="847477" y="279516"/>
                    <a:pt x="839564" y="277780"/>
                    <a:pt x="832470" y="274307"/>
                  </a:cubicBezTo>
                  <a:cubicBezTo>
                    <a:pt x="825376" y="270834"/>
                    <a:pt x="817910" y="264881"/>
                    <a:pt x="810072" y="256448"/>
                  </a:cubicBezTo>
                  <a:lnTo>
                    <a:pt x="810072" y="336071"/>
                  </a:lnTo>
                  <a:lnTo>
                    <a:pt x="768251" y="336071"/>
                  </a:lnTo>
                  <a:lnTo>
                    <a:pt x="768251" y="117889"/>
                  </a:lnTo>
                  <a:lnTo>
                    <a:pt x="807244" y="117889"/>
                  </a:lnTo>
                  <a:lnTo>
                    <a:pt x="807244" y="141106"/>
                  </a:lnTo>
                  <a:cubicBezTo>
                    <a:pt x="812304" y="133168"/>
                    <a:pt x="819150" y="126719"/>
                    <a:pt x="827782" y="121758"/>
                  </a:cubicBezTo>
                  <a:cubicBezTo>
                    <a:pt x="836414" y="116797"/>
                    <a:pt x="845989" y="114317"/>
                    <a:pt x="856506" y="114317"/>
                  </a:cubicBezTo>
                  <a:close/>
                  <a:moveTo>
                    <a:pt x="479227" y="114317"/>
                  </a:moveTo>
                  <a:cubicBezTo>
                    <a:pt x="503138" y="114317"/>
                    <a:pt x="522734" y="122081"/>
                    <a:pt x="538014" y="137608"/>
                  </a:cubicBezTo>
                  <a:cubicBezTo>
                    <a:pt x="553293" y="153136"/>
                    <a:pt x="560933" y="172757"/>
                    <a:pt x="560933" y="196470"/>
                  </a:cubicBezTo>
                  <a:cubicBezTo>
                    <a:pt x="560933" y="220382"/>
                    <a:pt x="553219" y="240201"/>
                    <a:pt x="537791" y="255927"/>
                  </a:cubicBezTo>
                  <a:cubicBezTo>
                    <a:pt x="522362" y="271653"/>
                    <a:pt x="502940" y="279516"/>
                    <a:pt x="479524" y="279516"/>
                  </a:cubicBezTo>
                  <a:cubicBezTo>
                    <a:pt x="465038" y="279516"/>
                    <a:pt x="451222" y="276242"/>
                    <a:pt x="438076" y="269693"/>
                  </a:cubicBezTo>
                  <a:cubicBezTo>
                    <a:pt x="424929" y="263145"/>
                    <a:pt x="414933" y="253546"/>
                    <a:pt x="408087" y="240895"/>
                  </a:cubicBezTo>
                  <a:cubicBezTo>
                    <a:pt x="401241" y="228245"/>
                    <a:pt x="397818" y="212841"/>
                    <a:pt x="397818" y="194684"/>
                  </a:cubicBezTo>
                  <a:cubicBezTo>
                    <a:pt x="397818" y="180793"/>
                    <a:pt x="401241" y="167349"/>
                    <a:pt x="408087" y="154352"/>
                  </a:cubicBezTo>
                  <a:cubicBezTo>
                    <a:pt x="414933" y="141354"/>
                    <a:pt x="424632" y="131432"/>
                    <a:pt x="437183" y="124586"/>
                  </a:cubicBezTo>
                  <a:cubicBezTo>
                    <a:pt x="449734" y="117740"/>
                    <a:pt x="463749" y="114317"/>
                    <a:pt x="479227" y="114317"/>
                  </a:cubicBezTo>
                  <a:close/>
                  <a:moveTo>
                    <a:pt x="1537246" y="62078"/>
                  </a:moveTo>
                  <a:lnTo>
                    <a:pt x="1537246" y="117889"/>
                  </a:lnTo>
                  <a:lnTo>
                    <a:pt x="1565821" y="117889"/>
                  </a:lnTo>
                  <a:lnTo>
                    <a:pt x="1565821" y="151226"/>
                  </a:lnTo>
                  <a:lnTo>
                    <a:pt x="1537246" y="151226"/>
                  </a:lnTo>
                  <a:lnTo>
                    <a:pt x="1537246" y="214925"/>
                  </a:lnTo>
                  <a:cubicBezTo>
                    <a:pt x="1537246" y="227823"/>
                    <a:pt x="1537519" y="235339"/>
                    <a:pt x="1538064" y="237472"/>
                  </a:cubicBezTo>
                  <a:cubicBezTo>
                    <a:pt x="1538610" y="239605"/>
                    <a:pt x="1539850" y="241367"/>
                    <a:pt x="1541785" y="242756"/>
                  </a:cubicBezTo>
                  <a:cubicBezTo>
                    <a:pt x="1543720" y="244145"/>
                    <a:pt x="1546076" y="244839"/>
                    <a:pt x="1548854" y="244839"/>
                  </a:cubicBezTo>
                  <a:cubicBezTo>
                    <a:pt x="1552724" y="244839"/>
                    <a:pt x="1558330" y="243500"/>
                    <a:pt x="1565672" y="240821"/>
                  </a:cubicBezTo>
                  <a:lnTo>
                    <a:pt x="1569244" y="273265"/>
                  </a:lnTo>
                  <a:cubicBezTo>
                    <a:pt x="1559520" y="277433"/>
                    <a:pt x="1548507" y="279516"/>
                    <a:pt x="1536204" y="279516"/>
                  </a:cubicBezTo>
                  <a:cubicBezTo>
                    <a:pt x="1528663" y="279516"/>
                    <a:pt x="1521867" y="278251"/>
                    <a:pt x="1515815" y="275721"/>
                  </a:cubicBezTo>
                  <a:cubicBezTo>
                    <a:pt x="1509762" y="273191"/>
                    <a:pt x="1505322" y="269917"/>
                    <a:pt x="1502494" y="265898"/>
                  </a:cubicBezTo>
                  <a:cubicBezTo>
                    <a:pt x="1499667" y="261880"/>
                    <a:pt x="1497707" y="256448"/>
                    <a:pt x="1496616" y="249602"/>
                  </a:cubicBezTo>
                  <a:cubicBezTo>
                    <a:pt x="1495723" y="244740"/>
                    <a:pt x="1495276" y="234917"/>
                    <a:pt x="1495276" y="220134"/>
                  </a:cubicBezTo>
                  <a:lnTo>
                    <a:pt x="1495276" y="151226"/>
                  </a:lnTo>
                  <a:lnTo>
                    <a:pt x="1476077" y="151226"/>
                  </a:lnTo>
                  <a:lnTo>
                    <a:pt x="1476077" y="117889"/>
                  </a:lnTo>
                  <a:lnTo>
                    <a:pt x="1495276" y="117889"/>
                  </a:lnTo>
                  <a:lnTo>
                    <a:pt x="1495276" y="86486"/>
                  </a:lnTo>
                  <a:close/>
                  <a:moveTo>
                    <a:pt x="1346746" y="62078"/>
                  </a:moveTo>
                  <a:lnTo>
                    <a:pt x="1346746" y="117889"/>
                  </a:lnTo>
                  <a:lnTo>
                    <a:pt x="1375321" y="117889"/>
                  </a:lnTo>
                  <a:lnTo>
                    <a:pt x="1375321" y="151226"/>
                  </a:lnTo>
                  <a:lnTo>
                    <a:pt x="1346746" y="151226"/>
                  </a:lnTo>
                  <a:lnTo>
                    <a:pt x="1346746" y="214925"/>
                  </a:lnTo>
                  <a:cubicBezTo>
                    <a:pt x="1346746" y="227823"/>
                    <a:pt x="1347019" y="235339"/>
                    <a:pt x="1347564" y="237472"/>
                  </a:cubicBezTo>
                  <a:cubicBezTo>
                    <a:pt x="1348110" y="239605"/>
                    <a:pt x="1349350" y="241367"/>
                    <a:pt x="1351285" y="242756"/>
                  </a:cubicBezTo>
                  <a:cubicBezTo>
                    <a:pt x="1353220" y="244145"/>
                    <a:pt x="1355576" y="244839"/>
                    <a:pt x="1358354" y="244839"/>
                  </a:cubicBezTo>
                  <a:cubicBezTo>
                    <a:pt x="1362224" y="244839"/>
                    <a:pt x="1367830" y="243500"/>
                    <a:pt x="1375172" y="240821"/>
                  </a:cubicBezTo>
                  <a:lnTo>
                    <a:pt x="1378744" y="273265"/>
                  </a:lnTo>
                  <a:cubicBezTo>
                    <a:pt x="1369020" y="277433"/>
                    <a:pt x="1358007" y="279516"/>
                    <a:pt x="1345704" y="279516"/>
                  </a:cubicBezTo>
                  <a:cubicBezTo>
                    <a:pt x="1338163" y="279516"/>
                    <a:pt x="1331367" y="278251"/>
                    <a:pt x="1325315" y="275721"/>
                  </a:cubicBezTo>
                  <a:cubicBezTo>
                    <a:pt x="1319262" y="273191"/>
                    <a:pt x="1314822" y="269917"/>
                    <a:pt x="1311994" y="265898"/>
                  </a:cubicBezTo>
                  <a:cubicBezTo>
                    <a:pt x="1309167" y="261880"/>
                    <a:pt x="1307207" y="256448"/>
                    <a:pt x="1306116" y="249602"/>
                  </a:cubicBezTo>
                  <a:cubicBezTo>
                    <a:pt x="1305223" y="244740"/>
                    <a:pt x="1304776" y="234917"/>
                    <a:pt x="1304776" y="220134"/>
                  </a:cubicBezTo>
                  <a:lnTo>
                    <a:pt x="1304776" y="151226"/>
                  </a:lnTo>
                  <a:lnTo>
                    <a:pt x="1285577" y="151226"/>
                  </a:lnTo>
                  <a:lnTo>
                    <a:pt x="1285577" y="117889"/>
                  </a:lnTo>
                  <a:lnTo>
                    <a:pt x="1304776" y="117889"/>
                  </a:lnTo>
                  <a:lnTo>
                    <a:pt x="1304776" y="86486"/>
                  </a:lnTo>
                  <a:close/>
                  <a:moveTo>
                    <a:pt x="1721941" y="57762"/>
                  </a:moveTo>
                  <a:lnTo>
                    <a:pt x="1763762" y="57762"/>
                  </a:lnTo>
                  <a:lnTo>
                    <a:pt x="1763762" y="96458"/>
                  </a:lnTo>
                  <a:lnTo>
                    <a:pt x="1721941" y="96458"/>
                  </a:lnTo>
                  <a:close/>
                  <a:moveTo>
                    <a:pt x="950268" y="57762"/>
                  </a:moveTo>
                  <a:lnTo>
                    <a:pt x="992088" y="57762"/>
                  </a:lnTo>
                  <a:lnTo>
                    <a:pt x="992088" y="137981"/>
                  </a:lnTo>
                  <a:cubicBezTo>
                    <a:pt x="1005582" y="122205"/>
                    <a:pt x="1021705" y="114317"/>
                    <a:pt x="1040457" y="114317"/>
                  </a:cubicBezTo>
                  <a:cubicBezTo>
                    <a:pt x="1050082" y="114317"/>
                    <a:pt x="1058763" y="116103"/>
                    <a:pt x="1066502" y="119675"/>
                  </a:cubicBezTo>
                  <a:cubicBezTo>
                    <a:pt x="1074241" y="123247"/>
                    <a:pt x="1080070" y="127811"/>
                    <a:pt x="1083990" y="133367"/>
                  </a:cubicBezTo>
                  <a:cubicBezTo>
                    <a:pt x="1087909" y="138923"/>
                    <a:pt x="1090588" y="145075"/>
                    <a:pt x="1092026" y="151822"/>
                  </a:cubicBezTo>
                  <a:cubicBezTo>
                    <a:pt x="1093465" y="158568"/>
                    <a:pt x="1094184" y="169036"/>
                    <a:pt x="1094184" y="183224"/>
                  </a:cubicBezTo>
                  <a:lnTo>
                    <a:pt x="1094184" y="275944"/>
                  </a:lnTo>
                  <a:lnTo>
                    <a:pt x="1052364" y="275944"/>
                  </a:lnTo>
                  <a:lnTo>
                    <a:pt x="1052364" y="192452"/>
                  </a:lnTo>
                  <a:cubicBezTo>
                    <a:pt x="1052364" y="175882"/>
                    <a:pt x="1051570" y="165365"/>
                    <a:pt x="1049982" y="160900"/>
                  </a:cubicBezTo>
                  <a:cubicBezTo>
                    <a:pt x="1048395" y="156435"/>
                    <a:pt x="1045592" y="152888"/>
                    <a:pt x="1041574" y="150259"/>
                  </a:cubicBezTo>
                  <a:cubicBezTo>
                    <a:pt x="1037555" y="147630"/>
                    <a:pt x="1032520" y="146315"/>
                    <a:pt x="1026468" y="146315"/>
                  </a:cubicBezTo>
                  <a:cubicBezTo>
                    <a:pt x="1019522" y="146315"/>
                    <a:pt x="1013321" y="148002"/>
                    <a:pt x="1007864" y="151375"/>
                  </a:cubicBezTo>
                  <a:cubicBezTo>
                    <a:pt x="1002407" y="154749"/>
                    <a:pt x="998414" y="159833"/>
                    <a:pt x="995883" y="166630"/>
                  </a:cubicBezTo>
                  <a:cubicBezTo>
                    <a:pt x="993353" y="173426"/>
                    <a:pt x="992088" y="183472"/>
                    <a:pt x="992088" y="196768"/>
                  </a:cubicBezTo>
                  <a:lnTo>
                    <a:pt x="992088" y="275944"/>
                  </a:lnTo>
                  <a:lnTo>
                    <a:pt x="950268" y="275944"/>
                  </a:lnTo>
                  <a:close/>
                  <a:moveTo>
                    <a:pt x="588466" y="57762"/>
                  </a:moveTo>
                  <a:lnTo>
                    <a:pt x="630287" y="57762"/>
                  </a:lnTo>
                  <a:lnTo>
                    <a:pt x="630287" y="96458"/>
                  </a:lnTo>
                  <a:lnTo>
                    <a:pt x="588466" y="96458"/>
                  </a:lnTo>
                  <a:close/>
                  <a:moveTo>
                    <a:pt x="226368" y="57762"/>
                  </a:moveTo>
                  <a:lnTo>
                    <a:pt x="268188" y="57762"/>
                  </a:lnTo>
                  <a:lnTo>
                    <a:pt x="268188" y="137981"/>
                  </a:lnTo>
                  <a:cubicBezTo>
                    <a:pt x="281682" y="122205"/>
                    <a:pt x="297805" y="114317"/>
                    <a:pt x="316558" y="114317"/>
                  </a:cubicBezTo>
                  <a:cubicBezTo>
                    <a:pt x="326182" y="114317"/>
                    <a:pt x="334863" y="116103"/>
                    <a:pt x="342602" y="119675"/>
                  </a:cubicBezTo>
                  <a:cubicBezTo>
                    <a:pt x="350341" y="123247"/>
                    <a:pt x="356171" y="127811"/>
                    <a:pt x="360090" y="133367"/>
                  </a:cubicBezTo>
                  <a:cubicBezTo>
                    <a:pt x="364009" y="138923"/>
                    <a:pt x="366688" y="145075"/>
                    <a:pt x="368126" y="151822"/>
                  </a:cubicBezTo>
                  <a:cubicBezTo>
                    <a:pt x="369565" y="158568"/>
                    <a:pt x="370284" y="169036"/>
                    <a:pt x="370284" y="183224"/>
                  </a:cubicBezTo>
                  <a:lnTo>
                    <a:pt x="370284" y="275944"/>
                  </a:lnTo>
                  <a:lnTo>
                    <a:pt x="328464" y="275944"/>
                  </a:lnTo>
                  <a:lnTo>
                    <a:pt x="328464" y="192452"/>
                  </a:lnTo>
                  <a:cubicBezTo>
                    <a:pt x="328464" y="175882"/>
                    <a:pt x="327670" y="165365"/>
                    <a:pt x="326083" y="160900"/>
                  </a:cubicBezTo>
                  <a:cubicBezTo>
                    <a:pt x="324495" y="156435"/>
                    <a:pt x="321692" y="152888"/>
                    <a:pt x="317674" y="150259"/>
                  </a:cubicBezTo>
                  <a:cubicBezTo>
                    <a:pt x="313655" y="147630"/>
                    <a:pt x="308620" y="146315"/>
                    <a:pt x="302568" y="146315"/>
                  </a:cubicBezTo>
                  <a:cubicBezTo>
                    <a:pt x="295622" y="146315"/>
                    <a:pt x="289421" y="148002"/>
                    <a:pt x="283964" y="151375"/>
                  </a:cubicBezTo>
                  <a:cubicBezTo>
                    <a:pt x="278507" y="154749"/>
                    <a:pt x="274514" y="159833"/>
                    <a:pt x="271983" y="166630"/>
                  </a:cubicBezTo>
                  <a:cubicBezTo>
                    <a:pt x="269453" y="173426"/>
                    <a:pt x="268188" y="183472"/>
                    <a:pt x="268188" y="196768"/>
                  </a:cubicBezTo>
                  <a:lnTo>
                    <a:pt x="268188" y="275944"/>
                  </a:lnTo>
                  <a:lnTo>
                    <a:pt x="226368" y="275944"/>
                  </a:lnTo>
                  <a:close/>
                  <a:moveTo>
                    <a:pt x="1859756" y="54042"/>
                  </a:moveTo>
                  <a:lnTo>
                    <a:pt x="1898452" y="54042"/>
                  </a:lnTo>
                  <a:lnTo>
                    <a:pt x="1929259" y="97946"/>
                  </a:lnTo>
                  <a:lnTo>
                    <a:pt x="1895624" y="97946"/>
                  </a:lnTo>
                  <a:lnTo>
                    <a:pt x="1878360" y="75770"/>
                  </a:lnTo>
                  <a:lnTo>
                    <a:pt x="1862286" y="97946"/>
                  </a:lnTo>
                  <a:lnTo>
                    <a:pt x="1828502" y="97946"/>
                  </a:lnTo>
                  <a:close/>
                  <a:moveTo>
                    <a:pt x="1193899" y="54042"/>
                  </a:moveTo>
                  <a:lnTo>
                    <a:pt x="1240780" y="54042"/>
                  </a:lnTo>
                  <a:lnTo>
                    <a:pt x="1199852" y="98541"/>
                  </a:lnTo>
                  <a:lnTo>
                    <a:pt x="1173361" y="98541"/>
                  </a:lnTo>
                  <a:close/>
                  <a:moveTo>
                    <a:pt x="460177" y="54042"/>
                  </a:moveTo>
                  <a:lnTo>
                    <a:pt x="498872" y="54042"/>
                  </a:lnTo>
                  <a:lnTo>
                    <a:pt x="529679" y="97946"/>
                  </a:lnTo>
                  <a:lnTo>
                    <a:pt x="496044" y="97946"/>
                  </a:lnTo>
                  <a:lnTo>
                    <a:pt x="478780" y="75770"/>
                  </a:lnTo>
                  <a:lnTo>
                    <a:pt x="462707" y="97946"/>
                  </a:lnTo>
                  <a:lnTo>
                    <a:pt x="428923" y="97946"/>
                  </a:lnTo>
                  <a:close/>
                  <a:moveTo>
                    <a:pt x="102096" y="54042"/>
                  </a:moveTo>
                  <a:cubicBezTo>
                    <a:pt x="128786" y="54042"/>
                    <a:pt x="150465" y="61929"/>
                    <a:pt x="167134" y="77705"/>
                  </a:cubicBezTo>
                  <a:cubicBezTo>
                    <a:pt x="177056" y="87032"/>
                    <a:pt x="184497" y="100426"/>
                    <a:pt x="189458" y="117889"/>
                  </a:cubicBezTo>
                  <a:lnTo>
                    <a:pt x="145852" y="128307"/>
                  </a:lnTo>
                  <a:cubicBezTo>
                    <a:pt x="143272" y="116996"/>
                    <a:pt x="137889" y="108066"/>
                    <a:pt x="129704" y="101518"/>
                  </a:cubicBezTo>
                  <a:cubicBezTo>
                    <a:pt x="121518" y="94969"/>
                    <a:pt x="111572" y="91695"/>
                    <a:pt x="99864" y="91695"/>
                  </a:cubicBezTo>
                  <a:cubicBezTo>
                    <a:pt x="83691" y="91695"/>
                    <a:pt x="70569" y="97499"/>
                    <a:pt x="60499" y="109108"/>
                  </a:cubicBezTo>
                  <a:cubicBezTo>
                    <a:pt x="50428" y="120717"/>
                    <a:pt x="45393" y="139518"/>
                    <a:pt x="45393" y="165514"/>
                  </a:cubicBezTo>
                  <a:cubicBezTo>
                    <a:pt x="45393" y="193097"/>
                    <a:pt x="50354" y="212742"/>
                    <a:pt x="60275" y="224450"/>
                  </a:cubicBezTo>
                  <a:cubicBezTo>
                    <a:pt x="70197" y="236158"/>
                    <a:pt x="83096" y="242011"/>
                    <a:pt x="98971" y="242011"/>
                  </a:cubicBezTo>
                  <a:cubicBezTo>
                    <a:pt x="110679" y="242011"/>
                    <a:pt x="120749" y="238291"/>
                    <a:pt x="129183" y="230849"/>
                  </a:cubicBezTo>
                  <a:cubicBezTo>
                    <a:pt x="137616" y="223408"/>
                    <a:pt x="143669" y="211700"/>
                    <a:pt x="147340" y="195726"/>
                  </a:cubicBezTo>
                  <a:lnTo>
                    <a:pt x="190054" y="209269"/>
                  </a:lnTo>
                  <a:cubicBezTo>
                    <a:pt x="183505" y="233082"/>
                    <a:pt x="172616" y="250767"/>
                    <a:pt x="157386" y="262326"/>
                  </a:cubicBezTo>
                  <a:cubicBezTo>
                    <a:pt x="142156" y="273885"/>
                    <a:pt x="122833" y="279665"/>
                    <a:pt x="99417" y="279665"/>
                  </a:cubicBezTo>
                  <a:cubicBezTo>
                    <a:pt x="70445" y="279665"/>
                    <a:pt x="46633" y="269768"/>
                    <a:pt x="27980" y="249974"/>
                  </a:cubicBezTo>
                  <a:cubicBezTo>
                    <a:pt x="9327" y="230180"/>
                    <a:pt x="0" y="203118"/>
                    <a:pt x="0" y="168788"/>
                  </a:cubicBezTo>
                  <a:cubicBezTo>
                    <a:pt x="0" y="132474"/>
                    <a:pt x="9376" y="104271"/>
                    <a:pt x="28129" y="84179"/>
                  </a:cubicBezTo>
                  <a:cubicBezTo>
                    <a:pt x="46881" y="64087"/>
                    <a:pt x="71537" y="54042"/>
                    <a:pt x="102096" y="54042"/>
                  </a:cubicBezTo>
                  <a:close/>
                  <a:moveTo>
                    <a:pt x="431899" y="4035"/>
                  </a:moveTo>
                  <a:lnTo>
                    <a:pt x="478780" y="4035"/>
                  </a:lnTo>
                  <a:lnTo>
                    <a:pt x="499318" y="46005"/>
                  </a:lnTo>
                  <a:lnTo>
                    <a:pt x="472976" y="46005"/>
                  </a:lnTo>
                  <a:close/>
                  <a:moveTo>
                    <a:pt x="1870770" y="17"/>
                  </a:moveTo>
                  <a:cubicBezTo>
                    <a:pt x="1882973" y="116"/>
                    <a:pt x="1892945" y="2100"/>
                    <a:pt x="1900684" y="5970"/>
                  </a:cubicBezTo>
                  <a:cubicBezTo>
                    <a:pt x="1909217" y="10137"/>
                    <a:pt x="1913582" y="15942"/>
                    <a:pt x="1913781" y="23383"/>
                  </a:cubicBezTo>
                  <a:cubicBezTo>
                    <a:pt x="1914178" y="33702"/>
                    <a:pt x="1905149" y="40002"/>
                    <a:pt x="1886694" y="42284"/>
                  </a:cubicBezTo>
                  <a:lnTo>
                    <a:pt x="1886694" y="49725"/>
                  </a:lnTo>
                  <a:lnTo>
                    <a:pt x="1870025" y="49725"/>
                  </a:lnTo>
                  <a:lnTo>
                    <a:pt x="1870025" y="33354"/>
                  </a:lnTo>
                  <a:cubicBezTo>
                    <a:pt x="1875681" y="32759"/>
                    <a:pt x="1879302" y="32213"/>
                    <a:pt x="1880890" y="31717"/>
                  </a:cubicBezTo>
                  <a:cubicBezTo>
                    <a:pt x="1886148" y="30427"/>
                    <a:pt x="1888827" y="28145"/>
                    <a:pt x="1888927" y="24871"/>
                  </a:cubicBezTo>
                  <a:cubicBezTo>
                    <a:pt x="1889026" y="22589"/>
                    <a:pt x="1887637" y="20654"/>
                    <a:pt x="1884759" y="19067"/>
                  </a:cubicBezTo>
                  <a:cubicBezTo>
                    <a:pt x="1880592" y="16785"/>
                    <a:pt x="1873994" y="15644"/>
                    <a:pt x="1864965" y="15644"/>
                  </a:cubicBezTo>
                  <a:cubicBezTo>
                    <a:pt x="1861889" y="15644"/>
                    <a:pt x="1857226" y="15842"/>
                    <a:pt x="1850975" y="16239"/>
                  </a:cubicBezTo>
                  <a:lnTo>
                    <a:pt x="1849338" y="1059"/>
                  </a:lnTo>
                  <a:cubicBezTo>
                    <a:pt x="1853208" y="265"/>
                    <a:pt x="1860352" y="-82"/>
                    <a:pt x="1870770" y="17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6" name="TextBox 25">
              <a:extLst/>
            </p:cNvPr>
            <p:cNvSpPr txBox="1"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8699465" y="4492254"/>
              <a:ext cx="2123017" cy="701298"/>
            </a:xfrm>
            <a:custGeom>
              <a:avLst/>
              <a:gdLst/>
              <a:ahLst/>
              <a:cxnLst/>
              <a:rect l="l" t="t" r="r" b="b"/>
              <a:pathLst>
                <a:path w="2127684" h="703064">
                  <a:moveTo>
                    <a:pt x="2034034" y="661244"/>
                  </a:moveTo>
                  <a:lnTo>
                    <a:pt x="2075854" y="661244"/>
                  </a:lnTo>
                  <a:lnTo>
                    <a:pt x="2075854" y="703064"/>
                  </a:lnTo>
                  <a:lnTo>
                    <a:pt x="2034034" y="703064"/>
                  </a:lnTo>
                  <a:close/>
                  <a:moveTo>
                    <a:pt x="949672" y="515839"/>
                  </a:moveTo>
                  <a:cubicBezTo>
                    <a:pt x="938361" y="515839"/>
                    <a:pt x="929184" y="520006"/>
                    <a:pt x="922139" y="528340"/>
                  </a:cubicBezTo>
                  <a:cubicBezTo>
                    <a:pt x="914698" y="537171"/>
                    <a:pt x="910977" y="549176"/>
                    <a:pt x="910977" y="564356"/>
                  </a:cubicBezTo>
                  <a:cubicBezTo>
                    <a:pt x="910977" y="579537"/>
                    <a:pt x="914698" y="591542"/>
                    <a:pt x="922139" y="600373"/>
                  </a:cubicBezTo>
                  <a:cubicBezTo>
                    <a:pt x="929184" y="608707"/>
                    <a:pt x="938361" y="612874"/>
                    <a:pt x="949672" y="612874"/>
                  </a:cubicBezTo>
                  <a:cubicBezTo>
                    <a:pt x="960983" y="612874"/>
                    <a:pt x="970111" y="608707"/>
                    <a:pt x="977057" y="600373"/>
                  </a:cubicBezTo>
                  <a:cubicBezTo>
                    <a:pt x="984498" y="591542"/>
                    <a:pt x="988219" y="579438"/>
                    <a:pt x="988219" y="564059"/>
                  </a:cubicBezTo>
                  <a:cubicBezTo>
                    <a:pt x="988219" y="548978"/>
                    <a:pt x="984498" y="537071"/>
                    <a:pt x="977057" y="528340"/>
                  </a:cubicBezTo>
                  <a:cubicBezTo>
                    <a:pt x="970111" y="520006"/>
                    <a:pt x="960983" y="515839"/>
                    <a:pt x="949672" y="515839"/>
                  </a:cubicBezTo>
                  <a:close/>
                  <a:moveTo>
                    <a:pt x="425797" y="515839"/>
                  </a:moveTo>
                  <a:cubicBezTo>
                    <a:pt x="414883" y="515839"/>
                    <a:pt x="405705" y="520006"/>
                    <a:pt x="398264" y="528340"/>
                  </a:cubicBezTo>
                  <a:cubicBezTo>
                    <a:pt x="390823" y="536674"/>
                    <a:pt x="387102" y="548680"/>
                    <a:pt x="387102" y="564356"/>
                  </a:cubicBezTo>
                  <a:cubicBezTo>
                    <a:pt x="387102" y="580033"/>
                    <a:pt x="390823" y="592039"/>
                    <a:pt x="398264" y="600373"/>
                  </a:cubicBezTo>
                  <a:cubicBezTo>
                    <a:pt x="405705" y="608707"/>
                    <a:pt x="414883" y="612874"/>
                    <a:pt x="425797" y="612874"/>
                  </a:cubicBezTo>
                  <a:cubicBezTo>
                    <a:pt x="436711" y="612874"/>
                    <a:pt x="445864" y="608707"/>
                    <a:pt x="453256" y="600373"/>
                  </a:cubicBezTo>
                  <a:cubicBezTo>
                    <a:pt x="460648" y="592039"/>
                    <a:pt x="464344" y="579934"/>
                    <a:pt x="464344" y="564059"/>
                  </a:cubicBezTo>
                  <a:cubicBezTo>
                    <a:pt x="464344" y="548581"/>
                    <a:pt x="460648" y="536674"/>
                    <a:pt x="453256" y="528340"/>
                  </a:cubicBezTo>
                  <a:cubicBezTo>
                    <a:pt x="445864" y="520006"/>
                    <a:pt x="436711" y="515839"/>
                    <a:pt x="425797" y="515839"/>
                  </a:cubicBezTo>
                  <a:close/>
                  <a:moveTo>
                    <a:pt x="2055018" y="513755"/>
                  </a:moveTo>
                  <a:cubicBezTo>
                    <a:pt x="2045891" y="513755"/>
                    <a:pt x="2038350" y="517079"/>
                    <a:pt x="2032397" y="523726"/>
                  </a:cubicBezTo>
                  <a:cubicBezTo>
                    <a:pt x="2026444" y="530374"/>
                    <a:pt x="2023517" y="539403"/>
                    <a:pt x="2023616" y="550813"/>
                  </a:cubicBezTo>
                  <a:lnTo>
                    <a:pt x="2086124" y="550813"/>
                  </a:lnTo>
                  <a:cubicBezTo>
                    <a:pt x="2085826" y="538708"/>
                    <a:pt x="2082701" y="529506"/>
                    <a:pt x="2076748" y="523206"/>
                  </a:cubicBezTo>
                  <a:cubicBezTo>
                    <a:pt x="2070794" y="516905"/>
                    <a:pt x="2063552" y="513755"/>
                    <a:pt x="2055018" y="513755"/>
                  </a:cubicBezTo>
                  <a:close/>
                  <a:moveTo>
                    <a:pt x="1531144" y="513755"/>
                  </a:moveTo>
                  <a:cubicBezTo>
                    <a:pt x="1522016" y="513755"/>
                    <a:pt x="1514475" y="517079"/>
                    <a:pt x="1508522" y="523726"/>
                  </a:cubicBezTo>
                  <a:cubicBezTo>
                    <a:pt x="1502569" y="530374"/>
                    <a:pt x="1499642" y="539403"/>
                    <a:pt x="1499741" y="550813"/>
                  </a:cubicBezTo>
                  <a:lnTo>
                    <a:pt x="1562249" y="550813"/>
                  </a:lnTo>
                  <a:cubicBezTo>
                    <a:pt x="1561951" y="538708"/>
                    <a:pt x="1558826" y="529506"/>
                    <a:pt x="1552873" y="523206"/>
                  </a:cubicBezTo>
                  <a:cubicBezTo>
                    <a:pt x="1546920" y="516905"/>
                    <a:pt x="1539676" y="513755"/>
                    <a:pt x="1531144" y="513755"/>
                  </a:cubicBezTo>
                  <a:close/>
                  <a:moveTo>
                    <a:pt x="534888" y="485329"/>
                  </a:moveTo>
                  <a:lnTo>
                    <a:pt x="576709" y="485329"/>
                  </a:lnTo>
                  <a:lnTo>
                    <a:pt x="576709" y="643384"/>
                  </a:lnTo>
                  <a:lnTo>
                    <a:pt x="534888" y="643384"/>
                  </a:lnTo>
                  <a:close/>
                  <a:moveTo>
                    <a:pt x="2052488" y="481757"/>
                  </a:moveTo>
                  <a:cubicBezTo>
                    <a:pt x="2076003" y="481757"/>
                    <a:pt x="2094558" y="489521"/>
                    <a:pt x="2108150" y="505048"/>
                  </a:cubicBezTo>
                  <a:cubicBezTo>
                    <a:pt x="2121743" y="520576"/>
                    <a:pt x="2128242" y="544364"/>
                    <a:pt x="2127647" y="576412"/>
                  </a:cubicBezTo>
                  <a:lnTo>
                    <a:pt x="2022872" y="576412"/>
                  </a:lnTo>
                  <a:cubicBezTo>
                    <a:pt x="2023170" y="588814"/>
                    <a:pt x="2026543" y="598463"/>
                    <a:pt x="2032992" y="605359"/>
                  </a:cubicBezTo>
                  <a:cubicBezTo>
                    <a:pt x="2039441" y="612254"/>
                    <a:pt x="2047478" y="615702"/>
                    <a:pt x="2057102" y="615702"/>
                  </a:cubicBezTo>
                  <a:cubicBezTo>
                    <a:pt x="2063651" y="615702"/>
                    <a:pt x="2069157" y="613916"/>
                    <a:pt x="2073622" y="610344"/>
                  </a:cubicBezTo>
                  <a:cubicBezTo>
                    <a:pt x="2078087" y="606772"/>
                    <a:pt x="2081460" y="601018"/>
                    <a:pt x="2083742" y="593080"/>
                  </a:cubicBezTo>
                  <a:lnTo>
                    <a:pt x="2125414" y="600075"/>
                  </a:lnTo>
                  <a:cubicBezTo>
                    <a:pt x="2120056" y="615355"/>
                    <a:pt x="2111598" y="626988"/>
                    <a:pt x="2100039" y="634975"/>
                  </a:cubicBezTo>
                  <a:cubicBezTo>
                    <a:pt x="2088480" y="642963"/>
                    <a:pt x="2074019" y="646956"/>
                    <a:pt x="2056656" y="646956"/>
                  </a:cubicBezTo>
                  <a:cubicBezTo>
                    <a:pt x="2029172" y="646956"/>
                    <a:pt x="2008832" y="637977"/>
                    <a:pt x="1995636" y="620018"/>
                  </a:cubicBezTo>
                  <a:cubicBezTo>
                    <a:pt x="1985218" y="605632"/>
                    <a:pt x="1980009" y="587474"/>
                    <a:pt x="1980009" y="565547"/>
                  </a:cubicBezTo>
                  <a:cubicBezTo>
                    <a:pt x="1980009" y="539353"/>
                    <a:pt x="1986856" y="518840"/>
                    <a:pt x="2000548" y="504007"/>
                  </a:cubicBezTo>
                  <a:cubicBezTo>
                    <a:pt x="2014240" y="489174"/>
                    <a:pt x="2031554" y="481757"/>
                    <a:pt x="2052488" y="481757"/>
                  </a:cubicBezTo>
                  <a:close/>
                  <a:moveTo>
                    <a:pt x="1810196" y="481757"/>
                  </a:moveTo>
                  <a:cubicBezTo>
                    <a:pt x="1820317" y="481757"/>
                    <a:pt x="1829098" y="483840"/>
                    <a:pt x="1836539" y="488008"/>
                  </a:cubicBezTo>
                  <a:cubicBezTo>
                    <a:pt x="1843980" y="492175"/>
                    <a:pt x="1850082" y="498475"/>
                    <a:pt x="1854845" y="506909"/>
                  </a:cubicBezTo>
                  <a:cubicBezTo>
                    <a:pt x="1861790" y="498475"/>
                    <a:pt x="1869281" y="492175"/>
                    <a:pt x="1877318" y="488008"/>
                  </a:cubicBezTo>
                  <a:cubicBezTo>
                    <a:pt x="1885355" y="483840"/>
                    <a:pt x="1893937" y="481757"/>
                    <a:pt x="1903065" y="481757"/>
                  </a:cubicBezTo>
                  <a:cubicBezTo>
                    <a:pt x="1914674" y="481757"/>
                    <a:pt x="1924496" y="484113"/>
                    <a:pt x="1932533" y="488826"/>
                  </a:cubicBezTo>
                  <a:cubicBezTo>
                    <a:pt x="1940570" y="493539"/>
                    <a:pt x="1946572" y="500460"/>
                    <a:pt x="1950542" y="509588"/>
                  </a:cubicBezTo>
                  <a:cubicBezTo>
                    <a:pt x="1953419" y="516335"/>
                    <a:pt x="1954858" y="527249"/>
                    <a:pt x="1954858" y="542330"/>
                  </a:cubicBezTo>
                  <a:lnTo>
                    <a:pt x="1954858" y="643384"/>
                  </a:lnTo>
                  <a:lnTo>
                    <a:pt x="1913037" y="643384"/>
                  </a:lnTo>
                  <a:lnTo>
                    <a:pt x="1913037" y="553046"/>
                  </a:lnTo>
                  <a:cubicBezTo>
                    <a:pt x="1913037" y="537369"/>
                    <a:pt x="1911598" y="527249"/>
                    <a:pt x="1908721" y="522685"/>
                  </a:cubicBezTo>
                  <a:cubicBezTo>
                    <a:pt x="1904851" y="516731"/>
                    <a:pt x="1898898" y="513755"/>
                    <a:pt x="1890861" y="513755"/>
                  </a:cubicBezTo>
                  <a:cubicBezTo>
                    <a:pt x="1885008" y="513755"/>
                    <a:pt x="1879501" y="515541"/>
                    <a:pt x="1874342" y="519113"/>
                  </a:cubicBezTo>
                  <a:cubicBezTo>
                    <a:pt x="1869182" y="522685"/>
                    <a:pt x="1865461" y="527918"/>
                    <a:pt x="1863179" y="534814"/>
                  </a:cubicBezTo>
                  <a:cubicBezTo>
                    <a:pt x="1860897" y="541710"/>
                    <a:pt x="1859756" y="552599"/>
                    <a:pt x="1859756" y="567482"/>
                  </a:cubicBezTo>
                  <a:lnTo>
                    <a:pt x="1859756" y="643384"/>
                  </a:lnTo>
                  <a:lnTo>
                    <a:pt x="1817936" y="643384"/>
                  </a:lnTo>
                  <a:lnTo>
                    <a:pt x="1817936" y="556766"/>
                  </a:lnTo>
                  <a:cubicBezTo>
                    <a:pt x="1817936" y="541387"/>
                    <a:pt x="1817192" y="531465"/>
                    <a:pt x="1815703" y="527001"/>
                  </a:cubicBezTo>
                  <a:cubicBezTo>
                    <a:pt x="1814215" y="522536"/>
                    <a:pt x="1811908" y="519212"/>
                    <a:pt x="1808782" y="517029"/>
                  </a:cubicBezTo>
                  <a:cubicBezTo>
                    <a:pt x="1805657" y="514846"/>
                    <a:pt x="1801416" y="513755"/>
                    <a:pt x="1796058" y="513755"/>
                  </a:cubicBezTo>
                  <a:cubicBezTo>
                    <a:pt x="1789609" y="513755"/>
                    <a:pt x="1783804" y="515491"/>
                    <a:pt x="1778645" y="518964"/>
                  </a:cubicBezTo>
                  <a:cubicBezTo>
                    <a:pt x="1773486" y="522437"/>
                    <a:pt x="1769790" y="527447"/>
                    <a:pt x="1767557" y="533996"/>
                  </a:cubicBezTo>
                  <a:cubicBezTo>
                    <a:pt x="1765325" y="540544"/>
                    <a:pt x="1764208" y="551408"/>
                    <a:pt x="1764208" y="566589"/>
                  </a:cubicBezTo>
                  <a:lnTo>
                    <a:pt x="1764208" y="643384"/>
                  </a:lnTo>
                  <a:lnTo>
                    <a:pt x="1722388" y="643384"/>
                  </a:lnTo>
                  <a:lnTo>
                    <a:pt x="1722388" y="485329"/>
                  </a:lnTo>
                  <a:lnTo>
                    <a:pt x="1760934" y="485329"/>
                  </a:lnTo>
                  <a:lnTo>
                    <a:pt x="1760934" y="506909"/>
                  </a:lnTo>
                  <a:cubicBezTo>
                    <a:pt x="1774726" y="490141"/>
                    <a:pt x="1791146" y="481757"/>
                    <a:pt x="1810196" y="481757"/>
                  </a:cubicBezTo>
                  <a:close/>
                  <a:moveTo>
                    <a:pt x="1528614" y="481757"/>
                  </a:moveTo>
                  <a:cubicBezTo>
                    <a:pt x="1552128" y="481757"/>
                    <a:pt x="1570682" y="489521"/>
                    <a:pt x="1584275" y="505048"/>
                  </a:cubicBezTo>
                  <a:cubicBezTo>
                    <a:pt x="1597868" y="520576"/>
                    <a:pt x="1604367" y="544364"/>
                    <a:pt x="1603772" y="576412"/>
                  </a:cubicBezTo>
                  <a:lnTo>
                    <a:pt x="1498997" y="576412"/>
                  </a:lnTo>
                  <a:cubicBezTo>
                    <a:pt x="1499294" y="588814"/>
                    <a:pt x="1502668" y="598463"/>
                    <a:pt x="1509117" y="605359"/>
                  </a:cubicBezTo>
                  <a:cubicBezTo>
                    <a:pt x="1515566" y="612254"/>
                    <a:pt x="1523603" y="615702"/>
                    <a:pt x="1533227" y="615702"/>
                  </a:cubicBezTo>
                  <a:cubicBezTo>
                    <a:pt x="1539776" y="615702"/>
                    <a:pt x="1545282" y="613916"/>
                    <a:pt x="1549747" y="610344"/>
                  </a:cubicBezTo>
                  <a:cubicBezTo>
                    <a:pt x="1554212" y="606772"/>
                    <a:pt x="1557586" y="601018"/>
                    <a:pt x="1559868" y="593080"/>
                  </a:cubicBezTo>
                  <a:lnTo>
                    <a:pt x="1601540" y="600075"/>
                  </a:lnTo>
                  <a:cubicBezTo>
                    <a:pt x="1596182" y="615355"/>
                    <a:pt x="1587723" y="626988"/>
                    <a:pt x="1576164" y="634975"/>
                  </a:cubicBezTo>
                  <a:cubicBezTo>
                    <a:pt x="1564605" y="642963"/>
                    <a:pt x="1550144" y="646956"/>
                    <a:pt x="1532781" y="646956"/>
                  </a:cubicBezTo>
                  <a:cubicBezTo>
                    <a:pt x="1505297" y="646956"/>
                    <a:pt x="1484958" y="637977"/>
                    <a:pt x="1471761" y="620018"/>
                  </a:cubicBezTo>
                  <a:cubicBezTo>
                    <a:pt x="1461343" y="605632"/>
                    <a:pt x="1456134" y="587474"/>
                    <a:pt x="1456134" y="565547"/>
                  </a:cubicBezTo>
                  <a:cubicBezTo>
                    <a:pt x="1456134" y="539353"/>
                    <a:pt x="1462980" y="518840"/>
                    <a:pt x="1476673" y="504007"/>
                  </a:cubicBezTo>
                  <a:cubicBezTo>
                    <a:pt x="1490365" y="489174"/>
                    <a:pt x="1507678" y="481757"/>
                    <a:pt x="1528614" y="481757"/>
                  </a:cubicBezTo>
                  <a:close/>
                  <a:moveTo>
                    <a:pt x="949523" y="481757"/>
                  </a:moveTo>
                  <a:cubicBezTo>
                    <a:pt x="973435" y="481757"/>
                    <a:pt x="993031" y="489496"/>
                    <a:pt x="1008310" y="504974"/>
                  </a:cubicBezTo>
                  <a:cubicBezTo>
                    <a:pt x="1022102" y="519063"/>
                    <a:pt x="1029692" y="536476"/>
                    <a:pt x="1031081" y="557213"/>
                  </a:cubicBezTo>
                  <a:cubicBezTo>
                    <a:pt x="1043980" y="551954"/>
                    <a:pt x="1050627" y="541933"/>
                    <a:pt x="1051024" y="527149"/>
                  </a:cubicBezTo>
                  <a:lnTo>
                    <a:pt x="1030784" y="527149"/>
                  </a:lnTo>
                  <a:lnTo>
                    <a:pt x="1030784" y="485329"/>
                  </a:lnTo>
                  <a:lnTo>
                    <a:pt x="1072604" y="485329"/>
                  </a:lnTo>
                  <a:lnTo>
                    <a:pt x="1072604" y="515243"/>
                  </a:lnTo>
                  <a:cubicBezTo>
                    <a:pt x="1072604" y="527546"/>
                    <a:pt x="1071538" y="537171"/>
                    <a:pt x="1069404" y="544116"/>
                  </a:cubicBezTo>
                  <a:cubicBezTo>
                    <a:pt x="1067271" y="551061"/>
                    <a:pt x="1063327" y="557262"/>
                    <a:pt x="1057573" y="562719"/>
                  </a:cubicBezTo>
                  <a:cubicBezTo>
                    <a:pt x="1050925" y="569169"/>
                    <a:pt x="1041846" y="574229"/>
                    <a:pt x="1030337" y="577900"/>
                  </a:cubicBezTo>
                  <a:cubicBezTo>
                    <a:pt x="1027857" y="595660"/>
                    <a:pt x="1020465" y="610791"/>
                    <a:pt x="1008162" y="623292"/>
                  </a:cubicBezTo>
                  <a:cubicBezTo>
                    <a:pt x="992684" y="639068"/>
                    <a:pt x="973237" y="646956"/>
                    <a:pt x="949821" y="646956"/>
                  </a:cubicBezTo>
                  <a:cubicBezTo>
                    <a:pt x="934839" y="646956"/>
                    <a:pt x="921048" y="643682"/>
                    <a:pt x="908447" y="637133"/>
                  </a:cubicBezTo>
                  <a:cubicBezTo>
                    <a:pt x="895052" y="630188"/>
                    <a:pt x="884982" y="620489"/>
                    <a:pt x="878235" y="608038"/>
                  </a:cubicBezTo>
                  <a:cubicBezTo>
                    <a:pt x="871488" y="595586"/>
                    <a:pt x="868114" y="580281"/>
                    <a:pt x="868114" y="562124"/>
                  </a:cubicBezTo>
                  <a:cubicBezTo>
                    <a:pt x="868114" y="547837"/>
                    <a:pt x="871538" y="534392"/>
                    <a:pt x="878384" y="521792"/>
                  </a:cubicBezTo>
                  <a:cubicBezTo>
                    <a:pt x="885527" y="508596"/>
                    <a:pt x="895300" y="498624"/>
                    <a:pt x="907703" y="491877"/>
                  </a:cubicBezTo>
                  <a:cubicBezTo>
                    <a:pt x="920105" y="485130"/>
                    <a:pt x="934045" y="481757"/>
                    <a:pt x="949523" y="481757"/>
                  </a:cubicBezTo>
                  <a:close/>
                  <a:moveTo>
                    <a:pt x="773757" y="481757"/>
                  </a:moveTo>
                  <a:cubicBezTo>
                    <a:pt x="793006" y="481757"/>
                    <a:pt x="808310" y="485899"/>
                    <a:pt x="819671" y="494184"/>
                  </a:cubicBezTo>
                  <a:cubicBezTo>
                    <a:pt x="831031" y="502469"/>
                    <a:pt x="839192" y="515094"/>
                    <a:pt x="844153" y="532061"/>
                  </a:cubicBezTo>
                  <a:lnTo>
                    <a:pt x="802928" y="539502"/>
                  </a:lnTo>
                  <a:cubicBezTo>
                    <a:pt x="801539" y="531267"/>
                    <a:pt x="798388" y="525066"/>
                    <a:pt x="793477" y="520899"/>
                  </a:cubicBezTo>
                  <a:cubicBezTo>
                    <a:pt x="788566" y="516731"/>
                    <a:pt x="782191" y="514648"/>
                    <a:pt x="774353" y="514648"/>
                  </a:cubicBezTo>
                  <a:cubicBezTo>
                    <a:pt x="763935" y="514648"/>
                    <a:pt x="755625" y="518245"/>
                    <a:pt x="749424" y="525438"/>
                  </a:cubicBezTo>
                  <a:cubicBezTo>
                    <a:pt x="743223" y="532631"/>
                    <a:pt x="740122" y="544662"/>
                    <a:pt x="740122" y="561529"/>
                  </a:cubicBezTo>
                  <a:cubicBezTo>
                    <a:pt x="740122" y="580281"/>
                    <a:pt x="743272" y="593527"/>
                    <a:pt x="749573" y="601266"/>
                  </a:cubicBezTo>
                  <a:cubicBezTo>
                    <a:pt x="755873" y="609005"/>
                    <a:pt x="764332" y="612874"/>
                    <a:pt x="774948" y="612874"/>
                  </a:cubicBezTo>
                  <a:cubicBezTo>
                    <a:pt x="782886" y="612874"/>
                    <a:pt x="789384" y="610617"/>
                    <a:pt x="794444" y="606103"/>
                  </a:cubicBezTo>
                  <a:cubicBezTo>
                    <a:pt x="799505" y="601588"/>
                    <a:pt x="803076" y="593824"/>
                    <a:pt x="805160" y="582811"/>
                  </a:cubicBezTo>
                  <a:lnTo>
                    <a:pt x="846237" y="589806"/>
                  </a:lnTo>
                  <a:cubicBezTo>
                    <a:pt x="841970" y="608658"/>
                    <a:pt x="833785" y="622896"/>
                    <a:pt x="821680" y="632520"/>
                  </a:cubicBezTo>
                  <a:cubicBezTo>
                    <a:pt x="809575" y="642144"/>
                    <a:pt x="793353" y="646956"/>
                    <a:pt x="773013" y="646956"/>
                  </a:cubicBezTo>
                  <a:cubicBezTo>
                    <a:pt x="749895" y="646956"/>
                    <a:pt x="731465" y="639664"/>
                    <a:pt x="717724" y="625078"/>
                  </a:cubicBezTo>
                  <a:cubicBezTo>
                    <a:pt x="703982" y="610493"/>
                    <a:pt x="697111" y="590302"/>
                    <a:pt x="697111" y="564505"/>
                  </a:cubicBezTo>
                  <a:cubicBezTo>
                    <a:pt x="697111" y="538411"/>
                    <a:pt x="704007" y="518096"/>
                    <a:pt x="717798" y="503560"/>
                  </a:cubicBezTo>
                  <a:cubicBezTo>
                    <a:pt x="731589" y="489025"/>
                    <a:pt x="750242" y="481757"/>
                    <a:pt x="773757" y="481757"/>
                  </a:cubicBezTo>
                  <a:close/>
                  <a:moveTo>
                    <a:pt x="425648" y="481757"/>
                  </a:moveTo>
                  <a:cubicBezTo>
                    <a:pt x="449560" y="481757"/>
                    <a:pt x="469156" y="489521"/>
                    <a:pt x="484436" y="505048"/>
                  </a:cubicBezTo>
                  <a:cubicBezTo>
                    <a:pt x="499715" y="520576"/>
                    <a:pt x="507355" y="540197"/>
                    <a:pt x="507355" y="563910"/>
                  </a:cubicBezTo>
                  <a:cubicBezTo>
                    <a:pt x="507355" y="587822"/>
                    <a:pt x="499641" y="607641"/>
                    <a:pt x="484212" y="623367"/>
                  </a:cubicBezTo>
                  <a:cubicBezTo>
                    <a:pt x="468784" y="639093"/>
                    <a:pt x="449362" y="646956"/>
                    <a:pt x="425946" y="646956"/>
                  </a:cubicBezTo>
                  <a:cubicBezTo>
                    <a:pt x="411460" y="646956"/>
                    <a:pt x="397644" y="643682"/>
                    <a:pt x="384497" y="637133"/>
                  </a:cubicBezTo>
                  <a:cubicBezTo>
                    <a:pt x="371351" y="630585"/>
                    <a:pt x="361355" y="620986"/>
                    <a:pt x="354509" y="608335"/>
                  </a:cubicBezTo>
                  <a:cubicBezTo>
                    <a:pt x="347662" y="595685"/>
                    <a:pt x="344239" y="580281"/>
                    <a:pt x="344239" y="562124"/>
                  </a:cubicBezTo>
                  <a:cubicBezTo>
                    <a:pt x="344239" y="548233"/>
                    <a:pt x="347662" y="534789"/>
                    <a:pt x="354509" y="521792"/>
                  </a:cubicBezTo>
                  <a:cubicBezTo>
                    <a:pt x="361355" y="508794"/>
                    <a:pt x="371053" y="498872"/>
                    <a:pt x="383604" y="492026"/>
                  </a:cubicBezTo>
                  <a:cubicBezTo>
                    <a:pt x="396156" y="485180"/>
                    <a:pt x="410170" y="481757"/>
                    <a:pt x="425648" y="481757"/>
                  </a:cubicBezTo>
                  <a:close/>
                  <a:moveTo>
                    <a:pt x="1226493" y="429518"/>
                  </a:moveTo>
                  <a:lnTo>
                    <a:pt x="1226493" y="485329"/>
                  </a:lnTo>
                  <a:lnTo>
                    <a:pt x="1255068" y="485329"/>
                  </a:lnTo>
                  <a:lnTo>
                    <a:pt x="1255068" y="518666"/>
                  </a:lnTo>
                  <a:lnTo>
                    <a:pt x="1226493" y="518666"/>
                  </a:lnTo>
                  <a:lnTo>
                    <a:pt x="1226493" y="582365"/>
                  </a:lnTo>
                  <a:cubicBezTo>
                    <a:pt x="1226493" y="595263"/>
                    <a:pt x="1226765" y="602779"/>
                    <a:pt x="1227311" y="604912"/>
                  </a:cubicBezTo>
                  <a:cubicBezTo>
                    <a:pt x="1227857" y="607045"/>
                    <a:pt x="1229097" y="608806"/>
                    <a:pt x="1231032" y="610196"/>
                  </a:cubicBezTo>
                  <a:cubicBezTo>
                    <a:pt x="1232967" y="611585"/>
                    <a:pt x="1235323" y="612279"/>
                    <a:pt x="1238101" y="612279"/>
                  </a:cubicBezTo>
                  <a:cubicBezTo>
                    <a:pt x="1241971" y="612279"/>
                    <a:pt x="1247577" y="610940"/>
                    <a:pt x="1254919" y="608261"/>
                  </a:cubicBezTo>
                  <a:lnTo>
                    <a:pt x="1258491" y="640705"/>
                  </a:lnTo>
                  <a:cubicBezTo>
                    <a:pt x="1248767" y="644872"/>
                    <a:pt x="1237754" y="646956"/>
                    <a:pt x="1225451" y="646956"/>
                  </a:cubicBezTo>
                  <a:cubicBezTo>
                    <a:pt x="1217910" y="646956"/>
                    <a:pt x="1211114" y="645691"/>
                    <a:pt x="1205061" y="643161"/>
                  </a:cubicBezTo>
                  <a:cubicBezTo>
                    <a:pt x="1199009" y="640631"/>
                    <a:pt x="1194569" y="637357"/>
                    <a:pt x="1191741" y="633338"/>
                  </a:cubicBezTo>
                  <a:cubicBezTo>
                    <a:pt x="1188914" y="629320"/>
                    <a:pt x="1186954" y="623888"/>
                    <a:pt x="1185862" y="617042"/>
                  </a:cubicBezTo>
                  <a:cubicBezTo>
                    <a:pt x="1184970" y="612180"/>
                    <a:pt x="1184523" y="602357"/>
                    <a:pt x="1184523" y="587574"/>
                  </a:cubicBezTo>
                  <a:lnTo>
                    <a:pt x="1184523" y="518666"/>
                  </a:lnTo>
                  <a:lnTo>
                    <a:pt x="1165324" y="518666"/>
                  </a:lnTo>
                  <a:lnTo>
                    <a:pt x="1165324" y="485329"/>
                  </a:lnTo>
                  <a:lnTo>
                    <a:pt x="1184523" y="485329"/>
                  </a:lnTo>
                  <a:lnTo>
                    <a:pt x="1184523" y="453926"/>
                  </a:lnTo>
                  <a:close/>
                  <a:moveTo>
                    <a:pt x="1287214" y="425202"/>
                  </a:moveTo>
                  <a:lnTo>
                    <a:pt x="1329035" y="425202"/>
                  </a:lnTo>
                  <a:lnTo>
                    <a:pt x="1329035" y="505421"/>
                  </a:lnTo>
                  <a:cubicBezTo>
                    <a:pt x="1342529" y="489645"/>
                    <a:pt x="1358652" y="481757"/>
                    <a:pt x="1377404" y="481757"/>
                  </a:cubicBezTo>
                  <a:cubicBezTo>
                    <a:pt x="1387028" y="481757"/>
                    <a:pt x="1395710" y="483543"/>
                    <a:pt x="1403449" y="487115"/>
                  </a:cubicBezTo>
                  <a:cubicBezTo>
                    <a:pt x="1411188" y="490687"/>
                    <a:pt x="1417017" y="495251"/>
                    <a:pt x="1420936" y="500807"/>
                  </a:cubicBezTo>
                  <a:cubicBezTo>
                    <a:pt x="1424856" y="506363"/>
                    <a:pt x="1427534" y="512515"/>
                    <a:pt x="1428973" y="519262"/>
                  </a:cubicBezTo>
                  <a:cubicBezTo>
                    <a:pt x="1430412" y="526008"/>
                    <a:pt x="1431131" y="536476"/>
                    <a:pt x="1431131" y="550664"/>
                  </a:cubicBezTo>
                  <a:lnTo>
                    <a:pt x="1431131" y="643384"/>
                  </a:lnTo>
                  <a:lnTo>
                    <a:pt x="1389310" y="643384"/>
                  </a:lnTo>
                  <a:lnTo>
                    <a:pt x="1389310" y="559892"/>
                  </a:lnTo>
                  <a:cubicBezTo>
                    <a:pt x="1389310" y="543322"/>
                    <a:pt x="1388517" y="532805"/>
                    <a:pt x="1386929" y="528340"/>
                  </a:cubicBezTo>
                  <a:cubicBezTo>
                    <a:pt x="1385342" y="523875"/>
                    <a:pt x="1382539" y="520328"/>
                    <a:pt x="1378520" y="517699"/>
                  </a:cubicBezTo>
                  <a:cubicBezTo>
                    <a:pt x="1374502" y="515070"/>
                    <a:pt x="1369467" y="513755"/>
                    <a:pt x="1363414" y="513755"/>
                  </a:cubicBezTo>
                  <a:cubicBezTo>
                    <a:pt x="1356469" y="513755"/>
                    <a:pt x="1350268" y="515442"/>
                    <a:pt x="1344811" y="518815"/>
                  </a:cubicBezTo>
                  <a:cubicBezTo>
                    <a:pt x="1339354" y="522189"/>
                    <a:pt x="1335360" y="527273"/>
                    <a:pt x="1332830" y="534070"/>
                  </a:cubicBezTo>
                  <a:cubicBezTo>
                    <a:pt x="1330300" y="540866"/>
                    <a:pt x="1329035" y="550912"/>
                    <a:pt x="1329035" y="564208"/>
                  </a:cubicBezTo>
                  <a:lnTo>
                    <a:pt x="1329035" y="643384"/>
                  </a:lnTo>
                  <a:lnTo>
                    <a:pt x="1287214" y="643384"/>
                  </a:lnTo>
                  <a:close/>
                  <a:moveTo>
                    <a:pt x="534888" y="425202"/>
                  </a:moveTo>
                  <a:lnTo>
                    <a:pt x="576709" y="425202"/>
                  </a:lnTo>
                  <a:lnTo>
                    <a:pt x="576709" y="463898"/>
                  </a:lnTo>
                  <a:lnTo>
                    <a:pt x="534888" y="463898"/>
                  </a:lnTo>
                  <a:close/>
                  <a:moveTo>
                    <a:pt x="172789" y="425202"/>
                  </a:moveTo>
                  <a:lnTo>
                    <a:pt x="214610" y="425202"/>
                  </a:lnTo>
                  <a:lnTo>
                    <a:pt x="214610" y="505421"/>
                  </a:lnTo>
                  <a:cubicBezTo>
                    <a:pt x="228104" y="489645"/>
                    <a:pt x="244227" y="481757"/>
                    <a:pt x="262979" y="481757"/>
                  </a:cubicBezTo>
                  <a:cubicBezTo>
                    <a:pt x="272604" y="481757"/>
                    <a:pt x="281285" y="483543"/>
                    <a:pt x="289024" y="487115"/>
                  </a:cubicBezTo>
                  <a:cubicBezTo>
                    <a:pt x="296763" y="490687"/>
                    <a:pt x="302592" y="495251"/>
                    <a:pt x="306512" y="500807"/>
                  </a:cubicBezTo>
                  <a:cubicBezTo>
                    <a:pt x="310431" y="506363"/>
                    <a:pt x="313110" y="512515"/>
                    <a:pt x="314548" y="519262"/>
                  </a:cubicBezTo>
                  <a:cubicBezTo>
                    <a:pt x="315987" y="526008"/>
                    <a:pt x="316706" y="536476"/>
                    <a:pt x="316706" y="550664"/>
                  </a:cubicBezTo>
                  <a:lnTo>
                    <a:pt x="316706" y="643384"/>
                  </a:lnTo>
                  <a:lnTo>
                    <a:pt x="274886" y="643384"/>
                  </a:lnTo>
                  <a:lnTo>
                    <a:pt x="274886" y="559892"/>
                  </a:lnTo>
                  <a:cubicBezTo>
                    <a:pt x="274886" y="543322"/>
                    <a:pt x="274092" y="532805"/>
                    <a:pt x="272504" y="528340"/>
                  </a:cubicBezTo>
                  <a:cubicBezTo>
                    <a:pt x="270917" y="523875"/>
                    <a:pt x="268114" y="520328"/>
                    <a:pt x="264096" y="517699"/>
                  </a:cubicBezTo>
                  <a:cubicBezTo>
                    <a:pt x="260077" y="515070"/>
                    <a:pt x="255042" y="513755"/>
                    <a:pt x="248989" y="513755"/>
                  </a:cubicBezTo>
                  <a:cubicBezTo>
                    <a:pt x="242044" y="513755"/>
                    <a:pt x="235843" y="515442"/>
                    <a:pt x="230386" y="518815"/>
                  </a:cubicBezTo>
                  <a:cubicBezTo>
                    <a:pt x="224929" y="522189"/>
                    <a:pt x="220935" y="527273"/>
                    <a:pt x="218405" y="534070"/>
                  </a:cubicBezTo>
                  <a:cubicBezTo>
                    <a:pt x="215875" y="540866"/>
                    <a:pt x="214610" y="550912"/>
                    <a:pt x="214610" y="564208"/>
                  </a:cubicBezTo>
                  <a:lnTo>
                    <a:pt x="214610" y="643384"/>
                  </a:lnTo>
                  <a:lnTo>
                    <a:pt x="172789" y="643384"/>
                  </a:lnTo>
                  <a:close/>
                  <a:moveTo>
                    <a:pt x="0" y="425202"/>
                  </a:moveTo>
                  <a:lnTo>
                    <a:pt x="41821" y="425202"/>
                  </a:lnTo>
                  <a:lnTo>
                    <a:pt x="41821" y="540990"/>
                  </a:lnTo>
                  <a:lnTo>
                    <a:pt x="90785" y="485329"/>
                  </a:lnTo>
                  <a:lnTo>
                    <a:pt x="142280" y="485329"/>
                  </a:lnTo>
                  <a:lnTo>
                    <a:pt x="88255" y="543074"/>
                  </a:lnTo>
                  <a:lnTo>
                    <a:pt x="146149" y="643384"/>
                  </a:lnTo>
                  <a:lnTo>
                    <a:pt x="101054" y="643384"/>
                  </a:lnTo>
                  <a:lnTo>
                    <a:pt x="61317" y="572393"/>
                  </a:lnTo>
                  <a:lnTo>
                    <a:pt x="41821" y="592783"/>
                  </a:lnTo>
                  <a:lnTo>
                    <a:pt x="41821" y="643384"/>
                  </a:lnTo>
                  <a:lnTo>
                    <a:pt x="0" y="643384"/>
                  </a:lnTo>
                  <a:close/>
                  <a:moveTo>
                    <a:pt x="1510903" y="421481"/>
                  </a:moveTo>
                  <a:lnTo>
                    <a:pt x="1549598" y="421481"/>
                  </a:lnTo>
                  <a:lnTo>
                    <a:pt x="1580406" y="465386"/>
                  </a:lnTo>
                  <a:lnTo>
                    <a:pt x="1546771" y="465386"/>
                  </a:lnTo>
                  <a:lnTo>
                    <a:pt x="1529507" y="443210"/>
                  </a:lnTo>
                  <a:lnTo>
                    <a:pt x="1513433" y="465386"/>
                  </a:lnTo>
                  <a:lnTo>
                    <a:pt x="1479649" y="465386"/>
                  </a:lnTo>
                  <a:close/>
                  <a:moveTo>
                    <a:pt x="418058" y="416273"/>
                  </a:moveTo>
                  <a:cubicBezTo>
                    <a:pt x="430262" y="416372"/>
                    <a:pt x="440234" y="418356"/>
                    <a:pt x="447973" y="422226"/>
                  </a:cubicBezTo>
                  <a:cubicBezTo>
                    <a:pt x="456505" y="426393"/>
                    <a:pt x="460871" y="432197"/>
                    <a:pt x="461070" y="439639"/>
                  </a:cubicBezTo>
                  <a:cubicBezTo>
                    <a:pt x="461466" y="449957"/>
                    <a:pt x="452438" y="456258"/>
                    <a:pt x="433983" y="458540"/>
                  </a:cubicBezTo>
                  <a:lnTo>
                    <a:pt x="433983" y="465981"/>
                  </a:lnTo>
                  <a:lnTo>
                    <a:pt x="417314" y="465981"/>
                  </a:lnTo>
                  <a:lnTo>
                    <a:pt x="417314" y="449610"/>
                  </a:lnTo>
                  <a:cubicBezTo>
                    <a:pt x="422970" y="449015"/>
                    <a:pt x="426591" y="448469"/>
                    <a:pt x="428178" y="447973"/>
                  </a:cubicBezTo>
                  <a:cubicBezTo>
                    <a:pt x="433437" y="446683"/>
                    <a:pt x="436116" y="444401"/>
                    <a:pt x="436215" y="441127"/>
                  </a:cubicBezTo>
                  <a:cubicBezTo>
                    <a:pt x="436314" y="438845"/>
                    <a:pt x="434925" y="436910"/>
                    <a:pt x="432048" y="435323"/>
                  </a:cubicBezTo>
                  <a:cubicBezTo>
                    <a:pt x="427881" y="433040"/>
                    <a:pt x="421283" y="431899"/>
                    <a:pt x="412254" y="431899"/>
                  </a:cubicBezTo>
                  <a:cubicBezTo>
                    <a:pt x="409178" y="431899"/>
                    <a:pt x="404515" y="432098"/>
                    <a:pt x="398264" y="432495"/>
                  </a:cubicBezTo>
                  <a:lnTo>
                    <a:pt x="396627" y="417314"/>
                  </a:lnTo>
                  <a:cubicBezTo>
                    <a:pt x="400496" y="416521"/>
                    <a:pt x="407640" y="416173"/>
                    <a:pt x="418058" y="416273"/>
                  </a:cubicBezTo>
                  <a:close/>
                  <a:moveTo>
                    <a:pt x="1521916" y="367457"/>
                  </a:moveTo>
                  <a:cubicBezTo>
                    <a:pt x="1534120" y="367556"/>
                    <a:pt x="1544092" y="369540"/>
                    <a:pt x="1551831" y="373410"/>
                  </a:cubicBezTo>
                  <a:cubicBezTo>
                    <a:pt x="1560364" y="377577"/>
                    <a:pt x="1564729" y="383381"/>
                    <a:pt x="1564928" y="390823"/>
                  </a:cubicBezTo>
                  <a:cubicBezTo>
                    <a:pt x="1565325" y="401142"/>
                    <a:pt x="1556296" y="407442"/>
                    <a:pt x="1537841" y="409724"/>
                  </a:cubicBezTo>
                  <a:lnTo>
                    <a:pt x="1537841" y="417165"/>
                  </a:lnTo>
                  <a:lnTo>
                    <a:pt x="1521172" y="417165"/>
                  </a:lnTo>
                  <a:lnTo>
                    <a:pt x="1521172" y="400794"/>
                  </a:lnTo>
                  <a:cubicBezTo>
                    <a:pt x="1526828" y="400199"/>
                    <a:pt x="1530449" y="399653"/>
                    <a:pt x="1532037" y="399157"/>
                  </a:cubicBezTo>
                  <a:cubicBezTo>
                    <a:pt x="1537295" y="397867"/>
                    <a:pt x="1539974" y="395585"/>
                    <a:pt x="1540073" y="392311"/>
                  </a:cubicBezTo>
                  <a:cubicBezTo>
                    <a:pt x="1540173" y="390029"/>
                    <a:pt x="1538784" y="388094"/>
                    <a:pt x="1535906" y="386507"/>
                  </a:cubicBezTo>
                  <a:cubicBezTo>
                    <a:pt x="1531739" y="384225"/>
                    <a:pt x="1525141" y="383084"/>
                    <a:pt x="1516112" y="383084"/>
                  </a:cubicBezTo>
                  <a:cubicBezTo>
                    <a:pt x="1513036" y="383084"/>
                    <a:pt x="1508373" y="383282"/>
                    <a:pt x="1502122" y="383679"/>
                  </a:cubicBezTo>
                  <a:lnTo>
                    <a:pt x="1500485" y="368499"/>
                  </a:lnTo>
                  <a:cubicBezTo>
                    <a:pt x="1504355" y="367705"/>
                    <a:pt x="1511498" y="367358"/>
                    <a:pt x="1521916" y="367457"/>
                  </a:cubicBezTo>
                  <a:close/>
                  <a:moveTo>
                    <a:pt x="1660326" y="196007"/>
                  </a:moveTo>
                  <a:cubicBezTo>
                    <a:pt x="1654969" y="197793"/>
                    <a:pt x="1646486" y="199926"/>
                    <a:pt x="1634877" y="202407"/>
                  </a:cubicBezTo>
                  <a:cubicBezTo>
                    <a:pt x="1623268" y="204887"/>
                    <a:pt x="1615678" y="207318"/>
                    <a:pt x="1612106" y="209699"/>
                  </a:cubicBezTo>
                  <a:cubicBezTo>
                    <a:pt x="1606649" y="213569"/>
                    <a:pt x="1603921" y="218480"/>
                    <a:pt x="1603921" y="224433"/>
                  </a:cubicBezTo>
                  <a:cubicBezTo>
                    <a:pt x="1603921" y="230287"/>
                    <a:pt x="1606104" y="235347"/>
                    <a:pt x="1610469" y="239614"/>
                  </a:cubicBezTo>
                  <a:cubicBezTo>
                    <a:pt x="1614835" y="243880"/>
                    <a:pt x="1620391" y="246013"/>
                    <a:pt x="1627138" y="246013"/>
                  </a:cubicBezTo>
                  <a:cubicBezTo>
                    <a:pt x="1634678" y="246013"/>
                    <a:pt x="1641872" y="243533"/>
                    <a:pt x="1648718" y="238572"/>
                  </a:cubicBezTo>
                  <a:cubicBezTo>
                    <a:pt x="1653778" y="234801"/>
                    <a:pt x="1657102" y="230188"/>
                    <a:pt x="1658690" y="224731"/>
                  </a:cubicBezTo>
                  <a:cubicBezTo>
                    <a:pt x="1659781" y="221159"/>
                    <a:pt x="1660326" y="214362"/>
                    <a:pt x="1660326" y="204341"/>
                  </a:cubicBezTo>
                  <a:close/>
                  <a:moveTo>
                    <a:pt x="1083022" y="144364"/>
                  </a:moveTo>
                  <a:cubicBezTo>
                    <a:pt x="1072108" y="144364"/>
                    <a:pt x="1062930" y="148531"/>
                    <a:pt x="1055489" y="156865"/>
                  </a:cubicBezTo>
                  <a:cubicBezTo>
                    <a:pt x="1048048" y="165199"/>
                    <a:pt x="1044327" y="177205"/>
                    <a:pt x="1044327" y="192882"/>
                  </a:cubicBezTo>
                  <a:cubicBezTo>
                    <a:pt x="1044327" y="208558"/>
                    <a:pt x="1048048" y="220564"/>
                    <a:pt x="1055489" y="228898"/>
                  </a:cubicBezTo>
                  <a:cubicBezTo>
                    <a:pt x="1062930" y="237232"/>
                    <a:pt x="1072108" y="241399"/>
                    <a:pt x="1083022" y="241399"/>
                  </a:cubicBezTo>
                  <a:cubicBezTo>
                    <a:pt x="1093936" y="241399"/>
                    <a:pt x="1103089" y="237232"/>
                    <a:pt x="1110481" y="228898"/>
                  </a:cubicBezTo>
                  <a:cubicBezTo>
                    <a:pt x="1117873" y="220564"/>
                    <a:pt x="1121569" y="208459"/>
                    <a:pt x="1121569" y="192584"/>
                  </a:cubicBezTo>
                  <a:cubicBezTo>
                    <a:pt x="1121569" y="177106"/>
                    <a:pt x="1117873" y="165199"/>
                    <a:pt x="1110481" y="156865"/>
                  </a:cubicBezTo>
                  <a:cubicBezTo>
                    <a:pt x="1103089" y="148531"/>
                    <a:pt x="1093936" y="144364"/>
                    <a:pt x="1083022" y="144364"/>
                  </a:cubicBezTo>
                  <a:close/>
                  <a:moveTo>
                    <a:pt x="540097" y="144364"/>
                  </a:moveTo>
                  <a:cubicBezTo>
                    <a:pt x="529183" y="144364"/>
                    <a:pt x="520005" y="148531"/>
                    <a:pt x="512564" y="156865"/>
                  </a:cubicBezTo>
                  <a:cubicBezTo>
                    <a:pt x="505123" y="165199"/>
                    <a:pt x="501402" y="177205"/>
                    <a:pt x="501402" y="192882"/>
                  </a:cubicBezTo>
                  <a:cubicBezTo>
                    <a:pt x="501402" y="208558"/>
                    <a:pt x="505123" y="220564"/>
                    <a:pt x="512564" y="228898"/>
                  </a:cubicBezTo>
                  <a:cubicBezTo>
                    <a:pt x="520005" y="237232"/>
                    <a:pt x="529183" y="241399"/>
                    <a:pt x="540097" y="241399"/>
                  </a:cubicBezTo>
                  <a:cubicBezTo>
                    <a:pt x="551011" y="241399"/>
                    <a:pt x="560164" y="237232"/>
                    <a:pt x="567556" y="228898"/>
                  </a:cubicBezTo>
                  <a:cubicBezTo>
                    <a:pt x="574948" y="220564"/>
                    <a:pt x="578644" y="208459"/>
                    <a:pt x="578644" y="192584"/>
                  </a:cubicBezTo>
                  <a:cubicBezTo>
                    <a:pt x="578644" y="177106"/>
                    <a:pt x="574948" y="165199"/>
                    <a:pt x="567556" y="156865"/>
                  </a:cubicBezTo>
                  <a:cubicBezTo>
                    <a:pt x="560164" y="148531"/>
                    <a:pt x="551011" y="144364"/>
                    <a:pt x="540097" y="144364"/>
                  </a:cubicBezTo>
                  <a:close/>
                  <a:moveTo>
                    <a:pt x="649188" y="113854"/>
                  </a:moveTo>
                  <a:lnTo>
                    <a:pt x="691009" y="113854"/>
                  </a:lnTo>
                  <a:lnTo>
                    <a:pt x="691009" y="271909"/>
                  </a:lnTo>
                  <a:lnTo>
                    <a:pt x="649188" y="271909"/>
                  </a:lnTo>
                  <a:close/>
                  <a:moveTo>
                    <a:pt x="1811982" y="110282"/>
                  </a:moveTo>
                  <a:cubicBezTo>
                    <a:pt x="1831231" y="110282"/>
                    <a:pt x="1846536" y="114424"/>
                    <a:pt x="1857896" y="122709"/>
                  </a:cubicBezTo>
                  <a:cubicBezTo>
                    <a:pt x="1869256" y="130994"/>
                    <a:pt x="1877417" y="143619"/>
                    <a:pt x="1882378" y="160586"/>
                  </a:cubicBezTo>
                  <a:lnTo>
                    <a:pt x="1841153" y="168027"/>
                  </a:lnTo>
                  <a:cubicBezTo>
                    <a:pt x="1839764" y="159792"/>
                    <a:pt x="1836614" y="153591"/>
                    <a:pt x="1831702" y="149424"/>
                  </a:cubicBezTo>
                  <a:cubicBezTo>
                    <a:pt x="1826791" y="145257"/>
                    <a:pt x="1820416" y="143173"/>
                    <a:pt x="1812578" y="143173"/>
                  </a:cubicBezTo>
                  <a:cubicBezTo>
                    <a:pt x="1802160" y="143173"/>
                    <a:pt x="1793850" y="146770"/>
                    <a:pt x="1787649" y="153963"/>
                  </a:cubicBezTo>
                  <a:cubicBezTo>
                    <a:pt x="1781448" y="161156"/>
                    <a:pt x="1778347" y="173187"/>
                    <a:pt x="1778347" y="190054"/>
                  </a:cubicBezTo>
                  <a:cubicBezTo>
                    <a:pt x="1778347" y="208806"/>
                    <a:pt x="1781498" y="222052"/>
                    <a:pt x="1787798" y="229791"/>
                  </a:cubicBezTo>
                  <a:cubicBezTo>
                    <a:pt x="1794098" y="237530"/>
                    <a:pt x="1802557" y="241399"/>
                    <a:pt x="1813173" y="241399"/>
                  </a:cubicBezTo>
                  <a:cubicBezTo>
                    <a:pt x="1821110" y="241399"/>
                    <a:pt x="1827609" y="239142"/>
                    <a:pt x="1832670" y="234628"/>
                  </a:cubicBezTo>
                  <a:cubicBezTo>
                    <a:pt x="1837730" y="230113"/>
                    <a:pt x="1841302" y="222349"/>
                    <a:pt x="1843385" y="211336"/>
                  </a:cubicBezTo>
                  <a:lnTo>
                    <a:pt x="1884462" y="218331"/>
                  </a:lnTo>
                  <a:cubicBezTo>
                    <a:pt x="1880195" y="237183"/>
                    <a:pt x="1872010" y="251421"/>
                    <a:pt x="1859905" y="261045"/>
                  </a:cubicBezTo>
                  <a:cubicBezTo>
                    <a:pt x="1847800" y="270669"/>
                    <a:pt x="1831578" y="275481"/>
                    <a:pt x="1811238" y="275481"/>
                  </a:cubicBezTo>
                  <a:cubicBezTo>
                    <a:pt x="1788120" y="275481"/>
                    <a:pt x="1769690" y="268189"/>
                    <a:pt x="1755949" y="253603"/>
                  </a:cubicBezTo>
                  <a:cubicBezTo>
                    <a:pt x="1742207" y="239018"/>
                    <a:pt x="1735336" y="218827"/>
                    <a:pt x="1735336" y="193030"/>
                  </a:cubicBezTo>
                  <a:cubicBezTo>
                    <a:pt x="1735336" y="166936"/>
                    <a:pt x="1742232" y="146621"/>
                    <a:pt x="1756023" y="132085"/>
                  </a:cubicBezTo>
                  <a:cubicBezTo>
                    <a:pt x="1769814" y="117550"/>
                    <a:pt x="1788468" y="110282"/>
                    <a:pt x="1811982" y="110282"/>
                  </a:cubicBezTo>
                  <a:close/>
                  <a:moveTo>
                    <a:pt x="1634877" y="110282"/>
                  </a:moveTo>
                  <a:cubicBezTo>
                    <a:pt x="1653530" y="110282"/>
                    <a:pt x="1667421" y="112490"/>
                    <a:pt x="1676549" y="116905"/>
                  </a:cubicBezTo>
                  <a:cubicBezTo>
                    <a:pt x="1685677" y="121320"/>
                    <a:pt x="1692101" y="126926"/>
                    <a:pt x="1695822" y="133722"/>
                  </a:cubicBezTo>
                  <a:cubicBezTo>
                    <a:pt x="1699543" y="140519"/>
                    <a:pt x="1701403" y="152996"/>
                    <a:pt x="1701403" y="171153"/>
                  </a:cubicBezTo>
                  <a:lnTo>
                    <a:pt x="1700957" y="219968"/>
                  </a:lnTo>
                  <a:cubicBezTo>
                    <a:pt x="1700957" y="233859"/>
                    <a:pt x="1701626" y="244103"/>
                    <a:pt x="1702966" y="250701"/>
                  </a:cubicBezTo>
                  <a:cubicBezTo>
                    <a:pt x="1704305" y="257299"/>
                    <a:pt x="1706810" y="264369"/>
                    <a:pt x="1710482" y="271909"/>
                  </a:cubicBezTo>
                  <a:lnTo>
                    <a:pt x="1669108" y="271909"/>
                  </a:lnTo>
                  <a:cubicBezTo>
                    <a:pt x="1668016" y="269131"/>
                    <a:pt x="1666676" y="265014"/>
                    <a:pt x="1665089" y="259556"/>
                  </a:cubicBezTo>
                  <a:cubicBezTo>
                    <a:pt x="1664394" y="257076"/>
                    <a:pt x="1663898" y="255439"/>
                    <a:pt x="1663601" y="254645"/>
                  </a:cubicBezTo>
                  <a:cubicBezTo>
                    <a:pt x="1656457" y="261590"/>
                    <a:pt x="1648817" y="266799"/>
                    <a:pt x="1640681" y="270272"/>
                  </a:cubicBezTo>
                  <a:cubicBezTo>
                    <a:pt x="1632545" y="273745"/>
                    <a:pt x="1623864" y="275481"/>
                    <a:pt x="1614636" y="275481"/>
                  </a:cubicBezTo>
                  <a:cubicBezTo>
                    <a:pt x="1598364" y="275481"/>
                    <a:pt x="1585540" y="271066"/>
                    <a:pt x="1576164" y="262235"/>
                  </a:cubicBezTo>
                  <a:cubicBezTo>
                    <a:pt x="1566788" y="253405"/>
                    <a:pt x="1562100" y="242243"/>
                    <a:pt x="1562100" y="228749"/>
                  </a:cubicBezTo>
                  <a:cubicBezTo>
                    <a:pt x="1562100" y="219819"/>
                    <a:pt x="1564233" y="211857"/>
                    <a:pt x="1568500" y="204862"/>
                  </a:cubicBezTo>
                  <a:cubicBezTo>
                    <a:pt x="1572766" y="197867"/>
                    <a:pt x="1578744" y="192509"/>
                    <a:pt x="1586433" y="188789"/>
                  </a:cubicBezTo>
                  <a:cubicBezTo>
                    <a:pt x="1594123" y="185068"/>
                    <a:pt x="1605211" y="181819"/>
                    <a:pt x="1619696" y="179040"/>
                  </a:cubicBezTo>
                  <a:cubicBezTo>
                    <a:pt x="1639242" y="175369"/>
                    <a:pt x="1652786" y="171946"/>
                    <a:pt x="1660326" y="168771"/>
                  </a:cubicBezTo>
                  <a:lnTo>
                    <a:pt x="1660326" y="164604"/>
                  </a:lnTo>
                  <a:cubicBezTo>
                    <a:pt x="1660326" y="156567"/>
                    <a:pt x="1658342" y="150838"/>
                    <a:pt x="1654374" y="147415"/>
                  </a:cubicBezTo>
                  <a:cubicBezTo>
                    <a:pt x="1650405" y="143991"/>
                    <a:pt x="1642914" y="142280"/>
                    <a:pt x="1631900" y="142280"/>
                  </a:cubicBezTo>
                  <a:cubicBezTo>
                    <a:pt x="1624459" y="142280"/>
                    <a:pt x="1618655" y="143743"/>
                    <a:pt x="1614488" y="146670"/>
                  </a:cubicBezTo>
                  <a:cubicBezTo>
                    <a:pt x="1610320" y="149597"/>
                    <a:pt x="1606947" y="154732"/>
                    <a:pt x="1604367" y="162074"/>
                  </a:cubicBezTo>
                  <a:lnTo>
                    <a:pt x="1566416" y="155228"/>
                  </a:lnTo>
                  <a:cubicBezTo>
                    <a:pt x="1570682" y="139948"/>
                    <a:pt x="1578025" y="128637"/>
                    <a:pt x="1588443" y="121295"/>
                  </a:cubicBezTo>
                  <a:cubicBezTo>
                    <a:pt x="1598860" y="113953"/>
                    <a:pt x="1614339" y="110282"/>
                    <a:pt x="1634877" y="110282"/>
                  </a:cubicBezTo>
                  <a:close/>
                  <a:moveTo>
                    <a:pt x="1282750" y="110282"/>
                  </a:moveTo>
                  <a:cubicBezTo>
                    <a:pt x="1291977" y="110282"/>
                    <a:pt x="1300411" y="111944"/>
                    <a:pt x="1308050" y="115268"/>
                  </a:cubicBezTo>
                  <a:cubicBezTo>
                    <a:pt x="1315690" y="118591"/>
                    <a:pt x="1321470" y="122833"/>
                    <a:pt x="1325389" y="127992"/>
                  </a:cubicBezTo>
                  <a:cubicBezTo>
                    <a:pt x="1329308" y="133152"/>
                    <a:pt x="1332037" y="139006"/>
                    <a:pt x="1333574" y="145554"/>
                  </a:cubicBezTo>
                  <a:cubicBezTo>
                    <a:pt x="1335112" y="152103"/>
                    <a:pt x="1335881" y="161479"/>
                    <a:pt x="1335881" y="173683"/>
                  </a:cubicBezTo>
                  <a:lnTo>
                    <a:pt x="1335881" y="271909"/>
                  </a:lnTo>
                  <a:lnTo>
                    <a:pt x="1294060" y="271909"/>
                  </a:lnTo>
                  <a:lnTo>
                    <a:pt x="1294060" y="191244"/>
                  </a:lnTo>
                  <a:cubicBezTo>
                    <a:pt x="1294060" y="174179"/>
                    <a:pt x="1293168" y="163141"/>
                    <a:pt x="1291382" y="158130"/>
                  </a:cubicBezTo>
                  <a:cubicBezTo>
                    <a:pt x="1289596" y="153120"/>
                    <a:pt x="1286694" y="149225"/>
                    <a:pt x="1282675" y="146447"/>
                  </a:cubicBezTo>
                  <a:cubicBezTo>
                    <a:pt x="1278657" y="143669"/>
                    <a:pt x="1273820" y="142280"/>
                    <a:pt x="1268164" y="142280"/>
                  </a:cubicBezTo>
                  <a:cubicBezTo>
                    <a:pt x="1260921" y="142280"/>
                    <a:pt x="1254422" y="144264"/>
                    <a:pt x="1248668" y="148233"/>
                  </a:cubicBezTo>
                  <a:cubicBezTo>
                    <a:pt x="1242913" y="152202"/>
                    <a:pt x="1238969" y="157460"/>
                    <a:pt x="1236836" y="164009"/>
                  </a:cubicBezTo>
                  <a:cubicBezTo>
                    <a:pt x="1234703" y="170557"/>
                    <a:pt x="1233636" y="182662"/>
                    <a:pt x="1233636" y="200323"/>
                  </a:cubicBezTo>
                  <a:lnTo>
                    <a:pt x="1233636" y="271909"/>
                  </a:lnTo>
                  <a:lnTo>
                    <a:pt x="1191816" y="271909"/>
                  </a:lnTo>
                  <a:lnTo>
                    <a:pt x="1191816" y="113854"/>
                  </a:lnTo>
                  <a:lnTo>
                    <a:pt x="1230660" y="113854"/>
                  </a:lnTo>
                  <a:lnTo>
                    <a:pt x="1230660" y="137071"/>
                  </a:lnTo>
                  <a:cubicBezTo>
                    <a:pt x="1244451" y="119212"/>
                    <a:pt x="1261814" y="110282"/>
                    <a:pt x="1282750" y="110282"/>
                  </a:cubicBezTo>
                  <a:close/>
                  <a:moveTo>
                    <a:pt x="1082873" y="110282"/>
                  </a:moveTo>
                  <a:cubicBezTo>
                    <a:pt x="1106785" y="110282"/>
                    <a:pt x="1126381" y="118046"/>
                    <a:pt x="1141660" y="133573"/>
                  </a:cubicBezTo>
                  <a:cubicBezTo>
                    <a:pt x="1156940" y="149101"/>
                    <a:pt x="1164580" y="168722"/>
                    <a:pt x="1164580" y="192435"/>
                  </a:cubicBezTo>
                  <a:cubicBezTo>
                    <a:pt x="1164580" y="216347"/>
                    <a:pt x="1156866" y="236166"/>
                    <a:pt x="1141437" y="251892"/>
                  </a:cubicBezTo>
                  <a:cubicBezTo>
                    <a:pt x="1126009" y="267618"/>
                    <a:pt x="1106587" y="275481"/>
                    <a:pt x="1083171" y="275481"/>
                  </a:cubicBezTo>
                  <a:cubicBezTo>
                    <a:pt x="1068685" y="275481"/>
                    <a:pt x="1054869" y="272207"/>
                    <a:pt x="1041722" y="265658"/>
                  </a:cubicBezTo>
                  <a:cubicBezTo>
                    <a:pt x="1028576" y="259110"/>
                    <a:pt x="1018580" y="249511"/>
                    <a:pt x="1011734" y="236860"/>
                  </a:cubicBezTo>
                  <a:cubicBezTo>
                    <a:pt x="1004888" y="224210"/>
                    <a:pt x="1001464" y="208806"/>
                    <a:pt x="1001464" y="190649"/>
                  </a:cubicBezTo>
                  <a:cubicBezTo>
                    <a:pt x="1001464" y="176758"/>
                    <a:pt x="1004888" y="163314"/>
                    <a:pt x="1011734" y="150317"/>
                  </a:cubicBezTo>
                  <a:cubicBezTo>
                    <a:pt x="1018580" y="137319"/>
                    <a:pt x="1028278" y="127397"/>
                    <a:pt x="1040830" y="120551"/>
                  </a:cubicBezTo>
                  <a:cubicBezTo>
                    <a:pt x="1053381" y="113705"/>
                    <a:pt x="1067395" y="110282"/>
                    <a:pt x="1082873" y="110282"/>
                  </a:cubicBezTo>
                  <a:close/>
                  <a:moveTo>
                    <a:pt x="920800" y="110282"/>
                  </a:moveTo>
                  <a:cubicBezTo>
                    <a:pt x="930027" y="110282"/>
                    <a:pt x="938461" y="111944"/>
                    <a:pt x="946100" y="115268"/>
                  </a:cubicBezTo>
                  <a:cubicBezTo>
                    <a:pt x="953740" y="118591"/>
                    <a:pt x="959520" y="122833"/>
                    <a:pt x="963439" y="127992"/>
                  </a:cubicBezTo>
                  <a:cubicBezTo>
                    <a:pt x="967358" y="133152"/>
                    <a:pt x="970087" y="139006"/>
                    <a:pt x="971624" y="145554"/>
                  </a:cubicBezTo>
                  <a:cubicBezTo>
                    <a:pt x="973162" y="152103"/>
                    <a:pt x="973931" y="161479"/>
                    <a:pt x="973931" y="173683"/>
                  </a:cubicBezTo>
                  <a:lnTo>
                    <a:pt x="973931" y="271909"/>
                  </a:lnTo>
                  <a:lnTo>
                    <a:pt x="932110" y="271909"/>
                  </a:lnTo>
                  <a:lnTo>
                    <a:pt x="932110" y="191244"/>
                  </a:lnTo>
                  <a:cubicBezTo>
                    <a:pt x="932110" y="174179"/>
                    <a:pt x="931218" y="163141"/>
                    <a:pt x="929432" y="158130"/>
                  </a:cubicBezTo>
                  <a:cubicBezTo>
                    <a:pt x="927646" y="153120"/>
                    <a:pt x="924744" y="149225"/>
                    <a:pt x="920725" y="146447"/>
                  </a:cubicBezTo>
                  <a:cubicBezTo>
                    <a:pt x="916707" y="143669"/>
                    <a:pt x="911870" y="142280"/>
                    <a:pt x="906214" y="142280"/>
                  </a:cubicBezTo>
                  <a:cubicBezTo>
                    <a:pt x="898972" y="142280"/>
                    <a:pt x="892472" y="144264"/>
                    <a:pt x="886718" y="148233"/>
                  </a:cubicBezTo>
                  <a:cubicBezTo>
                    <a:pt x="880963" y="152202"/>
                    <a:pt x="877019" y="157460"/>
                    <a:pt x="874886" y="164009"/>
                  </a:cubicBezTo>
                  <a:cubicBezTo>
                    <a:pt x="872753" y="170557"/>
                    <a:pt x="871686" y="182662"/>
                    <a:pt x="871686" y="200323"/>
                  </a:cubicBezTo>
                  <a:lnTo>
                    <a:pt x="871686" y="271909"/>
                  </a:lnTo>
                  <a:lnTo>
                    <a:pt x="829866" y="271909"/>
                  </a:lnTo>
                  <a:lnTo>
                    <a:pt x="829866" y="113854"/>
                  </a:lnTo>
                  <a:lnTo>
                    <a:pt x="868710" y="113854"/>
                  </a:lnTo>
                  <a:lnTo>
                    <a:pt x="868710" y="137071"/>
                  </a:lnTo>
                  <a:cubicBezTo>
                    <a:pt x="882501" y="119212"/>
                    <a:pt x="899864" y="110282"/>
                    <a:pt x="920800" y="110282"/>
                  </a:cubicBezTo>
                  <a:close/>
                  <a:moveTo>
                    <a:pt x="539948" y="110282"/>
                  </a:moveTo>
                  <a:cubicBezTo>
                    <a:pt x="563860" y="110282"/>
                    <a:pt x="583456" y="118046"/>
                    <a:pt x="598736" y="133573"/>
                  </a:cubicBezTo>
                  <a:cubicBezTo>
                    <a:pt x="614015" y="149101"/>
                    <a:pt x="621655" y="168722"/>
                    <a:pt x="621655" y="192435"/>
                  </a:cubicBezTo>
                  <a:cubicBezTo>
                    <a:pt x="621655" y="216347"/>
                    <a:pt x="613941" y="236166"/>
                    <a:pt x="598512" y="251892"/>
                  </a:cubicBezTo>
                  <a:cubicBezTo>
                    <a:pt x="583084" y="267618"/>
                    <a:pt x="563662" y="275481"/>
                    <a:pt x="540246" y="275481"/>
                  </a:cubicBezTo>
                  <a:cubicBezTo>
                    <a:pt x="525760" y="275481"/>
                    <a:pt x="511944" y="272207"/>
                    <a:pt x="498797" y="265658"/>
                  </a:cubicBezTo>
                  <a:cubicBezTo>
                    <a:pt x="485651" y="259110"/>
                    <a:pt x="475655" y="249511"/>
                    <a:pt x="468809" y="236860"/>
                  </a:cubicBezTo>
                  <a:cubicBezTo>
                    <a:pt x="461962" y="224210"/>
                    <a:pt x="458539" y="208806"/>
                    <a:pt x="458539" y="190649"/>
                  </a:cubicBezTo>
                  <a:cubicBezTo>
                    <a:pt x="458539" y="176758"/>
                    <a:pt x="461962" y="163314"/>
                    <a:pt x="468809" y="150317"/>
                  </a:cubicBezTo>
                  <a:cubicBezTo>
                    <a:pt x="475655" y="137319"/>
                    <a:pt x="485353" y="127397"/>
                    <a:pt x="497904" y="120551"/>
                  </a:cubicBezTo>
                  <a:cubicBezTo>
                    <a:pt x="510456" y="113705"/>
                    <a:pt x="524470" y="110282"/>
                    <a:pt x="539948" y="110282"/>
                  </a:cubicBezTo>
                  <a:close/>
                  <a:moveTo>
                    <a:pt x="1512243" y="58043"/>
                  </a:moveTo>
                  <a:lnTo>
                    <a:pt x="1512243" y="113854"/>
                  </a:lnTo>
                  <a:lnTo>
                    <a:pt x="1540818" y="113854"/>
                  </a:lnTo>
                  <a:lnTo>
                    <a:pt x="1540818" y="147191"/>
                  </a:lnTo>
                  <a:lnTo>
                    <a:pt x="1512243" y="147191"/>
                  </a:lnTo>
                  <a:lnTo>
                    <a:pt x="1512243" y="210890"/>
                  </a:lnTo>
                  <a:cubicBezTo>
                    <a:pt x="1512243" y="223788"/>
                    <a:pt x="1512515" y="231304"/>
                    <a:pt x="1513061" y="233437"/>
                  </a:cubicBezTo>
                  <a:cubicBezTo>
                    <a:pt x="1513607" y="235570"/>
                    <a:pt x="1514847" y="237332"/>
                    <a:pt x="1516782" y="238721"/>
                  </a:cubicBezTo>
                  <a:cubicBezTo>
                    <a:pt x="1518717" y="240110"/>
                    <a:pt x="1521073" y="240804"/>
                    <a:pt x="1523851" y="240804"/>
                  </a:cubicBezTo>
                  <a:cubicBezTo>
                    <a:pt x="1527721" y="240804"/>
                    <a:pt x="1533327" y="239465"/>
                    <a:pt x="1540669" y="236786"/>
                  </a:cubicBezTo>
                  <a:lnTo>
                    <a:pt x="1544241" y="269230"/>
                  </a:lnTo>
                  <a:cubicBezTo>
                    <a:pt x="1534517" y="273398"/>
                    <a:pt x="1523504" y="275481"/>
                    <a:pt x="1511201" y="275481"/>
                  </a:cubicBezTo>
                  <a:cubicBezTo>
                    <a:pt x="1503660" y="275481"/>
                    <a:pt x="1496864" y="274216"/>
                    <a:pt x="1490811" y="271686"/>
                  </a:cubicBezTo>
                  <a:cubicBezTo>
                    <a:pt x="1484759" y="269156"/>
                    <a:pt x="1480319" y="265882"/>
                    <a:pt x="1477491" y="261863"/>
                  </a:cubicBezTo>
                  <a:cubicBezTo>
                    <a:pt x="1474664" y="257845"/>
                    <a:pt x="1472704" y="252413"/>
                    <a:pt x="1471612" y="245567"/>
                  </a:cubicBezTo>
                  <a:cubicBezTo>
                    <a:pt x="1470720" y="240705"/>
                    <a:pt x="1470273" y="230882"/>
                    <a:pt x="1470273" y="216099"/>
                  </a:cubicBezTo>
                  <a:lnTo>
                    <a:pt x="1470273" y="147191"/>
                  </a:lnTo>
                  <a:lnTo>
                    <a:pt x="1451074" y="147191"/>
                  </a:lnTo>
                  <a:lnTo>
                    <a:pt x="1451074" y="113854"/>
                  </a:lnTo>
                  <a:lnTo>
                    <a:pt x="1470273" y="113854"/>
                  </a:lnTo>
                  <a:lnTo>
                    <a:pt x="1470273" y="82451"/>
                  </a:lnTo>
                  <a:close/>
                  <a:moveTo>
                    <a:pt x="1915864" y="53727"/>
                  </a:moveTo>
                  <a:lnTo>
                    <a:pt x="1957685" y="53727"/>
                  </a:lnTo>
                  <a:lnTo>
                    <a:pt x="1957685" y="133946"/>
                  </a:lnTo>
                  <a:cubicBezTo>
                    <a:pt x="1971179" y="118170"/>
                    <a:pt x="1987302" y="110282"/>
                    <a:pt x="2006054" y="110282"/>
                  </a:cubicBezTo>
                  <a:cubicBezTo>
                    <a:pt x="2015678" y="110282"/>
                    <a:pt x="2024360" y="112068"/>
                    <a:pt x="2032099" y="115640"/>
                  </a:cubicBezTo>
                  <a:cubicBezTo>
                    <a:pt x="2039838" y="119212"/>
                    <a:pt x="2045668" y="123776"/>
                    <a:pt x="2049586" y="129332"/>
                  </a:cubicBezTo>
                  <a:cubicBezTo>
                    <a:pt x="2053506" y="134888"/>
                    <a:pt x="2056184" y="141040"/>
                    <a:pt x="2057623" y="147787"/>
                  </a:cubicBezTo>
                  <a:cubicBezTo>
                    <a:pt x="2059062" y="154533"/>
                    <a:pt x="2059781" y="165001"/>
                    <a:pt x="2059781" y="179189"/>
                  </a:cubicBezTo>
                  <a:lnTo>
                    <a:pt x="2059781" y="271909"/>
                  </a:lnTo>
                  <a:lnTo>
                    <a:pt x="2017960" y="271909"/>
                  </a:lnTo>
                  <a:lnTo>
                    <a:pt x="2017960" y="188417"/>
                  </a:lnTo>
                  <a:cubicBezTo>
                    <a:pt x="2017960" y="171847"/>
                    <a:pt x="2017167" y="161330"/>
                    <a:pt x="2015579" y="156865"/>
                  </a:cubicBezTo>
                  <a:cubicBezTo>
                    <a:pt x="2013992" y="152400"/>
                    <a:pt x="2011189" y="148853"/>
                    <a:pt x="2007170" y="146224"/>
                  </a:cubicBezTo>
                  <a:cubicBezTo>
                    <a:pt x="2003152" y="143595"/>
                    <a:pt x="1998117" y="142280"/>
                    <a:pt x="1992064" y="142280"/>
                  </a:cubicBezTo>
                  <a:cubicBezTo>
                    <a:pt x="1985119" y="142280"/>
                    <a:pt x="1978918" y="143967"/>
                    <a:pt x="1973461" y="147340"/>
                  </a:cubicBezTo>
                  <a:cubicBezTo>
                    <a:pt x="1968004" y="150714"/>
                    <a:pt x="1964010" y="155798"/>
                    <a:pt x="1961480" y="162595"/>
                  </a:cubicBezTo>
                  <a:cubicBezTo>
                    <a:pt x="1958950" y="169391"/>
                    <a:pt x="1957685" y="179437"/>
                    <a:pt x="1957685" y="192733"/>
                  </a:cubicBezTo>
                  <a:lnTo>
                    <a:pt x="1957685" y="271909"/>
                  </a:lnTo>
                  <a:lnTo>
                    <a:pt x="1915864" y="271909"/>
                  </a:lnTo>
                  <a:close/>
                  <a:moveTo>
                    <a:pt x="649188" y="53727"/>
                  </a:moveTo>
                  <a:lnTo>
                    <a:pt x="691009" y="53727"/>
                  </a:lnTo>
                  <a:lnTo>
                    <a:pt x="691009" y="92423"/>
                  </a:lnTo>
                  <a:lnTo>
                    <a:pt x="649188" y="92423"/>
                  </a:lnTo>
                  <a:close/>
                  <a:moveTo>
                    <a:pt x="287089" y="53727"/>
                  </a:moveTo>
                  <a:lnTo>
                    <a:pt x="328910" y="53727"/>
                  </a:lnTo>
                  <a:lnTo>
                    <a:pt x="328910" y="133946"/>
                  </a:lnTo>
                  <a:cubicBezTo>
                    <a:pt x="342404" y="118170"/>
                    <a:pt x="358527" y="110282"/>
                    <a:pt x="377279" y="110282"/>
                  </a:cubicBezTo>
                  <a:cubicBezTo>
                    <a:pt x="386904" y="110282"/>
                    <a:pt x="395585" y="112068"/>
                    <a:pt x="403324" y="115640"/>
                  </a:cubicBezTo>
                  <a:cubicBezTo>
                    <a:pt x="411063" y="119212"/>
                    <a:pt x="416892" y="123776"/>
                    <a:pt x="420812" y="129332"/>
                  </a:cubicBezTo>
                  <a:cubicBezTo>
                    <a:pt x="424731" y="134888"/>
                    <a:pt x="427410" y="141040"/>
                    <a:pt x="428848" y="147787"/>
                  </a:cubicBezTo>
                  <a:cubicBezTo>
                    <a:pt x="430287" y="154533"/>
                    <a:pt x="431006" y="165001"/>
                    <a:pt x="431006" y="179189"/>
                  </a:cubicBezTo>
                  <a:lnTo>
                    <a:pt x="431006" y="271909"/>
                  </a:lnTo>
                  <a:lnTo>
                    <a:pt x="389186" y="271909"/>
                  </a:lnTo>
                  <a:lnTo>
                    <a:pt x="389186" y="188417"/>
                  </a:lnTo>
                  <a:cubicBezTo>
                    <a:pt x="389186" y="171847"/>
                    <a:pt x="388392" y="161330"/>
                    <a:pt x="386804" y="156865"/>
                  </a:cubicBezTo>
                  <a:cubicBezTo>
                    <a:pt x="385217" y="152400"/>
                    <a:pt x="382414" y="148853"/>
                    <a:pt x="378396" y="146224"/>
                  </a:cubicBezTo>
                  <a:cubicBezTo>
                    <a:pt x="374377" y="143595"/>
                    <a:pt x="369342" y="142280"/>
                    <a:pt x="363289" y="142280"/>
                  </a:cubicBezTo>
                  <a:cubicBezTo>
                    <a:pt x="356344" y="142280"/>
                    <a:pt x="350143" y="143967"/>
                    <a:pt x="344686" y="147340"/>
                  </a:cubicBezTo>
                  <a:cubicBezTo>
                    <a:pt x="339229" y="150714"/>
                    <a:pt x="335235" y="155798"/>
                    <a:pt x="332705" y="162595"/>
                  </a:cubicBezTo>
                  <a:cubicBezTo>
                    <a:pt x="330175" y="169391"/>
                    <a:pt x="328910" y="179437"/>
                    <a:pt x="328910" y="192733"/>
                  </a:cubicBezTo>
                  <a:lnTo>
                    <a:pt x="328910" y="271909"/>
                  </a:lnTo>
                  <a:lnTo>
                    <a:pt x="287089" y="271909"/>
                  </a:lnTo>
                  <a:close/>
                  <a:moveTo>
                    <a:pt x="1635621" y="50007"/>
                  </a:moveTo>
                  <a:lnTo>
                    <a:pt x="1682502" y="50007"/>
                  </a:lnTo>
                  <a:lnTo>
                    <a:pt x="1641574" y="94506"/>
                  </a:lnTo>
                  <a:lnTo>
                    <a:pt x="1615083" y="94506"/>
                  </a:lnTo>
                  <a:close/>
                  <a:moveTo>
                    <a:pt x="520898" y="50007"/>
                  </a:moveTo>
                  <a:lnTo>
                    <a:pt x="559594" y="50007"/>
                  </a:lnTo>
                  <a:lnTo>
                    <a:pt x="590401" y="93911"/>
                  </a:lnTo>
                  <a:lnTo>
                    <a:pt x="556766" y="93911"/>
                  </a:lnTo>
                  <a:lnTo>
                    <a:pt x="539502" y="71735"/>
                  </a:lnTo>
                  <a:lnTo>
                    <a:pt x="523428" y="93911"/>
                  </a:lnTo>
                  <a:lnTo>
                    <a:pt x="489644" y="93911"/>
                  </a:lnTo>
                  <a:close/>
                  <a:moveTo>
                    <a:pt x="162818" y="50007"/>
                  </a:moveTo>
                  <a:cubicBezTo>
                    <a:pt x="189508" y="50007"/>
                    <a:pt x="211187" y="57894"/>
                    <a:pt x="227856" y="73670"/>
                  </a:cubicBezTo>
                  <a:cubicBezTo>
                    <a:pt x="237778" y="82997"/>
                    <a:pt x="245219" y="96391"/>
                    <a:pt x="250180" y="113854"/>
                  </a:cubicBezTo>
                  <a:lnTo>
                    <a:pt x="206573" y="124272"/>
                  </a:lnTo>
                  <a:cubicBezTo>
                    <a:pt x="203994" y="112961"/>
                    <a:pt x="198611" y="104031"/>
                    <a:pt x="190426" y="97483"/>
                  </a:cubicBezTo>
                  <a:cubicBezTo>
                    <a:pt x="182240" y="90934"/>
                    <a:pt x="172293" y="87660"/>
                    <a:pt x="160586" y="87660"/>
                  </a:cubicBezTo>
                  <a:cubicBezTo>
                    <a:pt x="144413" y="87660"/>
                    <a:pt x="131291" y="93464"/>
                    <a:pt x="121220" y="105073"/>
                  </a:cubicBezTo>
                  <a:cubicBezTo>
                    <a:pt x="111150" y="116682"/>
                    <a:pt x="106114" y="135483"/>
                    <a:pt x="106114" y="161479"/>
                  </a:cubicBezTo>
                  <a:cubicBezTo>
                    <a:pt x="106114" y="189062"/>
                    <a:pt x="111075" y="208707"/>
                    <a:pt x="120997" y="220415"/>
                  </a:cubicBezTo>
                  <a:cubicBezTo>
                    <a:pt x="130919" y="232123"/>
                    <a:pt x="143818" y="237976"/>
                    <a:pt x="159693" y="237976"/>
                  </a:cubicBezTo>
                  <a:cubicBezTo>
                    <a:pt x="171400" y="237976"/>
                    <a:pt x="181471" y="234256"/>
                    <a:pt x="189905" y="226814"/>
                  </a:cubicBezTo>
                  <a:cubicBezTo>
                    <a:pt x="198338" y="219373"/>
                    <a:pt x="204391" y="207665"/>
                    <a:pt x="208062" y="191691"/>
                  </a:cubicBezTo>
                  <a:lnTo>
                    <a:pt x="250775" y="205234"/>
                  </a:lnTo>
                  <a:cubicBezTo>
                    <a:pt x="244227" y="229047"/>
                    <a:pt x="233338" y="246732"/>
                    <a:pt x="218108" y="258291"/>
                  </a:cubicBezTo>
                  <a:cubicBezTo>
                    <a:pt x="202878" y="269850"/>
                    <a:pt x="183555" y="275630"/>
                    <a:pt x="160139" y="275630"/>
                  </a:cubicBezTo>
                  <a:cubicBezTo>
                    <a:pt x="131167" y="275630"/>
                    <a:pt x="107355" y="265733"/>
                    <a:pt x="88702" y="245939"/>
                  </a:cubicBezTo>
                  <a:cubicBezTo>
                    <a:pt x="70048" y="226145"/>
                    <a:pt x="60722" y="199083"/>
                    <a:pt x="60722" y="164753"/>
                  </a:cubicBezTo>
                  <a:cubicBezTo>
                    <a:pt x="60722" y="128439"/>
                    <a:pt x="70098" y="100236"/>
                    <a:pt x="88850" y="80144"/>
                  </a:cubicBezTo>
                  <a:cubicBezTo>
                    <a:pt x="107603" y="60052"/>
                    <a:pt x="132259" y="50007"/>
                    <a:pt x="162818" y="50007"/>
                  </a:cubicBezTo>
                  <a:close/>
                  <a:moveTo>
                    <a:pt x="492621" y="0"/>
                  </a:moveTo>
                  <a:lnTo>
                    <a:pt x="539502" y="0"/>
                  </a:lnTo>
                  <a:lnTo>
                    <a:pt x="560040" y="41970"/>
                  </a:lnTo>
                  <a:lnTo>
                    <a:pt x="533698" y="4197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vi-VN" sz="2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pic>
        <p:nvPicPr>
          <p:cNvPr id="28688" name="Picture 2" descr="Methods of Vegetative Propagation | Definition, Examples, Diagram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6" y="2413000"/>
            <a:ext cx="1922462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9" name="TextBox 27"/>
          <p:cNvSpPr txBox="1">
            <a:spLocks noChangeArrowheads="1"/>
          </p:cNvSpPr>
          <p:nvPr/>
        </p:nvSpPr>
        <p:spPr bwMode="auto">
          <a:xfrm>
            <a:off x="0" y="1876425"/>
            <a:ext cx="35080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 ở trùng roi xanh</a:t>
            </a:r>
            <a:endParaRPr lang="vi-VN" sz="1600" b="1" dirty="0"/>
          </a:p>
        </p:txBody>
      </p:sp>
      <p:sp>
        <p:nvSpPr>
          <p:cNvPr id="28690" name="TextBox 28"/>
          <p:cNvSpPr txBox="1">
            <a:spLocks noChangeArrowheads="1"/>
          </p:cNvSpPr>
          <p:nvPr/>
        </p:nvSpPr>
        <p:spPr bwMode="auto">
          <a:xfrm>
            <a:off x="2082800" y="2986088"/>
            <a:ext cx="1217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</a:t>
            </a:r>
          </a:p>
          <a:p>
            <a:pPr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ở cây gừng</a:t>
            </a:r>
            <a:endParaRPr lang="vi-VN" sz="1600" b="1" dirty="0"/>
          </a:p>
        </p:txBody>
      </p:sp>
      <p:sp>
        <p:nvSpPr>
          <p:cNvPr id="31" name="TextBox 30">
            <a:extLst/>
          </p:cNvPr>
          <p:cNvSpPr txBox="1"/>
          <p:nvPr/>
        </p:nvSpPr>
        <p:spPr>
          <a:xfrm>
            <a:off x="4724400" y="864990"/>
            <a:ext cx="4243387" cy="13192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vi-VN" sz="22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Câu hỏi 2: </a:t>
            </a:r>
            <a:r>
              <a:rPr lang="vi-VN" sz="2200" dirty="0">
                <a:cs typeface="Arial" panose="020B0604020202020204" pitchFamily="34" charset="0"/>
              </a:rPr>
              <a:t>Dựa vào kết quả ở câu hỏi 1, em hãy nêu các đặc điểm của sinh sản vô </a:t>
            </a:r>
            <a:r>
              <a:rPr lang="vi-VN" sz="2200" dirty="0" smtClean="0">
                <a:cs typeface="Arial" panose="020B0604020202020204" pitchFamily="34" charset="0"/>
              </a:rPr>
              <a:t>tính</a:t>
            </a:r>
            <a:r>
              <a:rPr lang="en-US" sz="2200" dirty="0" smtClean="0">
                <a:cs typeface="Arial" panose="020B0604020202020204" pitchFamily="34" charset="0"/>
              </a:rPr>
              <a:t>?</a:t>
            </a:r>
            <a:endParaRPr lang="vi-VN" sz="2200" dirty="0">
              <a:latin typeface="Arial" charset="0"/>
            </a:endParaRP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795713" y="2184400"/>
            <a:ext cx="1143000" cy="457200"/>
            <a:chOff x="800100" y="1783116"/>
            <a:chExt cx="1524000" cy="457250"/>
          </a:xfrm>
        </p:grpSpPr>
        <p:sp>
          <p:nvSpPr>
            <p:cNvPr id="36" name="Rectangle 35">
              <a:extLst/>
            </p:cNvPr>
            <p:cNvSpPr/>
            <p:nvPr/>
          </p:nvSpPr>
          <p:spPr>
            <a:xfrm>
              <a:off x="876300" y="1783116"/>
              <a:ext cx="1371600" cy="4572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 dirty="0"/>
            </a:p>
          </p:txBody>
        </p:sp>
        <p:sp>
          <p:nvSpPr>
            <p:cNvPr id="28697" name="TextBox 36"/>
            <p:cNvSpPr txBox="1">
              <a:spLocks noChangeArrowheads="1"/>
            </p:cNvSpPr>
            <p:nvPr/>
          </p:nvSpPr>
          <p:spPr bwMode="auto">
            <a:xfrm>
              <a:off x="800100" y="1844035"/>
              <a:ext cx="1524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vi-VN" b="1" dirty="0"/>
                <a:t>ĐÁP ÁN</a:t>
              </a:r>
            </a:p>
          </p:txBody>
        </p:sp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84488"/>
            <a:ext cx="5476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/>
          </p:cNvPr>
          <p:cNvSpPr txBox="1"/>
          <p:nvPr/>
        </p:nvSpPr>
        <p:spPr>
          <a:xfrm>
            <a:off x="4633912" y="2557237"/>
            <a:ext cx="4229100" cy="308084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2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vi-VN" dirty="0">
                <a:solidFill>
                  <a:srgbClr val="C00000"/>
                </a:solidFill>
              </a:rPr>
              <a:t>Đặc đi</a:t>
            </a:r>
            <a:r>
              <a:rPr lang="en-US" dirty="0">
                <a:solidFill>
                  <a:srgbClr val="C00000"/>
                </a:solidFill>
              </a:rPr>
              <a:t>ể</a:t>
            </a:r>
            <a:r>
              <a:rPr lang="vi-VN" dirty="0">
                <a:solidFill>
                  <a:srgbClr val="C00000"/>
                </a:solidFill>
              </a:rPr>
              <a:t>m của sinh sản vô tính: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en-US" b="0" dirty="0" err="1" smtClean="0">
                <a:solidFill>
                  <a:schemeClr val="tx1"/>
                </a:solidFill>
              </a:rPr>
              <a:t>chỉ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có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sự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tham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gia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của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yếu</a:t>
            </a:r>
            <a:r>
              <a:rPr lang="en-US" b="0" dirty="0" smtClean="0">
                <a:solidFill>
                  <a:schemeClr val="tx1"/>
                </a:solidFill>
              </a:rPr>
              <a:t>  </a:t>
            </a:r>
            <a:r>
              <a:rPr lang="en-US" b="0" dirty="0" err="1" smtClean="0">
                <a:solidFill>
                  <a:schemeClr val="tx1"/>
                </a:solidFill>
              </a:rPr>
              <a:t>tố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cái</a:t>
            </a:r>
            <a:r>
              <a:rPr lang="en-US" b="0" dirty="0" smtClean="0">
                <a:solidFill>
                  <a:schemeClr val="tx1"/>
                </a:solidFill>
              </a:rPr>
              <a:t> (</a:t>
            </a:r>
            <a:r>
              <a:rPr lang="en-US" b="0" dirty="0" err="1" smtClean="0">
                <a:solidFill>
                  <a:schemeClr val="tx1"/>
                </a:solidFill>
              </a:rPr>
              <a:t>mẹ</a:t>
            </a:r>
            <a:r>
              <a:rPr lang="en-US" b="0" dirty="0" smtClean="0">
                <a:solidFill>
                  <a:schemeClr val="tx1"/>
                </a:solidFill>
              </a:rPr>
              <a:t> )</a:t>
            </a:r>
            <a:endParaRPr lang="vi-VN" b="0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vi-VN" b="0" dirty="0">
                <a:solidFill>
                  <a:schemeClr val="tx1"/>
                </a:solidFill>
              </a:rPr>
              <a:t>Cơ thể con được </a:t>
            </a:r>
            <a:r>
              <a:rPr lang="vi-VN" b="0" dirty="0" smtClean="0">
                <a:solidFill>
                  <a:schemeClr val="tx1"/>
                </a:solidFill>
              </a:rPr>
              <a:t>tạo </a:t>
            </a:r>
            <a:r>
              <a:rPr lang="vi-VN" b="0" dirty="0">
                <a:solidFill>
                  <a:schemeClr val="tx1"/>
                </a:solidFill>
              </a:rPr>
              <a:t>thành từ </a:t>
            </a:r>
            <a:r>
              <a:rPr lang="vi-VN" dirty="0">
                <a:solidFill>
                  <a:srgbClr val="FF0000"/>
                </a:solidFill>
              </a:rPr>
              <a:t>một phần </a:t>
            </a:r>
            <a:r>
              <a:rPr lang="vi-VN" b="0" dirty="0">
                <a:solidFill>
                  <a:schemeClr val="tx1"/>
                </a:solidFill>
              </a:rPr>
              <a:t>của cơ thể mẹ</a:t>
            </a:r>
            <a:r>
              <a:rPr lang="en-US" b="0" dirty="0">
                <a:solidFill>
                  <a:schemeClr val="tx1"/>
                </a:solidFill>
              </a:rPr>
              <a:t>.</a:t>
            </a:r>
            <a:endParaRPr lang="vi-VN" b="0" dirty="0">
              <a:solidFill>
                <a:schemeClr val="tx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vi-VN" b="0" dirty="0">
                <a:solidFill>
                  <a:schemeClr val="tx1"/>
                </a:solidFill>
              </a:rPr>
              <a:t>Con </a:t>
            </a:r>
            <a:r>
              <a:rPr lang="vi-VN" b="0" dirty="0" smtClean="0">
                <a:solidFill>
                  <a:schemeClr val="tx1"/>
                </a:solidFill>
              </a:rPr>
              <a:t>sinh </a:t>
            </a:r>
            <a:r>
              <a:rPr lang="vi-VN" b="0" dirty="0">
                <a:solidFill>
                  <a:schemeClr val="tx1"/>
                </a:solidFill>
              </a:rPr>
              <a:t>ra </a:t>
            </a:r>
            <a:r>
              <a:rPr lang="vi-VN" dirty="0">
                <a:solidFill>
                  <a:srgbClr val="FF0000"/>
                </a:solidFill>
              </a:rPr>
              <a:t>giống nhau</a:t>
            </a:r>
            <a:r>
              <a:rPr lang="vi-VN" b="0" dirty="0">
                <a:solidFill>
                  <a:schemeClr val="tx1"/>
                </a:solidFill>
              </a:rPr>
              <a:t> và </a:t>
            </a:r>
            <a:r>
              <a:rPr lang="vi-VN" dirty="0">
                <a:solidFill>
                  <a:srgbClr val="FF0000"/>
                </a:solidFill>
              </a:rPr>
              <a:t>giống cá thể mẹ</a:t>
            </a:r>
            <a:r>
              <a:rPr lang="en-US" b="0" dirty="0">
                <a:solidFill>
                  <a:schemeClr val="tx1"/>
                </a:solidFill>
              </a:rPr>
              <a:t>.</a:t>
            </a:r>
            <a:endParaRPr lang="vi-VN" b="0" dirty="0">
              <a:solidFill>
                <a:schemeClr val="tx1"/>
              </a:solidFill>
            </a:endParaRP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49999" y="6445250"/>
            <a:ext cx="30742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1600" b="1" dirty="0">
                <a:cs typeface="Arial" pitchFamily="34" charset="0"/>
              </a:rPr>
              <a:t>Sinh sản vô tính ở </a:t>
            </a:r>
            <a:r>
              <a:rPr lang="en-US" sz="1600" b="1" dirty="0" err="1" smtClean="0">
                <a:cs typeface="Arial" pitchFamily="34" charset="0"/>
              </a:rPr>
              <a:t>thủy</a:t>
            </a:r>
            <a:r>
              <a:rPr lang="en-US" sz="1600" b="1" dirty="0" smtClean="0">
                <a:cs typeface="Arial" pitchFamily="34" charset="0"/>
              </a:rPr>
              <a:t> </a:t>
            </a:r>
            <a:r>
              <a:rPr lang="en-US" sz="1600" b="1" dirty="0" err="1" smtClean="0">
                <a:cs typeface="Arial" pitchFamily="34" charset="0"/>
              </a:rPr>
              <a:t>tức</a:t>
            </a:r>
            <a:r>
              <a:rPr lang="en-US" sz="1600" b="1" dirty="0" smtClean="0">
                <a:cs typeface="Arial" pitchFamily="34" charset="0"/>
              </a:rPr>
              <a:t> </a:t>
            </a:r>
            <a:endParaRPr lang="vi-VN" sz="1600" b="1" dirty="0"/>
          </a:p>
        </p:txBody>
      </p:sp>
    </p:spTree>
    <p:extLst>
      <p:ext uri="{BB962C8B-B14F-4D97-AF65-F5344CB8AC3E}">
        <p14:creationId xmlns:p14="http://schemas.microsoft.com/office/powerpoint/2010/main" val="28886315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0" name="TextBox 25"/>
          <p:cNvSpPr txBox="1">
            <a:spLocks noChangeArrowheads="1"/>
          </p:cNvSpPr>
          <p:nvPr/>
        </p:nvSpPr>
        <p:spPr bwMode="auto">
          <a:xfrm>
            <a:off x="1676400" y="45375"/>
            <a:ext cx="7200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2400" dirty="0">
                <a:solidFill>
                  <a:srgbClr val="000000"/>
                </a:solidFill>
                <a:cs typeface="Arial" pitchFamily="34" charset="0"/>
              </a:rPr>
              <a:t>Các </a:t>
            </a:r>
            <a:r>
              <a:rPr lang="vi-VN" sz="2400" b="1" dirty="0">
                <a:solidFill>
                  <a:srgbClr val="000000"/>
                </a:solidFill>
                <a:cs typeface="Arial" pitchFamily="34" charset="0"/>
              </a:rPr>
              <a:t>vi khuẩn, nguyên sinh vật, nấm</a:t>
            </a:r>
            <a:r>
              <a:rPr lang="vi-VN" sz="2400" dirty="0">
                <a:solidFill>
                  <a:srgbClr val="000000"/>
                </a:solidFill>
                <a:cs typeface="Arial" pitchFamily="34" charset="0"/>
              </a:rPr>
              <a:t>, một số động vật và nhiều loài thực vật có hình thức sinh sản này.</a:t>
            </a:r>
          </a:p>
        </p:txBody>
      </p:sp>
      <p:pic>
        <p:nvPicPr>
          <p:cNvPr id="297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" y="45375"/>
            <a:ext cx="7540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6850" y="4250022"/>
            <a:ext cx="3398837" cy="17789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80" y="1074597"/>
            <a:ext cx="3933854" cy="2996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6" y="4264807"/>
            <a:ext cx="4114800" cy="1914525"/>
          </a:xfrm>
          <a:prstGeom prst="rect">
            <a:avLst/>
          </a:prstGeom>
        </p:spPr>
      </p:pic>
      <p:pic>
        <p:nvPicPr>
          <p:cNvPr id="13" name="Picture 2" descr="Cool Coral Reef Wallpapers - Top Free Cool Coral Reef Backgrounds -  WallpaperAccess">
            <a:extLst>
              <a:ext uri="{FF2B5EF4-FFF2-40B4-BE49-F238E27FC236}">
                <a16:creationId xmlns:a16="http://schemas.microsoft.com/office/drawing/2014/main" id="{74918985-B4EC-4DC0-B682-E15CBC3CD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b="3313"/>
          <a:stretch/>
        </p:blipFill>
        <p:spPr bwMode="auto">
          <a:xfrm>
            <a:off x="5486399" y="1079146"/>
            <a:ext cx="3519487" cy="250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3200" y="3886200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</a:t>
            </a:r>
            <a:r>
              <a:rPr lang="en-US" dirty="0" err="1" smtClean="0"/>
              <a:t>hô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0311" y="63878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  </a:t>
            </a:r>
            <a:r>
              <a:rPr lang="en-US" dirty="0" err="1" smtClean="0"/>
              <a:t>khuẩn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6387862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Nấm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06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1"/>
            <a:ext cx="9144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930651"/>
            <a:ext cx="1476884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" y="418541"/>
            <a:ext cx="1545470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50" y="930650"/>
            <a:ext cx="1476884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6" y="418540"/>
            <a:ext cx="1545470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06" y="930650"/>
            <a:ext cx="1476884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13" y="418540"/>
            <a:ext cx="1545470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5" y="930648"/>
            <a:ext cx="1476884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61" y="418539"/>
            <a:ext cx="1545470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18" y="930648"/>
            <a:ext cx="1476884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4" y="418538"/>
            <a:ext cx="1545470" cy="13839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74630"/>
            <a:ext cx="4571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974630"/>
            <a:ext cx="4571999" cy="3348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3314691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HỘP QUÀ MAY MẮN </a:t>
            </a:r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5490" y="4572000"/>
            <a:ext cx="80010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vi-VN" altLang="en-US" b="1" u="sng" dirty="0">
                <a:latin typeface="Calibri" pitchFamily="34" charset="0"/>
              </a:rPr>
              <a:t>Luật chơi</a:t>
            </a:r>
            <a:r>
              <a:rPr lang="vi-VN" altLang="en-US" dirty="0">
                <a:latin typeface="Calibri" pitchFamily="34" charset="0"/>
              </a:rPr>
              <a:t>: </a:t>
            </a:r>
            <a:r>
              <a:rPr lang="vi-VN" altLang="en-US" b="1" i="1" dirty="0">
                <a:latin typeface="Calibri" pitchFamily="34" charset="0"/>
              </a:rPr>
              <a:t>Có </a:t>
            </a:r>
            <a:r>
              <a:rPr lang="en-US" altLang="en-US" b="1" i="1" dirty="0" smtClean="0">
                <a:latin typeface="Calibri" pitchFamily="34" charset="0"/>
              </a:rPr>
              <a:t>5</a:t>
            </a:r>
            <a:r>
              <a:rPr lang="vi-VN" altLang="en-US" b="1" i="1" dirty="0" smtClean="0">
                <a:latin typeface="Calibri" pitchFamily="34" charset="0"/>
              </a:rPr>
              <a:t> </a:t>
            </a:r>
            <a:r>
              <a:rPr lang="vi-VN" altLang="en-US" b="1" i="1" dirty="0">
                <a:latin typeface="Calibri" pitchFamily="34" charset="0"/>
              </a:rPr>
              <a:t>hộp quà khác nhau, trong mỗi hộp quà chứa một câu hỏi và 1 phần quà hấp dẫn. Mỗi bạn sẽ được chọn một hộp quà.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vi-VN" altLang="en-US" b="1" i="1" dirty="0">
                <a:latin typeface="Calibri" pitchFamily="34" charset="0"/>
              </a:rPr>
              <a:t>Nếu bạn nào trả lời đúng sẽ được nhận quà.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vi-VN" altLang="en-US" b="1" i="1" dirty="0">
                <a:latin typeface="Calibri" pitchFamily="34" charset="0"/>
              </a:rPr>
              <a:t> Nếu trả lời sai, cơ hội sẽ dành cho các bạn khác. </a:t>
            </a:r>
          </a:p>
        </p:txBody>
      </p:sp>
    </p:spTree>
    <p:extLst>
      <p:ext uri="{BB962C8B-B14F-4D97-AF65-F5344CB8AC3E}">
        <p14:creationId xmlns:p14="http://schemas.microsoft.com/office/powerpoint/2010/main" val="46638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4"/>
          <p:cNvGrpSpPr>
            <a:grpSpLocks/>
          </p:cNvGrpSpPr>
          <p:nvPr/>
        </p:nvGrpSpPr>
        <p:grpSpPr bwMode="auto">
          <a:xfrm>
            <a:off x="257175" y="-573088"/>
            <a:ext cx="8629650" cy="8378826"/>
            <a:chOff x="342951" y="-573715"/>
            <a:chExt cx="11506098" cy="8379114"/>
          </a:xfrm>
        </p:grpSpPr>
        <p:sp>
          <p:nvSpPr>
            <p:cNvPr id="19" name="Cloud 18">
              <a:extLst/>
            </p:cNvPr>
            <p:cNvSpPr/>
            <p:nvPr/>
          </p:nvSpPr>
          <p:spPr>
            <a:xfrm rot="352702">
              <a:off x="342951" y="-573715"/>
              <a:ext cx="11506098" cy="8341013"/>
            </a:xfrm>
            <a:prstGeom prst="cloud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Cloud 17">
              <a:extLst/>
            </p:cNvPr>
            <p:cNvSpPr/>
            <p:nvPr/>
          </p:nvSpPr>
          <p:spPr>
            <a:xfrm rot="352702">
              <a:off x="717598" y="-573715"/>
              <a:ext cx="10756805" cy="8341013"/>
            </a:xfrm>
            <a:prstGeom prst="clou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" name="Cloud 3">
              <a:extLst/>
            </p:cNvPr>
            <p:cNvSpPr/>
            <p:nvPr/>
          </p:nvSpPr>
          <p:spPr>
            <a:xfrm rot="352702">
              <a:off x="939846" y="-535614"/>
              <a:ext cx="10286909" cy="8341013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7" name="Freeform: Shape 26">
            <a:extLst/>
          </p:cNvPr>
          <p:cNvSpPr/>
          <p:nvPr/>
        </p:nvSpPr>
        <p:spPr>
          <a:xfrm rot="225866">
            <a:off x="-6350" y="-400050"/>
            <a:ext cx="9161463" cy="1479550"/>
          </a:xfrm>
          <a:custGeom>
            <a:avLst/>
            <a:gdLst>
              <a:gd name="connsiteX0" fmla="*/ 0 w 12215298"/>
              <a:gd name="connsiteY0" fmla="*/ 800460 h 1478987"/>
              <a:gd name="connsiteX1" fmla="*/ 12165694 w 12215298"/>
              <a:gd name="connsiteY1" fmla="*/ 0 h 1478987"/>
              <a:gd name="connsiteX2" fmla="*/ 12215298 w 12215298"/>
              <a:gd name="connsiteY2" fmla="*/ 753898 h 1478987"/>
              <a:gd name="connsiteX3" fmla="*/ 12059924 w 12215298"/>
              <a:gd name="connsiteY3" fmla="*/ 687385 h 1478987"/>
              <a:gd name="connsiteX4" fmla="*/ 11386631 w 12215298"/>
              <a:gd name="connsiteY4" fmla="*/ 521442 h 1478987"/>
              <a:gd name="connsiteX5" fmla="*/ 8575037 w 12215298"/>
              <a:gd name="connsiteY5" fmla="*/ 1131042 h 1478987"/>
              <a:gd name="connsiteX6" fmla="*/ 6423557 w 12215298"/>
              <a:gd name="connsiteY6" fmla="*/ 692892 h 1478987"/>
              <a:gd name="connsiteX7" fmla="*/ 4736600 w 12215298"/>
              <a:gd name="connsiteY7" fmla="*/ 1416792 h 1478987"/>
              <a:gd name="connsiteX8" fmla="*/ 2218391 w 12215298"/>
              <a:gd name="connsiteY8" fmla="*/ 921492 h 1478987"/>
              <a:gd name="connsiteX9" fmla="*/ 162968 w 12215298"/>
              <a:gd name="connsiteY9" fmla="*/ 1449409 h 1478987"/>
              <a:gd name="connsiteX10" fmla="*/ 44644 w 12215298"/>
              <a:gd name="connsiteY10" fmla="*/ 1478987 h 147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5298" h="1478987">
                <a:moveTo>
                  <a:pt x="0" y="800460"/>
                </a:moveTo>
                <a:lnTo>
                  <a:pt x="12165694" y="0"/>
                </a:lnTo>
                <a:lnTo>
                  <a:pt x="12215298" y="753898"/>
                </a:lnTo>
                <a:lnTo>
                  <a:pt x="12059924" y="687385"/>
                </a:lnTo>
                <a:cubicBezTo>
                  <a:pt x="11836129" y="597444"/>
                  <a:pt x="11610743" y="532554"/>
                  <a:pt x="11386631" y="521442"/>
                </a:cubicBezTo>
                <a:cubicBezTo>
                  <a:pt x="10490180" y="476992"/>
                  <a:pt x="9402216" y="1102467"/>
                  <a:pt x="8575037" y="1131042"/>
                </a:cubicBezTo>
                <a:cubicBezTo>
                  <a:pt x="7747858" y="1159617"/>
                  <a:pt x="7063296" y="645267"/>
                  <a:pt x="6423557" y="692892"/>
                </a:cubicBezTo>
                <a:cubicBezTo>
                  <a:pt x="5783817" y="740517"/>
                  <a:pt x="5437462" y="1378692"/>
                  <a:pt x="4736600" y="1416792"/>
                </a:cubicBezTo>
                <a:cubicBezTo>
                  <a:pt x="4035740" y="1454892"/>
                  <a:pt x="3127066" y="896092"/>
                  <a:pt x="2218391" y="921492"/>
                </a:cubicBezTo>
                <a:cubicBezTo>
                  <a:pt x="1593677" y="938955"/>
                  <a:pt x="847628" y="1265558"/>
                  <a:pt x="162968" y="1449409"/>
                </a:cubicBezTo>
                <a:lnTo>
                  <a:pt x="44644" y="147898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1128947" y="2473325"/>
            <a:ext cx="7009931" cy="211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vi-VN" sz="6000" b="1" dirty="0">
                <a:solidFill>
                  <a:srgbClr val="FF0000"/>
                </a:solidFill>
              </a:rPr>
              <a:t>SINH SẢN VÔ TÍNH</a:t>
            </a:r>
          </a:p>
          <a:p>
            <a:pPr algn="ctr">
              <a:lnSpc>
                <a:spcPct val="120000"/>
              </a:lnSpc>
            </a:pPr>
            <a:r>
              <a:rPr lang="vi-VN" sz="6000" b="1" dirty="0">
                <a:solidFill>
                  <a:srgbClr val="FF0000"/>
                </a:solidFill>
              </a:rPr>
              <a:t>Ở SINH </a:t>
            </a:r>
            <a:r>
              <a:rPr lang="vi-VN" sz="6000" b="1" dirty="0" smtClean="0">
                <a:solidFill>
                  <a:srgbClr val="FF0000"/>
                </a:solidFill>
              </a:rPr>
              <a:t>VẬT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1828800" y="1143000"/>
            <a:ext cx="6343650" cy="13303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Tiết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47 </a:t>
            </a:r>
            <a:r>
              <a:rPr lang="vi-VN" sz="7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BÀI 39:</a:t>
            </a:r>
          </a:p>
        </p:txBody>
      </p:sp>
      <p:pic>
        <p:nvPicPr>
          <p:cNvPr id="1639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-803275"/>
            <a:ext cx="954087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437">
            <a:off x="8477250" y="5937250"/>
            <a:ext cx="10572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933">
            <a:off x="-71438" y="-571500"/>
            <a:ext cx="771526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3454">
            <a:off x="6096000" y="6305550"/>
            <a:ext cx="13049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952">
            <a:off x="6096000" y="-158750"/>
            <a:ext cx="7985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-469900"/>
            <a:ext cx="5715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0450">
            <a:off x="2058988" y="5795963"/>
            <a:ext cx="1196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574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724" y="-318700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73043" y="609600"/>
            <a:ext cx="721722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vô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tính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của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mấy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 ?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A. </a:t>
            </a:r>
            <a:r>
              <a:rPr lang="en-US" sz="2400" dirty="0" err="1">
                <a:solidFill>
                  <a:schemeClr val="tx1"/>
                </a:solidFill>
              </a:rPr>
              <a:t>Cần</a:t>
            </a:r>
            <a:r>
              <a:rPr lang="en-US" sz="2400" dirty="0">
                <a:solidFill>
                  <a:schemeClr val="tx1"/>
                </a:solidFill>
              </a:rPr>
              <a:t> 2 </a:t>
            </a:r>
            <a:r>
              <a:rPr lang="en-US" sz="2400" dirty="0" err="1">
                <a:solidFill>
                  <a:schemeClr val="tx1"/>
                </a:solidFill>
              </a:rPr>
              <a:t>cá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đực</a:t>
            </a:r>
            <a:r>
              <a:rPr lang="en-US" sz="2400" dirty="0" smtClean="0">
                <a:solidFill>
                  <a:schemeClr val="tx1"/>
                </a:solidFill>
              </a:rPr>
              <a:t> ( </a:t>
            </a:r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)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cái</a:t>
            </a:r>
            <a:r>
              <a:rPr lang="en-US" sz="2400" dirty="0" smtClean="0">
                <a:solidFill>
                  <a:schemeClr val="tx1"/>
                </a:solidFill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r>
              <a:rPr lang="en-US" sz="2400" dirty="0">
                <a:solidFill>
                  <a:schemeClr val="tx1"/>
                </a:solidFill>
              </a:rPr>
              <a:t>B. </a:t>
            </a:r>
            <a:r>
              <a:rPr lang="en-US" sz="2400" dirty="0" err="1" smtClean="0">
                <a:solidFill>
                  <a:schemeClr val="tx1"/>
                </a:solidFill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cái</a:t>
            </a:r>
            <a:r>
              <a:rPr lang="en-US" sz="2400" dirty="0" smtClean="0">
                <a:solidFill>
                  <a:schemeClr val="tx1"/>
                </a:solidFill>
              </a:rPr>
              <a:t> ,</a:t>
            </a:r>
            <a:r>
              <a:rPr lang="en-US" sz="2400" dirty="0" err="1" smtClean="0">
                <a:solidFill>
                  <a:schemeClr val="tx1"/>
                </a:solidFill>
              </a:rPr>
              <a:t>chỉ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đực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C. </a:t>
            </a:r>
            <a:r>
              <a:rPr lang="en-US" sz="2400" dirty="0" err="1" smtClean="0">
                <a:solidFill>
                  <a:schemeClr val="tx1"/>
                </a:solidFill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đực,Chỉ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cái</a:t>
            </a:r>
            <a:r>
              <a:rPr lang="en-US" sz="2400" dirty="0" smtClean="0">
                <a:solidFill>
                  <a:schemeClr val="tx1"/>
                </a:solidFill>
              </a:rPr>
              <a:t> 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Không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32643" y="2522899"/>
            <a:ext cx="7298028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Đáp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án</a:t>
            </a:r>
            <a:r>
              <a:rPr lang="en-US" sz="2400" dirty="0" smtClean="0">
                <a:solidFill>
                  <a:srgbClr val="FF0000"/>
                </a:solidFill>
              </a:rPr>
              <a:t> :C. </a:t>
            </a:r>
            <a:r>
              <a:rPr lang="en-US" sz="2400" dirty="0" err="1" smtClean="0">
                <a:solidFill>
                  <a:srgbClr val="FF0000"/>
                </a:solidFill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cá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đực</a:t>
            </a:r>
            <a:r>
              <a:rPr lang="en-US" sz="2400" dirty="0" smtClean="0">
                <a:solidFill>
                  <a:srgbClr val="FF0000"/>
                </a:solidFill>
              </a:rPr>
              <a:t> ,</a:t>
            </a:r>
            <a:r>
              <a:rPr lang="en-US" sz="2400" dirty="0" err="1" smtClean="0">
                <a:solidFill>
                  <a:srgbClr val="FF0000"/>
                </a:solidFill>
              </a:rPr>
              <a:t>chỉ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cá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cái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69021"/>
            <a:ext cx="1733204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5" action="ppaction://hlinksldjump"/>
              </a:rPr>
              <a:t>GO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5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3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67" y="-50426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143000" y="761999"/>
            <a:ext cx="6186621" cy="193562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2: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?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)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lớn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 )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C) 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ngủ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 )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mới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.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255618" y="2697627"/>
            <a:ext cx="673885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:D)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37730"/>
            <a:ext cx="1733204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5" action="ppaction://hlinksldjump"/>
              </a:rPr>
              <a:t>GO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4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701" y="-73052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36521" y="403923"/>
            <a:ext cx="790686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3: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vô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tính,Cá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mới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con )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so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2131123"/>
            <a:ext cx="673885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69021"/>
            <a:ext cx="1733204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GO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402" y="-381000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0" y="275771"/>
            <a:ext cx="780030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) 1          B ) 2           C ) 3        D ) 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2131123"/>
            <a:ext cx="673885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: B ) 2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37730"/>
            <a:ext cx="1733204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5" action="ppaction://hlinksldjump"/>
              </a:rPr>
              <a:t>GO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5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7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228" y="-152400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860842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348732"/>
            <a:ext cx="1545470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920234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1Khăn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31281" y="1093277"/>
            <a:ext cx="768706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5: </a:t>
            </a:r>
          </a:p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vô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?</a:t>
            </a:r>
          </a:p>
          <a:p>
            <a:pPr marL="514350" indent="-514350">
              <a:buAutoNum type="alphaUcParenR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đực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.</a:t>
            </a:r>
          </a:p>
          <a:p>
            <a:pPr marL="514350" indent="-514350">
              <a:buAutoNum type="alphaUcParenR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đực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.</a:t>
            </a:r>
          </a:p>
          <a:p>
            <a:pPr marL="514350" indent="-514350">
              <a:buAutoNum type="alphaUcParenR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đực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đực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)</a:t>
            </a:r>
          </a:p>
          <a:p>
            <a:pPr marL="514350" indent="-514350" algn="ctr">
              <a:buAutoNum type="alphaUcParenR"/>
            </a:pPr>
            <a:endParaRPr lang="en-US" sz="2400" b="1" dirty="0" smtClean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90769" y="2537413"/>
            <a:ext cx="773549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:B)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03" y="5025485"/>
            <a:ext cx="2438330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5457467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5154122"/>
            <a:ext cx="873043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873043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7713"/>
            <a:ext cx="583484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64879"/>
            <a:ext cx="66012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919037"/>
            <a:ext cx="371475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822035"/>
            <a:ext cx="535781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4037730"/>
            <a:ext cx="1733204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5" action="ppaction://hlinksldjump"/>
              </a:rPr>
              <a:t>GO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5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BÀI TẬP VẬN DUNG </a:t>
            </a:r>
            <a:br>
              <a:rPr lang="en-US" sz="2400" dirty="0" smtClean="0"/>
            </a:b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loài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loài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vô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?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 ?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8686800" cy="5467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3212068"/>
            <a:ext cx="1828800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Cây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bèo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cái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474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23900"/>
            <a:ext cx="8153400" cy="54483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15240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loài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loài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vô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?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 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444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90600"/>
            <a:ext cx="2133600" cy="19812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15240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loài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loài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sản</a:t>
            </a:r>
            <a:r>
              <a:rPr lang="en-US" sz="2400" dirty="0" smtClean="0"/>
              <a:t> </a:t>
            </a:r>
            <a:r>
              <a:rPr lang="en-US" sz="2400" dirty="0" err="1" smtClean="0"/>
              <a:t>vô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?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/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943970"/>
            <a:ext cx="2619375" cy="2057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02037"/>
            <a:ext cx="3657600" cy="2814637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3602038"/>
            <a:ext cx="3592512" cy="28146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ol Coral Reef Wallpapers - Top Free Cool Coral Reef Backgrounds -  WallpaperAccess">
            <a:extLst>
              <a:ext uri="{FF2B5EF4-FFF2-40B4-BE49-F238E27FC236}">
                <a16:creationId xmlns:a16="http://schemas.microsoft.com/office/drawing/2014/main" id="{74918985-B4EC-4DC0-B682-E15CBC3CD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b="3313"/>
          <a:stretch/>
        </p:blipFill>
        <p:spPr bwMode="auto">
          <a:xfrm>
            <a:off x="383204" y="732999"/>
            <a:ext cx="2362200" cy="22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3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743200"/>
            <a:ext cx="2619375" cy="259080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3138487" cy="28146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ol Coral Reef Wallpapers - Top Free Cool Coral Reef Backgrounds -  WallpaperAccess">
            <a:extLst>
              <a:ext uri="{FF2B5EF4-FFF2-40B4-BE49-F238E27FC236}">
                <a16:creationId xmlns:a16="http://schemas.microsoft.com/office/drawing/2014/main" id="{74918985-B4EC-4DC0-B682-E15CBC3CD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5" b="3313"/>
          <a:stretch/>
        </p:blipFill>
        <p:spPr bwMode="auto">
          <a:xfrm>
            <a:off x="6542964" y="2904414"/>
            <a:ext cx="2362200" cy="22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418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/>
          </p:cNvPr>
          <p:cNvSpPr/>
          <p:nvPr/>
        </p:nvSpPr>
        <p:spPr>
          <a:xfrm rot="225866">
            <a:off x="-6350" y="-400050"/>
            <a:ext cx="9161463" cy="1479550"/>
          </a:xfrm>
          <a:custGeom>
            <a:avLst/>
            <a:gdLst>
              <a:gd name="connsiteX0" fmla="*/ 0 w 12215298"/>
              <a:gd name="connsiteY0" fmla="*/ 800460 h 1478987"/>
              <a:gd name="connsiteX1" fmla="*/ 12165694 w 12215298"/>
              <a:gd name="connsiteY1" fmla="*/ 0 h 1478987"/>
              <a:gd name="connsiteX2" fmla="*/ 12215298 w 12215298"/>
              <a:gd name="connsiteY2" fmla="*/ 753898 h 1478987"/>
              <a:gd name="connsiteX3" fmla="*/ 12059924 w 12215298"/>
              <a:gd name="connsiteY3" fmla="*/ 687385 h 1478987"/>
              <a:gd name="connsiteX4" fmla="*/ 11386631 w 12215298"/>
              <a:gd name="connsiteY4" fmla="*/ 521442 h 1478987"/>
              <a:gd name="connsiteX5" fmla="*/ 8575037 w 12215298"/>
              <a:gd name="connsiteY5" fmla="*/ 1131042 h 1478987"/>
              <a:gd name="connsiteX6" fmla="*/ 6423557 w 12215298"/>
              <a:gd name="connsiteY6" fmla="*/ 692892 h 1478987"/>
              <a:gd name="connsiteX7" fmla="*/ 4736600 w 12215298"/>
              <a:gd name="connsiteY7" fmla="*/ 1416792 h 1478987"/>
              <a:gd name="connsiteX8" fmla="*/ 2218391 w 12215298"/>
              <a:gd name="connsiteY8" fmla="*/ 921492 h 1478987"/>
              <a:gd name="connsiteX9" fmla="*/ 162968 w 12215298"/>
              <a:gd name="connsiteY9" fmla="*/ 1449409 h 1478987"/>
              <a:gd name="connsiteX10" fmla="*/ 44644 w 12215298"/>
              <a:gd name="connsiteY10" fmla="*/ 1478987 h 147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5298" h="1478987">
                <a:moveTo>
                  <a:pt x="0" y="800460"/>
                </a:moveTo>
                <a:lnTo>
                  <a:pt x="12165694" y="0"/>
                </a:lnTo>
                <a:lnTo>
                  <a:pt x="12215298" y="753898"/>
                </a:lnTo>
                <a:lnTo>
                  <a:pt x="12059924" y="687385"/>
                </a:lnTo>
                <a:cubicBezTo>
                  <a:pt x="11836129" y="597444"/>
                  <a:pt x="11610743" y="532554"/>
                  <a:pt x="11386631" y="521442"/>
                </a:cubicBezTo>
                <a:cubicBezTo>
                  <a:pt x="10490180" y="476992"/>
                  <a:pt x="9402216" y="1102467"/>
                  <a:pt x="8575037" y="1131042"/>
                </a:cubicBezTo>
                <a:cubicBezTo>
                  <a:pt x="7747858" y="1159617"/>
                  <a:pt x="7063296" y="645267"/>
                  <a:pt x="6423557" y="692892"/>
                </a:cubicBezTo>
                <a:cubicBezTo>
                  <a:pt x="5783817" y="740517"/>
                  <a:pt x="5437462" y="1378692"/>
                  <a:pt x="4736600" y="1416792"/>
                </a:cubicBezTo>
                <a:cubicBezTo>
                  <a:pt x="4035740" y="1454892"/>
                  <a:pt x="3127066" y="896092"/>
                  <a:pt x="2218391" y="921492"/>
                </a:cubicBezTo>
                <a:cubicBezTo>
                  <a:pt x="1593677" y="938955"/>
                  <a:pt x="847628" y="1265558"/>
                  <a:pt x="162968" y="1449409"/>
                </a:cubicBezTo>
                <a:lnTo>
                  <a:pt x="44644" y="147898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reeform: Shape 3">
            <a:extLst/>
          </p:cNvPr>
          <p:cNvSpPr/>
          <p:nvPr/>
        </p:nvSpPr>
        <p:spPr>
          <a:xfrm rot="197961" flipH="1" flipV="1">
            <a:off x="-7938" y="6100763"/>
            <a:ext cx="9158288" cy="1320800"/>
          </a:xfrm>
          <a:custGeom>
            <a:avLst/>
            <a:gdLst>
              <a:gd name="connsiteX0" fmla="*/ 9739465 w 12210289"/>
              <a:gd name="connsiteY0" fmla="*/ 1021954 h 1321612"/>
              <a:gd name="connsiteX1" fmla="*/ 9446027 w 12210289"/>
              <a:gd name="connsiteY1" fmla="*/ 1033998 h 1321612"/>
              <a:gd name="connsiteX2" fmla="*/ 5451346 w 12210289"/>
              <a:gd name="connsiteY2" fmla="*/ 595848 h 1321612"/>
              <a:gd name="connsiteX3" fmla="*/ 2319155 w 12210289"/>
              <a:gd name="connsiteY3" fmla="*/ 1319748 h 1321612"/>
              <a:gd name="connsiteX4" fmla="*/ 126053 w 12210289"/>
              <a:gd name="connsiteY4" fmla="*/ 1076860 h 1321612"/>
              <a:gd name="connsiteX5" fmla="*/ 20655 w 12210289"/>
              <a:gd name="connsiteY5" fmla="*/ 1059989 h 1321612"/>
              <a:gd name="connsiteX6" fmla="*/ 0 w 12210289"/>
              <a:gd name="connsiteY6" fmla="*/ 701682 h 1321612"/>
              <a:gd name="connsiteX7" fmla="*/ 12171791 w 12210289"/>
              <a:gd name="connsiteY7" fmla="*/ 0 h 1321612"/>
              <a:gd name="connsiteX8" fmla="*/ 12210289 w 12210289"/>
              <a:gd name="connsiteY8" fmla="*/ 667810 h 1321612"/>
              <a:gd name="connsiteX9" fmla="*/ 12177813 w 12210289"/>
              <a:gd name="connsiteY9" fmla="*/ 673012 h 1321612"/>
              <a:gd name="connsiteX10" fmla="*/ 9739465 w 12210289"/>
              <a:gd name="connsiteY10" fmla="*/ 1021954 h 13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0289" h="1321612">
                <a:moveTo>
                  <a:pt x="9739465" y="1021954"/>
                </a:moveTo>
                <a:cubicBezTo>
                  <a:pt x="9639897" y="1028094"/>
                  <a:pt x="9542017" y="1032212"/>
                  <a:pt x="9446027" y="1033998"/>
                </a:cubicBezTo>
                <a:cubicBezTo>
                  <a:pt x="7910192" y="1062573"/>
                  <a:pt x="6639159" y="548223"/>
                  <a:pt x="5451346" y="595848"/>
                </a:cubicBezTo>
                <a:cubicBezTo>
                  <a:pt x="4263535" y="643473"/>
                  <a:pt x="3620451" y="1281648"/>
                  <a:pt x="2319155" y="1319748"/>
                </a:cubicBezTo>
                <a:cubicBezTo>
                  <a:pt x="1668507" y="1338798"/>
                  <a:pt x="921395" y="1208623"/>
                  <a:pt x="126053" y="1076860"/>
                </a:cubicBezTo>
                <a:lnTo>
                  <a:pt x="20655" y="1059989"/>
                </a:lnTo>
                <a:lnTo>
                  <a:pt x="0" y="701682"/>
                </a:lnTo>
                <a:lnTo>
                  <a:pt x="12171791" y="0"/>
                </a:lnTo>
                <a:lnTo>
                  <a:pt x="12210289" y="667810"/>
                </a:lnTo>
                <a:lnTo>
                  <a:pt x="12177813" y="673012"/>
                </a:lnTo>
                <a:cubicBezTo>
                  <a:pt x="11327834" y="816098"/>
                  <a:pt x="10486219" y="975905"/>
                  <a:pt x="9739465" y="1021954"/>
                </a:cubicBezTo>
                <a:close/>
              </a:path>
            </a:pathLst>
          </a:custGeom>
          <a:solidFill>
            <a:srgbClr val="FF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/>
          </a:p>
        </p:txBody>
      </p:sp>
      <p:pic>
        <p:nvPicPr>
          <p:cNvPr id="3174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-803275"/>
            <a:ext cx="954087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437">
            <a:off x="8477250" y="5937250"/>
            <a:ext cx="10572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933">
            <a:off x="-71438" y="-571500"/>
            <a:ext cx="771526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3454">
            <a:off x="6096000" y="6305550"/>
            <a:ext cx="13049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952">
            <a:off x="6096000" y="-158750"/>
            <a:ext cx="7985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-469900"/>
            <a:ext cx="5715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0450">
            <a:off x="2058988" y="5795963"/>
            <a:ext cx="1196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TextBox 12"/>
          <p:cNvSpPr txBox="1">
            <a:spLocks noChangeArrowheads="1"/>
          </p:cNvSpPr>
          <p:nvPr/>
        </p:nvSpPr>
        <p:spPr bwMode="auto">
          <a:xfrm>
            <a:off x="1414463" y="1233488"/>
            <a:ext cx="72072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vi-VN" sz="2400" b="1">
                <a:cs typeface="Arial" pitchFamily="34" charset="0"/>
              </a:rPr>
              <a:t>Sinh sản là </a:t>
            </a:r>
            <a:r>
              <a:rPr lang="vi-VN" sz="2400">
                <a:cs typeface="Arial" pitchFamily="34" charset="0"/>
              </a:rPr>
              <a:t>quá trình tạo ra những cá thể mới, đảm bảo sự phát triển liên tục của loài.</a:t>
            </a:r>
          </a:p>
        </p:txBody>
      </p:sp>
      <p:sp>
        <p:nvSpPr>
          <p:cNvPr id="31757" name="TextBox 13"/>
          <p:cNvSpPr txBox="1">
            <a:spLocks noChangeArrowheads="1"/>
          </p:cNvSpPr>
          <p:nvPr/>
        </p:nvSpPr>
        <p:spPr bwMode="auto">
          <a:xfrm>
            <a:off x="1414463" y="2290763"/>
            <a:ext cx="7207250" cy="84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vi-VN" sz="2400" b="1" dirty="0">
                <a:cs typeface="Arial" pitchFamily="34" charset="0"/>
              </a:rPr>
              <a:t>Sinh sản vô tính </a:t>
            </a:r>
            <a:r>
              <a:rPr lang="vi-VN" sz="2400" dirty="0">
                <a:cs typeface="Arial" pitchFamily="34" charset="0"/>
              </a:rPr>
              <a:t>là hình thức sinh sản </a:t>
            </a:r>
            <a:r>
              <a:rPr lang="vi-VN" sz="2400" dirty="0">
                <a:solidFill>
                  <a:srgbClr val="FF0000"/>
                </a:solidFill>
                <a:cs typeface="Arial" pitchFamily="34" charset="0"/>
              </a:rPr>
              <a:t>không có sự kết hợp</a:t>
            </a:r>
            <a:r>
              <a:rPr lang="vi-VN" sz="2400" dirty="0">
                <a:cs typeface="Arial" pitchFamily="34" charset="0"/>
              </a:rPr>
              <a:t> của giao tử đực và giao tử </a:t>
            </a:r>
            <a:r>
              <a:rPr lang="vi-VN" sz="2400" dirty="0" smtClean="0">
                <a:cs typeface="Arial" pitchFamily="34" charset="0"/>
              </a:rPr>
              <a:t>cái</a:t>
            </a:r>
            <a:r>
              <a:rPr lang="en-US" sz="2400" dirty="0" smtClean="0">
                <a:cs typeface="Arial" pitchFamily="34" charset="0"/>
              </a:rPr>
              <a:t>.</a:t>
            </a:r>
            <a:r>
              <a:rPr lang="vi-VN" sz="2400" dirty="0" smtClean="0">
                <a:cs typeface="Arial" pitchFamily="34" charset="0"/>
              </a:rPr>
              <a:t> </a:t>
            </a:r>
            <a:endParaRPr lang="vi-VN" sz="2400" dirty="0">
              <a:cs typeface="Arial" pitchFamily="34" charset="0"/>
            </a:endParaRPr>
          </a:p>
        </p:txBody>
      </p:sp>
      <p:sp>
        <p:nvSpPr>
          <p:cNvPr id="31758" name="TextBox 21"/>
          <p:cNvSpPr txBox="1">
            <a:spLocks noChangeArrowheads="1"/>
          </p:cNvSpPr>
          <p:nvPr/>
        </p:nvSpPr>
        <p:spPr bwMode="auto">
          <a:xfrm>
            <a:off x="2339975" y="474663"/>
            <a:ext cx="40767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200" b="1"/>
              <a:t>EM ĐÃ HỌC</a:t>
            </a:r>
          </a:p>
        </p:txBody>
      </p:sp>
      <p:pic>
        <p:nvPicPr>
          <p:cNvPr id="3175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355725"/>
            <a:ext cx="9080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954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24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1600200" y="304800"/>
            <a:ext cx="61896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b="1" dirty="0" smtClean="0"/>
              <a:t>MỤC TIÊU </a:t>
            </a:r>
            <a:r>
              <a:rPr lang="vi-VN" sz="4400" b="1" dirty="0" smtClean="0">
                <a:solidFill>
                  <a:srgbClr val="1A4D0E"/>
                </a:solidFill>
              </a:rPr>
              <a:t>BÀI </a:t>
            </a:r>
            <a:r>
              <a:rPr lang="en-US" sz="4400" b="1" dirty="0" smtClean="0">
                <a:solidFill>
                  <a:srgbClr val="1A4D0E"/>
                </a:solidFill>
              </a:rPr>
              <a:t>39</a:t>
            </a:r>
            <a:endParaRPr lang="en-US" sz="4400" b="1" dirty="0">
              <a:solidFill>
                <a:srgbClr val="1A4D0E"/>
              </a:solidFill>
            </a:endParaRPr>
          </a:p>
        </p:txBody>
      </p:sp>
      <p:grpSp>
        <p:nvGrpSpPr>
          <p:cNvPr id="10" name="Group 9">
            <a:extLst/>
          </p:cNvPr>
          <p:cNvGrpSpPr/>
          <p:nvPr/>
        </p:nvGrpSpPr>
        <p:grpSpPr>
          <a:xfrm>
            <a:off x="27486" y="1039177"/>
            <a:ext cx="8911974" cy="1625896"/>
            <a:chOff x="1287781" y="4033519"/>
            <a:chExt cx="4114800" cy="2571143"/>
          </a:xfrm>
          <a:solidFill>
            <a:srgbClr val="FF3300"/>
          </a:solidFill>
        </p:grpSpPr>
        <p:sp>
          <p:nvSpPr>
            <p:cNvPr id="11" name="Rectangle: Rounded Corners 10">
              <a:extLst/>
            </p:cNvPr>
            <p:cNvSpPr/>
            <p:nvPr/>
          </p:nvSpPr>
          <p:spPr>
            <a:xfrm>
              <a:off x="1287781" y="4033519"/>
              <a:ext cx="4114800" cy="2571143"/>
            </a:xfrm>
            <a:prstGeom prst="roundRect">
              <a:avLst>
                <a:gd name="adj" fmla="val 8764"/>
              </a:avLst>
            </a:prstGeom>
            <a:grpFill/>
            <a:ln>
              <a:noFill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Connector 11">
              <a:extLst/>
            </p:cNvPr>
            <p:cNvCxnSpPr/>
            <p:nvPr/>
          </p:nvCxnSpPr>
          <p:spPr>
            <a:xfrm>
              <a:off x="1287781" y="4563621"/>
              <a:ext cx="4114800" cy="0"/>
            </a:xfrm>
            <a:prstGeom prst="lin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/>
            </p:cNvPr>
            <p:cNvSpPr txBox="1"/>
            <p:nvPr/>
          </p:nvSpPr>
          <p:spPr>
            <a:xfrm>
              <a:off x="1447862" y="5076565"/>
              <a:ext cx="3855679" cy="150879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-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Phát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khái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niệm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sản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ở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vật</a:t>
              </a:r>
              <a:endParaRPr lang="en-US" sz="2800" b="1" dirty="0">
                <a:solidFill>
                  <a:schemeClr val="bg1"/>
                </a:solidFill>
                <a:latin typeface="+mj-lt"/>
              </a:endParaRPr>
            </a:p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-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khái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niệm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sản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vô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ở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</p:grpSp>
      <p:grpSp>
        <p:nvGrpSpPr>
          <p:cNvPr id="22" name="Group 21">
            <a:extLst/>
          </p:cNvPr>
          <p:cNvGrpSpPr/>
          <p:nvPr/>
        </p:nvGrpSpPr>
        <p:grpSpPr>
          <a:xfrm>
            <a:off x="114870" y="2972371"/>
            <a:ext cx="8911974" cy="1714017"/>
            <a:chOff x="1287781" y="4563621"/>
            <a:chExt cx="4114800" cy="2710495"/>
          </a:xfrm>
          <a:solidFill>
            <a:schemeClr val="bg2">
              <a:lumMod val="90000"/>
            </a:schemeClr>
          </a:solidFill>
        </p:grpSpPr>
        <p:cxnSp>
          <p:nvCxnSpPr>
            <p:cNvPr id="24" name="Straight Connector 23">
              <a:extLst/>
            </p:cNvPr>
            <p:cNvCxnSpPr/>
            <p:nvPr/>
          </p:nvCxnSpPr>
          <p:spPr>
            <a:xfrm>
              <a:off x="1287781" y="4563621"/>
              <a:ext cx="4114800" cy="0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/>
            </p:cNvPr>
            <p:cNvSpPr txBox="1"/>
            <p:nvPr/>
          </p:nvSpPr>
          <p:spPr>
            <a:xfrm>
              <a:off x="1412885" y="4791903"/>
              <a:ext cx="3989696" cy="248221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>
              <a:spAutoFit/>
            </a:bodyPr>
            <a:lstStyle/>
            <a:p>
              <a:pPr marL="457200" indent="-457200">
                <a:buFontTx/>
                <a:buChar char="-"/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Phân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biệt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được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hình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thức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sinh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sản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vô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tính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ở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vật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+mj-lt"/>
                </a:rPr>
                <a:t>,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Lấy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được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ví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dụ</a:t>
              </a:r>
              <a:r>
                <a:rPr lang="en-US" sz="2400" b="1" dirty="0">
                  <a:solidFill>
                    <a:srgbClr val="FF0000"/>
                  </a:solidFill>
                </a:rPr>
                <a:t> minh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họa</a:t>
              </a:r>
              <a:endParaRPr lang="en-US" sz="2400" b="1" dirty="0" smtClean="0">
                <a:solidFill>
                  <a:srgbClr val="FF0000"/>
                </a:solidFill>
                <a:latin typeface="+mj-lt"/>
              </a:endParaRPr>
            </a:p>
            <a:p>
              <a:pPr marL="457200" indent="-457200">
                <a:buFontTx/>
                <a:buChar char="-"/>
                <a:defRPr/>
              </a:pPr>
              <a:r>
                <a:rPr lang="en-US" sz="2400" b="1" dirty="0" err="1">
                  <a:solidFill>
                    <a:srgbClr val="FF0000"/>
                  </a:solidFill>
                </a:rPr>
                <a:t>Phân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biệt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được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hình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thức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sinh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sản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vô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tính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+mj-lt"/>
                </a:rPr>
                <a:t>ở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động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vật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.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Lấy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được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ví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dụ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minh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họa</a:t>
              </a:r>
              <a:endParaRPr lang="en-US" sz="2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7" name="Group 26">
            <a:extLst/>
          </p:cNvPr>
          <p:cNvGrpSpPr/>
          <p:nvPr/>
        </p:nvGrpSpPr>
        <p:grpSpPr>
          <a:xfrm>
            <a:off x="27487" y="4937719"/>
            <a:ext cx="8953316" cy="1625896"/>
            <a:chOff x="1300472" y="4852857"/>
            <a:chExt cx="4133888" cy="2571143"/>
          </a:xfrm>
          <a:solidFill>
            <a:srgbClr val="339933"/>
          </a:solidFill>
        </p:grpSpPr>
        <p:sp>
          <p:nvSpPr>
            <p:cNvPr id="28" name="Rectangle: Rounded Corners 10">
              <a:extLst/>
            </p:cNvPr>
            <p:cNvSpPr/>
            <p:nvPr/>
          </p:nvSpPr>
          <p:spPr>
            <a:xfrm>
              <a:off x="1319560" y="4852857"/>
              <a:ext cx="4114800" cy="2571143"/>
            </a:xfrm>
            <a:prstGeom prst="roundRect">
              <a:avLst>
                <a:gd name="adj" fmla="val 8764"/>
              </a:avLst>
            </a:prstGeom>
            <a:grpFill/>
            <a:ln>
              <a:noFill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9" name="Straight Connector 28">
              <a:extLst/>
            </p:cNvPr>
            <p:cNvCxnSpPr/>
            <p:nvPr/>
          </p:nvCxnSpPr>
          <p:spPr>
            <a:xfrm>
              <a:off x="1300472" y="4971301"/>
              <a:ext cx="4114800" cy="0"/>
            </a:xfrm>
            <a:prstGeom prst="lin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/>
            </p:cNvPr>
            <p:cNvSpPr txBox="1"/>
            <p:nvPr/>
          </p:nvSpPr>
          <p:spPr>
            <a:xfrm>
              <a:off x="1447862" y="5076565"/>
              <a:ext cx="3855679" cy="150879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-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Trình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bày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vai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ứng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dụng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sản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vô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tiễn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6182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7"/>
          <p:cNvGrpSpPr>
            <a:grpSpLocks/>
          </p:cNvGrpSpPr>
          <p:nvPr/>
        </p:nvGrpSpPr>
        <p:grpSpPr bwMode="auto">
          <a:xfrm>
            <a:off x="257175" y="-573088"/>
            <a:ext cx="8629650" cy="8378826"/>
            <a:chOff x="342951" y="-573715"/>
            <a:chExt cx="11506098" cy="8379114"/>
          </a:xfrm>
        </p:grpSpPr>
        <p:sp>
          <p:nvSpPr>
            <p:cNvPr id="19" name="Cloud 18">
              <a:extLst/>
            </p:cNvPr>
            <p:cNvSpPr/>
            <p:nvPr/>
          </p:nvSpPr>
          <p:spPr>
            <a:xfrm rot="352702">
              <a:off x="342951" y="-573715"/>
              <a:ext cx="11506098" cy="8341013"/>
            </a:xfrm>
            <a:prstGeom prst="cloud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Cloud 19">
              <a:extLst/>
            </p:cNvPr>
            <p:cNvSpPr/>
            <p:nvPr/>
          </p:nvSpPr>
          <p:spPr>
            <a:xfrm rot="352702">
              <a:off x="717598" y="-573715"/>
              <a:ext cx="10756805" cy="8341013"/>
            </a:xfrm>
            <a:prstGeom prst="clou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Cloud 20">
              <a:extLst/>
            </p:cNvPr>
            <p:cNvSpPr/>
            <p:nvPr/>
          </p:nvSpPr>
          <p:spPr>
            <a:xfrm rot="352702">
              <a:off x="939846" y="-535614"/>
              <a:ext cx="10286909" cy="8341013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Freeform: Shape 7">
            <a:extLst/>
          </p:cNvPr>
          <p:cNvSpPr/>
          <p:nvPr/>
        </p:nvSpPr>
        <p:spPr>
          <a:xfrm rot="225866">
            <a:off x="-6350" y="-400050"/>
            <a:ext cx="9161463" cy="1479550"/>
          </a:xfrm>
          <a:custGeom>
            <a:avLst/>
            <a:gdLst>
              <a:gd name="connsiteX0" fmla="*/ 0 w 12215298"/>
              <a:gd name="connsiteY0" fmla="*/ 800460 h 1478987"/>
              <a:gd name="connsiteX1" fmla="*/ 12165694 w 12215298"/>
              <a:gd name="connsiteY1" fmla="*/ 0 h 1478987"/>
              <a:gd name="connsiteX2" fmla="*/ 12215298 w 12215298"/>
              <a:gd name="connsiteY2" fmla="*/ 753898 h 1478987"/>
              <a:gd name="connsiteX3" fmla="*/ 12059924 w 12215298"/>
              <a:gd name="connsiteY3" fmla="*/ 687385 h 1478987"/>
              <a:gd name="connsiteX4" fmla="*/ 11386631 w 12215298"/>
              <a:gd name="connsiteY4" fmla="*/ 521442 h 1478987"/>
              <a:gd name="connsiteX5" fmla="*/ 8575037 w 12215298"/>
              <a:gd name="connsiteY5" fmla="*/ 1131042 h 1478987"/>
              <a:gd name="connsiteX6" fmla="*/ 6423557 w 12215298"/>
              <a:gd name="connsiteY6" fmla="*/ 692892 h 1478987"/>
              <a:gd name="connsiteX7" fmla="*/ 4736600 w 12215298"/>
              <a:gd name="connsiteY7" fmla="*/ 1416792 h 1478987"/>
              <a:gd name="connsiteX8" fmla="*/ 2218391 w 12215298"/>
              <a:gd name="connsiteY8" fmla="*/ 921492 h 1478987"/>
              <a:gd name="connsiteX9" fmla="*/ 162968 w 12215298"/>
              <a:gd name="connsiteY9" fmla="*/ 1449409 h 1478987"/>
              <a:gd name="connsiteX10" fmla="*/ 44644 w 12215298"/>
              <a:gd name="connsiteY10" fmla="*/ 1478987 h 147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5298" h="1478987">
                <a:moveTo>
                  <a:pt x="0" y="800460"/>
                </a:moveTo>
                <a:lnTo>
                  <a:pt x="12165694" y="0"/>
                </a:lnTo>
                <a:lnTo>
                  <a:pt x="12215298" y="753898"/>
                </a:lnTo>
                <a:lnTo>
                  <a:pt x="12059924" y="687385"/>
                </a:lnTo>
                <a:cubicBezTo>
                  <a:pt x="11836129" y="597444"/>
                  <a:pt x="11610743" y="532554"/>
                  <a:pt x="11386631" y="521442"/>
                </a:cubicBezTo>
                <a:cubicBezTo>
                  <a:pt x="10490180" y="476992"/>
                  <a:pt x="9402216" y="1102467"/>
                  <a:pt x="8575037" y="1131042"/>
                </a:cubicBezTo>
                <a:cubicBezTo>
                  <a:pt x="7747858" y="1159617"/>
                  <a:pt x="7063296" y="645267"/>
                  <a:pt x="6423557" y="692892"/>
                </a:cubicBezTo>
                <a:cubicBezTo>
                  <a:pt x="5783817" y="740517"/>
                  <a:pt x="5437462" y="1378692"/>
                  <a:pt x="4736600" y="1416792"/>
                </a:cubicBezTo>
                <a:cubicBezTo>
                  <a:pt x="4035740" y="1454892"/>
                  <a:pt x="3127066" y="896092"/>
                  <a:pt x="2218391" y="921492"/>
                </a:cubicBezTo>
                <a:cubicBezTo>
                  <a:pt x="1593677" y="938955"/>
                  <a:pt x="847628" y="1265558"/>
                  <a:pt x="162968" y="1449409"/>
                </a:cubicBezTo>
                <a:lnTo>
                  <a:pt x="44644" y="147898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: Shape 8">
            <a:extLst/>
          </p:cNvPr>
          <p:cNvSpPr/>
          <p:nvPr/>
        </p:nvSpPr>
        <p:spPr>
          <a:xfrm rot="197961" flipH="1" flipV="1">
            <a:off x="-7938" y="5886450"/>
            <a:ext cx="9158288" cy="1322388"/>
          </a:xfrm>
          <a:custGeom>
            <a:avLst/>
            <a:gdLst>
              <a:gd name="connsiteX0" fmla="*/ 9739465 w 12210289"/>
              <a:gd name="connsiteY0" fmla="*/ 1021954 h 1321612"/>
              <a:gd name="connsiteX1" fmla="*/ 9446027 w 12210289"/>
              <a:gd name="connsiteY1" fmla="*/ 1033998 h 1321612"/>
              <a:gd name="connsiteX2" fmla="*/ 5451346 w 12210289"/>
              <a:gd name="connsiteY2" fmla="*/ 595848 h 1321612"/>
              <a:gd name="connsiteX3" fmla="*/ 2319155 w 12210289"/>
              <a:gd name="connsiteY3" fmla="*/ 1319748 h 1321612"/>
              <a:gd name="connsiteX4" fmla="*/ 126053 w 12210289"/>
              <a:gd name="connsiteY4" fmla="*/ 1076860 h 1321612"/>
              <a:gd name="connsiteX5" fmla="*/ 20655 w 12210289"/>
              <a:gd name="connsiteY5" fmla="*/ 1059989 h 1321612"/>
              <a:gd name="connsiteX6" fmla="*/ 0 w 12210289"/>
              <a:gd name="connsiteY6" fmla="*/ 701682 h 1321612"/>
              <a:gd name="connsiteX7" fmla="*/ 12171791 w 12210289"/>
              <a:gd name="connsiteY7" fmla="*/ 0 h 1321612"/>
              <a:gd name="connsiteX8" fmla="*/ 12210289 w 12210289"/>
              <a:gd name="connsiteY8" fmla="*/ 667810 h 1321612"/>
              <a:gd name="connsiteX9" fmla="*/ 12177813 w 12210289"/>
              <a:gd name="connsiteY9" fmla="*/ 673012 h 1321612"/>
              <a:gd name="connsiteX10" fmla="*/ 9739465 w 12210289"/>
              <a:gd name="connsiteY10" fmla="*/ 1021954 h 13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0289" h="1321612">
                <a:moveTo>
                  <a:pt x="9739465" y="1021954"/>
                </a:moveTo>
                <a:cubicBezTo>
                  <a:pt x="9639897" y="1028094"/>
                  <a:pt x="9542017" y="1032212"/>
                  <a:pt x="9446027" y="1033998"/>
                </a:cubicBezTo>
                <a:cubicBezTo>
                  <a:pt x="7910192" y="1062573"/>
                  <a:pt x="6639159" y="548223"/>
                  <a:pt x="5451346" y="595848"/>
                </a:cubicBezTo>
                <a:cubicBezTo>
                  <a:pt x="4263535" y="643473"/>
                  <a:pt x="3620451" y="1281648"/>
                  <a:pt x="2319155" y="1319748"/>
                </a:cubicBezTo>
                <a:cubicBezTo>
                  <a:pt x="1668507" y="1338798"/>
                  <a:pt x="921395" y="1208623"/>
                  <a:pt x="126053" y="1076860"/>
                </a:cubicBezTo>
                <a:lnTo>
                  <a:pt x="20655" y="1059989"/>
                </a:lnTo>
                <a:lnTo>
                  <a:pt x="0" y="701682"/>
                </a:lnTo>
                <a:lnTo>
                  <a:pt x="12171791" y="0"/>
                </a:lnTo>
                <a:lnTo>
                  <a:pt x="12210289" y="667810"/>
                </a:lnTo>
                <a:lnTo>
                  <a:pt x="12177813" y="673012"/>
                </a:lnTo>
                <a:cubicBezTo>
                  <a:pt x="11327834" y="816098"/>
                  <a:pt x="10486219" y="975905"/>
                  <a:pt x="9739465" y="1021954"/>
                </a:cubicBezTo>
                <a:close/>
              </a:path>
            </a:pathLst>
          </a:custGeom>
          <a:solidFill>
            <a:srgbClr val="FF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dirty="0"/>
          </a:p>
        </p:txBody>
      </p:sp>
      <p:pic>
        <p:nvPicPr>
          <p:cNvPr id="32773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-803275"/>
            <a:ext cx="954087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437">
            <a:off x="8477250" y="5937250"/>
            <a:ext cx="10572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933">
            <a:off x="-71438" y="-571500"/>
            <a:ext cx="771526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3454">
            <a:off x="6096000" y="6305550"/>
            <a:ext cx="13049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952">
            <a:off x="6096000" y="-158750"/>
            <a:ext cx="7985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-469900"/>
            <a:ext cx="5715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0450">
            <a:off x="2058988" y="5795963"/>
            <a:ext cx="1196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/>
          </p:cNvPr>
          <p:cNvSpPr txBox="1"/>
          <p:nvPr/>
        </p:nvSpPr>
        <p:spPr>
          <a:xfrm>
            <a:off x="2344738" y="974725"/>
            <a:ext cx="4933950" cy="73818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EM CÓ THỂ</a:t>
            </a:r>
          </a:p>
        </p:txBody>
      </p:sp>
      <p:pic>
        <p:nvPicPr>
          <p:cNvPr id="3278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7540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TextBox 25"/>
          <p:cNvSpPr txBox="1">
            <a:spLocks noChangeArrowheads="1"/>
          </p:cNvSpPr>
          <p:nvPr/>
        </p:nvSpPr>
        <p:spPr bwMode="auto">
          <a:xfrm>
            <a:off x="2017713" y="2133600"/>
            <a:ext cx="6357937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vi-VN" sz="2600" b="1">
                <a:cs typeface="Arial" pitchFamily="34" charset="0"/>
              </a:rPr>
              <a:t>Nhận biết được hình thức sinh sản của một số thực vật,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3191585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609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HƯỚNG DẪN VỀ NHÀ 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1981200"/>
          <a:ext cx="8305799" cy="4414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6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6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71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Tên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cây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Mọc từ phần nào của cây?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9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</a:rPr>
                        <a:t>Mọc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</a:rPr>
                        <a:t>từ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</a:rPr>
                        <a:t>phần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</a:rPr>
                        <a:t>nào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</a:rPr>
                        <a:t>của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</a:rPr>
                        <a:t>cây</a:t>
                      </a:r>
                      <a:r>
                        <a:rPr lang="en-US" sz="2000" dirty="0" smtClean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</a:rPr>
                        <a:t>Phần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</a:rPr>
                        <a:t>đó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</a:rPr>
                        <a:t>thuộc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</a:rPr>
                        <a:t>loại</a:t>
                      </a:r>
                      <a:r>
                        <a:rPr lang="en-US" sz="2000" dirty="0" smtClean="0">
                          <a:effectLst/>
                        </a:rPr>
                        <a:t> CQ </a:t>
                      </a:r>
                      <a:r>
                        <a:rPr lang="en-US" sz="2000" dirty="0" err="1" smtClean="0">
                          <a:effectLst/>
                        </a:rPr>
                        <a:t>nào</a:t>
                      </a:r>
                      <a:r>
                        <a:rPr lang="en-US" sz="2000" dirty="0" smtClean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</a:rPr>
                        <a:t>Trong</a:t>
                      </a:r>
                      <a:r>
                        <a:rPr lang="en-US" sz="2000" dirty="0" smtClean="0">
                          <a:effectLst/>
                        </a:rPr>
                        <a:t> ĐK </a:t>
                      </a:r>
                      <a:r>
                        <a:rPr lang="en-US" sz="2000" dirty="0" err="1" smtClean="0">
                          <a:effectLst/>
                        </a:rPr>
                        <a:t>nào</a:t>
                      </a:r>
                      <a:r>
                        <a:rPr lang="en-US" sz="2000" dirty="0" smtClean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Rau </a:t>
                      </a:r>
                      <a:r>
                        <a:rPr lang="en-US" sz="2400" dirty="0" err="1">
                          <a:effectLst/>
                        </a:rPr>
                        <a:t>má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Gừng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Khoai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lang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5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Lá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thuốc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bỏng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438" marR="614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853" name="TextBox 2"/>
          <p:cNvSpPr txBox="1">
            <a:spLocks noChangeArrowheads="1"/>
          </p:cNvSpPr>
          <p:nvPr/>
        </p:nvSpPr>
        <p:spPr bwMode="auto">
          <a:xfrm>
            <a:off x="685800" y="685800"/>
            <a:ext cx="671850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Tổ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1,2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/>
              <a:t>Sưu</a:t>
            </a:r>
            <a:r>
              <a:rPr lang="en-US" dirty="0" smtClean="0"/>
              <a:t> </a:t>
            </a:r>
            <a:r>
              <a:rPr lang="en-US" dirty="0" err="1"/>
              <a:t>tầm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,</a:t>
            </a:r>
            <a:r>
              <a:rPr lang="en-US" dirty="0" err="1"/>
              <a:t>khoai</a:t>
            </a:r>
            <a:r>
              <a:rPr lang="en-US" dirty="0"/>
              <a:t> </a:t>
            </a:r>
            <a:r>
              <a:rPr lang="en-US" dirty="0" err="1"/>
              <a:t>lang</a:t>
            </a:r>
            <a:r>
              <a:rPr lang="en-US" dirty="0"/>
              <a:t> ,</a:t>
            </a:r>
            <a:r>
              <a:rPr lang="en-US" dirty="0" err="1"/>
              <a:t>gừng</a:t>
            </a:r>
            <a:r>
              <a:rPr lang="en-US" dirty="0"/>
              <a:t> ,</a:t>
            </a:r>
            <a:r>
              <a:rPr lang="en-US" dirty="0" err="1"/>
              <a:t>tỏi,lá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bỏng</a:t>
            </a:r>
            <a:r>
              <a:rPr lang="en-US" dirty="0"/>
              <a:t> .</a:t>
            </a:r>
          </a:p>
          <a:p>
            <a:r>
              <a:rPr lang="en-US" dirty="0" err="1"/>
              <a:t>Xem</a:t>
            </a:r>
            <a:r>
              <a:rPr lang="en-US" dirty="0"/>
              <a:t> vi </a:t>
            </a:r>
            <a:r>
              <a:rPr lang="en-US" dirty="0" err="1"/>
              <a:t>deo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.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link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</a:p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smtClean="0"/>
              <a:t> 39.2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122986"/>
              </p:ext>
            </p:extLst>
          </p:nvPr>
        </p:nvGraphicFramePr>
        <p:xfrm>
          <a:off x="457200" y="1981200"/>
          <a:ext cx="8305800" cy="2926080"/>
        </p:xfrm>
        <a:graphic>
          <a:graphicData uri="http://schemas.openxmlformats.org/drawingml/2006/table">
            <a:tbl>
              <a:tblPr/>
              <a:tblGrid>
                <a:gridCol w="276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nl-N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thức sinh sản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</a:t>
                      </a:r>
                      <a:r>
                        <a:rPr kumimoji="0" lang="nl-N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ác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Nảy chồi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 mảnh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</a:t>
                      </a:r>
                      <a:r>
                        <a:rPr kumimoji="0" lang="vi-V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nl-N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 sản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864" name="TextBox 4"/>
          <p:cNvSpPr txBox="1">
            <a:spLocks noChangeArrowheads="1"/>
          </p:cNvSpPr>
          <p:nvPr/>
        </p:nvSpPr>
        <p:spPr bwMode="auto">
          <a:xfrm>
            <a:off x="533400" y="609600"/>
            <a:ext cx="746339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 smtClean="0"/>
              <a:t>TỔ  3,4</a:t>
            </a:r>
          </a:p>
          <a:p>
            <a:r>
              <a:rPr lang="en-US" dirty="0" smtClean="0"/>
              <a:t>  </a:t>
            </a:r>
            <a:r>
              <a:rPr lang="en-US" dirty="0" err="1"/>
              <a:t>Xem</a:t>
            </a:r>
            <a:r>
              <a:rPr lang="en-US" dirty="0"/>
              <a:t> vi </a:t>
            </a:r>
            <a:r>
              <a:rPr lang="en-US" dirty="0" err="1"/>
              <a:t>deo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 </a:t>
            </a:r>
            <a:r>
              <a:rPr lang="en-US" dirty="0" err="1" smtClean="0"/>
              <a:t>biển</a:t>
            </a:r>
            <a:r>
              <a:rPr lang="en-US" dirty="0" smtClean="0"/>
              <a:t> ,</a:t>
            </a:r>
            <a:r>
              <a:rPr lang="en-US" dirty="0" err="1" smtClean="0"/>
              <a:t>ong</a:t>
            </a:r>
            <a:r>
              <a:rPr lang="en-US" dirty="0" smtClean="0"/>
              <a:t> ,</a:t>
            </a:r>
            <a:r>
              <a:rPr lang="en-US" dirty="0" err="1" smtClean="0"/>
              <a:t>kiến</a:t>
            </a:r>
            <a:r>
              <a:rPr lang="en-US" dirty="0" smtClean="0"/>
              <a:t> .</a:t>
            </a:r>
            <a:r>
              <a:rPr lang="en-US" dirty="0" err="1" smtClean="0"/>
              <a:t>gửi</a:t>
            </a:r>
            <a:r>
              <a:rPr lang="en-US" dirty="0" smtClean="0"/>
              <a:t> </a:t>
            </a:r>
            <a:r>
              <a:rPr lang="en-US" dirty="0" err="1"/>
              <a:t>đường</a:t>
            </a:r>
            <a:r>
              <a:rPr lang="en-US" dirty="0"/>
              <a:t> link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</a:p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smtClean="0"/>
              <a:t>39.3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609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HƯỚNG DẪN VỀ NHÀ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6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17"/>
          <p:cNvGrpSpPr>
            <a:grpSpLocks/>
          </p:cNvGrpSpPr>
          <p:nvPr/>
        </p:nvGrpSpPr>
        <p:grpSpPr bwMode="auto">
          <a:xfrm>
            <a:off x="257175" y="-573088"/>
            <a:ext cx="8629650" cy="8378826"/>
            <a:chOff x="342951" y="-573715"/>
            <a:chExt cx="11506098" cy="8379114"/>
          </a:xfrm>
        </p:grpSpPr>
        <p:sp>
          <p:nvSpPr>
            <p:cNvPr id="19" name="Cloud 18">
              <a:extLst/>
            </p:cNvPr>
            <p:cNvSpPr/>
            <p:nvPr/>
          </p:nvSpPr>
          <p:spPr>
            <a:xfrm rot="352702">
              <a:off x="342951" y="-573715"/>
              <a:ext cx="11506098" cy="8341013"/>
            </a:xfrm>
            <a:prstGeom prst="cloud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Cloud 19">
              <a:extLst/>
            </p:cNvPr>
            <p:cNvSpPr/>
            <p:nvPr/>
          </p:nvSpPr>
          <p:spPr>
            <a:xfrm rot="352702">
              <a:off x="717598" y="-573715"/>
              <a:ext cx="10756805" cy="8341013"/>
            </a:xfrm>
            <a:prstGeom prst="clou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Cloud 20">
              <a:extLst/>
            </p:cNvPr>
            <p:cNvSpPr/>
            <p:nvPr/>
          </p:nvSpPr>
          <p:spPr>
            <a:xfrm rot="352702">
              <a:off x="939846" y="-535614"/>
              <a:ext cx="10286909" cy="8341013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Freeform: Shape 5">
            <a:extLst/>
          </p:cNvPr>
          <p:cNvSpPr/>
          <p:nvPr/>
        </p:nvSpPr>
        <p:spPr>
          <a:xfrm rot="225866">
            <a:off x="-6350" y="-400050"/>
            <a:ext cx="9161463" cy="1479550"/>
          </a:xfrm>
          <a:custGeom>
            <a:avLst/>
            <a:gdLst>
              <a:gd name="connsiteX0" fmla="*/ 0 w 12215298"/>
              <a:gd name="connsiteY0" fmla="*/ 800460 h 1478987"/>
              <a:gd name="connsiteX1" fmla="*/ 12165694 w 12215298"/>
              <a:gd name="connsiteY1" fmla="*/ 0 h 1478987"/>
              <a:gd name="connsiteX2" fmla="*/ 12215298 w 12215298"/>
              <a:gd name="connsiteY2" fmla="*/ 753898 h 1478987"/>
              <a:gd name="connsiteX3" fmla="*/ 12059924 w 12215298"/>
              <a:gd name="connsiteY3" fmla="*/ 687385 h 1478987"/>
              <a:gd name="connsiteX4" fmla="*/ 11386631 w 12215298"/>
              <a:gd name="connsiteY4" fmla="*/ 521442 h 1478987"/>
              <a:gd name="connsiteX5" fmla="*/ 8575037 w 12215298"/>
              <a:gd name="connsiteY5" fmla="*/ 1131042 h 1478987"/>
              <a:gd name="connsiteX6" fmla="*/ 6423557 w 12215298"/>
              <a:gd name="connsiteY6" fmla="*/ 692892 h 1478987"/>
              <a:gd name="connsiteX7" fmla="*/ 4736600 w 12215298"/>
              <a:gd name="connsiteY7" fmla="*/ 1416792 h 1478987"/>
              <a:gd name="connsiteX8" fmla="*/ 2218391 w 12215298"/>
              <a:gd name="connsiteY8" fmla="*/ 921492 h 1478987"/>
              <a:gd name="connsiteX9" fmla="*/ 162968 w 12215298"/>
              <a:gd name="connsiteY9" fmla="*/ 1449409 h 1478987"/>
              <a:gd name="connsiteX10" fmla="*/ 44644 w 12215298"/>
              <a:gd name="connsiteY10" fmla="*/ 1478987 h 147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5298" h="1478987">
                <a:moveTo>
                  <a:pt x="0" y="800460"/>
                </a:moveTo>
                <a:lnTo>
                  <a:pt x="12165694" y="0"/>
                </a:lnTo>
                <a:lnTo>
                  <a:pt x="12215298" y="753898"/>
                </a:lnTo>
                <a:lnTo>
                  <a:pt x="12059924" y="687385"/>
                </a:lnTo>
                <a:cubicBezTo>
                  <a:pt x="11836129" y="597444"/>
                  <a:pt x="11610743" y="532554"/>
                  <a:pt x="11386631" y="521442"/>
                </a:cubicBezTo>
                <a:cubicBezTo>
                  <a:pt x="10490180" y="476992"/>
                  <a:pt x="9402216" y="1102467"/>
                  <a:pt x="8575037" y="1131042"/>
                </a:cubicBezTo>
                <a:cubicBezTo>
                  <a:pt x="7747858" y="1159617"/>
                  <a:pt x="7063296" y="645267"/>
                  <a:pt x="6423557" y="692892"/>
                </a:cubicBezTo>
                <a:cubicBezTo>
                  <a:pt x="5783817" y="740517"/>
                  <a:pt x="5437462" y="1378692"/>
                  <a:pt x="4736600" y="1416792"/>
                </a:cubicBezTo>
                <a:cubicBezTo>
                  <a:pt x="4035740" y="1454892"/>
                  <a:pt x="3127066" y="896092"/>
                  <a:pt x="2218391" y="921492"/>
                </a:cubicBezTo>
                <a:cubicBezTo>
                  <a:pt x="1593677" y="938955"/>
                  <a:pt x="847628" y="1265558"/>
                  <a:pt x="162968" y="1449409"/>
                </a:cubicBezTo>
                <a:lnTo>
                  <a:pt x="44644" y="147898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686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-803275"/>
            <a:ext cx="954087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437">
            <a:off x="8477250" y="5937250"/>
            <a:ext cx="10572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933">
            <a:off x="-71438" y="-571500"/>
            <a:ext cx="771526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3454">
            <a:off x="6096000" y="6305550"/>
            <a:ext cx="13049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952">
            <a:off x="6096000" y="-158750"/>
            <a:ext cx="7985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-469900"/>
            <a:ext cx="5715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0450">
            <a:off x="2058988" y="5795963"/>
            <a:ext cx="1196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/>
          </p:cNvPr>
          <p:cNvSpPr txBox="1"/>
          <p:nvPr/>
        </p:nvSpPr>
        <p:spPr>
          <a:xfrm>
            <a:off x="1311275" y="2478088"/>
            <a:ext cx="6521450" cy="29908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sz="5400" b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CẢM ƠN CÁC EM</a:t>
            </a:r>
          </a:p>
          <a:p>
            <a:pPr algn="ctr">
              <a:lnSpc>
                <a:spcPct val="120000"/>
              </a:lnSpc>
              <a:defRPr/>
            </a:pPr>
            <a:r>
              <a:rPr lang="vi-VN" sz="5400" b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ĐÃ CHÚ Ý LẮNG NGHE</a:t>
            </a:r>
          </a:p>
        </p:txBody>
      </p:sp>
    </p:spTree>
    <p:extLst>
      <p:ext uri="{BB962C8B-B14F-4D97-AF65-F5344CB8AC3E}">
        <p14:creationId xmlns:p14="http://schemas.microsoft.com/office/powerpoint/2010/main" val="920178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24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1600200" y="304800"/>
            <a:ext cx="61896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4400" b="1" dirty="0" smtClean="0"/>
              <a:t>MỤC TIÊU </a:t>
            </a:r>
            <a:r>
              <a:rPr lang="vi-VN" sz="4400" b="1" dirty="0" smtClean="0">
                <a:solidFill>
                  <a:srgbClr val="1A4D0E"/>
                </a:solidFill>
              </a:rPr>
              <a:t>BÀI </a:t>
            </a:r>
            <a:r>
              <a:rPr lang="en-US" sz="4400" b="1" dirty="0" smtClean="0">
                <a:solidFill>
                  <a:srgbClr val="1A4D0E"/>
                </a:solidFill>
              </a:rPr>
              <a:t>39</a:t>
            </a:r>
            <a:endParaRPr lang="en-US" sz="4400" b="1" dirty="0">
              <a:solidFill>
                <a:srgbClr val="1A4D0E"/>
              </a:solidFill>
            </a:endParaRPr>
          </a:p>
        </p:txBody>
      </p:sp>
      <p:grpSp>
        <p:nvGrpSpPr>
          <p:cNvPr id="10" name="Group 9">
            <a:extLst/>
          </p:cNvPr>
          <p:cNvGrpSpPr/>
          <p:nvPr/>
        </p:nvGrpSpPr>
        <p:grpSpPr>
          <a:xfrm>
            <a:off x="27486" y="1039177"/>
            <a:ext cx="8911974" cy="1625896"/>
            <a:chOff x="1287781" y="4033519"/>
            <a:chExt cx="4114800" cy="2571143"/>
          </a:xfrm>
          <a:solidFill>
            <a:srgbClr val="FF3300"/>
          </a:solidFill>
        </p:grpSpPr>
        <p:sp>
          <p:nvSpPr>
            <p:cNvPr id="11" name="Rectangle: Rounded Corners 10">
              <a:extLst/>
            </p:cNvPr>
            <p:cNvSpPr/>
            <p:nvPr/>
          </p:nvSpPr>
          <p:spPr>
            <a:xfrm>
              <a:off x="1287781" y="4033519"/>
              <a:ext cx="4114800" cy="2571143"/>
            </a:xfrm>
            <a:prstGeom prst="roundRect">
              <a:avLst>
                <a:gd name="adj" fmla="val 8764"/>
              </a:avLst>
            </a:prstGeom>
            <a:grpFill/>
            <a:ln>
              <a:noFill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Connector 11">
              <a:extLst/>
            </p:cNvPr>
            <p:cNvCxnSpPr/>
            <p:nvPr/>
          </p:nvCxnSpPr>
          <p:spPr>
            <a:xfrm>
              <a:off x="1287781" y="4563621"/>
              <a:ext cx="4114800" cy="0"/>
            </a:xfrm>
            <a:prstGeom prst="lin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/>
            </p:cNvPr>
            <p:cNvSpPr/>
            <p:nvPr/>
          </p:nvSpPr>
          <p:spPr>
            <a:xfrm>
              <a:off x="1310067" y="4033519"/>
              <a:ext cx="841248" cy="841248"/>
            </a:xfrm>
            <a:prstGeom prst="ellipse">
              <a:avLst/>
            </a:prstGeom>
            <a:grpFill/>
            <a:ln w="28575">
              <a:solidFill>
                <a:srgbClr val="D23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chemeClr val="tx1"/>
                  </a:solidFill>
                </a:rPr>
                <a:t>Tiết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vi-VN" sz="2800" b="1" dirty="0">
                  <a:solidFill>
                    <a:schemeClr val="tx1"/>
                  </a:solidFill>
                </a:rPr>
                <a:t>1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/>
            </p:cNvPr>
            <p:cNvSpPr txBox="1"/>
            <p:nvPr/>
          </p:nvSpPr>
          <p:spPr>
            <a:xfrm>
              <a:off x="1447862" y="5076565"/>
              <a:ext cx="3855679" cy="150879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-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Phát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khái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niệm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sản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ở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vật</a:t>
              </a:r>
              <a:endParaRPr lang="en-US" sz="2800" b="1" dirty="0">
                <a:solidFill>
                  <a:schemeClr val="bg1"/>
                </a:solidFill>
                <a:latin typeface="+mj-lt"/>
              </a:endParaRPr>
            </a:p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-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khái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niệm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sản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vô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ở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vật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</a:p>
          </p:txBody>
        </p:sp>
      </p:grpSp>
      <p:grpSp>
        <p:nvGrpSpPr>
          <p:cNvPr id="22" name="Group 21">
            <a:extLst/>
          </p:cNvPr>
          <p:cNvGrpSpPr/>
          <p:nvPr/>
        </p:nvGrpSpPr>
        <p:grpSpPr>
          <a:xfrm>
            <a:off x="114870" y="2665073"/>
            <a:ext cx="8911974" cy="2021316"/>
            <a:chOff x="1287781" y="4077668"/>
            <a:chExt cx="4114800" cy="3196448"/>
          </a:xfrm>
          <a:solidFill>
            <a:schemeClr val="bg2">
              <a:lumMod val="90000"/>
            </a:schemeClr>
          </a:solidFill>
        </p:grpSpPr>
        <p:cxnSp>
          <p:nvCxnSpPr>
            <p:cNvPr id="24" name="Straight Connector 23">
              <a:extLst/>
            </p:cNvPr>
            <p:cNvCxnSpPr/>
            <p:nvPr/>
          </p:nvCxnSpPr>
          <p:spPr>
            <a:xfrm>
              <a:off x="1287781" y="4563621"/>
              <a:ext cx="4114800" cy="0"/>
            </a:xfrm>
            <a:prstGeom prst="lin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/>
            </p:cNvPr>
            <p:cNvSpPr/>
            <p:nvPr/>
          </p:nvSpPr>
          <p:spPr>
            <a:xfrm>
              <a:off x="1310226" y="4077668"/>
              <a:ext cx="841248" cy="841248"/>
            </a:xfrm>
            <a:prstGeom prst="ellipse">
              <a:avLst/>
            </a:prstGeom>
            <a:grp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D23347"/>
                  </a:solidFill>
                </a:rPr>
                <a:t>Tiết</a:t>
              </a:r>
              <a:r>
                <a:rPr lang="en-US" sz="2800" b="1" dirty="0">
                  <a:solidFill>
                    <a:srgbClr val="D23347"/>
                  </a:solidFill>
                </a:rPr>
                <a:t> 2</a:t>
              </a:r>
            </a:p>
          </p:txBody>
        </p:sp>
        <p:sp>
          <p:nvSpPr>
            <p:cNvPr id="26" name="TextBox 25">
              <a:extLst/>
            </p:cNvPr>
            <p:cNvSpPr txBox="1"/>
            <p:nvPr/>
          </p:nvSpPr>
          <p:spPr>
            <a:xfrm>
              <a:off x="1412885" y="4791903"/>
              <a:ext cx="3989696" cy="248221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>
              <a:spAutoFit/>
            </a:bodyPr>
            <a:lstStyle/>
            <a:p>
              <a:pPr marL="457200" indent="-457200">
                <a:buFontTx/>
                <a:buChar char="-"/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Phân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biệt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được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hình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thức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sinh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sản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vô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tính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ở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vật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+mj-lt"/>
                </a:rPr>
                <a:t>,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Lấy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được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ví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dụ</a:t>
              </a:r>
              <a:r>
                <a:rPr lang="en-US" sz="2400" b="1" dirty="0">
                  <a:solidFill>
                    <a:srgbClr val="FF0000"/>
                  </a:solidFill>
                </a:rPr>
                <a:t> minh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họa</a:t>
              </a:r>
              <a:endParaRPr lang="en-US" sz="2400" b="1" dirty="0" smtClean="0">
                <a:solidFill>
                  <a:srgbClr val="FF0000"/>
                </a:solidFill>
                <a:latin typeface="+mj-lt"/>
              </a:endParaRPr>
            </a:p>
            <a:p>
              <a:pPr marL="457200" indent="-457200">
                <a:buFontTx/>
                <a:buChar char="-"/>
                <a:defRPr/>
              </a:pPr>
              <a:r>
                <a:rPr lang="en-US" sz="2400" b="1" dirty="0" err="1">
                  <a:solidFill>
                    <a:srgbClr val="FF0000"/>
                  </a:solidFill>
                </a:rPr>
                <a:t>Phân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biệt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được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hình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thức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sinh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sản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vô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tính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+mj-lt"/>
                </a:rPr>
                <a:t>ở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động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vật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.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Lấy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được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ví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dụ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</a:rPr>
                <a:t> minh </a:t>
              </a:r>
              <a:r>
                <a:rPr lang="en-US" sz="2400" b="1" dirty="0" err="1">
                  <a:solidFill>
                    <a:srgbClr val="FF0000"/>
                  </a:solidFill>
                  <a:latin typeface="+mj-lt"/>
                </a:rPr>
                <a:t>họa</a:t>
              </a:r>
              <a:endParaRPr lang="en-US" sz="2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7" name="Group 26">
            <a:extLst/>
          </p:cNvPr>
          <p:cNvGrpSpPr/>
          <p:nvPr/>
        </p:nvGrpSpPr>
        <p:grpSpPr>
          <a:xfrm>
            <a:off x="27487" y="4419600"/>
            <a:ext cx="8953316" cy="2144015"/>
            <a:chOff x="1300472" y="4033519"/>
            <a:chExt cx="4133888" cy="3390481"/>
          </a:xfrm>
          <a:solidFill>
            <a:srgbClr val="339933"/>
          </a:solidFill>
        </p:grpSpPr>
        <p:sp>
          <p:nvSpPr>
            <p:cNvPr id="28" name="Rectangle: Rounded Corners 10">
              <a:extLst/>
            </p:cNvPr>
            <p:cNvSpPr/>
            <p:nvPr/>
          </p:nvSpPr>
          <p:spPr>
            <a:xfrm>
              <a:off x="1319560" y="4852857"/>
              <a:ext cx="4114800" cy="2571143"/>
            </a:xfrm>
            <a:prstGeom prst="roundRect">
              <a:avLst>
                <a:gd name="adj" fmla="val 8764"/>
              </a:avLst>
            </a:prstGeom>
            <a:grpFill/>
            <a:ln>
              <a:noFill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9" name="Straight Connector 28">
              <a:extLst/>
            </p:cNvPr>
            <p:cNvCxnSpPr/>
            <p:nvPr/>
          </p:nvCxnSpPr>
          <p:spPr>
            <a:xfrm>
              <a:off x="1300472" y="4971301"/>
              <a:ext cx="4114800" cy="0"/>
            </a:xfrm>
            <a:prstGeom prst="lin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/>
            </p:cNvPr>
            <p:cNvSpPr/>
            <p:nvPr/>
          </p:nvSpPr>
          <p:spPr>
            <a:xfrm>
              <a:off x="1310067" y="4033519"/>
              <a:ext cx="841248" cy="841248"/>
            </a:xfrm>
            <a:prstGeom prst="ellipse">
              <a:avLst/>
            </a:prstGeom>
            <a:grpFill/>
            <a:ln w="28575">
              <a:solidFill>
                <a:srgbClr val="D23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D23347"/>
                  </a:solidFill>
                </a:rPr>
                <a:t>Tiết</a:t>
              </a:r>
              <a:r>
                <a:rPr lang="en-US" sz="2800" b="1" dirty="0">
                  <a:solidFill>
                    <a:srgbClr val="D23347"/>
                  </a:solidFill>
                </a:rPr>
                <a:t> 3</a:t>
              </a:r>
            </a:p>
          </p:txBody>
        </p:sp>
        <p:sp>
          <p:nvSpPr>
            <p:cNvPr id="31" name="TextBox 30">
              <a:extLst/>
            </p:cNvPr>
            <p:cNvSpPr txBox="1"/>
            <p:nvPr/>
          </p:nvSpPr>
          <p:spPr>
            <a:xfrm>
              <a:off x="1447862" y="5076565"/>
              <a:ext cx="3855679" cy="150879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-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Trình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bày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vai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ứng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dụng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sinh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sản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vô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</a:rPr>
                <a:t>tiễn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2102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ặc trưng cơ bản của sự sống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4779.5456" end="34350.16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316163"/>
            <a:ext cx="6346825" cy="3570287"/>
          </a:xfrm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381000" y="76200"/>
            <a:ext cx="8763000" cy="592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I-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SINH SẢN LÀ GÌ?</a:t>
            </a: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914400" y="668337"/>
            <a:ext cx="7696200" cy="3847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Sinh sản </a:t>
            </a:r>
            <a:r>
              <a:rPr lang="vi-VN" sz="2000" dirty="0">
                <a:cs typeface="Arial" panose="020B0604020202020204" pitchFamily="34" charset="0"/>
              </a:rPr>
              <a:t>là một trong những đặc trưng cơ bản của cơ thể sống.</a:t>
            </a:r>
            <a:endParaRPr lang="vi-VN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12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93 Vegetative Reproduction Illustrations &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62200"/>
            <a:ext cx="1536700" cy="358060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83633" y="969999"/>
            <a:ext cx="76977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lnSpc>
                <a:spcPct val="125000"/>
              </a:lnSpc>
            </a:pPr>
            <a:r>
              <a:rPr lang="vi-VN" b="1" dirty="0">
                <a:cs typeface="Arial" pitchFamily="34" charset="0"/>
              </a:rPr>
              <a:t>Quan sát hình và kết hợp kiến thức đã biết, hãy nêu khái niệm sinh sản và lấy ví </a:t>
            </a:r>
            <a:r>
              <a:rPr lang="vi-VN" b="1" dirty="0" smtClean="0">
                <a:cs typeface="Arial" pitchFamily="34" charset="0"/>
              </a:rPr>
              <a:t>dụ</a:t>
            </a:r>
            <a:r>
              <a:rPr lang="en-US" b="1" dirty="0" smtClean="0">
                <a:cs typeface="Arial" pitchFamily="34" charset="0"/>
              </a:rPr>
              <a:t> ?</a:t>
            </a:r>
            <a:endParaRPr lang="vi-VN" b="1" dirty="0"/>
          </a:p>
        </p:txBody>
      </p:sp>
      <p:sp>
        <p:nvSpPr>
          <p:cNvPr id="18437" name="TextBox 25"/>
          <p:cNvSpPr txBox="1">
            <a:spLocks noChangeArrowheads="1"/>
          </p:cNvSpPr>
          <p:nvPr/>
        </p:nvSpPr>
        <p:spPr bwMode="auto">
          <a:xfrm>
            <a:off x="1198418" y="6185172"/>
            <a:ext cx="4495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vi-VN" dirty="0">
                <a:cs typeface="Arial" pitchFamily="34" charset="0"/>
              </a:rPr>
              <a:t>Sinh sản ở cây chuối</a:t>
            </a:r>
            <a:endParaRPr lang="vi-VN" dirty="0"/>
          </a:p>
        </p:txBody>
      </p:sp>
      <p:sp>
        <p:nvSpPr>
          <p:cNvPr id="18438" name="TextBox 26"/>
          <p:cNvSpPr txBox="1">
            <a:spLocks noChangeArrowheads="1"/>
          </p:cNvSpPr>
          <p:nvPr/>
        </p:nvSpPr>
        <p:spPr bwMode="auto">
          <a:xfrm>
            <a:off x="5694218" y="6176568"/>
            <a:ext cx="2648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vi-VN" dirty="0">
                <a:cs typeface="Arial" pitchFamily="34" charset="0"/>
              </a:rPr>
              <a:t>Sinh sản ở mèo</a:t>
            </a:r>
            <a:endParaRPr lang="vi-VN" dirty="0"/>
          </a:p>
        </p:txBody>
      </p:sp>
      <p:grpSp>
        <p:nvGrpSpPr>
          <p:cNvPr id="18439" name="Group 1"/>
          <p:cNvGrpSpPr>
            <a:grpSpLocks/>
          </p:cNvGrpSpPr>
          <p:nvPr/>
        </p:nvGrpSpPr>
        <p:grpSpPr bwMode="auto">
          <a:xfrm>
            <a:off x="5697575" y="3828890"/>
            <a:ext cx="2141538" cy="2370137"/>
            <a:chOff x="8301520" y="2351314"/>
            <a:chExt cx="4799883" cy="3152131"/>
          </a:xfrm>
        </p:grpSpPr>
        <p:pic>
          <p:nvPicPr>
            <p:cNvPr id="18455" name="Picture 6" descr="Cat by themarioman56 on Deviant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588" y="2351314"/>
              <a:ext cx="1974669" cy="2370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6" name="Picture 4" descr="Group Of Cute Cats PNG Image | Transparent PNG Free Download on Seek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520" y="2857406"/>
              <a:ext cx="4799883" cy="2646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4" y="966587"/>
            <a:ext cx="508649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itle 3"/>
          <p:cNvSpPr txBox="1">
            <a:spLocks/>
          </p:cNvSpPr>
          <p:nvPr/>
        </p:nvSpPr>
        <p:spPr bwMode="auto">
          <a:xfrm>
            <a:off x="381000" y="76200"/>
            <a:ext cx="8763000" cy="592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I-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SINH SẢN LÀ GÌ?</a:t>
            </a:r>
          </a:p>
        </p:txBody>
      </p:sp>
    </p:spTree>
    <p:extLst>
      <p:ext uri="{BB962C8B-B14F-4D97-AF65-F5344CB8AC3E}">
        <p14:creationId xmlns:p14="http://schemas.microsoft.com/office/powerpoint/2010/main" val="1413142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93 Vegetative Reproduction Illustrations &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1749425"/>
            <a:ext cx="17065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: Shape 2">
            <a:extLst/>
          </p:cNvPr>
          <p:cNvSpPr/>
          <p:nvPr/>
        </p:nvSpPr>
        <p:spPr>
          <a:xfrm rot="225866">
            <a:off x="-6350" y="-400050"/>
            <a:ext cx="9161463" cy="1479550"/>
          </a:xfrm>
          <a:custGeom>
            <a:avLst/>
            <a:gdLst>
              <a:gd name="connsiteX0" fmla="*/ 0 w 12215298"/>
              <a:gd name="connsiteY0" fmla="*/ 800460 h 1478987"/>
              <a:gd name="connsiteX1" fmla="*/ 12165694 w 12215298"/>
              <a:gd name="connsiteY1" fmla="*/ 0 h 1478987"/>
              <a:gd name="connsiteX2" fmla="*/ 12215298 w 12215298"/>
              <a:gd name="connsiteY2" fmla="*/ 753898 h 1478987"/>
              <a:gd name="connsiteX3" fmla="*/ 12059924 w 12215298"/>
              <a:gd name="connsiteY3" fmla="*/ 687385 h 1478987"/>
              <a:gd name="connsiteX4" fmla="*/ 11386631 w 12215298"/>
              <a:gd name="connsiteY4" fmla="*/ 521442 h 1478987"/>
              <a:gd name="connsiteX5" fmla="*/ 8575037 w 12215298"/>
              <a:gd name="connsiteY5" fmla="*/ 1131042 h 1478987"/>
              <a:gd name="connsiteX6" fmla="*/ 6423557 w 12215298"/>
              <a:gd name="connsiteY6" fmla="*/ 692892 h 1478987"/>
              <a:gd name="connsiteX7" fmla="*/ 4736600 w 12215298"/>
              <a:gd name="connsiteY7" fmla="*/ 1416792 h 1478987"/>
              <a:gd name="connsiteX8" fmla="*/ 2218391 w 12215298"/>
              <a:gd name="connsiteY8" fmla="*/ 921492 h 1478987"/>
              <a:gd name="connsiteX9" fmla="*/ 162968 w 12215298"/>
              <a:gd name="connsiteY9" fmla="*/ 1449409 h 1478987"/>
              <a:gd name="connsiteX10" fmla="*/ 44644 w 12215298"/>
              <a:gd name="connsiteY10" fmla="*/ 1478987 h 147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5298" h="1478987">
                <a:moveTo>
                  <a:pt x="0" y="800460"/>
                </a:moveTo>
                <a:lnTo>
                  <a:pt x="12165694" y="0"/>
                </a:lnTo>
                <a:lnTo>
                  <a:pt x="12215298" y="753898"/>
                </a:lnTo>
                <a:lnTo>
                  <a:pt x="12059924" y="687385"/>
                </a:lnTo>
                <a:cubicBezTo>
                  <a:pt x="11836129" y="597444"/>
                  <a:pt x="11610743" y="532554"/>
                  <a:pt x="11386631" y="521442"/>
                </a:cubicBezTo>
                <a:cubicBezTo>
                  <a:pt x="10490180" y="476992"/>
                  <a:pt x="9402216" y="1102467"/>
                  <a:pt x="8575037" y="1131042"/>
                </a:cubicBezTo>
                <a:cubicBezTo>
                  <a:pt x="7747858" y="1159617"/>
                  <a:pt x="7063296" y="645267"/>
                  <a:pt x="6423557" y="692892"/>
                </a:cubicBezTo>
                <a:cubicBezTo>
                  <a:pt x="5783817" y="740517"/>
                  <a:pt x="5437462" y="1378692"/>
                  <a:pt x="4736600" y="1416792"/>
                </a:cubicBezTo>
                <a:cubicBezTo>
                  <a:pt x="4035740" y="1454892"/>
                  <a:pt x="3127066" y="896092"/>
                  <a:pt x="2218391" y="921492"/>
                </a:cubicBezTo>
                <a:cubicBezTo>
                  <a:pt x="1593677" y="938955"/>
                  <a:pt x="847628" y="1265558"/>
                  <a:pt x="162968" y="1449409"/>
                </a:cubicBezTo>
                <a:lnTo>
                  <a:pt x="44644" y="147898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1017588"/>
            <a:ext cx="54768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562250"/>
            <a:ext cx="3841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TextBox 24"/>
          <p:cNvSpPr txBox="1">
            <a:spLocks noChangeArrowheads="1"/>
          </p:cNvSpPr>
          <p:nvPr/>
        </p:nvSpPr>
        <p:spPr bwMode="auto">
          <a:xfrm>
            <a:off x="2873855" y="6013568"/>
            <a:ext cx="4710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vi-VN" sz="2400" b="1" dirty="0">
                <a:solidFill>
                  <a:srgbClr val="C00000"/>
                </a:solidFill>
                <a:cs typeface="Arial" pitchFamily="34" charset="0"/>
              </a:rPr>
              <a:t>Sinh sản ở một số sinh vật</a:t>
            </a:r>
            <a:endParaRPr lang="vi-VN" sz="2400" b="1" dirty="0">
              <a:solidFill>
                <a:srgbClr val="C00000"/>
              </a:solidFill>
            </a:endParaRPr>
          </a:p>
        </p:txBody>
      </p:sp>
      <p:sp>
        <p:nvSpPr>
          <p:cNvPr id="19472" name="TextBox 25"/>
          <p:cNvSpPr txBox="1">
            <a:spLocks noChangeArrowheads="1"/>
          </p:cNvSpPr>
          <p:nvPr/>
        </p:nvSpPr>
        <p:spPr bwMode="auto">
          <a:xfrm>
            <a:off x="4574381" y="5054696"/>
            <a:ext cx="19637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vi-VN" dirty="0">
                <a:cs typeface="Arial" pitchFamily="34" charset="0"/>
              </a:rPr>
              <a:t>Sinh sản ở cây chuối</a:t>
            </a:r>
            <a:endParaRPr lang="vi-VN" dirty="0"/>
          </a:p>
        </p:txBody>
      </p:sp>
      <p:sp>
        <p:nvSpPr>
          <p:cNvPr id="19473" name="TextBox 26"/>
          <p:cNvSpPr txBox="1">
            <a:spLocks noChangeArrowheads="1"/>
          </p:cNvSpPr>
          <p:nvPr/>
        </p:nvSpPr>
        <p:spPr bwMode="auto">
          <a:xfrm>
            <a:off x="7107238" y="5068888"/>
            <a:ext cx="20367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vi-VN">
                <a:cs typeface="Arial" pitchFamily="34" charset="0"/>
              </a:rPr>
              <a:t>Sinh sản ở mèo</a:t>
            </a:r>
            <a:endParaRPr lang="vi-VN"/>
          </a:p>
        </p:txBody>
      </p:sp>
      <p:grpSp>
        <p:nvGrpSpPr>
          <p:cNvPr id="19474" name="Group 1"/>
          <p:cNvGrpSpPr>
            <a:grpSpLocks/>
          </p:cNvGrpSpPr>
          <p:nvPr/>
        </p:nvGrpSpPr>
        <p:grpSpPr bwMode="auto">
          <a:xfrm>
            <a:off x="6013450" y="2351088"/>
            <a:ext cx="3987800" cy="3152775"/>
            <a:chOff x="7783384" y="2351314"/>
            <a:chExt cx="5318019" cy="3152131"/>
          </a:xfrm>
        </p:grpSpPr>
        <p:pic>
          <p:nvPicPr>
            <p:cNvPr id="19477" name="Picture 6" descr="Cat by themarioman56 on DeviantAr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4817" y="2351314"/>
              <a:ext cx="1974668" cy="2370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4" descr="Group Of Cute Cats PNG Image | Transparent PNG Free Download on SeekPN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3384" y="2857406"/>
              <a:ext cx="5318019" cy="2646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441450" y="768642"/>
            <a:ext cx="69580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2400" b="1" dirty="0">
                <a:cs typeface="Arial" pitchFamily="34" charset="0"/>
              </a:rPr>
              <a:t>Sinh sản </a:t>
            </a:r>
            <a:r>
              <a:rPr lang="vi-VN" sz="2400" dirty="0">
                <a:cs typeface="Arial" pitchFamily="34" charset="0"/>
              </a:rPr>
              <a:t>là quá trình </a:t>
            </a:r>
            <a:r>
              <a:rPr lang="vi-VN" sz="2400" b="1" dirty="0">
                <a:solidFill>
                  <a:srgbClr val="FF0000"/>
                </a:solidFill>
                <a:cs typeface="Arial" pitchFamily="34" charset="0"/>
              </a:rPr>
              <a:t>tạo ra những cá thể mới</a:t>
            </a:r>
            <a:r>
              <a:rPr lang="vi-VN" sz="2400" dirty="0">
                <a:cs typeface="Arial" pitchFamily="34" charset="0"/>
              </a:rPr>
              <a:t>, đảm bảo sự phát triển liên tục của loài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36625" y="2351088"/>
            <a:ext cx="3859213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b="1" dirty="0">
                <a:cs typeface="Arial" pitchFamily="34" charset="0"/>
              </a:rPr>
              <a:t>Ví dụ: </a:t>
            </a:r>
            <a:r>
              <a:rPr lang="vi-VN" dirty="0">
                <a:cs typeface="Arial" pitchFamily="34" charset="0"/>
              </a:rPr>
              <a:t>Gà đẻ trứng</a:t>
            </a:r>
            <a:r>
              <a:rPr lang="en-US" dirty="0">
                <a:cs typeface="Arial" pitchFamily="34" charset="0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dirty="0">
                <a:cs typeface="Arial" pitchFamily="34" charset="0"/>
              </a:rPr>
              <a:t>        </a:t>
            </a:r>
            <a:r>
              <a:rPr lang="en-US" dirty="0" err="1">
                <a:cs typeface="Arial" pitchFamily="34" charset="0"/>
              </a:rPr>
              <a:t>mèo</a:t>
            </a:r>
            <a:r>
              <a:rPr lang="vi-VN" dirty="0">
                <a:cs typeface="Arial" pitchFamily="34" charset="0"/>
              </a:rPr>
              <a:t> đẻ con, </a:t>
            </a:r>
            <a:endParaRPr lang="en-US" dirty="0">
              <a:cs typeface="Arial" pitchFamily="34" charset="0"/>
            </a:endParaRPr>
          </a:p>
          <a:p>
            <a:pPr>
              <a:lnSpc>
                <a:spcPct val="125000"/>
              </a:lnSpc>
            </a:pPr>
            <a:r>
              <a:rPr lang="en-US" dirty="0">
                <a:cs typeface="Arial" pitchFamily="34" charset="0"/>
              </a:rPr>
              <a:t>   </a:t>
            </a:r>
            <a:r>
              <a:rPr lang="en-US" dirty="0" err="1">
                <a:cs typeface="Arial" pitchFamily="34" charset="0"/>
              </a:rPr>
              <a:t>chuối</a:t>
            </a:r>
            <a:r>
              <a:rPr lang="vi-VN" dirty="0">
                <a:cs typeface="Arial" pitchFamily="34" charset="0"/>
              </a:rPr>
              <a:t> sinh sản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bằng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 smtClean="0">
                <a:cs typeface="Arial" pitchFamily="34" charset="0"/>
              </a:rPr>
              <a:t>thân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vi-VN" dirty="0" smtClean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củ</a:t>
            </a:r>
            <a:r>
              <a:rPr lang="en-US" dirty="0">
                <a:cs typeface="Arial" pitchFamily="34" charset="0"/>
              </a:rPr>
              <a:t> </a:t>
            </a:r>
            <a:endParaRPr lang="vi-VN" dirty="0"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5" y="3701891"/>
            <a:ext cx="2845049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73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/>
          </p:cNvPr>
          <p:cNvSpPr/>
          <p:nvPr/>
        </p:nvSpPr>
        <p:spPr>
          <a:xfrm rot="197961" flipH="1" flipV="1">
            <a:off x="-7938" y="5886450"/>
            <a:ext cx="9158288" cy="1322388"/>
          </a:xfrm>
          <a:custGeom>
            <a:avLst/>
            <a:gdLst>
              <a:gd name="connsiteX0" fmla="*/ 9739465 w 12210289"/>
              <a:gd name="connsiteY0" fmla="*/ 1021954 h 1321612"/>
              <a:gd name="connsiteX1" fmla="*/ 9446027 w 12210289"/>
              <a:gd name="connsiteY1" fmla="*/ 1033998 h 1321612"/>
              <a:gd name="connsiteX2" fmla="*/ 5451346 w 12210289"/>
              <a:gd name="connsiteY2" fmla="*/ 595848 h 1321612"/>
              <a:gd name="connsiteX3" fmla="*/ 2319155 w 12210289"/>
              <a:gd name="connsiteY3" fmla="*/ 1319748 h 1321612"/>
              <a:gd name="connsiteX4" fmla="*/ 126053 w 12210289"/>
              <a:gd name="connsiteY4" fmla="*/ 1076860 h 1321612"/>
              <a:gd name="connsiteX5" fmla="*/ 20655 w 12210289"/>
              <a:gd name="connsiteY5" fmla="*/ 1059989 h 1321612"/>
              <a:gd name="connsiteX6" fmla="*/ 0 w 12210289"/>
              <a:gd name="connsiteY6" fmla="*/ 701682 h 1321612"/>
              <a:gd name="connsiteX7" fmla="*/ 12171791 w 12210289"/>
              <a:gd name="connsiteY7" fmla="*/ 0 h 1321612"/>
              <a:gd name="connsiteX8" fmla="*/ 12210289 w 12210289"/>
              <a:gd name="connsiteY8" fmla="*/ 667810 h 1321612"/>
              <a:gd name="connsiteX9" fmla="*/ 12177813 w 12210289"/>
              <a:gd name="connsiteY9" fmla="*/ 673012 h 1321612"/>
              <a:gd name="connsiteX10" fmla="*/ 9739465 w 12210289"/>
              <a:gd name="connsiteY10" fmla="*/ 1021954 h 13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0289" h="1321612">
                <a:moveTo>
                  <a:pt x="9739465" y="1021954"/>
                </a:moveTo>
                <a:cubicBezTo>
                  <a:pt x="9639897" y="1028094"/>
                  <a:pt x="9542017" y="1032212"/>
                  <a:pt x="9446027" y="1033998"/>
                </a:cubicBezTo>
                <a:cubicBezTo>
                  <a:pt x="7910192" y="1062573"/>
                  <a:pt x="6639159" y="548223"/>
                  <a:pt x="5451346" y="595848"/>
                </a:cubicBezTo>
                <a:cubicBezTo>
                  <a:pt x="4263535" y="643473"/>
                  <a:pt x="3620451" y="1281648"/>
                  <a:pt x="2319155" y="1319748"/>
                </a:cubicBezTo>
                <a:cubicBezTo>
                  <a:pt x="1668507" y="1338798"/>
                  <a:pt x="921395" y="1208623"/>
                  <a:pt x="126053" y="1076860"/>
                </a:cubicBezTo>
                <a:lnTo>
                  <a:pt x="20655" y="1059989"/>
                </a:lnTo>
                <a:lnTo>
                  <a:pt x="0" y="701682"/>
                </a:lnTo>
                <a:lnTo>
                  <a:pt x="12171791" y="0"/>
                </a:lnTo>
                <a:lnTo>
                  <a:pt x="12210289" y="667810"/>
                </a:lnTo>
                <a:lnTo>
                  <a:pt x="12177813" y="673012"/>
                </a:lnTo>
                <a:cubicBezTo>
                  <a:pt x="11327834" y="816098"/>
                  <a:pt x="10486219" y="975905"/>
                  <a:pt x="9739465" y="1021954"/>
                </a:cubicBezTo>
                <a:close/>
              </a:path>
            </a:pathLst>
          </a:custGeom>
          <a:solidFill>
            <a:srgbClr val="FF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437">
            <a:off x="8477250" y="5937250"/>
            <a:ext cx="10572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3454">
            <a:off x="6096000" y="6305550"/>
            <a:ext cx="13049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0450">
            <a:off x="2058988" y="5759451"/>
            <a:ext cx="1196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419600" y="2286000"/>
            <a:ext cx="0" cy="401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193 Vegetative Reproduction Illustrations &amp; Clip Art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43" y="2209800"/>
            <a:ext cx="17065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1"/>
          <p:cNvGrpSpPr>
            <a:grpSpLocks/>
          </p:cNvGrpSpPr>
          <p:nvPr/>
        </p:nvGrpSpPr>
        <p:grpSpPr bwMode="auto">
          <a:xfrm>
            <a:off x="3505200" y="2225438"/>
            <a:ext cx="6261580" cy="4632561"/>
            <a:chOff x="5969289" y="2105574"/>
            <a:chExt cx="10655766" cy="4631615"/>
          </a:xfrm>
        </p:grpSpPr>
        <p:pic>
          <p:nvPicPr>
            <p:cNvPr id="22" name="Picture 6" descr="Cat by themarioman56 on DeviantAr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8270" y="2105574"/>
              <a:ext cx="1974669" cy="2370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 descr="Group Of Cute Cats PNG Image | Transparent PNG Free Download on SeekPN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289" y="4091150"/>
              <a:ext cx="10655766" cy="2646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2000496"/>
            <a:ext cx="1309686" cy="25959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381000"/>
            <a:ext cx="8099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dirty="0" err="1" smtClean="0"/>
              <a:t>giữa</a:t>
            </a:r>
            <a:r>
              <a:rPr lang="en-US" sz="2000" dirty="0" smtClean="0"/>
              <a:t> </a:t>
            </a:r>
            <a:r>
              <a:rPr lang="en-US" sz="2000" dirty="0" err="1" smtClean="0"/>
              <a:t>sinh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ở </a:t>
            </a:r>
            <a:r>
              <a:rPr lang="en-US" sz="2000" dirty="0" err="1" smtClean="0"/>
              <a:t>cây</a:t>
            </a:r>
            <a:r>
              <a:rPr lang="en-US" sz="2000" dirty="0" smtClean="0"/>
              <a:t> </a:t>
            </a:r>
            <a:r>
              <a:rPr lang="en-US" sz="2000" dirty="0" err="1" smtClean="0"/>
              <a:t>chuối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sinh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ở </a:t>
            </a:r>
            <a:r>
              <a:rPr lang="en-US" sz="2000" dirty="0" err="1" smtClean="0"/>
              <a:t>mèo</a:t>
            </a:r>
            <a:r>
              <a:rPr lang="en-US" sz="2000" dirty="0" smtClean="0"/>
              <a:t> ?</a:t>
            </a:r>
            <a:endParaRPr lang="en-US" sz="2000" dirty="0"/>
          </a:p>
        </p:txBody>
      </p:sp>
      <p:sp>
        <p:nvSpPr>
          <p:cNvPr id="5" name="Right Arrow 4"/>
          <p:cNvSpPr/>
          <p:nvPr/>
        </p:nvSpPr>
        <p:spPr>
          <a:xfrm>
            <a:off x="309562" y="4596423"/>
            <a:ext cx="204044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Cây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mẹ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cái</a:t>
            </a:r>
            <a:r>
              <a:rPr lang="en-US" dirty="0" smtClean="0">
                <a:solidFill>
                  <a:srgbClr val="FF0000"/>
                </a:solidFill>
              </a:rPr>
              <a:t>  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19050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Mèo</a:t>
            </a:r>
            <a:r>
              <a:rPr lang="en-US" dirty="0" smtClean="0"/>
              <a:t> </a:t>
            </a:r>
            <a:r>
              <a:rPr lang="en-US" dirty="0" err="1" smtClean="0"/>
              <a:t>mẹ</a:t>
            </a:r>
            <a:r>
              <a:rPr lang="en-US" dirty="0" smtClean="0"/>
              <a:t> (</a:t>
            </a:r>
            <a:r>
              <a:rPr lang="en-US" dirty="0" err="1" smtClean="0"/>
              <a:t>Cái</a:t>
            </a:r>
            <a:r>
              <a:rPr lang="en-US" dirty="0" smtClean="0"/>
              <a:t> 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74592" y="16002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Mèo</a:t>
            </a:r>
            <a:r>
              <a:rPr lang="en-US" dirty="0" smtClean="0"/>
              <a:t> </a:t>
            </a:r>
            <a:r>
              <a:rPr lang="en-US" dirty="0" err="1" smtClean="0"/>
              <a:t>bố</a:t>
            </a:r>
            <a:r>
              <a:rPr lang="en-US" dirty="0" smtClean="0"/>
              <a:t> (</a:t>
            </a:r>
            <a:r>
              <a:rPr lang="en-US" dirty="0" err="1" smtClean="0"/>
              <a:t>Đực</a:t>
            </a:r>
            <a:r>
              <a:rPr lang="en-US" dirty="0" smtClean="0"/>
              <a:t>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933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/>
          </p:cNvPr>
          <p:cNvSpPr/>
          <p:nvPr/>
        </p:nvSpPr>
        <p:spPr>
          <a:xfrm rot="197961" flipH="1" flipV="1">
            <a:off x="-7938" y="5886450"/>
            <a:ext cx="9158288" cy="1322388"/>
          </a:xfrm>
          <a:custGeom>
            <a:avLst/>
            <a:gdLst>
              <a:gd name="connsiteX0" fmla="*/ 9739465 w 12210289"/>
              <a:gd name="connsiteY0" fmla="*/ 1021954 h 1321612"/>
              <a:gd name="connsiteX1" fmla="*/ 9446027 w 12210289"/>
              <a:gd name="connsiteY1" fmla="*/ 1033998 h 1321612"/>
              <a:gd name="connsiteX2" fmla="*/ 5451346 w 12210289"/>
              <a:gd name="connsiteY2" fmla="*/ 595848 h 1321612"/>
              <a:gd name="connsiteX3" fmla="*/ 2319155 w 12210289"/>
              <a:gd name="connsiteY3" fmla="*/ 1319748 h 1321612"/>
              <a:gd name="connsiteX4" fmla="*/ 126053 w 12210289"/>
              <a:gd name="connsiteY4" fmla="*/ 1076860 h 1321612"/>
              <a:gd name="connsiteX5" fmla="*/ 20655 w 12210289"/>
              <a:gd name="connsiteY5" fmla="*/ 1059989 h 1321612"/>
              <a:gd name="connsiteX6" fmla="*/ 0 w 12210289"/>
              <a:gd name="connsiteY6" fmla="*/ 701682 h 1321612"/>
              <a:gd name="connsiteX7" fmla="*/ 12171791 w 12210289"/>
              <a:gd name="connsiteY7" fmla="*/ 0 h 1321612"/>
              <a:gd name="connsiteX8" fmla="*/ 12210289 w 12210289"/>
              <a:gd name="connsiteY8" fmla="*/ 667810 h 1321612"/>
              <a:gd name="connsiteX9" fmla="*/ 12177813 w 12210289"/>
              <a:gd name="connsiteY9" fmla="*/ 673012 h 1321612"/>
              <a:gd name="connsiteX10" fmla="*/ 9739465 w 12210289"/>
              <a:gd name="connsiteY10" fmla="*/ 1021954 h 132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0289" h="1321612">
                <a:moveTo>
                  <a:pt x="9739465" y="1021954"/>
                </a:moveTo>
                <a:cubicBezTo>
                  <a:pt x="9639897" y="1028094"/>
                  <a:pt x="9542017" y="1032212"/>
                  <a:pt x="9446027" y="1033998"/>
                </a:cubicBezTo>
                <a:cubicBezTo>
                  <a:pt x="7910192" y="1062573"/>
                  <a:pt x="6639159" y="548223"/>
                  <a:pt x="5451346" y="595848"/>
                </a:cubicBezTo>
                <a:cubicBezTo>
                  <a:pt x="4263535" y="643473"/>
                  <a:pt x="3620451" y="1281648"/>
                  <a:pt x="2319155" y="1319748"/>
                </a:cubicBezTo>
                <a:cubicBezTo>
                  <a:pt x="1668507" y="1338798"/>
                  <a:pt x="921395" y="1208623"/>
                  <a:pt x="126053" y="1076860"/>
                </a:cubicBezTo>
                <a:lnTo>
                  <a:pt x="20655" y="1059989"/>
                </a:lnTo>
                <a:lnTo>
                  <a:pt x="0" y="701682"/>
                </a:lnTo>
                <a:lnTo>
                  <a:pt x="12171791" y="0"/>
                </a:lnTo>
                <a:lnTo>
                  <a:pt x="12210289" y="667810"/>
                </a:lnTo>
                <a:lnTo>
                  <a:pt x="12177813" y="673012"/>
                </a:lnTo>
                <a:cubicBezTo>
                  <a:pt x="11327834" y="816098"/>
                  <a:pt x="10486219" y="975905"/>
                  <a:pt x="9739465" y="1021954"/>
                </a:cubicBezTo>
                <a:close/>
              </a:path>
            </a:pathLst>
          </a:custGeom>
          <a:solidFill>
            <a:srgbClr val="FF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437">
            <a:off x="8477250" y="5937250"/>
            <a:ext cx="10572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299200"/>
            <a:ext cx="600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3454">
            <a:off x="6096000" y="6305550"/>
            <a:ext cx="13049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0450">
            <a:off x="2058988" y="5759451"/>
            <a:ext cx="1196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04889"/>
            <a:ext cx="5445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TextBox 14"/>
          <p:cNvSpPr txBox="1">
            <a:spLocks noChangeArrowheads="1"/>
          </p:cNvSpPr>
          <p:nvPr/>
        </p:nvSpPr>
        <p:spPr bwMode="auto">
          <a:xfrm>
            <a:off x="1741488" y="1049338"/>
            <a:ext cx="6575425" cy="9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vi-VN" sz="2600" dirty="0">
                <a:cs typeface="Arial" pitchFamily="34" charset="0"/>
              </a:rPr>
              <a:t>Có hai hình thức sinh sản ở sinh vật là </a:t>
            </a:r>
            <a:r>
              <a:rPr lang="en-US" sz="2600" dirty="0" smtClean="0">
                <a:cs typeface="Arial" pitchFamily="34" charset="0"/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vi-VN" sz="2600" b="1" dirty="0" smtClean="0">
                <a:solidFill>
                  <a:srgbClr val="FF0000"/>
                </a:solidFill>
                <a:cs typeface="Arial" pitchFamily="34" charset="0"/>
              </a:rPr>
              <a:t>sinh </a:t>
            </a:r>
            <a:r>
              <a:rPr lang="vi-VN" sz="2600" b="1" dirty="0">
                <a:solidFill>
                  <a:srgbClr val="FF0000"/>
                </a:solidFill>
                <a:cs typeface="Arial" pitchFamily="34" charset="0"/>
              </a:rPr>
              <a:t>sản vô tính</a:t>
            </a:r>
            <a:r>
              <a:rPr lang="vi-VN" sz="26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vi-VN" sz="2600" dirty="0">
                <a:cs typeface="Arial" pitchFamily="34" charset="0"/>
              </a:rPr>
              <a:t>và </a:t>
            </a:r>
            <a:r>
              <a:rPr lang="vi-VN" sz="2600" b="1" dirty="0">
                <a:solidFill>
                  <a:srgbClr val="0070C0"/>
                </a:solidFill>
                <a:cs typeface="Arial" pitchFamily="34" charset="0"/>
              </a:rPr>
              <a:t>sinh sản hữu tính</a:t>
            </a:r>
            <a:r>
              <a:rPr lang="vi-VN" sz="2600" dirty="0">
                <a:solidFill>
                  <a:srgbClr val="0070C0"/>
                </a:solidFill>
                <a:cs typeface="Arial" pitchFamily="34" charset="0"/>
              </a:rPr>
              <a:t>.</a:t>
            </a:r>
            <a:endParaRPr lang="vi-VN" sz="2600" dirty="0">
              <a:solidFill>
                <a:srgbClr val="0070C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19600" y="2286000"/>
            <a:ext cx="0" cy="401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193 Vegetative Reproduction Illustrations &amp; Clip Art - iSt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43" y="2209800"/>
            <a:ext cx="17065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1"/>
          <p:cNvGrpSpPr>
            <a:grpSpLocks/>
          </p:cNvGrpSpPr>
          <p:nvPr/>
        </p:nvGrpSpPr>
        <p:grpSpPr bwMode="auto">
          <a:xfrm>
            <a:off x="3505200" y="2225438"/>
            <a:ext cx="6261580" cy="4632561"/>
            <a:chOff x="5969289" y="2105574"/>
            <a:chExt cx="10655766" cy="4631615"/>
          </a:xfrm>
        </p:grpSpPr>
        <p:pic>
          <p:nvPicPr>
            <p:cNvPr id="22" name="Picture 6" descr="Cat by themarioman56 on DeviantAr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8270" y="2105574"/>
              <a:ext cx="1974669" cy="2370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 descr="Group Of Cute Cats PNG Image | Transparent PNG Free Download on SeekPN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289" y="4091150"/>
              <a:ext cx="10655766" cy="2646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2000496"/>
            <a:ext cx="1309686" cy="25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24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990</TotalTime>
  <Words>1466</Words>
  <Application>Microsoft Office PowerPoint</Application>
  <PresentationFormat>On-screen Show (4:3)</PresentationFormat>
  <Paragraphs>193</Paragraphs>
  <Slides>33</Slides>
  <Notes>1</Notes>
  <HiddenSlides>1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Courier New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VẬN DUNG  Trong những loài sau loài nào có hình thức sinh sản vô tính ?Vì sao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 </vt:lpstr>
      <vt:lpstr>HƯỚNG DẪN VỀ NHÀ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TRAN</dc:creator>
  <cp:lastModifiedBy>Admin</cp:lastModifiedBy>
  <cp:revision>95</cp:revision>
  <cp:lastPrinted>2023-03-28T00:38:23Z</cp:lastPrinted>
  <dcterms:created xsi:type="dcterms:W3CDTF">2023-02-13T10:24:11Z</dcterms:created>
  <dcterms:modified xsi:type="dcterms:W3CDTF">2025-05-17T15:33:01Z</dcterms:modified>
</cp:coreProperties>
</file>