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47"/>
  </p:notesMasterIdLst>
  <p:sldIdLst>
    <p:sldId id="750" r:id="rId3"/>
    <p:sldId id="259" r:id="rId4"/>
    <p:sldId id="751" r:id="rId5"/>
    <p:sldId id="796" r:id="rId6"/>
    <p:sldId id="797" r:id="rId7"/>
    <p:sldId id="756" r:id="rId8"/>
    <p:sldId id="257" r:id="rId9"/>
    <p:sldId id="798" r:id="rId10"/>
    <p:sldId id="293" r:id="rId11"/>
    <p:sldId id="800" r:id="rId12"/>
    <p:sldId id="802" r:id="rId13"/>
    <p:sldId id="803" r:id="rId14"/>
    <p:sldId id="804" r:id="rId15"/>
    <p:sldId id="805" r:id="rId16"/>
    <p:sldId id="807" r:id="rId17"/>
    <p:sldId id="762" r:id="rId18"/>
    <p:sldId id="874" r:id="rId19"/>
    <p:sldId id="810" r:id="rId20"/>
    <p:sldId id="809" r:id="rId21"/>
    <p:sldId id="774" r:id="rId22"/>
    <p:sldId id="775" r:id="rId23"/>
    <p:sldId id="811" r:id="rId24"/>
    <p:sldId id="820" r:id="rId25"/>
    <p:sldId id="813" r:id="rId26"/>
    <p:sldId id="814" r:id="rId27"/>
    <p:sldId id="821" r:id="rId28"/>
    <p:sldId id="822" r:id="rId29"/>
    <p:sldId id="815" r:id="rId30"/>
    <p:sldId id="818" r:id="rId31"/>
    <p:sldId id="823" r:id="rId32"/>
    <p:sldId id="819" r:id="rId33"/>
    <p:sldId id="817" r:id="rId34"/>
    <p:sldId id="486" r:id="rId35"/>
    <p:sldId id="861" r:id="rId36"/>
    <p:sldId id="862" r:id="rId37"/>
    <p:sldId id="863" r:id="rId38"/>
    <p:sldId id="867" r:id="rId39"/>
    <p:sldId id="868" r:id="rId40"/>
    <p:sldId id="869" r:id="rId41"/>
    <p:sldId id="870" r:id="rId42"/>
    <p:sldId id="871" r:id="rId43"/>
    <p:sldId id="284" r:id="rId44"/>
    <p:sldId id="872" r:id="rId45"/>
    <p:sldId id="29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6" autoAdjust="0"/>
    <p:restoredTop sz="87892" autoAdjust="0"/>
  </p:normalViewPr>
  <p:slideViewPr>
    <p:cSldViewPr snapToGrid="0">
      <p:cViewPr varScale="1">
        <p:scale>
          <a:sx n="59" d="100"/>
          <a:sy n="59" d="100"/>
        </p:scale>
        <p:origin x="8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FDE45-4C73-4427-9000-64D70BF8828E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D649C-1896-4414-A388-F3A98A2AD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7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82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62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D649C-1896-4414-A388-F3A98A2AD0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232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70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90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7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1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46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909" y="1933496"/>
            <a:ext cx="8861644" cy="1334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3819" y="3526971"/>
            <a:ext cx="7297824" cy="15905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03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77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40" y="3999541"/>
            <a:ext cx="8861644" cy="1236169"/>
          </a:xfrm>
        </p:spPr>
        <p:txBody>
          <a:bodyPr anchor="t"/>
          <a:lstStyle>
            <a:lvl1pPr algn="l">
              <a:defRPr sz="456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540" y="2638027"/>
            <a:ext cx="8861644" cy="1361514"/>
          </a:xfrm>
        </p:spPr>
        <p:txBody>
          <a:bodyPr anchor="b"/>
          <a:lstStyle>
            <a:lvl1pPr marL="0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1pPr>
            <a:lvl2pPr marL="521266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2pPr>
            <a:lvl3pPr marL="1042532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3pPr>
            <a:lvl4pPr marL="156379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208506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606330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312759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64886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417012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70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74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9611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86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3" y="1393212"/>
            <a:ext cx="460639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73" y="1973836"/>
            <a:ext cx="460639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5991" y="1393212"/>
            <a:ext cx="460820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5991" y="1973836"/>
            <a:ext cx="460820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46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36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15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74" y="247810"/>
            <a:ext cx="3429906" cy="1054634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6067" y="247811"/>
            <a:ext cx="5828123" cy="5312069"/>
          </a:xfrm>
        </p:spPr>
        <p:txBody>
          <a:bodyPr/>
          <a:lstStyle>
            <a:lvl1pPr>
              <a:defRPr sz="3649"/>
            </a:lvl1pPr>
            <a:lvl2pPr>
              <a:defRPr sz="3192"/>
            </a:lvl2pPr>
            <a:lvl3pPr>
              <a:defRPr sz="2736"/>
            </a:lvl3pPr>
            <a:lvl4pPr>
              <a:defRPr sz="2280"/>
            </a:lvl4pPr>
            <a:lvl5pPr>
              <a:defRPr sz="2280"/>
            </a:lvl5pPr>
            <a:lvl6pPr>
              <a:defRPr sz="2280"/>
            </a:lvl6pPr>
            <a:lvl7pPr>
              <a:defRPr sz="2280"/>
            </a:lvl7pPr>
            <a:lvl8pPr>
              <a:defRPr sz="2280"/>
            </a:lvl8pPr>
            <a:lvl9pPr>
              <a:defRPr sz="2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74" y="1302445"/>
            <a:ext cx="3429906" cy="4257435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3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82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464" y="4356847"/>
            <a:ext cx="6255278" cy="514350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43464" y="556132"/>
            <a:ext cx="6255278" cy="3734440"/>
          </a:xfrm>
        </p:spPr>
        <p:txBody>
          <a:bodyPr/>
          <a:lstStyle>
            <a:lvl1pPr marL="0" indent="0">
              <a:buNone/>
              <a:defRPr sz="3649"/>
            </a:lvl1pPr>
            <a:lvl2pPr marL="521266" indent="0">
              <a:buNone/>
              <a:defRPr sz="3192"/>
            </a:lvl2pPr>
            <a:lvl3pPr marL="1042532" indent="0">
              <a:buNone/>
              <a:defRPr sz="2736"/>
            </a:lvl3pPr>
            <a:lvl4pPr marL="1563798" indent="0">
              <a:buNone/>
              <a:defRPr sz="2280"/>
            </a:lvl4pPr>
            <a:lvl5pPr marL="2085065" indent="0">
              <a:buNone/>
              <a:defRPr sz="2280"/>
            </a:lvl5pPr>
            <a:lvl6pPr marL="2606330" indent="0">
              <a:buNone/>
              <a:defRPr sz="2280"/>
            </a:lvl6pPr>
            <a:lvl7pPr marL="3127597" indent="0">
              <a:buNone/>
              <a:defRPr sz="2280"/>
            </a:lvl7pPr>
            <a:lvl8pPr marL="3648862" indent="0">
              <a:buNone/>
              <a:defRPr sz="2280"/>
            </a:lvl8pPr>
            <a:lvl9pPr marL="4170129" indent="0">
              <a:buNone/>
              <a:defRPr sz="22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3464" y="4871198"/>
            <a:ext cx="6255278" cy="730463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15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81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8461" y="249253"/>
            <a:ext cx="2345729" cy="53106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73" y="249253"/>
            <a:ext cx="6863430" cy="53106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57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19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6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8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4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9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8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8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74" y="249251"/>
            <a:ext cx="9382917" cy="1037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4" y="1452284"/>
            <a:ext cx="9382917" cy="410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74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2034" y="5768790"/>
            <a:ext cx="3301397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1582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0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042532" rtl="0" eaLnBrk="1" latinLnBrk="0" hangingPunct="1">
        <a:spcBef>
          <a:spcPct val="0"/>
        </a:spcBef>
        <a:buNone/>
        <a:defRPr sz="50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950" indent="-390950" algn="l" defTabSz="1042532" rtl="0" eaLnBrk="1" latinLnBrk="0" hangingPunct="1">
        <a:spcBef>
          <a:spcPct val="20000"/>
        </a:spcBef>
        <a:buFont typeface="Arial" pitchFamily="34" charset="0"/>
        <a:buChar char="•"/>
        <a:defRPr sz="3649" kern="1200">
          <a:solidFill>
            <a:schemeClr val="tx1"/>
          </a:solidFill>
          <a:latin typeface="+mn-lt"/>
          <a:ea typeface="+mn-ea"/>
          <a:cs typeface="+mn-cs"/>
        </a:defRPr>
      </a:lvl1pPr>
      <a:lvl2pPr marL="847058" indent="-325791" algn="l" defTabSz="1042532" rtl="0" eaLnBrk="1" latinLnBrk="0" hangingPunct="1">
        <a:spcBef>
          <a:spcPct val="20000"/>
        </a:spcBef>
        <a:buFont typeface="Arial" pitchFamily="34" charset="0"/>
        <a:buChar char="–"/>
        <a:defRPr sz="3192" kern="1200">
          <a:solidFill>
            <a:schemeClr val="tx1"/>
          </a:solidFill>
          <a:latin typeface="+mn-lt"/>
          <a:ea typeface="+mn-ea"/>
          <a:cs typeface="+mn-cs"/>
        </a:defRPr>
      </a:lvl2pPr>
      <a:lvl3pPr marL="130316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736" kern="1200">
          <a:solidFill>
            <a:schemeClr val="tx1"/>
          </a:solidFill>
          <a:latin typeface="+mn-lt"/>
          <a:ea typeface="+mn-ea"/>
          <a:cs typeface="+mn-cs"/>
        </a:defRPr>
      </a:lvl3pPr>
      <a:lvl4pPr marL="1824431" indent="-260633" algn="l" defTabSz="1042532" rtl="0" eaLnBrk="1" latinLnBrk="0" hangingPunct="1">
        <a:spcBef>
          <a:spcPct val="20000"/>
        </a:spcBef>
        <a:buFont typeface="Arial" pitchFamily="34" charset="0"/>
        <a:buChar char="–"/>
        <a:defRPr sz="2280" kern="1200">
          <a:solidFill>
            <a:schemeClr val="tx1"/>
          </a:solidFill>
          <a:latin typeface="+mn-lt"/>
          <a:ea typeface="+mn-ea"/>
          <a:cs typeface="+mn-cs"/>
        </a:defRPr>
      </a:lvl4pPr>
      <a:lvl5pPr marL="2345698" indent="-260633" algn="l" defTabSz="1042532" rtl="0" eaLnBrk="1" latinLnBrk="0" hangingPunct="1">
        <a:spcBef>
          <a:spcPct val="20000"/>
        </a:spcBef>
        <a:buFont typeface="Arial" pitchFamily="34" charset="0"/>
        <a:buChar char="»"/>
        <a:defRPr sz="2280" kern="1200">
          <a:solidFill>
            <a:schemeClr val="tx1"/>
          </a:solidFill>
          <a:latin typeface="+mn-lt"/>
          <a:ea typeface="+mn-ea"/>
          <a:cs typeface="+mn-cs"/>
        </a:defRPr>
      </a:lvl5pPr>
      <a:lvl6pPr marL="2866964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230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49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0762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66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53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98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065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33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597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86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129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4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35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5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image" Target="../media/image66.sv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7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7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7.svg"/><Relationship Id="rId18" Type="http://schemas.openxmlformats.org/officeDocument/2006/relationships/image" Target="../media/image55.pn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12" Type="http://schemas.openxmlformats.org/officeDocument/2006/relationships/image" Target="../media/image52.png"/><Relationship Id="rId17" Type="http://schemas.openxmlformats.org/officeDocument/2006/relationships/image" Target="../media/image91.svg"/><Relationship Id="rId2" Type="http://schemas.openxmlformats.org/officeDocument/2006/relationships/image" Target="../media/image47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85.svg"/><Relationship Id="rId5" Type="http://schemas.openxmlformats.org/officeDocument/2006/relationships/image" Target="../media/image79.svg"/><Relationship Id="rId15" Type="http://schemas.openxmlformats.org/officeDocument/2006/relationships/image" Target="../media/image89.svg"/><Relationship Id="rId10" Type="http://schemas.openxmlformats.org/officeDocument/2006/relationships/image" Target="../media/image51.png"/><Relationship Id="rId19" Type="http://schemas.openxmlformats.org/officeDocument/2006/relationships/image" Target="../media/image93.svg"/><Relationship Id="rId4" Type="http://schemas.openxmlformats.org/officeDocument/2006/relationships/image" Target="../media/image48.png"/><Relationship Id="rId9" Type="http://schemas.openxmlformats.org/officeDocument/2006/relationships/image" Target="../media/image83.svg"/><Relationship Id="rId1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35.svg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8.png"/><Relationship Id="rId5" Type="http://schemas.openxmlformats.org/officeDocument/2006/relationships/image" Target="../media/image33.svg"/><Relationship Id="rId10" Type="http://schemas.openxmlformats.org/officeDocument/2006/relationships/image" Target="../media/image57.png"/><Relationship Id="rId4" Type="http://schemas.openxmlformats.org/officeDocument/2006/relationships/image" Target="../media/image18.png"/><Relationship Id="rId9" Type="http://schemas.openxmlformats.org/officeDocument/2006/relationships/image" Target="../media/image9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35.svg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8.png"/><Relationship Id="rId5" Type="http://schemas.openxmlformats.org/officeDocument/2006/relationships/image" Target="../media/image33.svg"/><Relationship Id="rId10" Type="http://schemas.openxmlformats.org/officeDocument/2006/relationships/image" Target="../media/image57.png"/><Relationship Id="rId4" Type="http://schemas.openxmlformats.org/officeDocument/2006/relationships/image" Target="../media/image18.png"/><Relationship Id="rId9" Type="http://schemas.openxmlformats.org/officeDocument/2006/relationships/image" Target="../media/image9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35.svg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8.png"/><Relationship Id="rId5" Type="http://schemas.openxmlformats.org/officeDocument/2006/relationships/image" Target="../media/image33.svg"/><Relationship Id="rId10" Type="http://schemas.openxmlformats.org/officeDocument/2006/relationships/image" Target="../media/image57.png"/><Relationship Id="rId4" Type="http://schemas.openxmlformats.org/officeDocument/2006/relationships/image" Target="../media/image18.png"/><Relationship Id="rId9" Type="http://schemas.openxmlformats.org/officeDocument/2006/relationships/image" Target="../media/image9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35.svg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8.png"/><Relationship Id="rId5" Type="http://schemas.openxmlformats.org/officeDocument/2006/relationships/image" Target="../media/image33.svg"/><Relationship Id="rId10" Type="http://schemas.openxmlformats.org/officeDocument/2006/relationships/image" Target="../media/image57.png"/><Relationship Id="rId4" Type="http://schemas.openxmlformats.org/officeDocument/2006/relationships/image" Target="../media/image18.png"/><Relationship Id="rId9" Type="http://schemas.openxmlformats.org/officeDocument/2006/relationships/image" Target="../media/image9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35.svg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8.png"/><Relationship Id="rId5" Type="http://schemas.openxmlformats.org/officeDocument/2006/relationships/image" Target="../media/image33.svg"/><Relationship Id="rId10" Type="http://schemas.openxmlformats.org/officeDocument/2006/relationships/image" Target="../media/image57.png"/><Relationship Id="rId4" Type="http://schemas.openxmlformats.org/officeDocument/2006/relationships/image" Target="../media/image18.png"/><Relationship Id="rId9" Type="http://schemas.openxmlformats.org/officeDocument/2006/relationships/image" Target="../media/image95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35.svg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8.png"/><Relationship Id="rId5" Type="http://schemas.openxmlformats.org/officeDocument/2006/relationships/image" Target="../media/image33.svg"/><Relationship Id="rId10" Type="http://schemas.openxmlformats.org/officeDocument/2006/relationships/image" Target="../media/image57.png"/><Relationship Id="rId4" Type="http://schemas.openxmlformats.org/officeDocument/2006/relationships/image" Target="../media/image18.png"/><Relationship Id="rId9" Type="http://schemas.openxmlformats.org/officeDocument/2006/relationships/image" Target="../media/image9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35.svg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8.png"/><Relationship Id="rId5" Type="http://schemas.openxmlformats.org/officeDocument/2006/relationships/image" Target="../media/image33.svg"/><Relationship Id="rId10" Type="http://schemas.openxmlformats.org/officeDocument/2006/relationships/image" Target="../media/image57.png"/><Relationship Id="rId4" Type="http://schemas.openxmlformats.org/officeDocument/2006/relationships/image" Target="../media/image18.png"/><Relationship Id="rId9" Type="http://schemas.openxmlformats.org/officeDocument/2006/relationships/image" Target="../media/image95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35.svg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8.png"/><Relationship Id="rId5" Type="http://schemas.openxmlformats.org/officeDocument/2006/relationships/image" Target="../media/image33.svg"/><Relationship Id="rId10" Type="http://schemas.openxmlformats.org/officeDocument/2006/relationships/image" Target="../media/image57.png"/><Relationship Id="rId4" Type="http://schemas.openxmlformats.org/officeDocument/2006/relationships/image" Target="../media/image18.png"/><Relationship Id="rId9" Type="http://schemas.openxmlformats.org/officeDocument/2006/relationships/image" Target="../media/image95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sv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4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2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1249" y="463463"/>
            <a:ext cx="10960274" cy="5837129"/>
            <a:chOff x="0" y="0"/>
            <a:chExt cx="5524031" cy="2665733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524031" cy="2665733"/>
            </a:xfrm>
            <a:custGeom>
              <a:avLst/>
              <a:gdLst/>
              <a:ahLst/>
              <a:cxnLst/>
              <a:rect l="l" t="t" r="r" b="b"/>
              <a:pathLst>
                <a:path w="5524031" h="2665733">
                  <a:moveTo>
                    <a:pt x="5399571" y="2665733"/>
                  </a:moveTo>
                  <a:lnTo>
                    <a:pt x="124460" y="2665733"/>
                  </a:lnTo>
                  <a:cubicBezTo>
                    <a:pt x="55880" y="2665733"/>
                    <a:pt x="0" y="2609853"/>
                    <a:pt x="0" y="25412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99571" y="0"/>
                  </a:lnTo>
                  <a:cubicBezTo>
                    <a:pt x="5468151" y="0"/>
                    <a:pt x="5524031" y="55880"/>
                    <a:pt x="5524031" y="124460"/>
                  </a:cubicBezTo>
                  <a:lnTo>
                    <a:pt x="5524031" y="2541273"/>
                  </a:lnTo>
                  <a:cubicBezTo>
                    <a:pt x="5524031" y="2609853"/>
                    <a:pt x="5468151" y="2665733"/>
                    <a:pt x="5399571" y="2665733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237B5513-CE87-1C0D-7603-ED759E084211}"/>
              </a:ext>
            </a:extLst>
          </p:cNvPr>
          <p:cNvSpPr txBox="1"/>
          <p:nvPr/>
        </p:nvSpPr>
        <p:spPr>
          <a:xfrm>
            <a:off x="1110117" y="821518"/>
            <a:ext cx="979222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1: CHÂU ÂU VÀ BẮC MỸ TỪ NỬA SAU THẾ KỈ XVI ĐẾN THẾ KỈ XVIII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B6EBE7-C78E-66C6-5E26-9517765BBE4F}"/>
              </a:ext>
            </a:extLst>
          </p:cNvPr>
          <p:cNvGrpSpPr/>
          <p:nvPr/>
        </p:nvGrpSpPr>
        <p:grpSpPr>
          <a:xfrm>
            <a:off x="1085065" y="2377118"/>
            <a:ext cx="2793472" cy="3588356"/>
            <a:chOff x="1085065" y="2377118"/>
            <a:chExt cx="2793472" cy="3588356"/>
          </a:xfrm>
        </p:grpSpPr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1163AFEF-30D9-D19A-E31A-D5954E64738A}"/>
                </a:ext>
              </a:extLst>
            </p:cNvPr>
            <p:cNvGrpSpPr/>
            <p:nvPr/>
          </p:nvGrpSpPr>
          <p:grpSpPr>
            <a:xfrm>
              <a:off x="1085065" y="2377118"/>
              <a:ext cx="2768422" cy="3588356"/>
              <a:chOff x="0" y="0"/>
              <a:chExt cx="8654477" cy="12232393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41417389-413F-2795-E5A4-75C5BB9471AF}"/>
                  </a:ext>
                </a:extLst>
              </p:cNvPr>
              <p:cNvSpPr/>
              <p:nvPr/>
            </p:nvSpPr>
            <p:spPr>
              <a:xfrm>
                <a:off x="0" y="0"/>
                <a:ext cx="8654477" cy="12232394"/>
              </a:xfrm>
              <a:custGeom>
                <a:avLst/>
                <a:gdLst/>
                <a:ahLst/>
                <a:cxnLst/>
                <a:rect l="l" t="t" r="r" b="b"/>
                <a:pathLst>
                  <a:path w="8654477" h="12232394">
                    <a:moveTo>
                      <a:pt x="8349677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11927594"/>
                    </a:lnTo>
                    <a:cubicBezTo>
                      <a:pt x="0" y="12096504"/>
                      <a:pt x="135890" y="12232394"/>
                      <a:pt x="304800" y="12232394"/>
                    </a:cubicBezTo>
                    <a:lnTo>
                      <a:pt x="8349677" y="12232394"/>
                    </a:lnTo>
                    <a:cubicBezTo>
                      <a:pt x="8518587" y="12232394"/>
                      <a:pt x="8654477" y="12096504"/>
                      <a:pt x="8654477" y="11927594"/>
                    </a:cubicBezTo>
                    <a:lnTo>
                      <a:pt x="8654477" y="304800"/>
                    </a:lnTo>
                    <a:cubicBezTo>
                      <a:pt x="8654477" y="135890"/>
                      <a:pt x="8518587" y="0"/>
                      <a:pt x="8349677" y="0"/>
                    </a:cubicBezTo>
                    <a:close/>
                  </a:path>
                </a:pathLst>
              </a:custGeom>
              <a:solidFill>
                <a:srgbClr val="F1D1C7"/>
              </a:solidFill>
            </p:spPr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7DF9A8-7378-98E0-82EB-005427D228A9}"/>
                </a:ext>
              </a:extLst>
            </p:cNvPr>
            <p:cNvSpPr txBox="1"/>
            <p:nvPr/>
          </p:nvSpPr>
          <p:spPr>
            <a:xfrm>
              <a:off x="1110117" y="2377118"/>
              <a:ext cx="2768420" cy="353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Anh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chiến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giành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độc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lập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13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thuộc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Anh ở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Bắc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Mỹ</a:t>
              </a:r>
              <a:endParaRPr lang="en-US" sz="20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BE2204-B7B9-624D-07B5-30D53790D948}"/>
              </a:ext>
            </a:extLst>
          </p:cNvPr>
          <p:cNvGrpSpPr/>
          <p:nvPr/>
        </p:nvGrpSpPr>
        <p:grpSpPr>
          <a:xfrm>
            <a:off x="4634546" y="2377118"/>
            <a:ext cx="2931174" cy="3588356"/>
            <a:chOff x="4634546" y="2377118"/>
            <a:chExt cx="2931174" cy="3588356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09404FB2-3839-09A3-9328-2A9D556FE9F3}"/>
                </a:ext>
              </a:extLst>
            </p:cNvPr>
            <p:cNvGrpSpPr/>
            <p:nvPr/>
          </p:nvGrpSpPr>
          <p:grpSpPr>
            <a:xfrm>
              <a:off x="4634546" y="2377118"/>
              <a:ext cx="2931174" cy="3588356"/>
              <a:chOff x="110952" y="0"/>
              <a:chExt cx="8654477" cy="12232393"/>
            </a:xfrm>
          </p:grpSpPr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1FE09555-BE2D-ABF2-F6FC-98C83E0E6A62}"/>
                  </a:ext>
                </a:extLst>
              </p:cNvPr>
              <p:cNvSpPr/>
              <p:nvPr/>
            </p:nvSpPr>
            <p:spPr>
              <a:xfrm>
                <a:off x="110952" y="0"/>
                <a:ext cx="8654477" cy="12232393"/>
              </a:xfrm>
              <a:custGeom>
                <a:avLst/>
                <a:gdLst/>
                <a:ahLst/>
                <a:cxnLst/>
                <a:rect l="l" t="t" r="r" b="b"/>
                <a:pathLst>
                  <a:path w="8654477" h="12232394">
                    <a:moveTo>
                      <a:pt x="8349677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11927594"/>
                    </a:lnTo>
                    <a:cubicBezTo>
                      <a:pt x="0" y="12096504"/>
                      <a:pt x="135890" y="12232394"/>
                      <a:pt x="304800" y="12232394"/>
                    </a:cubicBezTo>
                    <a:lnTo>
                      <a:pt x="8349677" y="12232394"/>
                    </a:lnTo>
                    <a:cubicBezTo>
                      <a:pt x="8518587" y="12232394"/>
                      <a:pt x="8654477" y="12096504"/>
                      <a:pt x="8654477" y="11927594"/>
                    </a:cubicBezTo>
                    <a:lnTo>
                      <a:pt x="8654477" y="304800"/>
                    </a:lnTo>
                    <a:cubicBezTo>
                      <a:pt x="8654477" y="135890"/>
                      <a:pt x="8518587" y="0"/>
                      <a:pt x="8349677" y="0"/>
                    </a:cubicBezTo>
                    <a:close/>
                  </a:path>
                </a:pathLst>
              </a:custGeom>
              <a:solidFill>
                <a:srgbClr val="F1D1C7"/>
              </a:solidFill>
            </p:spPr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789B65-14C0-5169-6AFE-B722E40C52F3}"/>
                </a:ext>
              </a:extLst>
            </p:cNvPr>
            <p:cNvSpPr txBox="1"/>
            <p:nvPr/>
          </p:nvSpPr>
          <p:spPr>
            <a:xfrm>
              <a:off x="4638804" y="2377118"/>
              <a:ext cx="291439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kỉ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XVIII</a:t>
              </a:r>
              <a:endParaRPr lang="en-US" sz="20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606EA9-1D6F-C456-AA8A-B22A18495EEC}"/>
              </a:ext>
            </a:extLst>
          </p:cNvPr>
          <p:cNvGrpSpPr/>
          <p:nvPr/>
        </p:nvGrpSpPr>
        <p:grpSpPr>
          <a:xfrm>
            <a:off x="8338512" y="2301216"/>
            <a:ext cx="2768421" cy="3664258"/>
            <a:chOff x="8338512" y="2301216"/>
            <a:chExt cx="2768421" cy="3664258"/>
          </a:xfrm>
        </p:grpSpPr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04164EEB-34F6-11F0-82EE-2D4996B3615C}"/>
                </a:ext>
              </a:extLst>
            </p:cNvPr>
            <p:cNvGrpSpPr/>
            <p:nvPr/>
          </p:nvGrpSpPr>
          <p:grpSpPr>
            <a:xfrm>
              <a:off x="8338512" y="2377118"/>
              <a:ext cx="2768421" cy="3588356"/>
              <a:chOff x="0" y="0"/>
              <a:chExt cx="8654477" cy="1223239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6FE86211-DD06-EAA4-7638-A01482A34C14}"/>
                  </a:ext>
                </a:extLst>
              </p:cNvPr>
              <p:cNvSpPr/>
              <p:nvPr/>
            </p:nvSpPr>
            <p:spPr>
              <a:xfrm>
                <a:off x="0" y="0"/>
                <a:ext cx="8654477" cy="12232394"/>
              </a:xfrm>
              <a:custGeom>
                <a:avLst/>
                <a:gdLst/>
                <a:ahLst/>
                <a:cxnLst/>
                <a:rect l="l" t="t" r="r" b="b"/>
                <a:pathLst>
                  <a:path w="8654477" h="12232394">
                    <a:moveTo>
                      <a:pt x="8349677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11927594"/>
                    </a:lnTo>
                    <a:cubicBezTo>
                      <a:pt x="0" y="12096504"/>
                      <a:pt x="135890" y="12232394"/>
                      <a:pt x="304800" y="12232394"/>
                    </a:cubicBezTo>
                    <a:lnTo>
                      <a:pt x="8349677" y="12232394"/>
                    </a:lnTo>
                    <a:cubicBezTo>
                      <a:pt x="8518587" y="12232394"/>
                      <a:pt x="8654477" y="12096504"/>
                      <a:pt x="8654477" y="11927594"/>
                    </a:cubicBezTo>
                    <a:lnTo>
                      <a:pt x="8654477" y="304800"/>
                    </a:lnTo>
                    <a:cubicBezTo>
                      <a:pt x="8654477" y="135890"/>
                      <a:pt x="8518587" y="0"/>
                      <a:pt x="8349677" y="0"/>
                    </a:cubicBezTo>
                    <a:close/>
                  </a:path>
                </a:pathLst>
              </a:custGeom>
              <a:solidFill>
                <a:srgbClr val="F1D1C7"/>
              </a:solidFill>
            </p:spPr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85B1C0-CB1F-1F8C-25A0-427077281F8F}"/>
                </a:ext>
              </a:extLst>
            </p:cNvPr>
            <p:cNvSpPr txBox="1"/>
            <p:nvPr/>
          </p:nvSpPr>
          <p:spPr>
            <a:xfrm>
              <a:off x="8346779" y="2301216"/>
              <a:ext cx="271832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nghiệp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Nửa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kỉ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XVIII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kỉ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XIX)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4049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78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510634" y="1199910"/>
            <a:ext cx="7560673" cy="1249849"/>
            <a:chOff x="0" y="0"/>
            <a:chExt cx="1273227" cy="16214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73227" cy="1621496"/>
            </a:xfrm>
            <a:custGeom>
              <a:avLst/>
              <a:gdLst/>
              <a:ahLst/>
              <a:cxnLst/>
              <a:rect l="l" t="t" r="r" b="b"/>
              <a:pathLst>
                <a:path w="1273227" h="1621496">
                  <a:moveTo>
                    <a:pt x="90255" y="0"/>
                  </a:moveTo>
                  <a:lnTo>
                    <a:pt x="1182972" y="0"/>
                  </a:lnTo>
                  <a:cubicBezTo>
                    <a:pt x="1206909" y="0"/>
                    <a:pt x="1229866" y="9509"/>
                    <a:pt x="1246792" y="26435"/>
                  </a:cubicBezTo>
                  <a:cubicBezTo>
                    <a:pt x="1263718" y="43361"/>
                    <a:pt x="1273227" y="66318"/>
                    <a:pt x="1273227" y="90255"/>
                  </a:cubicBezTo>
                  <a:lnTo>
                    <a:pt x="1273227" y="1531241"/>
                  </a:lnTo>
                  <a:cubicBezTo>
                    <a:pt x="1273227" y="1555178"/>
                    <a:pt x="1263718" y="1578135"/>
                    <a:pt x="1246792" y="1595061"/>
                  </a:cubicBezTo>
                  <a:cubicBezTo>
                    <a:pt x="1229866" y="1611987"/>
                    <a:pt x="1206909" y="1621496"/>
                    <a:pt x="1182972" y="1621496"/>
                  </a:cubicBezTo>
                  <a:lnTo>
                    <a:pt x="90255" y="1621496"/>
                  </a:lnTo>
                  <a:cubicBezTo>
                    <a:pt x="66318" y="1621496"/>
                    <a:pt x="43361" y="1611987"/>
                    <a:pt x="26435" y="1595061"/>
                  </a:cubicBezTo>
                  <a:cubicBezTo>
                    <a:pt x="9509" y="1578135"/>
                    <a:pt x="0" y="1555178"/>
                    <a:pt x="0" y="1531241"/>
                  </a:cubicBezTo>
                  <a:lnTo>
                    <a:pt x="0" y="90255"/>
                  </a:lnTo>
                  <a:cubicBezTo>
                    <a:pt x="0" y="66318"/>
                    <a:pt x="9509" y="43361"/>
                    <a:pt x="26435" y="26435"/>
                  </a:cubicBezTo>
                  <a:cubicBezTo>
                    <a:pt x="43361" y="9509"/>
                    <a:pt x="66318" y="0"/>
                    <a:pt x="90255" y="0"/>
                  </a:cubicBezTo>
                  <a:close/>
                </a:path>
              </a:pathLst>
            </a:custGeom>
            <a:solidFill>
              <a:srgbClr val="F5F5F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7918" tIns="57918" rIns="57918" bIns="57918" rtlCol="0" anchor="ctr"/>
            <a:lstStyle/>
            <a:p>
              <a:pPr marL="0" marR="0" lvl="0" indent="0" algn="ctr" defTabSz="829909" rtl="0" eaLnBrk="1" fontAlgn="auto" latinLnBrk="0" hangingPunct="1">
                <a:lnSpc>
                  <a:spcPts val="22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2735" y="2643015"/>
            <a:ext cx="3234569" cy="3939278"/>
            <a:chOff x="0" y="0"/>
            <a:chExt cx="1273227" cy="11445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3227" cy="1144511"/>
            </a:xfrm>
            <a:custGeom>
              <a:avLst/>
              <a:gdLst/>
              <a:ahLst/>
              <a:cxnLst/>
              <a:rect l="l" t="t" r="r" b="b"/>
              <a:pathLst>
                <a:path w="1273227" h="1144511">
                  <a:moveTo>
                    <a:pt x="90255" y="0"/>
                  </a:moveTo>
                  <a:lnTo>
                    <a:pt x="1182972" y="0"/>
                  </a:lnTo>
                  <a:cubicBezTo>
                    <a:pt x="1206909" y="0"/>
                    <a:pt x="1229866" y="9509"/>
                    <a:pt x="1246792" y="26435"/>
                  </a:cubicBezTo>
                  <a:cubicBezTo>
                    <a:pt x="1263718" y="43361"/>
                    <a:pt x="1273227" y="66318"/>
                    <a:pt x="1273227" y="90255"/>
                  </a:cubicBezTo>
                  <a:lnTo>
                    <a:pt x="1273227" y="1054255"/>
                  </a:lnTo>
                  <a:cubicBezTo>
                    <a:pt x="1273227" y="1078192"/>
                    <a:pt x="1263718" y="1101149"/>
                    <a:pt x="1246792" y="1118075"/>
                  </a:cubicBezTo>
                  <a:cubicBezTo>
                    <a:pt x="1229866" y="1135002"/>
                    <a:pt x="1206909" y="1144511"/>
                    <a:pt x="1182972" y="1144511"/>
                  </a:cubicBezTo>
                  <a:lnTo>
                    <a:pt x="90255" y="1144511"/>
                  </a:lnTo>
                  <a:cubicBezTo>
                    <a:pt x="66318" y="1144511"/>
                    <a:pt x="43361" y="1135002"/>
                    <a:pt x="26435" y="1118075"/>
                  </a:cubicBezTo>
                  <a:cubicBezTo>
                    <a:pt x="9509" y="1101149"/>
                    <a:pt x="0" y="1078192"/>
                    <a:pt x="0" y="1054255"/>
                  </a:cubicBezTo>
                  <a:lnTo>
                    <a:pt x="0" y="90255"/>
                  </a:lnTo>
                  <a:cubicBezTo>
                    <a:pt x="0" y="66318"/>
                    <a:pt x="9509" y="43361"/>
                    <a:pt x="26435" y="26435"/>
                  </a:cubicBezTo>
                  <a:cubicBezTo>
                    <a:pt x="43361" y="9509"/>
                    <a:pt x="66318" y="0"/>
                    <a:pt x="90255" y="0"/>
                  </a:cubicBezTo>
                  <a:close/>
                </a:path>
              </a:pathLst>
            </a:custGeom>
            <a:solidFill>
              <a:srgbClr val="F5F5F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7918" tIns="57918" rIns="57918" bIns="57918" rtlCol="0" anchor="ctr"/>
            <a:lstStyle/>
            <a:p>
              <a:pPr marL="0" marR="0" lvl="0" indent="0" algn="ctr" defTabSz="829909" rtl="0" eaLnBrk="1" fontAlgn="auto" latinLnBrk="0" hangingPunct="1">
                <a:lnSpc>
                  <a:spcPts val="22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658729" y="2643015"/>
            <a:ext cx="3311648" cy="3906231"/>
            <a:chOff x="0" y="0"/>
            <a:chExt cx="1273227" cy="120538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227" cy="1205382"/>
            </a:xfrm>
            <a:custGeom>
              <a:avLst/>
              <a:gdLst/>
              <a:ahLst/>
              <a:cxnLst/>
              <a:rect l="l" t="t" r="r" b="b"/>
              <a:pathLst>
                <a:path w="1273227" h="1205382">
                  <a:moveTo>
                    <a:pt x="90255" y="0"/>
                  </a:moveTo>
                  <a:lnTo>
                    <a:pt x="1182972" y="0"/>
                  </a:lnTo>
                  <a:cubicBezTo>
                    <a:pt x="1206909" y="0"/>
                    <a:pt x="1229866" y="9509"/>
                    <a:pt x="1246792" y="26435"/>
                  </a:cubicBezTo>
                  <a:cubicBezTo>
                    <a:pt x="1263718" y="43361"/>
                    <a:pt x="1273227" y="66318"/>
                    <a:pt x="1273227" y="90255"/>
                  </a:cubicBezTo>
                  <a:lnTo>
                    <a:pt x="1273227" y="1115126"/>
                  </a:lnTo>
                  <a:cubicBezTo>
                    <a:pt x="1273227" y="1139064"/>
                    <a:pt x="1263718" y="1162020"/>
                    <a:pt x="1246792" y="1178947"/>
                  </a:cubicBezTo>
                  <a:cubicBezTo>
                    <a:pt x="1229866" y="1195873"/>
                    <a:pt x="1206909" y="1205382"/>
                    <a:pt x="1182972" y="1205382"/>
                  </a:cubicBezTo>
                  <a:lnTo>
                    <a:pt x="90255" y="1205382"/>
                  </a:lnTo>
                  <a:cubicBezTo>
                    <a:pt x="66318" y="1205382"/>
                    <a:pt x="43361" y="1195873"/>
                    <a:pt x="26435" y="1178947"/>
                  </a:cubicBezTo>
                  <a:cubicBezTo>
                    <a:pt x="9509" y="1162020"/>
                    <a:pt x="0" y="1139064"/>
                    <a:pt x="0" y="1115126"/>
                  </a:cubicBezTo>
                  <a:lnTo>
                    <a:pt x="0" y="90255"/>
                  </a:lnTo>
                  <a:cubicBezTo>
                    <a:pt x="0" y="66318"/>
                    <a:pt x="9509" y="43361"/>
                    <a:pt x="26435" y="26435"/>
                  </a:cubicBezTo>
                  <a:cubicBezTo>
                    <a:pt x="43361" y="9509"/>
                    <a:pt x="66318" y="0"/>
                    <a:pt x="90255" y="0"/>
                  </a:cubicBezTo>
                  <a:close/>
                </a:path>
              </a:pathLst>
            </a:custGeom>
            <a:solidFill>
              <a:srgbClr val="F5F5F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7918" tIns="57918" rIns="57918" bIns="57918" rtlCol="0" anchor="ctr"/>
            <a:lstStyle/>
            <a:p>
              <a:pPr marL="0" marR="0" lvl="0" indent="0" algn="ctr" defTabSz="829909" rtl="0" eaLnBrk="1" fontAlgn="auto" latinLnBrk="0" hangingPunct="1">
                <a:lnSpc>
                  <a:spcPts val="22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25B48DA-5103-96A0-C272-65015E0DA00F}"/>
              </a:ext>
            </a:extLst>
          </p:cNvPr>
          <p:cNvSpPr txBox="1"/>
          <p:nvPr/>
        </p:nvSpPr>
        <p:spPr>
          <a:xfrm>
            <a:off x="1851799" y="224290"/>
            <a:ext cx="8878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 THUẬT “MẢNH GHÉP”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10">
            <a:extLst>
              <a:ext uri="{FF2B5EF4-FFF2-40B4-BE49-F238E27FC236}">
                <a16:creationId xmlns:a16="http://schemas.microsoft.com/office/drawing/2014/main" id="{21645A72-0B00-E210-D737-9DCBA5C8562D}"/>
              </a:ext>
            </a:extLst>
          </p:cNvPr>
          <p:cNvGrpSpPr/>
          <p:nvPr/>
        </p:nvGrpSpPr>
        <p:grpSpPr>
          <a:xfrm>
            <a:off x="3533272" y="2665403"/>
            <a:ext cx="4941413" cy="3923237"/>
            <a:chOff x="0" y="0"/>
            <a:chExt cx="1273227" cy="1205382"/>
          </a:xfrm>
        </p:grpSpPr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0A5EED1A-F7CE-098A-F077-F056ACE31891}"/>
                </a:ext>
              </a:extLst>
            </p:cNvPr>
            <p:cNvSpPr/>
            <p:nvPr/>
          </p:nvSpPr>
          <p:spPr>
            <a:xfrm>
              <a:off x="0" y="0"/>
              <a:ext cx="1273227" cy="1205382"/>
            </a:xfrm>
            <a:custGeom>
              <a:avLst/>
              <a:gdLst/>
              <a:ahLst/>
              <a:cxnLst/>
              <a:rect l="l" t="t" r="r" b="b"/>
              <a:pathLst>
                <a:path w="1273227" h="1205382">
                  <a:moveTo>
                    <a:pt x="90255" y="0"/>
                  </a:moveTo>
                  <a:lnTo>
                    <a:pt x="1182972" y="0"/>
                  </a:lnTo>
                  <a:cubicBezTo>
                    <a:pt x="1206909" y="0"/>
                    <a:pt x="1229866" y="9509"/>
                    <a:pt x="1246792" y="26435"/>
                  </a:cubicBezTo>
                  <a:cubicBezTo>
                    <a:pt x="1263718" y="43361"/>
                    <a:pt x="1273227" y="66318"/>
                    <a:pt x="1273227" y="90255"/>
                  </a:cubicBezTo>
                  <a:lnTo>
                    <a:pt x="1273227" y="1115126"/>
                  </a:lnTo>
                  <a:cubicBezTo>
                    <a:pt x="1273227" y="1139064"/>
                    <a:pt x="1263718" y="1162020"/>
                    <a:pt x="1246792" y="1178947"/>
                  </a:cubicBezTo>
                  <a:cubicBezTo>
                    <a:pt x="1229866" y="1195873"/>
                    <a:pt x="1206909" y="1205382"/>
                    <a:pt x="1182972" y="1205382"/>
                  </a:cubicBezTo>
                  <a:lnTo>
                    <a:pt x="90255" y="1205382"/>
                  </a:lnTo>
                  <a:cubicBezTo>
                    <a:pt x="66318" y="1205382"/>
                    <a:pt x="43361" y="1195873"/>
                    <a:pt x="26435" y="1178947"/>
                  </a:cubicBezTo>
                  <a:cubicBezTo>
                    <a:pt x="9509" y="1162020"/>
                    <a:pt x="0" y="1139064"/>
                    <a:pt x="0" y="1115126"/>
                  </a:cubicBezTo>
                  <a:lnTo>
                    <a:pt x="0" y="90255"/>
                  </a:lnTo>
                  <a:cubicBezTo>
                    <a:pt x="0" y="66318"/>
                    <a:pt x="9509" y="43361"/>
                    <a:pt x="26435" y="26435"/>
                  </a:cubicBezTo>
                  <a:cubicBezTo>
                    <a:pt x="43361" y="9509"/>
                    <a:pt x="66318" y="0"/>
                    <a:pt x="90255" y="0"/>
                  </a:cubicBezTo>
                  <a:close/>
                </a:path>
              </a:pathLst>
            </a:custGeom>
            <a:solidFill>
              <a:srgbClr val="F5F5F5"/>
            </a:solidFill>
          </p:spPr>
        </p:sp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54112B55-E425-361B-C6F7-0A1FCB2164F0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7918" tIns="57918" rIns="57918" bIns="57918" rtlCol="0" anchor="ctr"/>
            <a:lstStyle/>
            <a:p>
              <a:pPr marL="0" marR="0" lvl="0" indent="0" algn="ctr" defTabSz="829909" rtl="0" eaLnBrk="1" fontAlgn="auto" latinLnBrk="0" hangingPunct="1">
                <a:lnSpc>
                  <a:spcPts val="22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CEADDA6-9CDF-4174-0044-606E96C9084E}"/>
              </a:ext>
            </a:extLst>
          </p:cNvPr>
          <p:cNvSpPr txBox="1"/>
          <p:nvPr/>
        </p:nvSpPr>
        <p:spPr>
          <a:xfrm>
            <a:off x="3420121" y="1173556"/>
            <a:ext cx="6261245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 2: VÒNG MẢNH GHÉP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FED548-0525-D922-744C-47CF6ED6EF2E}"/>
              </a:ext>
            </a:extLst>
          </p:cNvPr>
          <p:cNvSpPr txBox="1"/>
          <p:nvPr/>
        </p:nvSpPr>
        <p:spPr>
          <a:xfrm>
            <a:off x="370035" y="2604625"/>
            <a:ext cx="2855925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99B8BC-B8F2-EBB3-6228-57A0B7FCF3F0}"/>
              </a:ext>
            </a:extLst>
          </p:cNvPr>
          <p:cNvSpPr txBox="1"/>
          <p:nvPr/>
        </p:nvSpPr>
        <p:spPr>
          <a:xfrm>
            <a:off x="3836933" y="2623832"/>
            <a:ext cx="42912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05D73D-09E5-54DC-2750-53D8B5959E6B}"/>
              </a:ext>
            </a:extLst>
          </p:cNvPr>
          <p:cNvSpPr txBox="1"/>
          <p:nvPr/>
        </p:nvSpPr>
        <p:spPr>
          <a:xfrm>
            <a:off x="8767618" y="2610195"/>
            <a:ext cx="3311647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5 Minutes timer (Đồng hồ đếm ngược 5 phút) (1)">
            <a:hlinkClick r:id="" action="ppaction://media"/>
            <a:extLst>
              <a:ext uri="{FF2B5EF4-FFF2-40B4-BE49-F238E27FC236}">
                <a16:creationId xmlns:a16="http://schemas.microsoft.com/office/drawing/2014/main" id="{5CD88DE5-E405-BB0A-2669-199F884170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662" y="1439815"/>
            <a:ext cx="1599010" cy="8987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BCE281-D0D7-483F-5514-E1AA30F1C032}"/>
              </a:ext>
            </a:extLst>
          </p:cNvPr>
          <p:cNvSpPr txBox="1"/>
          <p:nvPr/>
        </p:nvSpPr>
        <p:spPr>
          <a:xfrm>
            <a:off x="212943" y="3091920"/>
            <a:ext cx="3048284" cy="3234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ngặt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82E7AB-7F4A-434B-37A5-CDDB48687CA8}"/>
              </a:ext>
            </a:extLst>
          </p:cNvPr>
          <p:cNvSpPr txBox="1"/>
          <p:nvPr/>
        </p:nvSpPr>
        <p:spPr>
          <a:xfrm>
            <a:off x="3531348" y="3065869"/>
            <a:ext cx="4902380" cy="3629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Lu-I XVI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Quan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5D9CCF-7D16-B551-AAB7-5168CDE40FC6}"/>
              </a:ext>
            </a:extLst>
          </p:cNvPr>
          <p:cNvSpPr txBox="1"/>
          <p:nvPr/>
        </p:nvSpPr>
        <p:spPr>
          <a:xfrm>
            <a:off x="8667411" y="3072589"/>
            <a:ext cx="3311647" cy="283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xki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-ơ,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Vôn-te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G.G.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Rút-xô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20C427-D6E8-BA84-407B-BDC0A95BECE5}"/>
              </a:ext>
            </a:extLst>
          </p:cNvPr>
          <p:cNvSpPr txBox="1"/>
          <p:nvPr/>
        </p:nvSpPr>
        <p:spPr>
          <a:xfrm>
            <a:off x="2640582" y="1613847"/>
            <a:ext cx="7300776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– 8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(bao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2-3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1; 2,3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2-3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8525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0937" y="350729"/>
            <a:ext cx="11285951" cy="5636712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15" name="Freeform 9">
            <a:extLst>
              <a:ext uri="{FF2B5EF4-FFF2-40B4-BE49-F238E27FC236}">
                <a16:creationId xmlns:a16="http://schemas.microsoft.com/office/drawing/2014/main" id="{0326B619-1159-5B82-94F2-7DFDF35B510F}"/>
              </a:ext>
            </a:extLst>
          </p:cNvPr>
          <p:cNvSpPr/>
          <p:nvPr/>
        </p:nvSpPr>
        <p:spPr>
          <a:xfrm>
            <a:off x="10670586" y="3538603"/>
            <a:ext cx="2132603" cy="328495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 descr="A collage of a person with long hair&#10;&#10;Description automatically generated">
            <a:extLst>
              <a:ext uri="{FF2B5EF4-FFF2-40B4-BE49-F238E27FC236}">
                <a16:creationId xmlns:a16="http://schemas.microsoft.com/office/drawing/2014/main" id="{71D68EC4-3D21-AB57-F2FC-9BACBC27F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3" y="684470"/>
            <a:ext cx="10262984" cy="508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14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0937" y="350729"/>
            <a:ext cx="11285951" cy="5636712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E4BF4159-1210-AC5E-DADB-E48439A98368}"/>
              </a:ext>
            </a:extLst>
          </p:cNvPr>
          <p:cNvSpPr/>
          <p:nvPr/>
        </p:nvSpPr>
        <p:spPr>
          <a:xfrm>
            <a:off x="0" y="4450762"/>
            <a:ext cx="2486025" cy="2372791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0326B619-1159-5B82-94F2-7DFDF35B510F}"/>
              </a:ext>
            </a:extLst>
          </p:cNvPr>
          <p:cNvSpPr/>
          <p:nvPr/>
        </p:nvSpPr>
        <p:spPr>
          <a:xfrm>
            <a:off x="10670586" y="3538603"/>
            <a:ext cx="2132603" cy="328495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35A541-96C4-89AD-4C72-BEB09621F427}"/>
              </a:ext>
            </a:extLst>
          </p:cNvPr>
          <p:cNvGrpSpPr/>
          <p:nvPr/>
        </p:nvGrpSpPr>
        <p:grpSpPr>
          <a:xfrm>
            <a:off x="1395734" y="350729"/>
            <a:ext cx="9396355" cy="2056510"/>
            <a:chOff x="816134" y="614360"/>
            <a:chExt cx="9396355" cy="2056510"/>
          </a:xfrm>
        </p:grpSpPr>
        <p:grpSp>
          <p:nvGrpSpPr>
            <p:cNvPr id="4" name="Group 14">
              <a:extLst>
                <a:ext uri="{FF2B5EF4-FFF2-40B4-BE49-F238E27FC236}">
                  <a16:creationId xmlns:a16="http://schemas.microsoft.com/office/drawing/2014/main" id="{05B0F78E-8917-4975-1AA8-416DBD6D1C68}"/>
                </a:ext>
              </a:extLst>
            </p:cNvPr>
            <p:cNvGrpSpPr/>
            <p:nvPr/>
          </p:nvGrpSpPr>
          <p:grpSpPr>
            <a:xfrm rot="-5400000">
              <a:off x="5077180" y="-2553828"/>
              <a:ext cx="1386867" cy="8883750"/>
              <a:chOff x="0" y="0"/>
              <a:chExt cx="2354580" cy="14361222"/>
            </a:xfrm>
          </p:grpSpPr>
          <p:sp>
            <p:nvSpPr>
              <p:cNvPr id="5" name="Freeform 15">
                <a:extLst>
                  <a:ext uri="{FF2B5EF4-FFF2-40B4-BE49-F238E27FC236}">
                    <a16:creationId xmlns:a16="http://schemas.microsoft.com/office/drawing/2014/main" id="{A3F81AAB-42D6-070D-88EB-5A3CBA63A0D0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14361223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4361223">
                    <a:moveTo>
                      <a:pt x="784860" y="14293912"/>
                    </a:moveTo>
                    <a:cubicBezTo>
                      <a:pt x="905510" y="14334551"/>
                      <a:pt x="1042670" y="14361223"/>
                      <a:pt x="1177290" y="14361223"/>
                    </a:cubicBezTo>
                    <a:cubicBezTo>
                      <a:pt x="1311910" y="14361223"/>
                      <a:pt x="1441450" y="14338362"/>
                      <a:pt x="1560830" y="14297723"/>
                    </a:cubicBezTo>
                    <a:cubicBezTo>
                      <a:pt x="1563370" y="14296451"/>
                      <a:pt x="1565910" y="14296451"/>
                      <a:pt x="1568450" y="14295182"/>
                    </a:cubicBezTo>
                    <a:cubicBezTo>
                      <a:pt x="2016760" y="14132623"/>
                      <a:pt x="2346960" y="13703362"/>
                      <a:pt x="2353310" y="1316635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3156240"/>
                    </a:lnTo>
                    <a:cubicBezTo>
                      <a:pt x="6350" y="13705901"/>
                      <a:pt x="331470" y="14135162"/>
                      <a:pt x="784860" y="14293912"/>
                    </a:cubicBezTo>
                    <a:close/>
                  </a:path>
                </a:pathLst>
              </a:custGeom>
              <a:solidFill>
                <a:srgbClr val="FFDBCF"/>
              </a:solidFill>
            </p:spPr>
          </p:sp>
        </p:grp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38E8144-6B16-C560-B6B9-066507C011C7}"/>
                </a:ext>
              </a:extLst>
            </p:cNvPr>
            <p:cNvSpPr/>
            <p:nvPr/>
          </p:nvSpPr>
          <p:spPr>
            <a:xfrm>
              <a:off x="816134" y="614360"/>
              <a:ext cx="1618929" cy="2056510"/>
            </a:xfrm>
            <a:custGeom>
              <a:avLst/>
              <a:gdLst/>
              <a:ahLst/>
              <a:cxnLst/>
              <a:rect l="l" t="t" r="r" b="b"/>
              <a:pathLst>
                <a:path w="2947693" h="4114800">
                  <a:moveTo>
                    <a:pt x="0" y="0"/>
                  </a:moveTo>
                  <a:lnTo>
                    <a:pt x="2947693" y="0"/>
                  </a:lnTo>
                  <a:lnTo>
                    <a:pt x="294769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2BFDE4F-E117-52C5-4596-C926DA9DA757}"/>
              </a:ext>
            </a:extLst>
          </p:cNvPr>
          <p:cNvSpPr txBox="1"/>
          <p:nvPr/>
        </p:nvSpPr>
        <p:spPr>
          <a:xfrm>
            <a:off x="3014663" y="1086181"/>
            <a:ext cx="7269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AF9BB3-7E66-8943-718A-E7DDFB6F078C}"/>
              </a:ext>
            </a:extLst>
          </p:cNvPr>
          <p:cNvSpPr txBox="1"/>
          <p:nvPr/>
        </p:nvSpPr>
        <p:spPr>
          <a:xfrm>
            <a:off x="1500187" y="2351258"/>
            <a:ext cx="9484724" cy="191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hê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phán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mẽ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thối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nát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Ki-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Lý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15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15" name="Freeform 9">
            <a:extLst>
              <a:ext uri="{FF2B5EF4-FFF2-40B4-BE49-F238E27FC236}">
                <a16:creationId xmlns:a16="http://schemas.microsoft.com/office/drawing/2014/main" id="{0326B619-1159-5B82-94F2-7DFDF35B510F}"/>
              </a:ext>
            </a:extLst>
          </p:cNvPr>
          <p:cNvSpPr/>
          <p:nvPr/>
        </p:nvSpPr>
        <p:spPr>
          <a:xfrm>
            <a:off x="10670586" y="3538603"/>
            <a:ext cx="2132603" cy="328495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ED33515-1414-2B5D-90D0-72EB56F4E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2347" y="500552"/>
            <a:ext cx="10281152" cy="5637690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AFA906CE-3DDE-4A8E-E78B-4B298C2F44A6}"/>
              </a:ext>
            </a:extLst>
          </p:cNvPr>
          <p:cNvSpPr/>
          <p:nvPr/>
        </p:nvSpPr>
        <p:spPr>
          <a:xfrm>
            <a:off x="0" y="4618257"/>
            <a:ext cx="2751819" cy="1808313"/>
          </a:xfrm>
          <a:custGeom>
            <a:avLst/>
            <a:gdLst/>
            <a:ahLst/>
            <a:cxnLst/>
            <a:rect l="l" t="t" r="r" b="b"/>
            <a:pathLst>
              <a:path w="5675586" h="4114800">
                <a:moveTo>
                  <a:pt x="0" y="0"/>
                </a:moveTo>
                <a:lnTo>
                  <a:pt x="5675587" y="0"/>
                </a:lnTo>
                <a:lnTo>
                  <a:pt x="56755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4574D-F6B5-293B-044F-E9390F34731F}"/>
              </a:ext>
            </a:extLst>
          </p:cNvPr>
          <p:cNvSpPr txBox="1"/>
          <p:nvPr/>
        </p:nvSpPr>
        <p:spPr>
          <a:xfrm>
            <a:off x="1867126" y="2176613"/>
            <a:ext cx="8457747" cy="2434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Anh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5CF78F-82E3-E784-A59E-E80D28A6E7C0}"/>
              </a:ext>
            </a:extLst>
          </p:cNvPr>
          <p:cNvSpPr txBox="1"/>
          <p:nvPr/>
        </p:nvSpPr>
        <p:spPr>
          <a:xfrm>
            <a:off x="3290295" y="1379008"/>
            <a:ext cx="61108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THẢO LUẬN NHÓM</a:t>
            </a:r>
            <a:endParaRPr lang="en-US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2 Minutes timer (Đồng hồ đếm ngược 2 phút)">
            <a:hlinkClick r:id="" action="ppaction://media"/>
            <a:extLst>
              <a:ext uri="{FF2B5EF4-FFF2-40B4-BE49-F238E27FC236}">
                <a16:creationId xmlns:a16="http://schemas.microsoft.com/office/drawing/2014/main" id="{8CECF9EB-566F-784C-04E9-6FD84DF1DB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37777" y="4039706"/>
            <a:ext cx="2132603" cy="11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9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15" name="Freeform 9">
            <a:extLst>
              <a:ext uri="{FF2B5EF4-FFF2-40B4-BE49-F238E27FC236}">
                <a16:creationId xmlns:a16="http://schemas.microsoft.com/office/drawing/2014/main" id="{0326B619-1159-5B82-94F2-7DFDF35B510F}"/>
              </a:ext>
            </a:extLst>
          </p:cNvPr>
          <p:cNvSpPr/>
          <p:nvPr/>
        </p:nvSpPr>
        <p:spPr>
          <a:xfrm>
            <a:off x="10670586" y="3538603"/>
            <a:ext cx="2132603" cy="328495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053A2D9-EB85-BFE8-F7A5-75F42392599C}"/>
              </a:ext>
            </a:extLst>
          </p:cNvPr>
          <p:cNvGrpSpPr/>
          <p:nvPr/>
        </p:nvGrpSpPr>
        <p:grpSpPr>
          <a:xfrm>
            <a:off x="590545" y="237875"/>
            <a:ext cx="3024193" cy="5880893"/>
            <a:chOff x="590545" y="237875"/>
            <a:chExt cx="3024193" cy="58808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092AEEA-C68E-CF8B-C111-23BD8EB52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 flipV="1">
              <a:off x="590545" y="237875"/>
              <a:ext cx="3024193" cy="58808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E2DE53-6432-4B99-6923-294F521557F7}"/>
                </a:ext>
              </a:extLst>
            </p:cNvPr>
            <p:cNvSpPr txBox="1"/>
            <p:nvPr/>
          </p:nvSpPr>
          <p:spPr>
            <a:xfrm>
              <a:off x="654838" y="1162384"/>
              <a:ext cx="2895605" cy="4031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16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5A6C8D-9574-D82B-8178-5DE70CCF60AF}"/>
              </a:ext>
            </a:extLst>
          </p:cNvPr>
          <p:cNvGrpSpPr/>
          <p:nvPr/>
        </p:nvGrpSpPr>
        <p:grpSpPr>
          <a:xfrm>
            <a:off x="4403498" y="219034"/>
            <a:ext cx="7197957" cy="2892715"/>
            <a:chOff x="4403498" y="219034"/>
            <a:chExt cx="7197957" cy="2892715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C697DD2A-4AE5-E94E-D7A3-8BB19F389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5400000" flipH="1" flipV="1">
              <a:off x="6556119" y="-1933587"/>
              <a:ext cx="2892715" cy="719795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A6AA7C-3569-A2B0-41CE-CA77CF2D31FD}"/>
                </a:ext>
              </a:extLst>
            </p:cNvPr>
            <p:cNvSpPr txBox="1"/>
            <p:nvPr/>
          </p:nvSpPr>
          <p:spPr>
            <a:xfrm>
              <a:off x="5374314" y="325967"/>
              <a:ext cx="5441324" cy="26399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6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Giống</a:t>
              </a:r>
              <a:r>
                <a:rPr lang="en-US" sz="26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Đều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tồn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chế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chủ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chuyên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chế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xảy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mâu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thuẫn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giữa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yêu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cầu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phát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triển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kinh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tế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chủ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phong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kiến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lỗi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mâu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thuẫn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gay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gắt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giữa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tầng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lớp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xã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hội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C20491-6504-CC0C-32F3-35E37713BF1A}"/>
              </a:ext>
            </a:extLst>
          </p:cNvPr>
          <p:cNvGrpSpPr/>
          <p:nvPr/>
        </p:nvGrpSpPr>
        <p:grpSpPr>
          <a:xfrm>
            <a:off x="4403498" y="3236499"/>
            <a:ext cx="7197957" cy="2882269"/>
            <a:chOff x="4403498" y="3236499"/>
            <a:chExt cx="7197957" cy="2882269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FB681835-52E9-DFEF-8D81-55B6053A6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5400000" flipH="1" flipV="1">
              <a:off x="6561342" y="1078655"/>
              <a:ext cx="2882269" cy="719795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AB8F85-0B9B-831C-48CD-500F32FF295F}"/>
                </a:ext>
              </a:extLst>
            </p:cNvPr>
            <p:cNvSpPr txBox="1"/>
            <p:nvPr/>
          </p:nvSpPr>
          <p:spPr>
            <a:xfrm>
              <a:off x="5374314" y="3386136"/>
              <a:ext cx="5441324" cy="26399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6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26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mạng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vẫn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nông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nghiệp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lạc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hậu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Anh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nền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nghiệp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phát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triển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ở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trào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lưu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Triết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Ánh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sáng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dọn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mạng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bùng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nổ</a:t>
              </a:r>
              <a:r>
                <a:rPr lang="en-US" sz="2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,. ..</a:t>
              </a:r>
              <a:endPara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526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historical clothing&#10;&#10;Description automatically generated">
            <a:extLst>
              <a:ext uri="{FF2B5EF4-FFF2-40B4-BE49-F238E27FC236}">
                <a16:creationId xmlns:a16="http://schemas.microsoft.com/office/drawing/2014/main" id="{2B704AF0-0077-C572-9E1F-55614472A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078" y="230752"/>
            <a:ext cx="4627200" cy="5821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6EC201-6A84-14B5-997C-AB4967D13737}"/>
              </a:ext>
            </a:extLst>
          </p:cNvPr>
          <p:cNvSpPr txBox="1"/>
          <p:nvPr/>
        </p:nvSpPr>
        <p:spPr>
          <a:xfrm>
            <a:off x="309630" y="6080572"/>
            <a:ext cx="4374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2.1. </a:t>
            </a:r>
            <a:r>
              <a:rPr lang="en-US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biếm</a:t>
            </a:r>
            <a:r>
              <a:rPr lang="en-US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họa</a:t>
            </a:r>
            <a:r>
              <a:rPr lang="en-US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5B8839-9382-E433-4E8A-F9DCF152409D}"/>
              </a:ext>
            </a:extLst>
          </p:cNvPr>
          <p:cNvGrpSpPr/>
          <p:nvPr/>
        </p:nvGrpSpPr>
        <p:grpSpPr>
          <a:xfrm>
            <a:off x="5071877" y="611658"/>
            <a:ext cx="7011025" cy="1452642"/>
            <a:chOff x="4725863" y="776569"/>
            <a:chExt cx="7011025" cy="1452642"/>
          </a:xfrm>
        </p:grpSpPr>
        <p:grpSp>
          <p:nvGrpSpPr>
            <p:cNvPr id="7" name="Group 14">
              <a:extLst>
                <a:ext uri="{FF2B5EF4-FFF2-40B4-BE49-F238E27FC236}">
                  <a16:creationId xmlns:a16="http://schemas.microsoft.com/office/drawing/2014/main" id="{D9D68458-A190-15A2-A87A-D727CC528701}"/>
                </a:ext>
              </a:extLst>
            </p:cNvPr>
            <p:cNvGrpSpPr/>
            <p:nvPr/>
          </p:nvGrpSpPr>
          <p:grpSpPr>
            <a:xfrm rot="16200000">
              <a:off x="7538316" y="-2035883"/>
              <a:ext cx="1386119" cy="7011024"/>
              <a:chOff x="-54728" y="19244"/>
              <a:chExt cx="2353310" cy="11507205"/>
            </a:xfrm>
          </p:grpSpPr>
          <p:sp>
            <p:nvSpPr>
              <p:cNvPr id="9" name="Freeform 15">
                <a:extLst>
                  <a:ext uri="{FF2B5EF4-FFF2-40B4-BE49-F238E27FC236}">
                    <a16:creationId xmlns:a16="http://schemas.microsoft.com/office/drawing/2014/main" id="{1965DC0F-CF02-E3F8-5C59-0DC4607918A3}"/>
                  </a:ext>
                </a:extLst>
              </p:cNvPr>
              <p:cNvSpPr/>
              <p:nvPr/>
            </p:nvSpPr>
            <p:spPr>
              <a:xfrm>
                <a:off x="-54728" y="19244"/>
                <a:ext cx="2353310" cy="1150720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4361223">
                    <a:moveTo>
                      <a:pt x="784860" y="14293912"/>
                    </a:moveTo>
                    <a:cubicBezTo>
                      <a:pt x="905510" y="14334551"/>
                      <a:pt x="1042670" y="14361223"/>
                      <a:pt x="1177290" y="14361223"/>
                    </a:cubicBezTo>
                    <a:cubicBezTo>
                      <a:pt x="1311910" y="14361223"/>
                      <a:pt x="1441450" y="14338362"/>
                      <a:pt x="1560830" y="14297723"/>
                    </a:cubicBezTo>
                    <a:cubicBezTo>
                      <a:pt x="1563370" y="14296451"/>
                      <a:pt x="1565910" y="14296451"/>
                      <a:pt x="1568450" y="14295182"/>
                    </a:cubicBezTo>
                    <a:cubicBezTo>
                      <a:pt x="2016760" y="14132623"/>
                      <a:pt x="2346960" y="13703362"/>
                      <a:pt x="2353310" y="1316635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3156240"/>
                    </a:lnTo>
                    <a:cubicBezTo>
                      <a:pt x="6350" y="13705901"/>
                      <a:pt x="331470" y="14135162"/>
                      <a:pt x="784860" y="14293912"/>
                    </a:cubicBezTo>
                    <a:close/>
                  </a:path>
                </a:pathLst>
              </a:custGeom>
              <a:solidFill>
                <a:srgbClr val="FFDBCF"/>
              </a:solidFill>
            </p:spPr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B109AD-9853-901F-8216-F339B8212B97}"/>
                </a:ext>
              </a:extLst>
            </p:cNvPr>
            <p:cNvSpPr txBox="1"/>
            <p:nvPr/>
          </p:nvSpPr>
          <p:spPr>
            <a:xfrm>
              <a:off x="4725863" y="776569"/>
              <a:ext cx="6689850" cy="14526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mô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tả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2.1/ SGK. Theo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bức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đại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diện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giai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tầng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lớp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069597-7110-42BB-2D9D-676008AF3E8D}"/>
              </a:ext>
            </a:extLst>
          </p:cNvPr>
          <p:cNvSpPr txBox="1"/>
          <p:nvPr/>
        </p:nvSpPr>
        <p:spPr>
          <a:xfrm>
            <a:off x="5071877" y="2179940"/>
            <a:ext cx="6908045" cy="3296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i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ột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nua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ốm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cõng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béo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lữ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Dưới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hoại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màng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chuột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</a:t>
            </a:r>
            <a:endParaRPr lang="en-US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33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world with different countries/regions&#10;&#10;Description automatically generated with low confidence">
            <a:extLst>
              <a:ext uri="{FF2B5EF4-FFF2-40B4-BE49-F238E27FC236}">
                <a16:creationId xmlns:a16="http://schemas.microsoft.com/office/drawing/2014/main" id="{E06EA558-9A72-16B9-A780-BA838D0129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70204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C08C97-B7DB-B23D-373B-264BEE251F3C}"/>
              </a:ext>
            </a:extLst>
          </p:cNvPr>
          <p:cNvSpPr txBox="1"/>
          <p:nvPr/>
        </p:nvSpPr>
        <p:spPr>
          <a:xfrm>
            <a:off x="8829779" y="1715342"/>
            <a:ext cx="3120956" cy="31085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XVI - XVIII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6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1A9091EE-155E-F62F-A183-C74066809160}"/>
              </a:ext>
            </a:extLst>
          </p:cNvPr>
          <p:cNvGrpSpPr/>
          <p:nvPr/>
        </p:nvGrpSpPr>
        <p:grpSpPr>
          <a:xfrm>
            <a:off x="-99227" y="198249"/>
            <a:ext cx="12173533" cy="4805490"/>
            <a:chOff x="-124279" y="389041"/>
            <a:chExt cx="12173533" cy="480549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2AB237F-C92B-37A8-E712-4AB68AFBF258}"/>
                </a:ext>
              </a:extLst>
            </p:cNvPr>
            <p:cNvGrpSpPr/>
            <p:nvPr/>
          </p:nvGrpSpPr>
          <p:grpSpPr>
            <a:xfrm>
              <a:off x="-124279" y="389041"/>
              <a:ext cx="12173533" cy="4176051"/>
              <a:chOff x="-124279" y="977764"/>
              <a:chExt cx="12173533" cy="4176051"/>
            </a:xfrm>
          </p:grpSpPr>
          <p:sp>
            <p:nvSpPr>
              <p:cNvPr id="2" name="Arrow: Right 1">
                <a:extLst>
                  <a:ext uri="{FF2B5EF4-FFF2-40B4-BE49-F238E27FC236}">
                    <a16:creationId xmlns:a16="http://schemas.microsoft.com/office/drawing/2014/main" id="{72CE2BF4-0EE8-34E0-C9CF-F3B1AF417F7A}"/>
                  </a:ext>
                </a:extLst>
              </p:cNvPr>
              <p:cNvSpPr/>
              <p:nvPr/>
            </p:nvSpPr>
            <p:spPr>
              <a:xfrm>
                <a:off x="513567" y="2617940"/>
                <a:ext cx="11311003" cy="601249"/>
              </a:xfrm>
              <a:prstGeom prst="rightArrow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2AC0A2F-C383-BCDE-F308-48199DEE9B5E}"/>
                  </a:ext>
                </a:extLst>
              </p:cNvPr>
              <p:cNvSpPr/>
              <p:nvPr/>
            </p:nvSpPr>
            <p:spPr>
              <a:xfrm>
                <a:off x="3400815" y="2430049"/>
                <a:ext cx="175364" cy="99895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C974C6A-A907-8284-C993-B7BDB6CBF6BC}"/>
                  </a:ext>
                </a:extLst>
              </p:cNvPr>
              <p:cNvSpPr/>
              <p:nvPr/>
            </p:nvSpPr>
            <p:spPr>
              <a:xfrm>
                <a:off x="1014608" y="2430049"/>
                <a:ext cx="175364" cy="99895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2895ABB-D191-8F11-5683-9F3D0588C35C}"/>
                  </a:ext>
                </a:extLst>
              </p:cNvPr>
              <p:cNvSpPr/>
              <p:nvPr/>
            </p:nvSpPr>
            <p:spPr>
              <a:xfrm>
                <a:off x="5793286" y="2419088"/>
                <a:ext cx="175364" cy="99895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3F4378F-40CF-5969-D0DF-280A2A246965}"/>
                  </a:ext>
                </a:extLst>
              </p:cNvPr>
              <p:cNvSpPr/>
              <p:nvPr/>
            </p:nvSpPr>
            <p:spPr>
              <a:xfrm>
                <a:off x="8304755" y="2430049"/>
                <a:ext cx="175364" cy="99895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206F10C-2BE5-782A-3B1A-8D21118F4705}"/>
                  </a:ext>
                </a:extLst>
              </p:cNvPr>
              <p:cNvSpPr/>
              <p:nvPr/>
            </p:nvSpPr>
            <p:spPr>
              <a:xfrm>
                <a:off x="10559440" y="2430049"/>
                <a:ext cx="175364" cy="99895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3">
                <a:extLst>
                  <a:ext uri="{FF2B5EF4-FFF2-40B4-BE49-F238E27FC236}">
                    <a16:creationId xmlns:a16="http://schemas.microsoft.com/office/drawing/2014/main" id="{2760AED0-FC88-7FDC-481A-C0939E851782}"/>
                  </a:ext>
                </a:extLst>
              </p:cNvPr>
              <p:cNvSpPr/>
              <p:nvPr/>
            </p:nvSpPr>
            <p:spPr>
              <a:xfrm rot="19248477">
                <a:off x="699154" y="3983313"/>
                <a:ext cx="781277" cy="952290"/>
              </a:xfrm>
              <a:custGeom>
                <a:avLst/>
                <a:gdLst/>
                <a:ahLst/>
                <a:cxnLst/>
                <a:rect l="l" t="t" r="r" b="b"/>
                <a:pathLst>
                  <a:path w="4114800" h="4114800">
                    <a:moveTo>
                      <a:pt x="0" y="0"/>
                    </a:moveTo>
                    <a:lnTo>
                      <a:pt x="4114800" y="0"/>
                    </a:lnTo>
                    <a:lnTo>
                      <a:pt x="4114800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A9DBDC70-0E38-79AC-FBA2-AE837D750115}"/>
                  </a:ext>
                </a:extLst>
              </p:cNvPr>
              <p:cNvSpPr/>
              <p:nvPr/>
            </p:nvSpPr>
            <p:spPr>
              <a:xfrm rot="19167947">
                <a:off x="5346072" y="3637455"/>
                <a:ext cx="1069791" cy="1251225"/>
              </a:xfrm>
              <a:custGeom>
                <a:avLst/>
                <a:gdLst/>
                <a:ahLst/>
                <a:cxnLst/>
                <a:rect l="l" t="t" r="r" b="b"/>
                <a:pathLst>
                  <a:path w="4114800" h="4114800">
                    <a:moveTo>
                      <a:pt x="0" y="0"/>
                    </a:moveTo>
                    <a:lnTo>
                      <a:pt x="4114800" y="0"/>
                    </a:lnTo>
                    <a:lnTo>
                      <a:pt x="4114800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id="{EFCD59BC-54E1-BDE9-4956-09B3B09F0FAC}"/>
                  </a:ext>
                </a:extLst>
              </p:cNvPr>
              <p:cNvSpPr/>
              <p:nvPr/>
            </p:nvSpPr>
            <p:spPr>
              <a:xfrm rot="19167947">
                <a:off x="7857543" y="3637455"/>
                <a:ext cx="1069791" cy="1251225"/>
              </a:xfrm>
              <a:custGeom>
                <a:avLst/>
                <a:gdLst/>
                <a:ahLst/>
                <a:cxnLst/>
                <a:rect l="l" t="t" r="r" b="b"/>
                <a:pathLst>
                  <a:path w="4114800" h="4114800">
                    <a:moveTo>
                      <a:pt x="0" y="0"/>
                    </a:moveTo>
                    <a:lnTo>
                      <a:pt x="4114800" y="0"/>
                    </a:lnTo>
                    <a:lnTo>
                      <a:pt x="4114800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9" name="Freeform 2">
                <a:extLst>
                  <a:ext uri="{FF2B5EF4-FFF2-40B4-BE49-F238E27FC236}">
                    <a16:creationId xmlns:a16="http://schemas.microsoft.com/office/drawing/2014/main" id="{A880410B-AD01-0199-5983-9302952AD8DF}"/>
                  </a:ext>
                </a:extLst>
              </p:cNvPr>
              <p:cNvSpPr/>
              <p:nvPr/>
            </p:nvSpPr>
            <p:spPr>
              <a:xfrm>
                <a:off x="1077237" y="5108096"/>
                <a:ext cx="9519781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66502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66502"/>
                    </a:lnTo>
                    <a:lnTo>
                      <a:pt x="0" y="665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00EBF5D-01E4-D05D-3206-D593AB987FA1}"/>
                  </a:ext>
                </a:extLst>
              </p:cNvPr>
              <p:cNvSpPr txBox="1"/>
              <p:nvPr/>
            </p:nvSpPr>
            <p:spPr>
              <a:xfrm>
                <a:off x="23485" y="977764"/>
                <a:ext cx="2157609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Quần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chúng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tấn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công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chiếm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pháo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đài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–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nhà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tù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Ba-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xti</a:t>
                </a:r>
                <a:endParaRPr lang="en-US" sz="1400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5E880E7-B67F-2EBC-0CA0-D1914CD3583E}"/>
                  </a:ext>
                </a:extLst>
              </p:cNvPr>
              <p:cNvSpPr txBox="1"/>
              <p:nvPr/>
            </p:nvSpPr>
            <p:spPr>
              <a:xfrm>
                <a:off x="2236676" y="977764"/>
                <a:ext cx="2679005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Quốc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hội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thông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qua </a:t>
                </a:r>
              </a:p>
              <a:p>
                <a:pPr algn="ctr"/>
                <a:r>
                  <a:rPr lang="en-US" sz="2000" i="1" dirty="0" err="1">
                    <a:latin typeface="Times New Roman" panose="02020603050405020304" pitchFamily="18" charset="0"/>
                  </a:rPr>
                  <a:t>Tuyên</a:t>
                </a:r>
                <a:r>
                  <a:rPr lang="en-US" sz="2000" i="1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i="1" dirty="0" err="1">
                    <a:latin typeface="Times New Roman" panose="02020603050405020304" pitchFamily="18" charset="0"/>
                  </a:rPr>
                  <a:t>ngôn</a:t>
                </a:r>
                <a:r>
                  <a:rPr lang="en-US" sz="2000" i="1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i="1" dirty="0" err="1">
                    <a:latin typeface="Times New Roman" panose="02020603050405020304" pitchFamily="18" charset="0"/>
                  </a:rPr>
                  <a:t>Nhân</a:t>
                </a:r>
                <a:r>
                  <a:rPr lang="en-US" sz="2000" i="1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i="1" dirty="0" err="1">
                    <a:latin typeface="Times New Roman" panose="02020603050405020304" pitchFamily="18" charset="0"/>
                  </a:rPr>
                  <a:t>quyền</a:t>
                </a:r>
                <a:r>
                  <a:rPr lang="en-US" sz="2000" i="1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i="1" dirty="0" err="1">
                    <a:latin typeface="Times New Roman" panose="02020603050405020304" pitchFamily="18" charset="0"/>
                  </a:rPr>
                  <a:t>và</a:t>
                </a:r>
                <a:r>
                  <a:rPr lang="en-US" sz="2000" i="1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i="1" dirty="0" err="1">
                    <a:latin typeface="Times New Roman" panose="02020603050405020304" pitchFamily="18" charset="0"/>
                  </a:rPr>
                  <a:t>Dân</a:t>
                </a:r>
                <a:r>
                  <a:rPr lang="en-US" sz="2000" i="1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i="1" dirty="0" err="1">
                    <a:latin typeface="Times New Roman" panose="02020603050405020304" pitchFamily="18" charset="0"/>
                  </a:rPr>
                  <a:t>quyền</a:t>
                </a:r>
                <a:endParaRPr lang="en-US" sz="1400" i="1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B38DEEE-384F-F97C-6C2B-83F4BAE3DBA1}"/>
                  </a:ext>
                </a:extLst>
              </p:cNvPr>
              <p:cNvSpPr txBox="1"/>
              <p:nvPr/>
            </p:nvSpPr>
            <p:spPr>
              <a:xfrm>
                <a:off x="4923507" y="1831086"/>
                <a:ext cx="191492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2000" b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10 – 8 - 1792</a:t>
                </a:r>
                <a:endParaRPr lang="en-US" sz="1400" b="1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51424E-0D24-0CA2-1AD8-525A74943298}"/>
                  </a:ext>
                </a:extLst>
              </p:cNvPr>
              <p:cNvSpPr txBox="1"/>
              <p:nvPr/>
            </p:nvSpPr>
            <p:spPr>
              <a:xfrm>
                <a:off x="7434977" y="1831086"/>
                <a:ext cx="191492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2000" b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2 – 6 - 1793</a:t>
                </a:r>
                <a:endParaRPr lang="en-US" sz="1400" b="1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5EA9047-D344-F740-E0E2-7A08939B9F9A}"/>
                  </a:ext>
                </a:extLst>
              </p:cNvPr>
              <p:cNvSpPr txBox="1"/>
              <p:nvPr/>
            </p:nvSpPr>
            <p:spPr>
              <a:xfrm>
                <a:off x="9370249" y="977764"/>
                <a:ext cx="2679005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Tư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sản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phản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mạng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đảo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chính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mạng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thoái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trào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kết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thúc</a:t>
                </a:r>
                <a:endParaRPr lang="en-US" sz="140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9C84B4-F864-D67E-4DB8-978161E7098B}"/>
                  </a:ext>
                </a:extLst>
              </p:cNvPr>
              <p:cNvSpPr txBox="1"/>
              <p:nvPr/>
            </p:nvSpPr>
            <p:spPr>
              <a:xfrm>
                <a:off x="1509243" y="4078342"/>
                <a:ext cx="386594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2000" b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Giai </a:t>
                </a:r>
                <a:r>
                  <a:rPr kumimoji="0" lang="en-US" sz="2000" b="1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đoạn</a:t>
                </a:r>
                <a:r>
                  <a:rPr kumimoji="0" lang="en-US" sz="2000" b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1</a:t>
                </a:r>
              </a:p>
              <a:p>
                <a:pPr algn="ctr"/>
                <a:r>
                  <a:rPr lang="en-US" sz="2000" dirty="0" err="1">
                    <a:latin typeface="Times New Roman" panose="02020603050405020304" pitchFamily="18" charset="0"/>
                  </a:rPr>
                  <a:t>Lật</a:t>
                </a:r>
                <a:r>
                  <a:rPr lang="en-US" sz="2000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</a:rPr>
                  <a:t>đổ</a:t>
                </a:r>
                <a:r>
                  <a:rPr lang="en-US" sz="2000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</a:rPr>
                  <a:t>chế</a:t>
                </a:r>
                <a:r>
                  <a:rPr lang="en-US" sz="2000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</a:rPr>
                  <a:t>quân</a:t>
                </a:r>
                <a:r>
                  <a:rPr lang="en-US" sz="2000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</a:rPr>
                  <a:t>chủ</a:t>
                </a:r>
                <a:r>
                  <a:rPr lang="en-US" sz="2000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</a:rPr>
                  <a:t>chuyên</a:t>
                </a:r>
                <a:r>
                  <a:rPr lang="en-US" sz="2000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</a:rPr>
                  <a:t>chế</a:t>
                </a:r>
                <a:r>
                  <a:rPr lang="en-US" sz="2000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</a:rPr>
                  <a:t>thiết</a:t>
                </a:r>
                <a:r>
                  <a:rPr lang="en-US" sz="2000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</a:rPr>
                  <a:t>lập</a:t>
                </a:r>
                <a:r>
                  <a:rPr lang="en-US" sz="2000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</a:rPr>
                  <a:t>chế</a:t>
                </a:r>
                <a:r>
                  <a:rPr lang="en-US" sz="2000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</a:rPr>
                  <a:t>quân</a:t>
                </a:r>
                <a:r>
                  <a:rPr lang="en-US" sz="2000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</a:rPr>
                  <a:t>chủ</a:t>
                </a:r>
                <a:r>
                  <a:rPr lang="en-US" sz="2000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</a:rPr>
                  <a:t>lập</a:t>
                </a:r>
                <a:r>
                  <a:rPr lang="en-US" sz="2000" dirty="0">
                    <a:latin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</a:rPr>
                  <a:t>hiến</a:t>
                </a:r>
                <a:endParaRPr lang="en-US" sz="1400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4F1529D-3438-FB12-E566-B343C35E60CE}"/>
                  </a:ext>
                </a:extLst>
              </p:cNvPr>
              <p:cNvSpPr txBox="1"/>
              <p:nvPr/>
            </p:nvSpPr>
            <p:spPr>
              <a:xfrm>
                <a:off x="5838110" y="3944132"/>
                <a:ext cx="2453135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2000" b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Giai </a:t>
                </a:r>
                <a:r>
                  <a:rPr kumimoji="0" lang="en-US" sz="2000" b="1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đoạn</a:t>
                </a:r>
                <a:r>
                  <a:rPr kumimoji="0" lang="en-US" sz="2000" b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2</a:t>
                </a:r>
              </a:p>
              <a:p>
                <a:pPr algn="ctr"/>
                <a:r>
                  <a:rPr lang="en-US" sz="2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Thiết</a:t>
                </a:r>
                <a:r>
                  <a:rPr lang="en-US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lập</a:t>
                </a:r>
                <a:r>
                  <a:rPr lang="en-US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nền</a:t>
                </a:r>
                <a:r>
                  <a:rPr lang="en-US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cộng</a:t>
                </a:r>
                <a:r>
                  <a:rPr lang="en-US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hòa</a:t>
                </a:r>
                <a:r>
                  <a:rPr lang="en-US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đầu</a:t>
                </a:r>
                <a:r>
                  <a:rPr lang="en-US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tiên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25C5264-4045-724A-0C18-35D38A0A48B6}"/>
                  </a:ext>
                </a:extLst>
              </p:cNvPr>
              <p:cNvSpPr txBox="1"/>
              <p:nvPr/>
            </p:nvSpPr>
            <p:spPr>
              <a:xfrm>
                <a:off x="8301535" y="3813972"/>
                <a:ext cx="2453135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2000" b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Giai </a:t>
                </a:r>
                <a:r>
                  <a:rPr kumimoji="0" lang="en-US" sz="2000" b="1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đoạn</a:t>
                </a:r>
                <a:r>
                  <a:rPr kumimoji="0" lang="en-US" sz="2000" b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3</a:t>
                </a:r>
              </a:p>
              <a:p>
                <a:pPr algn="ctr"/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Nền</a:t>
                </a:r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00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chuy</a:t>
                </a:r>
                <a:r>
                  <a:rPr lang="en-US" sz="2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ên</a:t>
                </a:r>
                <a:r>
                  <a:rPr lang="en-US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chính</a:t>
                </a:r>
                <a:r>
                  <a:rPr lang="en-US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dân</a:t>
                </a:r>
                <a:r>
                  <a:rPr lang="en-US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chủ</a:t>
                </a:r>
                <a:r>
                  <a:rPr lang="en-US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mnajg</a:t>
                </a:r>
                <a:r>
                  <a:rPr lang="en-US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Gia- </a:t>
                </a:r>
                <a:r>
                  <a:rPr lang="en-US" sz="2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cô</a:t>
                </a:r>
                <a:r>
                  <a:rPr lang="en-US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- banh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9C8BE53-95B1-6788-3DD2-663904A22C42}"/>
                  </a:ext>
                </a:extLst>
              </p:cNvPr>
              <p:cNvSpPr txBox="1"/>
              <p:nvPr/>
            </p:nvSpPr>
            <p:spPr>
              <a:xfrm>
                <a:off x="-124279" y="3457060"/>
                <a:ext cx="245313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2000" b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14 – 7 - 1789</a:t>
                </a:r>
                <a:endParaRPr lang="en-US" sz="1400" b="1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D9F8FDF-1560-3045-A230-9DC7E1457929}"/>
                  </a:ext>
                </a:extLst>
              </p:cNvPr>
              <p:cNvSpPr txBox="1"/>
              <p:nvPr/>
            </p:nvSpPr>
            <p:spPr>
              <a:xfrm>
                <a:off x="2433409" y="3394131"/>
                <a:ext cx="210437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2000" b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26 – 8 - 1789</a:t>
                </a:r>
                <a:endParaRPr lang="en-US" sz="1400" b="1" dirty="0"/>
              </a:p>
            </p:txBody>
          </p:sp>
          <p:sp>
            <p:nvSpPr>
              <p:cNvPr id="30" name="Freeform 3">
                <a:extLst>
                  <a:ext uri="{FF2B5EF4-FFF2-40B4-BE49-F238E27FC236}">
                    <a16:creationId xmlns:a16="http://schemas.microsoft.com/office/drawing/2014/main" id="{08E98D6A-8956-E029-A8F6-D70386F81DED}"/>
                  </a:ext>
                </a:extLst>
              </p:cNvPr>
              <p:cNvSpPr/>
              <p:nvPr/>
            </p:nvSpPr>
            <p:spPr>
              <a:xfrm rot="19248477">
                <a:off x="10237650" y="4016069"/>
                <a:ext cx="781277" cy="952290"/>
              </a:xfrm>
              <a:custGeom>
                <a:avLst/>
                <a:gdLst/>
                <a:ahLst/>
                <a:cxnLst/>
                <a:rect l="l" t="t" r="r" b="b"/>
                <a:pathLst>
                  <a:path w="4114800" h="4114800">
                    <a:moveTo>
                      <a:pt x="0" y="0"/>
                    </a:moveTo>
                    <a:lnTo>
                      <a:pt x="4114800" y="0"/>
                    </a:lnTo>
                    <a:lnTo>
                      <a:pt x="4114800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B65D9C0-6678-0818-76EE-FB074C0E4723}"/>
                  </a:ext>
                </a:extLst>
              </p:cNvPr>
              <p:cNvSpPr txBox="1"/>
              <p:nvPr/>
            </p:nvSpPr>
            <p:spPr>
              <a:xfrm>
                <a:off x="9433079" y="3435440"/>
                <a:ext cx="245313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2000" b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27 – 7 - 1794</a:t>
                </a:r>
                <a:endParaRPr lang="en-US" sz="1400" b="1" dirty="0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9C0BBA3-0462-EEF2-729E-7C4BD2F597E7}"/>
                </a:ext>
              </a:extLst>
            </p:cNvPr>
            <p:cNvSpPr txBox="1"/>
            <p:nvPr/>
          </p:nvSpPr>
          <p:spPr>
            <a:xfrm>
              <a:off x="1693437" y="4726454"/>
              <a:ext cx="9429675" cy="468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2.2: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Sơ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kỉ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XVIII</a:t>
              </a:r>
              <a:endPara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17E2AE5-7E4F-9192-BEFC-773EEDC40803}"/>
              </a:ext>
            </a:extLst>
          </p:cNvPr>
          <p:cNvGrpSpPr/>
          <p:nvPr/>
        </p:nvGrpSpPr>
        <p:grpSpPr>
          <a:xfrm>
            <a:off x="1014609" y="5273631"/>
            <a:ext cx="10448742" cy="1386119"/>
            <a:chOff x="1014609" y="5273631"/>
            <a:chExt cx="10448742" cy="1386119"/>
          </a:xfrm>
        </p:grpSpPr>
        <p:grpSp>
          <p:nvGrpSpPr>
            <p:cNvPr id="35" name="Group 14">
              <a:extLst>
                <a:ext uri="{FF2B5EF4-FFF2-40B4-BE49-F238E27FC236}">
                  <a16:creationId xmlns:a16="http://schemas.microsoft.com/office/drawing/2014/main" id="{A8CCC567-A284-49A3-5579-D861EDECA450}"/>
                </a:ext>
              </a:extLst>
            </p:cNvPr>
            <p:cNvGrpSpPr/>
            <p:nvPr/>
          </p:nvGrpSpPr>
          <p:grpSpPr>
            <a:xfrm rot="16200000">
              <a:off x="5545920" y="742320"/>
              <a:ext cx="1386119" cy="10448742"/>
              <a:chOff x="-54728" y="19244"/>
              <a:chExt cx="2353310" cy="11507205"/>
            </a:xfrm>
          </p:grpSpPr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70C0E6AB-15FD-DCE7-22CE-15948F6BE64E}"/>
                  </a:ext>
                </a:extLst>
              </p:cNvPr>
              <p:cNvSpPr/>
              <p:nvPr/>
            </p:nvSpPr>
            <p:spPr>
              <a:xfrm>
                <a:off x="-54728" y="19244"/>
                <a:ext cx="2353310" cy="1150720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4361223">
                    <a:moveTo>
                      <a:pt x="784860" y="14293912"/>
                    </a:moveTo>
                    <a:cubicBezTo>
                      <a:pt x="905510" y="14334551"/>
                      <a:pt x="1042670" y="14361223"/>
                      <a:pt x="1177290" y="14361223"/>
                    </a:cubicBezTo>
                    <a:cubicBezTo>
                      <a:pt x="1311910" y="14361223"/>
                      <a:pt x="1441450" y="14338362"/>
                      <a:pt x="1560830" y="14297723"/>
                    </a:cubicBezTo>
                    <a:cubicBezTo>
                      <a:pt x="1563370" y="14296451"/>
                      <a:pt x="1565910" y="14296451"/>
                      <a:pt x="1568450" y="14295182"/>
                    </a:cubicBezTo>
                    <a:cubicBezTo>
                      <a:pt x="2016760" y="14132623"/>
                      <a:pt x="2346960" y="13703362"/>
                      <a:pt x="2353310" y="1316635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3156240"/>
                    </a:lnTo>
                    <a:cubicBezTo>
                      <a:pt x="6350" y="13705901"/>
                      <a:pt x="331470" y="14135162"/>
                      <a:pt x="784860" y="14293912"/>
                    </a:cubicBezTo>
                    <a:close/>
                  </a:path>
                </a:pathLst>
              </a:custGeom>
              <a:solidFill>
                <a:srgbClr val="FFDBCF"/>
              </a:solidFill>
            </p:spPr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751E1A9-2B72-B9AF-866A-AC35269927B8}"/>
                </a:ext>
              </a:extLst>
            </p:cNvPr>
            <p:cNvSpPr txBox="1"/>
            <p:nvPr/>
          </p:nvSpPr>
          <p:spPr>
            <a:xfrm>
              <a:off x="1098697" y="5406569"/>
              <a:ext cx="10021987" cy="1120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sát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2.2,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bày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kiện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chính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mạng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279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castle with Bastille in the background&#10;&#10;Description automatically generated">
            <a:extLst>
              <a:ext uri="{FF2B5EF4-FFF2-40B4-BE49-F238E27FC236}">
                <a16:creationId xmlns:a16="http://schemas.microsoft.com/office/drawing/2014/main" id="{B0B31244-BFF8-57E2-13B5-C8D27658B5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r="-2" b="2565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9B2D17A7-49A1-84CB-72AA-F642E3B1F9D3}"/>
              </a:ext>
            </a:extLst>
          </p:cNvPr>
          <p:cNvSpPr/>
          <p:nvPr/>
        </p:nvSpPr>
        <p:spPr>
          <a:xfrm>
            <a:off x="-1309134" y="6273205"/>
            <a:ext cx="14423885" cy="584795"/>
          </a:xfrm>
          <a:custGeom>
            <a:avLst/>
            <a:gdLst/>
            <a:ahLst/>
            <a:cxnLst/>
            <a:rect l="l" t="t" r="r" b="b"/>
            <a:pathLst>
              <a:path w="15063910" h="1314379">
                <a:moveTo>
                  <a:pt x="0" y="0"/>
                </a:moveTo>
                <a:lnTo>
                  <a:pt x="15063910" y="0"/>
                </a:lnTo>
                <a:lnTo>
                  <a:pt x="15063910" y="1314379"/>
                </a:lnTo>
                <a:lnTo>
                  <a:pt x="0" y="1314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250763" b="-262392"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44A37-7A6C-DEDA-8B07-A12A7A982507}"/>
              </a:ext>
            </a:extLst>
          </p:cNvPr>
          <p:cNvSpPr txBox="1"/>
          <p:nvPr/>
        </p:nvSpPr>
        <p:spPr>
          <a:xfrm>
            <a:off x="243050" y="6273215"/>
            <a:ext cx="12345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2.3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000" dirty="0"/>
          </a:p>
        </p:txBody>
      </p:sp>
      <p:pic>
        <p:nvPicPr>
          <p:cNvPr id="8" name="Picture 7" descr="A screenshot of a text message&#10;&#10;Description automatically generated">
            <a:extLst>
              <a:ext uri="{FF2B5EF4-FFF2-40B4-BE49-F238E27FC236}">
                <a16:creationId xmlns:a16="http://schemas.microsoft.com/office/drawing/2014/main" id="{EE329068-A1D8-76CB-F71E-03FA87C86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0" y="145900"/>
            <a:ext cx="3684879" cy="32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820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battle scene&#10;&#10;Description automatically generated">
            <a:extLst>
              <a:ext uri="{FF2B5EF4-FFF2-40B4-BE49-F238E27FC236}">
                <a16:creationId xmlns:a16="http://schemas.microsoft.com/office/drawing/2014/main" id="{318C3BF1-CD52-A37D-C516-49A79B93CE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8" r="2221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0B4C5CC-9743-BFA8-B2A9-1ED3AD5BB036}"/>
              </a:ext>
            </a:extLst>
          </p:cNvPr>
          <p:cNvSpPr txBox="1"/>
          <p:nvPr/>
        </p:nvSpPr>
        <p:spPr>
          <a:xfrm>
            <a:off x="140288" y="760160"/>
            <a:ext cx="3604098" cy="5337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14-7-1789,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Ba-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xti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14-7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 –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17E70B-5270-9E22-8E0C-B65BA913F5D3}"/>
              </a:ext>
            </a:extLst>
          </p:cNvPr>
          <p:cNvSpPr txBox="1"/>
          <p:nvPr/>
        </p:nvSpPr>
        <p:spPr>
          <a:xfrm>
            <a:off x="4441371" y="6335731"/>
            <a:ext cx="7750628" cy="5222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Ba-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xti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21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E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72816" y="852801"/>
            <a:ext cx="1301857" cy="130185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324321"/>
            <a:ext cx="12192000" cy="1533679"/>
          </a:xfrm>
          <a:prstGeom prst="rect">
            <a:avLst/>
          </a:prstGeom>
          <a:solidFill>
            <a:srgbClr val="F7EEE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37994" y="2582265"/>
            <a:ext cx="4567524" cy="317442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85800" y="6234363"/>
            <a:ext cx="390005" cy="152400"/>
            <a:chOff x="0" y="0"/>
            <a:chExt cx="780009" cy="3048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304800" cy="304800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43680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475209" y="0"/>
              <a:ext cx="304800" cy="304800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F463F"/>
              </a:solidFill>
            </p:spPr>
          </p:sp>
        </p:grpSp>
      </p:grpSp>
      <p:sp>
        <p:nvSpPr>
          <p:cNvPr id="16" name="TextBox 16"/>
          <p:cNvSpPr txBox="1"/>
          <p:nvPr/>
        </p:nvSpPr>
        <p:spPr>
          <a:xfrm>
            <a:off x="1607264" y="6189067"/>
            <a:ext cx="4234399" cy="224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4368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Lớp tiếng Anh | Trường Võ Thị Sáu</a:t>
            </a:r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24983D50-677C-4E14-4812-4A32981608B4}"/>
              </a:ext>
            </a:extLst>
          </p:cNvPr>
          <p:cNvGrpSpPr/>
          <p:nvPr/>
        </p:nvGrpSpPr>
        <p:grpSpPr>
          <a:xfrm>
            <a:off x="4329530" y="790807"/>
            <a:ext cx="7657392" cy="3458927"/>
            <a:chOff x="0" y="0"/>
            <a:chExt cx="5524031" cy="2665733"/>
          </a:xfrm>
          <a:solidFill>
            <a:schemeClr val="bg1"/>
          </a:solidFill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EA9E4A12-7065-0039-A104-458B3A0B2007}"/>
                </a:ext>
              </a:extLst>
            </p:cNvPr>
            <p:cNvSpPr/>
            <p:nvPr/>
          </p:nvSpPr>
          <p:spPr>
            <a:xfrm>
              <a:off x="0" y="0"/>
              <a:ext cx="5524031" cy="2665733"/>
            </a:xfrm>
            <a:custGeom>
              <a:avLst/>
              <a:gdLst/>
              <a:ahLst/>
              <a:cxnLst/>
              <a:rect l="l" t="t" r="r" b="b"/>
              <a:pathLst>
                <a:path w="5524031" h="2665733">
                  <a:moveTo>
                    <a:pt x="5399571" y="2665733"/>
                  </a:moveTo>
                  <a:lnTo>
                    <a:pt x="124460" y="2665733"/>
                  </a:lnTo>
                  <a:cubicBezTo>
                    <a:pt x="55880" y="2665733"/>
                    <a:pt x="0" y="2609853"/>
                    <a:pt x="0" y="25412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99571" y="0"/>
                  </a:lnTo>
                  <a:cubicBezTo>
                    <a:pt x="5468151" y="0"/>
                    <a:pt x="5524031" y="55880"/>
                    <a:pt x="5524031" y="124460"/>
                  </a:cubicBezTo>
                  <a:lnTo>
                    <a:pt x="5524031" y="2541273"/>
                  </a:lnTo>
                  <a:cubicBezTo>
                    <a:pt x="5524031" y="2609853"/>
                    <a:pt x="5468151" y="2665733"/>
                    <a:pt x="5399571" y="2665733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TextBox 7">
            <a:extLst>
              <a:ext uri="{FF2B5EF4-FFF2-40B4-BE49-F238E27FC236}">
                <a16:creationId xmlns:a16="http://schemas.microsoft.com/office/drawing/2014/main" id="{4DCEB3B6-DA0D-8F95-2C7B-75DC6CE8AD73}"/>
              </a:ext>
            </a:extLst>
          </p:cNvPr>
          <p:cNvSpPr txBox="1"/>
          <p:nvPr/>
        </p:nvSpPr>
        <p:spPr>
          <a:xfrm>
            <a:off x="4261793" y="1904717"/>
            <a:ext cx="765739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CÁCH MẠNG TƯ SẢN PHÁP CUỐI THẾ KỈ XVIII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ainting of a lecture hall&#10;&#10;Description automatically generated">
            <a:extLst>
              <a:ext uri="{FF2B5EF4-FFF2-40B4-BE49-F238E27FC236}">
                <a16:creationId xmlns:a16="http://schemas.microsoft.com/office/drawing/2014/main" id="{E64E0B4D-48BE-7FAB-869F-718B4A4150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DC2DD-2C3D-86C5-B3F0-B99141EBBEC6}"/>
              </a:ext>
            </a:extLst>
          </p:cNvPr>
          <p:cNvSpPr txBox="1"/>
          <p:nvPr/>
        </p:nvSpPr>
        <p:spPr>
          <a:xfrm>
            <a:off x="8134821" y="2473112"/>
            <a:ext cx="3859577" cy="2507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Quang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tòa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Lu-I XVI (Tranh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1793,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12069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on horseback&#10;&#10;Description automatically generated">
            <a:extLst>
              <a:ext uri="{FF2B5EF4-FFF2-40B4-BE49-F238E27FC236}">
                <a16:creationId xmlns:a16="http://schemas.microsoft.com/office/drawing/2014/main" id="{961EB475-E8BD-FA10-1571-46E5E72CE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10254" b="-2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5ACF85-8873-7DB3-480B-51395B865DF0}"/>
              </a:ext>
            </a:extLst>
          </p:cNvPr>
          <p:cNvSpPr txBox="1"/>
          <p:nvPr/>
        </p:nvSpPr>
        <p:spPr>
          <a:xfrm>
            <a:off x="7782127" y="2429764"/>
            <a:ext cx="415695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Lu-I XVI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1/1793 (Tranh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93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tone with text&#10;&#10;Description automatically generated">
            <a:extLst>
              <a:ext uri="{FF2B5EF4-FFF2-40B4-BE49-F238E27FC236}">
                <a16:creationId xmlns:a16="http://schemas.microsoft.com/office/drawing/2014/main" id="{A65A01DA-E7D6-6D6F-667A-C126D48E2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4" y="98128"/>
            <a:ext cx="4697261" cy="5989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6023D4B-F61C-112A-28DF-F40AD729AF44}"/>
              </a:ext>
            </a:extLst>
          </p:cNvPr>
          <p:cNvGrpSpPr/>
          <p:nvPr/>
        </p:nvGrpSpPr>
        <p:grpSpPr>
          <a:xfrm>
            <a:off x="5334915" y="1105258"/>
            <a:ext cx="6443791" cy="1452642"/>
            <a:chOff x="5334918" y="828561"/>
            <a:chExt cx="6744346" cy="1452642"/>
          </a:xfrm>
        </p:grpSpPr>
        <p:sp>
          <p:nvSpPr>
            <p:cNvPr id="4" name="Freeform 15">
              <a:extLst>
                <a:ext uri="{FF2B5EF4-FFF2-40B4-BE49-F238E27FC236}">
                  <a16:creationId xmlns:a16="http://schemas.microsoft.com/office/drawing/2014/main" id="{DD90F75D-BEAF-E3A9-3462-0021E30455B3}"/>
                </a:ext>
              </a:extLst>
            </p:cNvPr>
            <p:cNvSpPr/>
            <p:nvPr/>
          </p:nvSpPr>
          <p:spPr>
            <a:xfrm rot="16200000">
              <a:off x="8014032" y="-1817290"/>
              <a:ext cx="1386119" cy="6744345"/>
            </a:xfrm>
            <a:custGeom>
              <a:avLst/>
              <a:gdLst/>
              <a:ahLst/>
              <a:cxnLst/>
              <a:rect l="l" t="t" r="r" b="b"/>
              <a:pathLst>
                <a:path w="2353310" h="14361223">
                  <a:moveTo>
                    <a:pt x="784860" y="14293912"/>
                  </a:moveTo>
                  <a:cubicBezTo>
                    <a:pt x="905510" y="14334551"/>
                    <a:pt x="1042670" y="14361223"/>
                    <a:pt x="1177290" y="14361223"/>
                  </a:cubicBezTo>
                  <a:cubicBezTo>
                    <a:pt x="1311910" y="14361223"/>
                    <a:pt x="1441450" y="14338362"/>
                    <a:pt x="1560830" y="14297723"/>
                  </a:cubicBezTo>
                  <a:cubicBezTo>
                    <a:pt x="1563370" y="14296451"/>
                    <a:pt x="1565910" y="14296451"/>
                    <a:pt x="1568450" y="14295182"/>
                  </a:cubicBezTo>
                  <a:cubicBezTo>
                    <a:pt x="2016760" y="14132623"/>
                    <a:pt x="2346960" y="13703362"/>
                    <a:pt x="2353310" y="1316635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3156240"/>
                  </a:lnTo>
                  <a:cubicBezTo>
                    <a:pt x="6350" y="13705901"/>
                    <a:pt x="331470" y="14135162"/>
                    <a:pt x="784860" y="14293912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8C2CE4-ED22-17FF-0498-BB20CC5CDC47}"/>
                </a:ext>
              </a:extLst>
            </p:cNvPr>
            <p:cNvSpPr txBox="1"/>
            <p:nvPr/>
          </p:nvSpPr>
          <p:spPr>
            <a:xfrm>
              <a:off x="5334918" y="828561"/>
              <a:ext cx="6443791" cy="14526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Tuyên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ngôn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quyền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quyền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BC02705-BDA0-7932-6C0A-AC3DA7C66CAA}"/>
              </a:ext>
            </a:extLst>
          </p:cNvPr>
          <p:cNvSpPr txBox="1"/>
          <p:nvPr/>
        </p:nvSpPr>
        <p:spPr>
          <a:xfrm>
            <a:off x="5334915" y="2749597"/>
            <a:ext cx="644379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800" i="1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i="1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26-8-1789, </a:t>
            </a:r>
            <a:r>
              <a:rPr lang="en-US" sz="2800" i="1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en-US" sz="2800" i="1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2800" i="1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i="1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i="1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i="1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i="1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i="1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i="1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2800" i="1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17 </a:t>
            </a:r>
            <a:r>
              <a:rPr lang="en-US" sz="2800" i="1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i="1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nhận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đẳng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luôn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luôn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đẳng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 </a:t>
            </a:r>
            <a:endParaRPr lang="en-US" sz="3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3FC58A-BA2E-861F-9E0A-5116BB106341}"/>
              </a:ext>
            </a:extLst>
          </p:cNvPr>
          <p:cNvSpPr txBox="1"/>
          <p:nvPr/>
        </p:nvSpPr>
        <p:spPr>
          <a:xfrm>
            <a:off x="112734" y="6087650"/>
            <a:ext cx="46972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88225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2F54C1B-CCF2-0800-DC36-D24DF70D202F}"/>
              </a:ext>
            </a:extLst>
          </p:cNvPr>
          <p:cNvGrpSpPr/>
          <p:nvPr/>
        </p:nvGrpSpPr>
        <p:grpSpPr>
          <a:xfrm>
            <a:off x="204697" y="3203857"/>
            <a:ext cx="2944503" cy="1995315"/>
            <a:chOff x="0" y="0"/>
            <a:chExt cx="677587" cy="52459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0BE3232-BE53-3B22-F08B-0C3DC058C3D7}"/>
                </a:ext>
              </a:extLst>
            </p:cNvPr>
            <p:cNvSpPr/>
            <p:nvPr/>
          </p:nvSpPr>
          <p:spPr>
            <a:xfrm>
              <a:off x="0" y="0"/>
              <a:ext cx="677587" cy="524595"/>
            </a:xfrm>
            <a:custGeom>
              <a:avLst/>
              <a:gdLst/>
              <a:ahLst/>
              <a:cxnLst/>
              <a:rect l="l" t="t" r="r" b="b"/>
              <a:pathLst>
                <a:path w="677587" h="524595">
                  <a:moveTo>
                    <a:pt x="151505" y="0"/>
                  </a:moveTo>
                  <a:lnTo>
                    <a:pt x="526082" y="0"/>
                  </a:lnTo>
                  <a:cubicBezTo>
                    <a:pt x="566264" y="0"/>
                    <a:pt x="604799" y="15962"/>
                    <a:pt x="633212" y="44375"/>
                  </a:cubicBezTo>
                  <a:cubicBezTo>
                    <a:pt x="661625" y="72787"/>
                    <a:pt x="677587" y="111323"/>
                    <a:pt x="677587" y="151505"/>
                  </a:cubicBezTo>
                  <a:lnTo>
                    <a:pt x="677587" y="373090"/>
                  </a:lnTo>
                  <a:cubicBezTo>
                    <a:pt x="677587" y="413272"/>
                    <a:pt x="661625" y="451808"/>
                    <a:pt x="633212" y="480220"/>
                  </a:cubicBezTo>
                  <a:cubicBezTo>
                    <a:pt x="604799" y="508633"/>
                    <a:pt x="566264" y="524595"/>
                    <a:pt x="526082" y="524595"/>
                  </a:cubicBezTo>
                  <a:lnTo>
                    <a:pt x="151505" y="524595"/>
                  </a:lnTo>
                  <a:cubicBezTo>
                    <a:pt x="67831" y="524595"/>
                    <a:pt x="0" y="456764"/>
                    <a:pt x="0" y="373090"/>
                  </a:cubicBezTo>
                  <a:lnTo>
                    <a:pt x="0" y="151505"/>
                  </a:lnTo>
                  <a:cubicBezTo>
                    <a:pt x="0" y="67831"/>
                    <a:pt x="67831" y="0"/>
                    <a:pt x="151505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09EDC5C-BEE3-DD49-7BEC-334A087DD553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7918" tIns="57918" rIns="57918" bIns="57918" rtlCol="0" anchor="ctr"/>
            <a:lstStyle/>
            <a:p>
              <a:pPr algn="ctr" defTabSz="829909">
                <a:lnSpc>
                  <a:spcPts val="2235"/>
                </a:lnSpc>
                <a:spcBef>
                  <a:spcPct val="0"/>
                </a:spcBef>
              </a:pPr>
              <a:endParaRPr sz="205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05002EC1-18BB-DD52-6232-AEAF6EBC76C2}"/>
              </a:ext>
            </a:extLst>
          </p:cNvPr>
          <p:cNvGrpSpPr/>
          <p:nvPr/>
        </p:nvGrpSpPr>
        <p:grpSpPr>
          <a:xfrm>
            <a:off x="3736778" y="5264098"/>
            <a:ext cx="8158036" cy="1297823"/>
            <a:chOff x="0" y="0"/>
            <a:chExt cx="1411721" cy="465004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5E534A38-DC17-541B-6E93-158B99917D4C}"/>
                </a:ext>
              </a:extLst>
            </p:cNvPr>
            <p:cNvSpPr/>
            <p:nvPr/>
          </p:nvSpPr>
          <p:spPr>
            <a:xfrm>
              <a:off x="0" y="0"/>
              <a:ext cx="1411721" cy="465004"/>
            </a:xfrm>
            <a:custGeom>
              <a:avLst/>
              <a:gdLst/>
              <a:ahLst/>
              <a:cxnLst/>
              <a:rect l="l" t="t" r="r" b="b"/>
              <a:pathLst>
                <a:path w="1411721" h="465004">
                  <a:moveTo>
                    <a:pt x="82888" y="0"/>
                  </a:moveTo>
                  <a:lnTo>
                    <a:pt x="1328833" y="0"/>
                  </a:lnTo>
                  <a:cubicBezTo>
                    <a:pt x="1374610" y="0"/>
                    <a:pt x="1411721" y="37110"/>
                    <a:pt x="1411721" y="82888"/>
                  </a:cubicBezTo>
                  <a:lnTo>
                    <a:pt x="1411721" y="382116"/>
                  </a:lnTo>
                  <a:cubicBezTo>
                    <a:pt x="1411721" y="427893"/>
                    <a:pt x="1374610" y="465004"/>
                    <a:pt x="1328833" y="465004"/>
                  </a:cubicBezTo>
                  <a:lnTo>
                    <a:pt x="82888" y="465004"/>
                  </a:lnTo>
                  <a:cubicBezTo>
                    <a:pt x="37110" y="465004"/>
                    <a:pt x="0" y="427893"/>
                    <a:pt x="0" y="382116"/>
                  </a:cubicBezTo>
                  <a:lnTo>
                    <a:pt x="0" y="82888"/>
                  </a:lnTo>
                  <a:cubicBezTo>
                    <a:pt x="0" y="37110"/>
                    <a:pt x="37110" y="0"/>
                    <a:pt x="82888" y="0"/>
                  </a:cubicBezTo>
                  <a:close/>
                </a:path>
              </a:pathLst>
            </a:custGeom>
            <a:solidFill>
              <a:srgbClr val="7DDDE1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A5E1C99A-8B20-54F3-69CF-164F7112C57B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7918" tIns="57918" rIns="57918" bIns="57918" rtlCol="0" anchor="ctr"/>
            <a:lstStyle/>
            <a:p>
              <a:pPr algn="ctr" defTabSz="829909">
                <a:lnSpc>
                  <a:spcPts val="2235"/>
                </a:lnSpc>
                <a:spcBef>
                  <a:spcPct val="0"/>
                </a:spcBef>
              </a:pPr>
              <a:endParaRPr sz="2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17">
            <a:extLst>
              <a:ext uri="{FF2B5EF4-FFF2-40B4-BE49-F238E27FC236}">
                <a16:creationId xmlns:a16="http://schemas.microsoft.com/office/drawing/2014/main" id="{B95A70E3-12DF-8B01-207C-78905EE1E570}"/>
              </a:ext>
            </a:extLst>
          </p:cNvPr>
          <p:cNvGrpSpPr/>
          <p:nvPr/>
        </p:nvGrpSpPr>
        <p:grpSpPr>
          <a:xfrm>
            <a:off x="3772049" y="3569124"/>
            <a:ext cx="8158037" cy="1297823"/>
            <a:chOff x="0" y="0"/>
            <a:chExt cx="1411721" cy="465004"/>
          </a:xfrm>
        </p:grpSpPr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C8413605-0E62-6A35-8238-B583FD9A787D}"/>
                </a:ext>
              </a:extLst>
            </p:cNvPr>
            <p:cNvSpPr/>
            <p:nvPr/>
          </p:nvSpPr>
          <p:spPr>
            <a:xfrm>
              <a:off x="0" y="0"/>
              <a:ext cx="1411721" cy="465004"/>
            </a:xfrm>
            <a:custGeom>
              <a:avLst/>
              <a:gdLst/>
              <a:ahLst/>
              <a:cxnLst/>
              <a:rect l="l" t="t" r="r" b="b"/>
              <a:pathLst>
                <a:path w="1411721" h="465004">
                  <a:moveTo>
                    <a:pt x="82888" y="0"/>
                  </a:moveTo>
                  <a:lnTo>
                    <a:pt x="1328833" y="0"/>
                  </a:lnTo>
                  <a:cubicBezTo>
                    <a:pt x="1374610" y="0"/>
                    <a:pt x="1411721" y="37110"/>
                    <a:pt x="1411721" y="82888"/>
                  </a:cubicBezTo>
                  <a:lnTo>
                    <a:pt x="1411721" y="382116"/>
                  </a:lnTo>
                  <a:cubicBezTo>
                    <a:pt x="1411721" y="427893"/>
                    <a:pt x="1374610" y="465004"/>
                    <a:pt x="1328833" y="465004"/>
                  </a:cubicBezTo>
                  <a:lnTo>
                    <a:pt x="82888" y="465004"/>
                  </a:lnTo>
                  <a:cubicBezTo>
                    <a:pt x="37110" y="465004"/>
                    <a:pt x="0" y="427893"/>
                    <a:pt x="0" y="382116"/>
                  </a:cubicBezTo>
                  <a:lnTo>
                    <a:pt x="0" y="82888"/>
                  </a:lnTo>
                  <a:cubicBezTo>
                    <a:pt x="0" y="37110"/>
                    <a:pt x="37110" y="0"/>
                    <a:pt x="82888" y="0"/>
                  </a:cubicBezTo>
                  <a:close/>
                </a:path>
              </a:pathLst>
            </a:custGeom>
            <a:solidFill>
              <a:srgbClr val="7DDDE1"/>
            </a:solidFill>
          </p:spPr>
        </p:sp>
        <p:sp>
          <p:nvSpPr>
            <p:cNvPr id="10" name="TextBox 19">
              <a:extLst>
                <a:ext uri="{FF2B5EF4-FFF2-40B4-BE49-F238E27FC236}">
                  <a16:creationId xmlns:a16="http://schemas.microsoft.com/office/drawing/2014/main" id="{D65E6B7A-C784-A658-03D1-75C4683903EB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7918" tIns="57918" rIns="57918" bIns="57918" rtlCol="0" anchor="ctr"/>
            <a:lstStyle/>
            <a:p>
              <a:pPr algn="ctr" defTabSz="829909">
                <a:lnSpc>
                  <a:spcPts val="2235"/>
                </a:lnSpc>
                <a:spcBef>
                  <a:spcPct val="0"/>
                </a:spcBef>
              </a:pPr>
              <a:endParaRPr sz="2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20">
            <a:extLst>
              <a:ext uri="{FF2B5EF4-FFF2-40B4-BE49-F238E27FC236}">
                <a16:creationId xmlns:a16="http://schemas.microsoft.com/office/drawing/2014/main" id="{4E17FDA8-77DB-8154-8237-A1AB9A98EEA3}"/>
              </a:ext>
            </a:extLst>
          </p:cNvPr>
          <p:cNvGrpSpPr/>
          <p:nvPr/>
        </p:nvGrpSpPr>
        <p:grpSpPr>
          <a:xfrm>
            <a:off x="3736778" y="1924463"/>
            <a:ext cx="8158038" cy="1297823"/>
            <a:chOff x="0" y="0"/>
            <a:chExt cx="1411721" cy="465004"/>
          </a:xfrm>
        </p:grpSpPr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F1CC0E2C-6638-A1AA-C2B1-32C34685A3F0}"/>
                </a:ext>
              </a:extLst>
            </p:cNvPr>
            <p:cNvSpPr/>
            <p:nvPr/>
          </p:nvSpPr>
          <p:spPr>
            <a:xfrm>
              <a:off x="0" y="0"/>
              <a:ext cx="1411721" cy="465004"/>
            </a:xfrm>
            <a:custGeom>
              <a:avLst/>
              <a:gdLst/>
              <a:ahLst/>
              <a:cxnLst/>
              <a:rect l="l" t="t" r="r" b="b"/>
              <a:pathLst>
                <a:path w="1411721" h="465004">
                  <a:moveTo>
                    <a:pt x="82888" y="0"/>
                  </a:moveTo>
                  <a:lnTo>
                    <a:pt x="1328833" y="0"/>
                  </a:lnTo>
                  <a:cubicBezTo>
                    <a:pt x="1374610" y="0"/>
                    <a:pt x="1411721" y="37110"/>
                    <a:pt x="1411721" y="82888"/>
                  </a:cubicBezTo>
                  <a:lnTo>
                    <a:pt x="1411721" y="382116"/>
                  </a:lnTo>
                  <a:cubicBezTo>
                    <a:pt x="1411721" y="427893"/>
                    <a:pt x="1374610" y="465004"/>
                    <a:pt x="1328833" y="465004"/>
                  </a:cubicBezTo>
                  <a:lnTo>
                    <a:pt x="82888" y="465004"/>
                  </a:lnTo>
                  <a:cubicBezTo>
                    <a:pt x="37110" y="465004"/>
                    <a:pt x="0" y="427893"/>
                    <a:pt x="0" y="382116"/>
                  </a:cubicBezTo>
                  <a:lnTo>
                    <a:pt x="0" y="82888"/>
                  </a:lnTo>
                  <a:cubicBezTo>
                    <a:pt x="0" y="37110"/>
                    <a:pt x="37110" y="0"/>
                    <a:pt x="82888" y="0"/>
                  </a:cubicBezTo>
                  <a:close/>
                </a:path>
              </a:pathLst>
            </a:custGeom>
            <a:solidFill>
              <a:srgbClr val="7DDDE1"/>
            </a:solidFill>
          </p:spPr>
        </p:sp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211B01A1-4630-2201-1AD5-A2AD59FC070C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7918" tIns="57918" rIns="57918" bIns="57918" rtlCol="0" anchor="ctr"/>
            <a:lstStyle/>
            <a:p>
              <a:pPr algn="ctr" defTabSz="829909">
                <a:lnSpc>
                  <a:spcPts val="2235"/>
                </a:lnSpc>
                <a:spcBef>
                  <a:spcPct val="0"/>
                </a:spcBef>
              </a:pPr>
              <a:endParaRPr sz="28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23">
            <a:extLst>
              <a:ext uri="{FF2B5EF4-FFF2-40B4-BE49-F238E27FC236}">
                <a16:creationId xmlns:a16="http://schemas.microsoft.com/office/drawing/2014/main" id="{BD88D5B5-88BB-EC04-6905-F9626AAB49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466213">
            <a:off x="2668568" y="2649733"/>
            <a:ext cx="1119616" cy="40026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E34953AA-380C-98CA-5991-87508AC50C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376628" flipV="1">
            <a:off x="2655622" y="5382686"/>
            <a:ext cx="1156197" cy="413340"/>
          </a:xfrm>
          <a:prstGeom prst="rect">
            <a:avLst/>
          </a:prstGeom>
        </p:spPr>
      </p:pic>
      <p:pic>
        <p:nvPicPr>
          <p:cNvPr id="16" name="Picture 27">
            <a:extLst>
              <a:ext uri="{FF2B5EF4-FFF2-40B4-BE49-F238E27FC236}">
                <a16:creationId xmlns:a16="http://schemas.microsoft.com/office/drawing/2014/main" id="{AE8B1957-8E8D-C657-8935-33489B85F5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102500" y="4099145"/>
            <a:ext cx="708352" cy="32318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56F0EC6-06C9-53B2-4F34-A9A029E8A4B0}"/>
              </a:ext>
            </a:extLst>
          </p:cNvPr>
          <p:cNvSpPr txBox="1"/>
          <p:nvPr/>
        </p:nvSpPr>
        <p:spPr>
          <a:xfrm>
            <a:off x="204695" y="3433205"/>
            <a:ext cx="29650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endParaRPr lang="en-US" sz="1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4954BA-D774-E3C9-5842-33D3B76A6EAB}"/>
              </a:ext>
            </a:extLst>
          </p:cNvPr>
          <p:cNvSpPr txBox="1"/>
          <p:nvPr/>
        </p:nvSpPr>
        <p:spPr>
          <a:xfrm>
            <a:off x="3846123" y="1895592"/>
            <a:ext cx="7940869" cy="1355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ngặt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C0E0CE-6D80-FAC8-30AB-F277C6125BD6}"/>
              </a:ext>
            </a:extLst>
          </p:cNvPr>
          <p:cNvSpPr txBox="1"/>
          <p:nvPr/>
        </p:nvSpPr>
        <p:spPr>
          <a:xfrm>
            <a:off x="3846123" y="3503887"/>
            <a:ext cx="8188436" cy="1395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lữ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3EA3AE-48AA-26D6-0C22-39E3668247C4}"/>
              </a:ext>
            </a:extLst>
          </p:cNvPr>
          <p:cNvSpPr txBox="1"/>
          <p:nvPr/>
        </p:nvSpPr>
        <p:spPr>
          <a:xfrm>
            <a:off x="3827726" y="5439163"/>
            <a:ext cx="7976140" cy="927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9FCB1FA-5436-A34C-4468-E035FA55BF84}"/>
              </a:ext>
            </a:extLst>
          </p:cNvPr>
          <p:cNvSpPr txBox="1"/>
          <p:nvPr/>
        </p:nvSpPr>
        <p:spPr>
          <a:xfrm>
            <a:off x="2556380" y="479481"/>
            <a:ext cx="7740014" cy="1248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ED6F9F-F22A-7087-753D-40680510DB1B}"/>
              </a:ext>
            </a:extLst>
          </p:cNvPr>
          <p:cNvSpPr txBox="1"/>
          <p:nvPr/>
        </p:nvSpPr>
        <p:spPr>
          <a:xfrm>
            <a:off x="699421" y="234687"/>
            <a:ext cx="1689471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7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0937" y="350729"/>
            <a:ext cx="11285951" cy="5636712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E4BF4159-1210-AC5E-DADB-E48439A98368}"/>
              </a:ext>
            </a:extLst>
          </p:cNvPr>
          <p:cNvSpPr/>
          <p:nvPr/>
        </p:nvSpPr>
        <p:spPr>
          <a:xfrm>
            <a:off x="0" y="4287032"/>
            <a:ext cx="2642992" cy="2536521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0326B619-1159-5B82-94F2-7DFDF35B510F}"/>
              </a:ext>
            </a:extLst>
          </p:cNvPr>
          <p:cNvSpPr/>
          <p:nvPr/>
        </p:nvSpPr>
        <p:spPr>
          <a:xfrm>
            <a:off x="10670586" y="3538603"/>
            <a:ext cx="2132603" cy="328495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BD1BA5-5B34-9599-CC5D-BBF16B534000}"/>
              </a:ext>
            </a:extLst>
          </p:cNvPr>
          <p:cNvSpPr txBox="1"/>
          <p:nvPr/>
        </p:nvSpPr>
        <p:spPr>
          <a:xfrm>
            <a:off x="2263631" y="854366"/>
            <a:ext cx="7932555" cy="1248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962A2A-AFDC-3B35-3205-033E1E788055}"/>
              </a:ext>
            </a:extLst>
          </p:cNvPr>
          <p:cNvSpPr txBox="1"/>
          <p:nvPr/>
        </p:nvSpPr>
        <p:spPr>
          <a:xfrm>
            <a:off x="762051" y="542615"/>
            <a:ext cx="1689471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EF07A2-3CAC-6C46-A74C-A202B5B9364A}"/>
              </a:ext>
            </a:extLst>
          </p:cNvPr>
          <p:cNvSpPr txBox="1"/>
          <p:nvPr/>
        </p:nvSpPr>
        <p:spPr>
          <a:xfrm>
            <a:off x="947056" y="2150087"/>
            <a:ext cx="10287001" cy="1248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04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0937" y="350729"/>
            <a:ext cx="11285951" cy="5636712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E4BF4159-1210-AC5E-DADB-E48439A98368}"/>
              </a:ext>
            </a:extLst>
          </p:cNvPr>
          <p:cNvSpPr/>
          <p:nvPr/>
        </p:nvSpPr>
        <p:spPr>
          <a:xfrm>
            <a:off x="0" y="4287032"/>
            <a:ext cx="2642992" cy="2536521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0326B619-1159-5B82-94F2-7DFDF35B510F}"/>
              </a:ext>
            </a:extLst>
          </p:cNvPr>
          <p:cNvSpPr/>
          <p:nvPr/>
        </p:nvSpPr>
        <p:spPr>
          <a:xfrm>
            <a:off x="10670586" y="3538603"/>
            <a:ext cx="2132603" cy="328495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74D57BBF-79A6-C7CA-64C3-915AB7A4EFB5}"/>
              </a:ext>
            </a:extLst>
          </p:cNvPr>
          <p:cNvGrpSpPr/>
          <p:nvPr/>
        </p:nvGrpSpPr>
        <p:grpSpPr>
          <a:xfrm rot="16200000">
            <a:off x="5400852" y="-3842566"/>
            <a:ext cx="1386119" cy="10603553"/>
            <a:chOff x="-130132" y="-274"/>
            <a:chExt cx="2353310" cy="11507205"/>
          </a:xfrm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DFC6E458-0FF6-77D2-8256-94EA149F118C}"/>
                </a:ext>
              </a:extLst>
            </p:cNvPr>
            <p:cNvSpPr/>
            <p:nvPr/>
          </p:nvSpPr>
          <p:spPr>
            <a:xfrm>
              <a:off x="-130132" y="-274"/>
              <a:ext cx="2353310" cy="11507205"/>
            </a:xfrm>
            <a:custGeom>
              <a:avLst/>
              <a:gdLst/>
              <a:ahLst/>
              <a:cxnLst/>
              <a:rect l="l" t="t" r="r" b="b"/>
              <a:pathLst>
                <a:path w="2353310" h="14361223">
                  <a:moveTo>
                    <a:pt x="784860" y="14293912"/>
                  </a:moveTo>
                  <a:cubicBezTo>
                    <a:pt x="905510" y="14334551"/>
                    <a:pt x="1042670" y="14361223"/>
                    <a:pt x="1177290" y="14361223"/>
                  </a:cubicBezTo>
                  <a:cubicBezTo>
                    <a:pt x="1311910" y="14361223"/>
                    <a:pt x="1441450" y="14338362"/>
                    <a:pt x="1560830" y="14297723"/>
                  </a:cubicBezTo>
                  <a:cubicBezTo>
                    <a:pt x="1563370" y="14296451"/>
                    <a:pt x="1565910" y="14296451"/>
                    <a:pt x="1568450" y="14295182"/>
                  </a:cubicBezTo>
                  <a:cubicBezTo>
                    <a:pt x="2016760" y="14132623"/>
                    <a:pt x="2346960" y="13703362"/>
                    <a:pt x="2353310" y="1316635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3156240"/>
                  </a:lnTo>
                  <a:cubicBezTo>
                    <a:pt x="6350" y="13705901"/>
                    <a:pt x="331470" y="14135162"/>
                    <a:pt x="784860" y="14293912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CF7F253-B31F-6763-B798-2B5FFFF6B729}"/>
              </a:ext>
            </a:extLst>
          </p:cNvPr>
          <p:cNvSpPr txBox="1"/>
          <p:nvPr/>
        </p:nvSpPr>
        <p:spPr>
          <a:xfrm>
            <a:off x="792134" y="1085084"/>
            <a:ext cx="10180666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A1F397-5682-BA19-4566-55564EF23284}"/>
              </a:ext>
            </a:extLst>
          </p:cNvPr>
          <p:cNvSpPr txBox="1"/>
          <p:nvPr/>
        </p:nvSpPr>
        <p:spPr>
          <a:xfrm>
            <a:off x="792134" y="2246558"/>
            <a:ext cx="10603553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401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0937" y="350729"/>
            <a:ext cx="11285951" cy="5636712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E4BF4159-1210-AC5E-DADB-E48439A98368}"/>
              </a:ext>
            </a:extLst>
          </p:cNvPr>
          <p:cNvSpPr/>
          <p:nvPr/>
        </p:nvSpPr>
        <p:spPr>
          <a:xfrm>
            <a:off x="0" y="4287032"/>
            <a:ext cx="2642992" cy="2536521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0326B619-1159-5B82-94F2-7DFDF35B510F}"/>
              </a:ext>
            </a:extLst>
          </p:cNvPr>
          <p:cNvSpPr/>
          <p:nvPr/>
        </p:nvSpPr>
        <p:spPr>
          <a:xfrm>
            <a:off x="10670586" y="3538603"/>
            <a:ext cx="2132603" cy="328495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74D57BBF-79A6-C7CA-64C3-915AB7A4EFB5}"/>
              </a:ext>
            </a:extLst>
          </p:cNvPr>
          <p:cNvGrpSpPr/>
          <p:nvPr/>
        </p:nvGrpSpPr>
        <p:grpSpPr>
          <a:xfrm rot="16200000">
            <a:off x="5400852" y="-3842566"/>
            <a:ext cx="1386119" cy="10603553"/>
            <a:chOff x="-130132" y="-274"/>
            <a:chExt cx="2353310" cy="11507205"/>
          </a:xfrm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DFC6E458-0FF6-77D2-8256-94EA149F118C}"/>
                </a:ext>
              </a:extLst>
            </p:cNvPr>
            <p:cNvSpPr/>
            <p:nvPr/>
          </p:nvSpPr>
          <p:spPr>
            <a:xfrm>
              <a:off x="-130132" y="-274"/>
              <a:ext cx="2353310" cy="11507205"/>
            </a:xfrm>
            <a:custGeom>
              <a:avLst/>
              <a:gdLst/>
              <a:ahLst/>
              <a:cxnLst/>
              <a:rect l="l" t="t" r="r" b="b"/>
              <a:pathLst>
                <a:path w="2353310" h="14361223">
                  <a:moveTo>
                    <a:pt x="784860" y="14293912"/>
                  </a:moveTo>
                  <a:cubicBezTo>
                    <a:pt x="905510" y="14334551"/>
                    <a:pt x="1042670" y="14361223"/>
                    <a:pt x="1177290" y="14361223"/>
                  </a:cubicBezTo>
                  <a:cubicBezTo>
                    <a:pt x="1311910" y="14361223"/>
                    <a:pt x="1441450" y="14338362"/>
                    <a:pt x="1560830" y="14297723"/>
                  </a:cubicBezTo>
                  <a:cubicBezTo>
                    <a:pt x="1563370" y="14296451"/>
                    <a:pt x="1565910" y="14296451"/>
                    <a:pt x="1568450" y="14295182"/>
                  </a:cubicBezTo>
                  <a:cubicBezTo>
                    <a:pt x="2016760" y="14132623"/>
                    <a:pt x="2346960" y="13703362"/>
                    <a:pt x="2353310" y="1316635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3156240"/>
                  </a:lnTo>
                  <a:cubicBezTo>
                    <a:pt x="6350" y="13705901"/>
                    <a:pt x="331470" y="14135162"/>
                    <a:pt x="784860" y="14293912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CF7F253-B31F-6763-B798-2B5FFFF6B729}"/>
              </a:ext>
            </a:extLst>
          </p:cNvPr>
          <p:cNvSpPr txBox="1"/>
          <p:nvPr/>
        </p:nvSpPr>
        <p:spPr>
          <a:xfrm>
            <a:off x="1003578" y="766150"/>
            <a:ext cx="10180666" cy="1351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 LUẬN NHÓM: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PHIẾU HỌC TẬP 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60979C-5BE8-4FDF-E9A9-F43C1F62C3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4319" y="2320354"/>
            <a:ext cx="6719184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5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D00663E-7991-E383-CE62-F38F398FA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21347"/>
          <a:stretch>
            <a:fillRect/>
          </a:stretch>
        </p:blipFill>
        <p:spPr>
          <a:xfrm>
            <a:off x="313899" y="673746"/>
            <a:ext cx="11573301" cy="661415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DBAFE21-8DFC-571D-451E-92D5665B7B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34301"/>
          <a:stretch>
            <a:fillRect/>
          </a:stretch>
        </p:blipFill>
        <p:spPr>
          <a:xfrm rot="169074">
            <a:off x="2707818" y="-446395"/>
            <a:ext cx="6464741" cy="1474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6C4C51-B1D9-A99C-77A2-71868A69235F}"/>
              </a:ext>
            </a:extLst>
          </p:cNvPr>
          <p:cNvSpPr txBox="1"/>
          <p:nvPr/>
        </p:nvSpPr>
        <p:spPr>
          <a:xfrm>
            <a:off x="4096706" y="94431"/>
            <a:ext cx="42995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PHIẾU HỌC TẬP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5 Minutes timer (Đồng hồ đếm ngược 5 phút) (1)">
            <a:hlinkClick r:id="" action="ppaction://media"/>
            <a:extLst>
              <a:ext uri="{FF2B5EF4-FFF2-40B4-BE49-F238E27FC236}">
                <a16:creationId xmlns:a16="http://schemas.microsoft.com/office/drawing/2014/main" id="{CF0A3FCB-6D20-FDFB-533B-9B14B9F25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25779" y="106036"/>
            <a:ext cx="1599010" cy="89874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8A2D9FD-D129-5957-78D3-F9A256D4D569}"/>
              </a:ext>
            </a:extLst>
          </p:cNvPr>
          <p:cNvGraphicFramePr>
            <a:graphicFrameLocks noGrp="1"/>
          </p:cNvGraphicFramePr>
          <p:nvPr/>
        </p:nvGraphicFramePr>
        <p:xfrm>
          <a:off x="865209" y="1186578"/>
          <a:ext cx="10461581" cy="4701787"/>
        </p:xfrm>
        <a:graphic>
          <a:graphicData uri="http://schemas.openxmlformats.org/drawingml/2006/table">
            <a:tbl>
              <a:tblPr firstRow="1" firstCol="1" bandRow="1"/>
              <a:tblGrid>
                <a:gridCol w="2316402">
                  <a:extLst>
                    <a:ext uri="{9D8B030D-6E8A-4147-A177-3AD203B41FA5}">
                      <a16:colId xmlns:a16="http://schemas.microsoft.com/office/drawing/2014/main" val="219879009"/>
                    </a:ext>
                  </a:extLst>
                </a:gridCol>
                <a:gridCol w="8145179">
                  <a:extLst>
                    <a:ext uri="{9D8B030D-6E8A-4147-A177-3AD203B41FA5}">
                      <a16:colId xmlns:a16="http://schemas.microsoft.com/office/drawing/2014/main" val="2695955507"/>
                    </a:ext>
                  </a:extLst>
                </a:gridCol>
              </a:tblGrid>
              <a:tr h="2132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48069"/>
                  </a:ext>
                </a:extLst>
              </a:tr>
              <a:tr h="10020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195354"/>
                  </a:ext>
                </a:extLst>
              </a:tr>
              <a:tr h="15668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23756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0E58E8A-825E-BFD0-6408-07776E3E7249}"/>
              </a:ext>
            </a:extLst>
          </p:cNvPr>
          <p:cNvSpPr txBox="1"/>
          <p:nvPr/>
        </p:nvSpPr>
        <p:spPr>
          <a:xfrm>
            <a:off x="3172217" y="1325192"/>
            <a:ext cx="81545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F70A82-1240-D279-39D3-0F63A6A57C23}"/>
              </a:ext>
            </a:extLst>
          </p:cNvPr>
          <p:cNvSpPr txBox="1"/>
          <p:nvPr/>
        </p:nvSpPr>
        <p:spPr>
          <a:xfrm>
            <a:off x="3172217" y="3504237"/>
            <a:ext cx="75500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2E74C7-0C8C-7501-B252-A498E99EA861}"/>
              </a:ext>
            </a:extLst>
          </p:cNvPr>
          <p:cNvSpPr txBox="1"/>
          <p:nvPr/>
        </p:nvSpPr>
        <p:spPr>
          <a:xfrm>
            <a:off x="3199532" y="4356603"/>
            <a:ext cx="81272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dưới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74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0" grpId="0"/>
      <p:bldP spid="12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0937" y="350729"/>
            <a:ext cx="11285951" cy="5636712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E4BF4159-1210-AC5E-DADB-E48439A98368}"/>
              </a:ext>
            </a:extLst>
          </p:cNvPr>
          <p:cNvSpPr/>
          <p:nvPr/>
        </p:nvSpPr>
        <p:spPr>
          <a:xfrm>
            <a:off x="0" y="4287032"/>
            <a:ext cx="2642992" cy="2536521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0326B619-1159-5B82-94F2-7DFDF35B510F}"/>
              </a:ext>
            </a:extLst>
          </p:cNvPr>
          <p:cNvSpPr/>
          <p:nvPr/>
        </p:nvSpPr>
        <p:spPr>
          <a:xfrm>
            <a:off x="10670586" y="3538603"/>
            <a:ext cx="2132603" cy="328495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74D57BBF-79A6-C7CA-64C3-915AB7A4EFB5}"/>
              </a:ext>
            </a:extLst>
          </p:cNvPr>
          <p:cNvGrpSpPr/>
          <p:nvPr/>
        </p:nvGrpSpPr>
        <p:grpSpPr>
          <a:xfrm rot="16200000">
            <a:off x="5478221" y="-3591598"/>
            <a:ext cx="1386119" cy="10005299"/>
            <a:chOff x="-130132" y="-274"/>
            <a:chExt cx="2353310" cy="11507205"/>
          </a:xfrm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DFC6E458-0FF6-77D2-8256-94EA149F118C}"/>
                </a:ext>
              </a:extLst>
            </p:cNvPr>
            <p:cNvSpPr/>
            <p:nvPr/>
          </p:nvSpPr>
          <p:spPr>
            <a:xfrm>
              <a:off x="-130132" y="-274"/>
              <a:ext cx="2353310" cy="11507205"/>
            </a:xfrm>
            <a:custGeom>
              <a:avLst/>
              <a:gdLst/>
              <a:ahLst/>
              <a:cxnLst/>
              <a:rect l="l" t="t" r="r" b="b"/>
              <a:pathLst>
                <a:path w="2353310" h="14361223">
                  <a:moveTo>
                    <a:pt x="784860" y="14293912"/>
                  </a:moveTo>
                  <a:cubicBezTo>
                    <a:pt x="905510" y="14334551"/>
                    <a:pt x="1042670" y="14361223"/>
                    <a:pt x="1177290" y="14361223"/>
                  </a:cubicBezTo>
                  <a:cubicBezTo>
                    <a:pt x="1311910" y="14361223"/>
                    <a:pt x="1441450" y="14338362"/>
                    <a:pt x="1560830" y="14297723"/>
                  </a:cubicBezTo>
                  <a:cubicBezTo>
                    <a:pt x="1563370" y="14296451"/>
                    <a:pt x="1565910" y="14296451"/>
                    <a:pt x="1568450" y="14295182"/>
                  </a:cubicBezTo>
                  <a:cubicBezTo>
                    <a:pt x="2016760" y="14132623"/>
                    <a:pt x="2346960" y="13703362"/>
                    <a:pt x="2353310" y="1316635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3156240"/>
                  </a:lnTo>
                  <a:cubicBezTo>
                    <a:pt x="6350" y="13705901"/>
                    <a:pt x="331470" y="14135162"/>
                    <a:pt x="784860" y="14293912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CF7F253-B31F-6763-B798-2B5FFFF6B729}"/>
              </a:ext>
            </a:extLst>
          </p:cNvPr>
          <p:cNvSpPr txBox="1"/>
          <p:nvPr/>
        </p:nvSpPr>
        <p:spPr>
          <a:xfrm>
            <a:off x="2266766" y="891290"/>
            <a:ext cx="8554515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XVIII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F253C573-D5C6-A58B-98C7-751E8B0A704B}"/>
              </a:ext>
            </a:extLst>
          </p:cNvPr>
          <p:cNvSpPr/>
          <p:nvPr/>
        </p:nvSpPr>
        <p:spPr>
          <a:xfrm>
            <a:off x="531007" y="342338"/>
            <a:ext cx="1827151" cy="1865226"/>
          </a:xfrm>
          <a:custGeom>
            <a:avLst/>
            <a:gdLst/>
            <a:ahLst/>
            <a:cxnLst/>
            <a:rect l="l" t="t" r="r" b="b"/>
            <a:pathLst>
              <a:path w="6737985" h="8229600">
                <a:moveTo>
                  <a:pt x="0" y="0"/>
                </a:moveTo>
                <a:lnTo>
                  <a:pt x="6737985" y="0"/>
                </a:lnTo>
                <a:lnTo>
                  <a:pt x="67379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B3742C7-1CE0-1497-AD61-3C557093847F}"/>
              </a:ext>
            </a:extLst>
          </p:cNvPr>
          <p:cNvGrpSpPr/>
          <p:nvPr/>
        </p:nvGrpSpPr>
        <p:grpSpPr>
          <a:xfrm>
            <a:off x="1330312" y="2380863"/>
            <a:ext cx="10005299" cy="1200329"/>
            <a:chOff x="1075061" y="2282518"/>
            <a:chExt cx="6322246" cy="1200329"/>
          </a:xfrm>
        </p:grpSpPr>
        <p:grpSp>
          <p:nvGrpSpPr>
            <p:cNvPr id="23" name="Group 4">
              <a:extLst>
                <a:ext uri="{FF2B5EF4-FFF2-40B4-BE49-F238E27FC236}">
                  <a16:creationId xmlns:a16="http://schemas.microsoft.com/office/drawing/2014/main" id="{5D7B4520-E345-3BE8-86F6-107BD28EC545}"/>
                </a:ext>
              </a:extLst>
            </p:cNvPr>
            <p:cNvGrpSpPr/>
            <p:nvPr/>
          </p:nvGrpSpPr>
          <p:grpSpPr>
            <a:xfrm>
              <a:off x="1075061" y="2309551"/>
              <a:ext cx="6322246" cy="1137331"/>
              <a:chOff x="-987208" y="572153"/>
              <a:chExt cx="5061822" cy="910589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A3DA9A5B-70D3-FB90-E27F-634FDD07DF7F}"/>
                  </a:ext>
                </a:extLst>
              </p:cNvPr>
              <p:cNvSpPr/>
              <p:nvPr/>
            </p:nvSpPr>
            <p:spPr>
              <a:xfrm>
                <a:off x="-987208" y="572153"/>
                <a:ext cx="5061822" cy="910589"/>
              </a:xfrm>
              <a:custGeom>
                <a:avLst/>
                <a:gdLst/>
                <a:ahLst/>
                <a:cxnLst/>
                <a:rect l="l" t="t" r="r" b="b"/>
                <a:pathLst>
                  <a:path w="3969011" h="1373709">
                    <a:moveTo>
                      <a:pt x="3844551" y="1373709"/>
                    </a:moveTo>
                    <a:lnTo>
                      <a:pt x="124460" y="1373709"/>
                    </a:lnTo>
                    <a:cubicBezTo>
                      <a:pt x="55880" y="1373709"/>
                      <a:pt x="0" y="1317829"/>
                      <a:pt x="0" y="12492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44551" y="0"/>
                    </a:lnTo>
                    <a:cubicBezTo>
                      <a:pt x="3913131" y="0"/>
                      <a:pt x="3969011" y="55880"/>
                      <a:pt x="3969011" y="124460"/>
                    </a:cubicBezTo>
                    <a:lnTo>
                      <a:pt x="3969011" y="1249249"/>
                    </a:lnTo>
                    <a:cubicBezTo>
                      <a:pt x="3969011" y="1317829"/>
                      <a:pt x="3913131" y="1373709"/>
                      <a:pt x="3844551" y="1373709"/>
                    </a:cubicBez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F27BF99-7315-2ED1-13FE-D646138A505B}"/>
                </a:ext>
              </a:extLst>
            </p:cNvPr>
            <p:cNvSpPr txBox="1"/>
            <p:nvPr/>
          </p:nvSpPr>
          <p:spPr>
            <a:xfrm>
              <a:off x="1075061" y="2282518"/>
              <a:ext cx="630784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ật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đổ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chế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phong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kiến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thành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lập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chế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cộng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hòa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giai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cấp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tư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sản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lên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quyền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xóa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bỏ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nhiều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trở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ngại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trên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con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đường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phát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triển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chủ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nghĩa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tư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endParaRPr lang="en-US" sz="32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72A7DF0-A60A-A226-B913-0EE1DB54B2E0}"/>
              </a:ext>
            </a:extLst>
          </p:cNvPr>
          <p:cNvGrpSpPr/>
          <p:nvPr/>
        </p:nvGrpSpPr>
        <p:grpSpPr>
          <a:xfrm>
            <a:off x="5206843" y="3745745"/>
            <a:ext cx="6216450" cy="993471"/>
            <a:chOff x="5353819" y="2985581"/>
            <a:chExt cx="6216450" cy="993471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47E72950-D4E9-66AF-57BF-B4BBC64BC2DF}"/>
                </a:ext>
              </a:extLst>
            </p:cNvPr>
            <p:cNvGrpSpPr/>
            <p:nvPr/>
          </p:nvGrpSpPr>
          <p:grpSpPr>
            <a:xfrm>
              <a:off x="5353819" y="2985581"/>
              <a:ext cx="6054769" cy="993471"/>
              <a:chOff x="-1609661" y="635757"/>
              <a:chExt cx="4847670" cy="795409"/>
            </a:xfrm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498A3092-F5DE-42EC-F663-4CC6A1EB47C0}"/>
                  </a:ext>
                </a:extLst>
              </p:cNvPr>
              <p:cNvSpPr/>
              <p:nvPr/>
            </p:nvSpPr>
            <p:spPr>
              <a:xfrm>
                <a:off x="-1609661" y="635757"/>
                <a:ext cx="4847670" cy="795409"/>
              </a:xfrm>
              <a:custGeom>
                <a:avLst/>
                <a:gdLst/>
                <a:ahLst/>
                <a:cxnLst/>
                <a:rect l="l" t="t" r="r" b="b"/>
                <a:pathLst>
                  <a:path w="3969011" h="1373709">
                    <a:moveTo>
                      <a:pt x="3844551" y="1373709"/>
                    </a:moveTo>
                    <a:lnTo>
                      <a:pt x="124460" y="1373709"/>
                    </a:lnTo>
                    <a:cubicBezTo>
                      <a:pt x="55880" y="1373709"/>
                      <a:pt x="0" y="1317829"/>
                      <a:pt x="0" y="12492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44551" y="0"/>
                    </a:lnTo>
                    <a:cubicBezTo>
                      <a:pt x="3913131" y="0"/>
                      <a:pt x="3969011" y="55880"/>
                      <a:pt x="3969011" y="124460"/>
                    </a:cubicBezTo>
                    <a:lnTo>
                      <a:pt x="3969011" y="1249249"/>
                    </a:lnTo>
                    <a:cubicBezTo>
                      <a:pt x="3969011" y="1317829"/>
                      <a:pt x="3913131" y="1373709"/>
                      <a:pt x="3844551" y="1373709"/>
                    </a:cubicBez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F86C107-2962-5520-C850-88A297DDDCE9}"/>
                </a:ext>
              </a:extLst>
            </p:cNvPr>
            <p:cNvSpPr txBox="1"/>
            <p:nvPr/>
          </p:nvSpPr>
          <p:spPr>
            <a:xfrm>
              <a:off x="5515501" y="3226730"/>
              <a:ext cx="605476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quyết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vấn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ruộng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đất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nông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dân</a:t>
              </a:r>
              <a:endParaRPr lang="en-US" sz="32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9908998-747B-BC7D-B665-5A4831586B10}"/>
              </a:ext>
            </a:extLst>
          </p:cNvPr>
          <p:cNvGrpSpPr/>
          <p:nvPr/>
        </p:nvGrpSpPr>
        <p:grpSpPr>
          <a:xfrm>
            <a:off x="2930796" y="4889270"/>
            <a:ext cx="6078798" cy="993471"/>
            <a:chOff x="5158953" y="4802528"/>
            <a:chExt cx="6078798" cy="1137331"/>
          </a:xfrm>
        </p:grpSpPr>
        <p:grpSp>
          <p:nvGrpSpPr>
            <p:cNvPr id="28" name="Group 4">
              <a:extLst>
                <a:ext uri="{FF2B5EF4-FFF2-40B4-BE49-F238E27FC236}">
                  <a16:creationId xmlns:a16="http://schemas.microsoft.com/office/drawing/2014/main" id="{8E7F5BB7-7F4E-56AA-E502-15CBC2F9C30D}"/>
                </a:ext>
              </a:extLst>
            </p:cNvPr>
            <p:cNvGrpSpPr/>
            <p:nvPr/>
          </p:nvGrpSpPr>
          <p:grpSpPr>
            <a:xfrm>
              <a:off x="5182982" y="4802528"/>
              <a:ext cx="6054769" cy="1137331"/>
              <a:chOff x="-1296031" y="612058"/>
              <a:chExt cx="4847670" cy="910589"/>
            </a:xfrm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E771D502-97B2-7AA2-AC39-46308D19E528}"/>
                  </a:ext>
                </a:extLst>
              </p:cNvPr>
              <p:cNvSpPr/>
              <p:nvPr/>
            </p:nvSpPr>
            <p:spPr>
              <a:xfrm>
                <a:off x="-1296031" y="612058"/>
                <a:ext cx="4847670" cy="910589"/>
              </a:xfrm>
              <a:custGeom>
                <a:avLst/>
                <a:gdLst/>
                <a:ahLst/>
                <a:cxnLst/>
                <a:rect l="l" t="t" r="r" b="b"/>
                <a:pathLst>
                  <a:path w="3969011" h="1373709">
                    <a:moveTo>
                      <a:pt x="3844551" y="1373709"/>
                    </a:moveTo>
                    <a:lnTo>
                      <a:pt x="124460" y="1373709"/>
                    </a:lnTo>
                    <a:cubicBezTo>
                      <a:pt x="55880" y="1373709"/>
                      <a:pt x="0" y="1317829"/>
                      <a:pt x="0" y="12492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44551" y="0"/>
                    </a:lnTo>
                    <a:cubicBezTo>
                      <a:pt x="3913131" y="0"/>
                      <a:pt x="3969011" y="55880"/>
                      <a:pt x="3969011" y="124460"/>
                    </a:cubicBezTo>
                    <a:lnTo>
                      <a:pt x="3969011" y="1249249"/>
                    </a:lnTo>
                    <a:cubicBezTo>
                      <a:pt x="3969011" y="1317829"/>
                      <a:pt x="3913131" y="1373709"/>
                      <a:pt x="3844551" y="1373709"/>
                    </a:cubicBez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AB8186-D475-C0F4-DD10-99C3AB9BA6C8}"/>
                </a:ext>
              </a:extLst>
            </p:cNvPr>
            <p:cNvSpPr txBox="1"/>
            <p:nvPr/>
          </p:nvSpPr>
          <p:spPr>
            <a:xfrm>
              <a:off x="5158953" y="4877066"/>
              <a:ext cx="6048024" cy="98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óp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đấu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532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0937" y="350729"/>
            <a:ext cx="11285951" cy="5636712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E4BF4159-1210-AC5E-DADB-E48439A98368}"/>
              </a:ext>
            </a:extLst>
          </p:cNvPr>
          <p:cNvSpPr/>
          <p:nvPr/>
        </p:nvSpPr>
        <p:spPr>
          <a:xfrm>
            <a:off x="0" y="4287032"/>
            <a:ext cx="2642992" cy="2536521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0326B619-1159-5B82-94F2-7DFDF35B510F}"/>
              </a:ext>
            </a:extLst>
          </p:cNvPr>
          <p:cNvSpPr/>
          <p:nvPr/>
        </p:nvSpPr>
        <p:spPr>
          <a:xfrm>
            <a:off x="10670586" y="3538603"/>
            <a:ext cx="2132603" cy="328495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0F68D8-9E61-4E84-2A49-5A23E1A788B1}"/>
              </a:ext>
            </a:extLst>
          </p:cNvPr>
          <p:cNvGrpSpPr/>
          <p:nvPr/>
        </p:nvGrpSpPr>
        <p:grpSpPr>
          <a:xfrm>
            <a:off x="4821818" y="1395786"/>
            <a:ext cx="6739397" cy="1865228"/>
            <a:chOff x="4837560" y="717989"/>
            <a:chExt cx="6739397" cy="1865228"/>
          </a:xfrm>
        </p:grpSpPr>
        <p:grpSp>
          <p:nvGrpSpPr>
            <p:cNvPr id="5" name="Group 14">
              <a:extLst>
                <a:ext uri="{FF2B5EF4-FFF2-40B4-BE49-F238E27FC236}">
                  <a16:creationId xmlns:a16="http://schemas.microsoft.com/office/drawing/2014/main" id="{74D57BBF-79A6-C7CA-64C3-915AB7A4EFB5}"/>
                </a:ext>
              </a:extLst>
            </p:cNvPr>
            <p:cNvGrpSpPr/>
            <p:nvPr/>
          </p:nvGrpSpPr>
          <p:grpSpPr>
            <a:xfrm rot="16200000">
              <a:off x="7639888" y="-1353853"/>
              <a:ext cx="1865226" cy="6008913"/>
              <a:chOff x="-130132" y="-274"/>
              <a:chExt cx="2353310" cy="11507205"/>
            </a:xfrm>
          </p:grpSpPr>
          <p:sp>
            <p:nvSpPr>
              <p:cNvPr id="10" name="Freeform 15">
                <a:extLst>
                  <a:ext uri="{FF2B5EF4-FFF2-40B4-BE49-F238E27FC236}">
                    <a16:creationId xmlns:a16="http://schemas.microsoft.com/office/drawing/2014/main" id="{DFC6E458-0FF6-77D2-8256-94EA149F118C}"/>
                  </a:ext>
                </a:extLst>
              </p:cNvPr>
              <p:cNvSpPr/>
              <p:nvPr/>
            </p:nvSpPr>
            <p:spPr>
              <a:xfrm>
                <a:off x="-130132" y="-274"/>
                <a:ext cx="2353310" cy="1150720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4361223">
                    <a:moveTo>
                      <a:pt x="784860" y="14293912"/>
                    </a:moveTo>
                    <a:cubicBezTo>
                      <a:pt x="905510" y="14334551"/>
                      <a:pt x="1042670" y="14361223"/>
                      <a:pt x="1177290" y="14361223"/>
                    </a:cubicBezTo>
                    <a:cubicBezTo>
                      <a:pt x="1311910" y="14361223"/>
                      <a:pt x="1441450" y="14338362"/>
                      <a:pt x="1560830" y="14297723"/>
                    </a:cubicBezTo>
                    <a:cubicBezTo>
                      <a:pt x="1563370" y="14296451"/>
                      <a:pt x="1565910" y="14296451"/>
                      <a:pt x="1568450" y="14295182"/>
                    </a:cubicBezTo>
                    <a:cubicBezTo>
                      <a:pt x="2016760" y="14132623"/>
                      <a:pt x="2346960" y="13703362"/>
                      <a:pt x="2353310" y="1316635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3156240"/>
                    </a:lnTo>
                    <a:cubicBezTo>
                      <a:pt x="6350" y="13705901"/>
                      <a:pt x="331470" y="14135162"/>
                      <a:pt x="784860" y="14293912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F7F253-B31F-6763-B798-2B5FFFF6B729}"/>
                </a:ext>
              </a:extLst>
            </p:cNvPr>
            <p:cNvSpPr txBox="1"/>
            <p:nvPr/>
          </p:nvSpPr>
          <p:spPr>
            <a:xfrm>
              <a:off x="6273497" y="1064765"/>
              <a:ext cx="5074860" cy="1120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dõi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F253C573-D5C6-A58B-98C7-751E8B0A704B}"/>
                </a:ext>
              </a:extLst>
            </p:cNvPr>
            <p:cNvSpPr/>
            <p:nvPr/>
          </p:nvSpPr>
          <p:spPr>
            <a:xfrm>
              <a:off x="4837560" y="717989"/>
              <a:ext cx="1609058" cy="1865227"/>
            </a:xfrm>
            <a:custGeom>
              <a:avLst/>
              <a:gdLst/>
              <a:ahLst/>
              <a:cxnLst/>
              <a:rect l="l" t="t" r="r" b="b"/>
              <a:pathLst>
                <a:path w="6737985" h="8229600">
                  <a:moveTo>
                    <a:pt x="0" y="0"/>
                  </a:moveTo>
                  <a:lnTo>
                    <a:pt x="6737985" y="0"/>
                  </a:lnTo>
                  <a:lnTo>
                    <a:pt x="6737985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pic>
        <p:nvPicPr>
          <p:cNvPr id="11" name="Picture 10" descr="A screenshot of a text message&#10;&#10;Description automatically generated">
            <a:extLst>
              <a:ext uri="{FF2B5EF4-FFF2-40B4-BE49-F238E27FC236}">
                <a16:creationId xmlns:a16="http://schemas.microsoft.com/office/drawing/2014/main" id="{22C97010-16C4-AF6C-4A33-2C1982AE20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94" y="382016"/>
            <a:ext cx="4258109" cy="38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08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69BDD0D-7C82-DE74-BFB3-FEAF59DB9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4112"/>
          <a:stretch>
            <a:fillRect/>
          </a:stretch>
        </p:blipFill>
        <p:spPr>
          <a:xfrm rot="5400000">
            <a:off x="4069080" y="-644545"/>
            <a:ext cx="4211401" cy="869417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DCB4D78-7D7C-8D1D-BAB1-C4C17690AE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52406" y="1256378"/>
            <a:ext cx="1985893" cy="665275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5EA69DFD-B2C4-73AF-2580-6BA65A614E8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89933">
            <a:off x="2158457" y="1283477"/>
            <a:ext cx="1010726" cy="88576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8D75B488-ED9F-05E6-AE1D-DBBFB925E0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308172" y="-324182"/>
            <a:ext cx="1883829" cy="1784499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ABF9107-2103-A85D-E86D-6BE975C9EA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172088">
            <a:off x="9525423" y="5837148"/>
            <a:ext cx="1331077" cy="733303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AADB5151-E7B8-3532-77D7-773FF9C33C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4766" y="1566596"/>
            <a:ext cx="2195933" cy="52914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15FD8B-0562-FD12-3B1C-E7C9C920424A}"/>
              </a:ext>
            </a:extLst>
          </p:cNvPr>
          <p:cNvSpPr txBox="1"/>
          <p:nvPr/>
        </p:nvSpPr>
        <p:spPr>
          <a:xfrm>
            <a:off x="2406089" y="2851556"/>
            <a:ext cx="7865597" cy="2230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uan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8CBC5D3-FE62-085B-B7E2-5DBBA05CC664}"/>
              </a:ext>
            </a:extLst>
          </p:cNvPr>
          <p:cNvSpPr txBox="1"/>
          <p:nvPr/>
        </p:nvSpPr>
        <p:spPr>
          <a:xfrm>
            <a:off x="2783708" y="1958057"/>
            <a:ext cx="729559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5400" b="1" i="0" u="none" strike="noStrike" kern="120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54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28">
            <a:extLst>
              <a:ext uri="{FF2B5EF4-FFF2-40B4-BE49-F238E27FC236}">
                <a16:creationId xmlns:a16="http://schemas.microsoft.com/office/drawing/2014/main" id="{61205471-BB6B-0285-3292-D3FD715C6124}"/>
              </a:ext>
            </a:extLst>
          </p:cNvPr>
          <p:cNvGrpSpPr/>
          <p:nvPr/>
        </p:nvGrpSpPr>
        <p:grpSpPr>
          <a:xfrm>
            <a:off x="9693292" y="3461096"/>
            <a:ext cx="2775590" cy="3396904"/>
            <a:chOff x="0" y="0"/>
            <a:chExt cx="3700787" cy="4529206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5AFC14B6-BAA0-9DAE-34AD-2C034F848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700787" cy="4529206"/>
            </a:xfrm>
            <a:prstGeom prst="rect">
              <a:avLst/>
            </a:prstGeom>
          </p:spPr>
        </p:pic>
        <p:sp>
          <p:nvSpPr>
            <p:cNvPr id="14" name="TextBox 30">
              <a:extLst>
                <a:ext uri="{FF2B5EF4-FFF2-40B4-BE49-F238E27FC236}">
                  <a16:creationId xmlns:a16="http://schemas.microsoft.com/office/drawing/2014/main" id="{1A315645-978D-6FAC-F21E-B45F0E014BAB}"/>
                </a:ext>
              </a:extLst>
            </p:cNvPr>
            <p:cNvSpPr txBox="1"/>
            <p:nvPr/>
          </p:nvSpPr>
          <p:spPr>
            <a:xfrm rot="21442504">
              <a:off x="790835" y="260229"/>
              <a:ext cx="2190142" cy="573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F7ED"/>
                  </a:solidFill>
                  <a:effectLst/>
                  <a:uLnTx/>
                  <a:uFillTx/>
                  <a:latin typeface="Baloo"/>
                  <a:ea typeface="+mn-ea"/>
                  <a:cs typeface="+mn-cs"/>
                </a:rPr>
                <a:t>chú</a:t>
              </a:r>
              <a:endPara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srgbClr val="F8F7ED"/>
                </a:solidFill>
                <a:effectLst/>
                <a:uLnTx/>
                <a:uFillTx/>
                <a:latin typeface="Baloo"/>
                <a:ea typeface="+mn-ea"/>
                <a:cs typeface="+mn-cs"/>
              </a:endParaRPr>
            </a:p>
          </p:txBody>
        </p:sp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id="{C6EA4546-D986-434D-D44C-A14D3D1C4C5E}"/>
                </a:ext>
              </a:extLst>
            </p:cNvPr>
            <p:cNvSpPr txBox="1"/>
            <p:nvPr/>
          </p:nvSpPr>
          <p:spPr>
            <a:xfrm>
              <a:off x="718995" y="970513"/>
              <a:ext cx="2190142" cy="573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F7ED"/>
                  </a:solidFill>
                  <a:effectLst/>
                  <a:uLnTx/>
                  <a:uFillTx/>
                  <a:latin typeface="Baloo"/>
                  <a:ea typeface="+mn-ea"/>
                  <a:cs typeface="+mn-cs"/>
                </a:rPr>
                <a:t>tâm</a:t>
              </a:r>
              <a:endPara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srgbClr val="F8F7ED"/>
                </a:solidFill>
                <a:effectLst/>
                <a:uLnTx/>
                <a:uFillTx/>
                <a:latin typeface="Baloo"/>
                <a:ea typeface="+mn-ea"/>
                <a:cs typeface="+mn-cs"/>
              </a:endParaRPr>
            </a:p>
          </p:txBody>
        </p:sp>
        <p:sp>
          <p:nvSpPr>
            <p:cNvPr id="16" name="TextBox 32">
              <a:extLst>
                <a:ext uri="{FF2B5EF4-FFF2-40B4-BE49-F238E27FC236}">
                  <a16:creationId xmlns:a16="http://schemas.microsoft.com/office/drawing/2014/main" id="{D284AAE1-678F-E9D8-13A3-DE2F4945CA2C}"/>
                </a:ext>
              </a:extLst>
            </p:cNvPr>
            <p:cNvSpPr txBox="1"/>
            <p:nvPr/>
          </p:nvSpPr>
          <p:spPr>
            <a:xfrm rot="21312095">
              <a:off x="856445" y="1657850"/>
              <a:ext cx="2190142" cy="573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F7ED"/>
                  </a:solidFill>
                  <a:effectLst/>
                  <a:uLnTx/>
                  <a:uFillTx/>
                  <a:latin typeface="Baloo"/>
                  <a:ea typeface="+mn-ea"/>
                  <a:cs typeface="+mn-cs"/>
                </a:rPr>
                <a:t>học</a:t>
              </a:r>
              <a:endPara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srgbClr val="F8F7ED"/>
                </a:solidFill>
                <a:effectLst/>
                <a:uLnTx/>
                <a:uFillTx/>
                <a:latin typeface="Baloo"/>
                <a:ea typeface="+mn-ea"/>
                <a:cs typeface="+mn-cs"/>
              </a:endParaRPr>
            </a:p>
          </p:txBody>
        </p:sp>
        <p:sp>
          <p:nvSpPr>
            <p:cNvPr id="17" name="TextBox 33">
              <a:extLst>
                <a:ext uri="{FF2B5EF4-FFF2-40B4-BE49-F238E27FC236}">
                  <a16:creationId xmlns:a16="http://schemas.microsoft.com/office/drawing/2014/main" id="{E0943E49-AB74-EAA2-FB43-CE6B5221A79C}"/>
                </a:ext>
              </a:extLst>
            </p:cNvPr>
            <p:cNvSpPr txBox="1"/>
            <p:nvPr/>
          </p:nvSpPr>
          <p:spPr>
            <a:xfrm rot="570944">
              <a:off x="803529" y="2627912"/>
              <a:ext cx="2190142" cy="5734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1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F7ED"/>
                  </a:solidFill>
                  <a:effectLst/>
                  <a:uLnTx/>
                  <a:uFillTx/>
                  <a:latin typeface="Baloo"/>
                  <a:ea typeface="+mn-ea"/>
                  <a:cs typeface="+mn-cs"/>
                </a:rPr>
                <a:t>tập</a:t>
              </a:r>
              <a:endPara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srgbClr val="F8F7ED"/>
                </a:solidFill>
                <a:effectLst/>
                <a:uLnTx/>
                <a:uFillTx/>
                <a:latin typeface="Balo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496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newspaper&#10;&#10;Description automatically generated">
            <a:extLst>
              <a:ext uri="{FF2B5EF4-FFF2-40B4-BE49-F238E27FC236}">
                <a16:creationId xmlns:a16="http://schemas.microsoft.com/office/drawing/2014/main" id="{7099A7A1-EC09-0D3C-3371-C535E6B7D0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7E76B-4B92-7C82-92AF-7C18D542FC3A}"/>
              </a:ext>
            </a:extLst>
          </p:cNvPr>
          <p:cNvSpPr txBox="1"/>
          <p:nvPr/>
        </p:nvSpPr>
        <p:spPr>
          <a:xfrm>
            <a:off x="0" y="5963062"/>
            <a:ext cx="12192000" cy="9916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6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0937" y="350729"/>
            <a:ext cx="11285951" cy="5636712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E4BF4159-1210-AC5E-DADB-E48439A98368}"/>
              </a:ext>
            </a:extLst>
          </p:cNvPr>
          <p:cNvSpPr/>
          <p:nvPr/>
        </p:nvSpPr>
        <p:spPr>
          <a:xfrm>
            <a:off x="0" y="4287032"/>
            <a:ext cx="2642992" cy="2536521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0326B619-1159-5B82-94F2-7DFDF35B510F}"/>
              </a:ext>
            </a:extLst>
          </p:cNvPr>
          <p:cNvSpPr/>
          <p:nvPr/>
        </p:nvSpPr>
        <p:spPr>
          <a:xfrm>
            <a:off x="10670586" y="3538603"/>
            <a:ext cx="2132603" cy="328495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14CF909-D10C-8E7B-4B7E-348FD825D455}"/>
              </a:ext>
            </a:extLst>
          </p:cNvPr>
          <p:cNvGrpSpPr/>
          <p:nvPr/>
        </p:nvGrpSpPr>
        <p:grpSpPr>
          <a:xfrm>
            <a:off x="653122" y="567988"/>
            <a:ext cx="10558386" cy="1958497"/>
            <a:chOff x="615544" y="162838"/>
            <a:chExt cx="10558386" cy="1958497"/>
          </a:xfrm>
        </p:grpSpPr>
        <p:grpSp>
          <p:nvGrpSpPr>
            <p:cNvPr id="5" name="Group 14">
              <a:extLst>
                <a:ext uri="{FF2B5EF4-FFF2-40B4-BE49-F238E27FC236}">
                  <a16:creationId xmlns:a16="http://schemas.microsoft.com/office/drawing/2014/main" id="{74D57BBF-79A6-C7CA-64C3-915AB7A4EFB5}"/>
                </a:ext>
              </a:extLst>
            </p:cNvPr>
            <p:cNvGrpSpPr/>
            <p:nvPr/>
          </p:nvGrpSpPr>
          <p:grpSpPr>
            <a:xfrm rot="16200000">
              <a:off x="5444959" y="-3624861"/>
              <a:ext cx="1452643" cy="10005299"/>
              <a:chOff x="-130132" y="-274"/>
              <a:chExt cx="2353310" cy="11507205"/>
            </a:xfrm>
          </p:grpSpPr>
          <p:sp>
            <p:nvSpPr>
              <p:cNvPr id="10" name="Freeform 15">
                <a:extLst>
                  <a:ext uri="{FF2B5EF4-FFF2-40B4-BE49-F238E27FC236}">
                    <a16:creationId xmlns:a16="http://schemas.microsoft.com/office/drawing/2014/main" id="{DFC6E458-0FF6-77D2-8256-94EA149F118C}"/>
                  </a:ext>
                </a:extLst>
              </p:cNvPr>
              <p:cNvSpPr/>
              <p:nvPr/>
            </p:nvSpPr>
            <p:spPr>
              <a:xfrm>
                <a:off x="-130132" y="-274"/>
                <a:ext cx="2353310" cy="1150720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4361223">
                    <a:moveTo>
                      <a:pt x="784860" y="14293912"/>
                    </a:moveTo>
                    <a:cubicBezTo>
                      <a:pt x="905510" y="14334551"/>
                      <a:pt x="1042670" y="14361223"/>
                      <a:pt x="1177290" y="14361223"/>
                    </a:cubicBezTo>
                    <a:cubicBezTo>
                      <a:pt x="1311910" y="14361223"/>
                      <a:pt x="1441450" y="14338362"/>
                      <a:pt x="1560830" y="14297723"/>
                    </a:cubicBezTo>
                    <a:cubicBezTo>
                      <a:pt x="1563370" y="14296451"/>
                      <a:pt x="1565910" y="14296451"/>
                      <a:pt x="1568450" y="14295182"/>
                    </a:cubicBezTo>
                    <a:cubicBezTo>
                      <a:pt x="2016760" y="14132623"/>
                      <a:pt x="2346960" y="13703362"/>
                      <a:pt x="2353310" y="13166351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3156240"/>
                    </a:lnTo>
                    <a:cubicBezTo>
                      <a:pt x="6350" y="13705901"/>
                      <a:pt x="331470" y="14135162"/>
                      <a:pt x="784860" y="14293912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55A410-A2CE-EBA3-7580-A4109B4CD740}"/>
                </a:ext>
              </a:extLst>
            </p:cNvPr>
            <p:cNvSpPr txBox="1"/>
            <p:nvPr/>
          </p:nvSpPr>
          <p:spPr>
            <a:xfrm>
              <a:off x="2118406" y="668693"/>
              <a:ext cx="8716607" cy="14526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“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mạng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XVIII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mạng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608EE6F-6470-5544-57D3-4A52658EDABC}"/>
                </a:ext>
              </a:extLst>
            </p:cNvPr>
            <p:cNvSpPr/>
            <p:nvPr/>
          </p:nvSpPr>
          <p:spPr>
            <a:xfrm>
              <a:off x="615544" y="162838"/>
              <a:ext cx="1502862" cy="1935407"/>
            </a:xfrm>
            <a:custGeom>
              <a:avLst/>
              <a:gdLst/>
              <a:ahLst/>
              <a:cxnLst/>
              <a:rect l="l" t="t" r="r" b="b"/>
              <a:pathLst>
                <a:path w="2978086" h="4114800">
                  <a:moveTo>
                    <a:pt x="0" y="0"/>
                  </a:moveTo>
                  <a:lnTo>
                    <a:pt x="2978086" y="0"/>
                  </a:lnTo>
                  <a:lnTo>
                    <a:pt x="297808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11811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0937" y="350729"/>
            <a:ext cx="11285951" cy="5636712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E4BF4159-1210-AC5E-DADB-E48439A98368}"/>
              </a:ext>
            </a:extLst>
          </p:cNvPr>
          <p:cNvSpPr/>
          <p:nvPr/>
        </p:nvSpPr>
        <p:spPr>
          <a:xfrm>
            <a:off x="0" y="4287032"/>
            <a:ext cx="2642992" cy="2536521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0326B619-1159-5B82-94F2-7DFDF35B510F}"/>
              </a:ext>
            </a:extLst>
          </p:cNvPr>
          <p:cNvSpPr/>
          <p:nvPr/>
        </p:nvSpPr>
        <p:spPr>
          <a:xfrm>
            <a:off x="10670586" y="3538603"/>
            <a:ext cx="2132603" cy="328495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FB87E96-1E22-CF67-B3D0-22C7AE4F9F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31391">
            <a:off x="690952" y="2075221"/>
            <a:ext cx="1843900" cy="1843900"/>
          </a:xfrm>
          <a:prstGeom prst="rect">
            <a:avLst/>
          </a:prstGeom>
        </p:spPr>
      </p:pic>
      <p:grpSp>
        <p:nvGrpSpPr>
          <p:cNvPr id="11" name="Group 5">
            <a:extLst>
              <a:ext uri="{FF2B5EF4-FFF2-40B4-BE49-F238E27FC236}">
                <a16:creationId xmlns:a16="http://schemas.microsoft.com/office/drawing/2014/main" id="{8AB18205-7C3E-CB80-734C-C468E3F64614}"/>
              </a:ext>
            </a:extLst>
          </p:cNvPr>
          <p:cNvGrpSpPr/>
          <p:nvPr/>
        </p:nvGrpSpPr>
        <p:grpSpPr>
          <a:xfrm>
            <a:off x="3342723" y="496855"/>
            <a:ext cx="8173651" cy="2076055"/>
            <a:chOff x="0" y="0"/>
            <a:chExt cx="1353353" cy="8128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BDDCC5E-B73D-839E-C97C-F0FDDD325272}"/>
                </a:ext>
              </a:extLst>
            </p:cNvPr>
            <p:cNvSpPr/>
            <p:nvPr/>
          </p:nvSpPr>
          <p:spPr>
            <a:xfrm>
              <a:off x="0" y="0"/>
              <a:ext cx="1353353" cy="812800"/>
            </a:xfrm>
            <a:custGeom>
              <a:avLst/>
              <a:gdLst/>
              <a:ahLst/>
              <a:cxnLst/>
              <a:rect l="l" t="t" r="r" b="b"/>
              <a:pathLst>
                <a:path w="1353353" h="812800">
                  <a:moveTo>
                    <a:pt x="100785" y="0"/>
                  </a:moveTo>
                  <a:lnTo>
                    <a:pt x="1252569" y="0"/>
                  </a:lnTo>
                  <a:cubicBezTo>
                    <a:pt x="1279298" y="0"/>
                    <a:pt x="1304933" y="10618"/>
                    <a:pt x="1323834" y="29519"/>
                  </a:cubicBezTo>
                  <a:cubicBezTo>
                    <a:pt x="1342735" y="48420"/>
                    <a:pt x="1353353" y="74055"/>
                    <a:pt x="1353353" y="100785"/>
                  </a:cubicBezTo>
                  <a:lnTo>
                    <a:pt x="1353353" y="712015"/>
                  </a:lnTo>
                  <a:cubicBezTo>
                    <a:pt x="1353353" y="738745"/>
                    <a:pt x="1342735" y="764380"/>
                    <a:pt x="1323834" y="783281"/>
                  </a:cubicBezTo>
                  <a:cubicBezTo>
                    <a:pt x="1304933" y="802182"/>
                    <a:pt x="1279298" y="812800"/>
                    <a:pt x="1252569" y="812800"/>
                  </a:cubicBezTo>
                  <a:lnTo>
                    <a:pt x="100785" y="812800"/>
                  </a:lnTo>
                  <a:cubicBezTo>
                    <a:pt x="74055" y="812800"/>
                    <a:pt x="48420" y="802182"/>
                    <a:pt x="29519" y="783281"/>
                  </a:cubicBezTo>
                  <a:cubicBezTo>
                    <a:pt x="10618" y="764380"/>
                    <a:pt x="0" y="738745"/>
                    <a:pt x="0" y="712015"/>
                  </a:cubicBezTo>
                  <a:lnTo>
                    <a:pt x="0" y="100785"/>
                  </a:lnTo>
                  <a:cubicBezTo>
                    <a:pt x="0" y="74055"/>
                    <a:pt x="10618" y="48420"/>
                    <a:pt x="29519" y="29519"/>
                  </a:cubicBezTo>
                  <a:cubicBezTo>
                    <a:pt x="48420" y="10618"/>
                    <a:pt x="74055" y="0"/>
                    <a:pt x="100785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008F3977-B4F3-44A6-4BCD-9B5C0B13D6E4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 defTabSz="857250">
                <a:lnSpc>
                  <a:spcPts val="2450"/>
                </a:lnSpc>
              </a:pPr>
              <a:endParaRPr sz="22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TextBox 16">
            <a:extLst>
              <a:ext uri="{FF2B5EF4-FFF2-40B4-BE49-F238E27FC236}">
                <a16:creationId xmlns:a16="http://schemas.microsoft.com/office/drawing/2014/main" id="{710A2847-7AD6-1665-617C-34A9D6F0E332}"/>
              </a:ext>
            </a:extLst>
          </p:cNvPr>
          <p:cNvSpPr txBox="1"/>
          <p:nvPr/>
        </p:nvSpPr>
        <p:spPr>
          <a:xfrm>
            <a:off x="2546153" y="4141472"/>
            <a:ext cx="626489" cy="617453"/>
          </a:xfrm>
          <a:prstGeom prst="rect">
            <a:avLst/>
          </a:prstGeom>
        </p:spPr>
        <p:txBody>
          <a:bodyPr lIns="63500" tIns="63500" rIns="63500" bIns="63500" rtlCol="0" anchor="ctr"/>
          <a:lstStyle/>
          <a:p>
            <a:pPr algn="ctr" defTabSz="857250">
              <a:lnSpc>
                <a:spcPts val="1874"/>
              </a:lnSpc>
            </a:pPr>
            <a:endParaRPr sz="22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Freeform 33">
            <a:extLst>
              <a:ext uri="{FF2B5EF4-FFF2-40B4-BE49-F238E27FC236}">
                <a16:creationId xmlns:a16="http://schemas.microsoft.com/office/drawing/2014/main" id="{87032DB7-9F0A-983E-3A07-75897C3D3730}"/>
              </a:ext>
            </a:extLst>
          </p:cNvPr>
          <p:cNvSpPr/>
          <p:nvPr/>
        </p:nvSpPr>
        <p:spPr>
          <a:xfrm>
            <a:off x="2771837" y="1149352"/>
            <a:ext cx="767622" cy="771063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</p:sp>
      <p:grpSp>
        <p:nvGrpSpPr>
          <p:cNvPr id="49" name="Group 61">
            <a:extLst>
              <a:ext uri="{FF2B5EF4-FFF2-40B4-BE49-F238E27FC236}">
                <a16:creationId xmlns:a16="http://schemas.microsoft.com/office/drawing/2014/main" id="{CF85FC2F-3C89-18B2-F9D4-792204D5C8CD}"/>
              </a:ext>
            </a:extLst>
          </p:cNvPr>
          <p:cNvGrpSpPr/>
          <p:nvPr/>
        </p:nvGrpSpPr>
        <p:grpSpPr>
          <a:xfrm>
            <a:off x="2224256" y="1559221"/>
            <a:ext cx="727977" cy="995048"/>
            <a:chOff x="0" y="0"/>
            <a:chExt cx="776510" cy="1061384"/>
          </a:xfrm>
        </p:grpSpPr>
        <p:sp>
          <p:nvSpPr>
            <p:cNvPr id="50" name="AutoShape 62">
              <a:extLst>
                <a:ext uri="{FF2B5EF4-FFF2-40B4-BE49-F238E27FC236}">
                  <a16:creationId xmlns:a16="http://schemas.microsoft.com/office/drawing/2014/main" id="{3808A452-BE00-5137-AB60-22D7B72C3903}"/>
                </a:ext>
              </a:extLst>
            </p:cNvPr>
            <p:cNvSpPr/>
            <p:nvPr/>
          </p:nvSpPr>
          <p:spPr>
            <a:xfrm>
              <a:off x="0" y="0"/>
              <a:ext cx="776510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ysDot"/>
              <a:headEnd type="none" w="sm" len="sm"/>
              <a:tailEnd type="oval" w="lg" len="lg"/>
            </a:ln>
          </p:spPr>
        </p:sp>
        <p:sp>
          <p:nvSpPr>
            <p:cNvPr id="51" name="AutoShape 63">
              <a:extLst>
                <a:ext uri="{FF2B5EF4-FFF2-40B4-BE49-F238E27FC236}">
                  <a16:creationId xmlns:a16="http://schemas.microsoft.com/office/drawing/2014/main" id="{E769FC53-D39C-E7B2-4A75-679B73E3F392}"/>
                </a:ext>
              </a:extLst>
            </p:cNvPr>
            <p:cNvSpPr/>
            <p:nvPr/>
          </p:nvSpPr>
          <p:spPr>
            <a:xfrm rot="5400000">
              <a:off x="-517992" y="517992"/>
              <a:ext cx="1061384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ysDot"/>
              <a:headEnd type="none" w="sm" len="sm"/>
              <a:tailEnd type="oval" w="lg" len="lg"/>
            </a:ln>
          </p:spPr>
        </p:sp>
      </p:grpSp>
      <p:grpSp>
        <p:nvGrpSpPr>
          <p:cNvPr id="55" name="Group 5">
            <a:extLst>
              <a:ext uri="{FF2B5EF4-FFF2-40B4-BE49-F238E27FC236}">
                <a16:creationId xmlns:a16="http://schemas.microsoft.com/office/drawing/2014/main" id="{E1F2EFFB-0A59-A689-C1CA-559627FAA9D1}"/>
              </a:ext>
            </a:extLst>
          </p:cNvPr>
          <p:cNvGrpSpPr/>
          <p:nvPr/>
        </p:nvGrpSpPr>
        <p:grpSpPr>
          <a:xfrm>
            <a:off x="3272711" y="3213885"/>
            <a:ext cx="8269813" cy="2412685"/>
            <a:chOff x="0" y="0"/>
            <a:chExt cx="1353353" cy="812800"/>
          </a:xfrm>
        </p:grpSpPr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6430137E-A1D9-CB68-A2E4-13C2E149985F}"/>
                </a:ext>
              </a:extLst>
            </p:cNvPr>
            <p:cNvSpPr/>
            <p:nvPr/>
          </p:nvSpPr>
          <p:spPr>
            <a:xfrm>
              <a:off x="0" y="0"/>
              <a:ext cx="1353353" cy="812800"/>
            </a:xfrm>
            <a:custGeom>
              <a:avLst/>
              <a:gdLst/>
              <a:ahLst/>
              <a:cxnLst/>
              <a:rect l="l" t="t" r="r" b="b"/>
              <a:pathLst>
                <a:path w="1353353" h="812800">
                  <a:moveTo>
                    <a:pt x="100785" y="0"/>
                  </a:moveTo>
                  <a:lnTo>
                    <a:pt x="1252569" y="0"/>
                  </a:lnTo>
                  <a:cubicBezTo>
                    <a:pt x="1279298" y="0"/>
                    <a:pt x="1304933" y="10618"/>
                    <a:pt x="1323834" y="29519"/>
                  </a:cubicBezTo>
                  <a:cubicBezTo>
                    <a:pt x="1342735" y="48420"/>
                    <a:pt x="1353353" y="74055"/>
                    <a:pt x="1353353" y="100785"/>
                  </a:cubicBezTo>
                  <a:lnTo>
                    <a:pt x="1353353" y="712015"/>
                  </a:lnTo>
                  <a:cubicBezTo>
                    <a:pt x="1353353" y="738745"/>
                    <a:pt x="1342735" y="764380"/>
                    <a:pt x="1323834" y="783281"/>
                  </a:cubicBezTo>
                  <a:cubicBezTo>
                    <a:pt x="1304933" y="802182"/>
                    <a:pt x="1279298" y="812800"/>
                    <a:pt x="1252569" y="812800"/>
                  </a:cubicBezTo>
                  <a:lnTo>
                    <a:pt x="100785" y="812800"/>
                  </a:lnTo>
                  <a:cubicBezTo>
                    <a:pt x="74055" y="812800"/>
                    <a:pt x="48420" y="802182"/>
                    <a:pt x="29519" y="783281"/>
                  </a:cubicBezTo>
                  <a:cubicBezTo>
                    <a:pt x="10618" y="764380"/>
                    <a:pt x="0" y="738745"/>
                    <a:pt x="0" y="712015"/>
                  </a:cubicBezTo>
                  <a:lnTo>
                    <a:pt x="0" y="100785"/>
                  </a:lnTo>
                  <a:cubicBezTo>
                    <a:pt x="0" y="74055"/>
                    <a:pt x="10618" y="48420"/>
                    <a:pt x="29519" y="29519"/>
                  </a:cubicBezTo>
                  <a:cubicBezTo>
                    <a:pt x="48420" y="10618"/>
                    <a:pt x="74055" y="0"/>
                    <a:pt x="100785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</p:sp>
        <p:sp>
          <p:nvSpPr>
            <p:cNvPr id="57" name="TextBox 7">
              <a:extLst>
                <a:ext uri="{FF2B5EF4-FFF2-40B4-BE49-F238E27FC236}">
                  <a16:creationId xmlns:a16="http://schemas.microsoft.com/office/drawing/2014/main" id="{717D2798-6955-B222-9E76-FEA5DEA698DA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 defTabSz="857250">
                <a:lnSpc>
                  <a:spcPts val="2450"/>
                </a:lnSpc>
              </a:pPr>
              <a:endParaRPr sz="22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9" name="Freeform 39">
            <a:extLst>
              <a:ext uri="{FF2B5EF4-FFF2-40B4-BE49-F238E27FC236}">
                <a16:creationId xmlns:a16="http://schemas.microsoft.com/office/drawing/2014/main" id="{F5527856-0C62-52D0-D491-2F14192979A0}"/>
              </a:ext>
            </a:extLst>
          </p:cNvPr>
          <p:cNvSpPr/>
          <p:nvPr/>
        </p:nvSpPr>
        <p:spPr>
          <a:xfrm>
            <a:off x="2756846" y="4044919"/>
            <a:ext cx="767622" cy="771063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</p:sp>
      <p:grpSp>
        <p:nvGrpSpPr>
          <p:cNvPr id="61" name="Group 64">
            <a:extLst>
              <a:ext uri="{FF2B5EF4-FFF2-40B4-BE49-F238E27FC236}">
                <a16:creationId xmlns:a16="http://schemas.microsoft.com/office/drawing/2014/main" id="{F8E8E548-3F2E-C9D7-D081-D6F200384D74}"/>
              </a:ext>
            </a:extLst>
          </p:cNvPr>
          <p:cNvGrpSpPr/>
          <p:nvPr/>
        </p:nvGrpSpPr>
        <p:grpSpPr>
          <a:xfrm>
            <a:off x="2224256" y="3442595"/>
            <a:ext cx="727977" cy="1011668"/>
            <a:chOff x="0" y="0"/>
            <a:chExt cx="776510" cy="1079113"/>
          </a:xfrm>
        </p:grpSpPr>
        <p:sp>
          <p:nvSpPr>
            <p:cNvPr id="62" name="AutoShape 65">
              <a:extLst>
                <a:ext uri="{FF2B5EF4-FFF2-40B4-BE49-F238E27FC236}">
                  <a16:creationId xmlns:a16="http://schemas.microsoft.com/office/drawing/2014/main" id="{35D4E468-48A5-7D33-7BBA-2F472C8B405C}"/>
                </a:ext>
              </a:extLst>
            </p:cNvPr>
            <p:cNvSpPr/>
            <p:nvPr/>
          </p:nvSpPr>
          <p:spPr>
            <a:xfrm>
              <a:off x="0" y="1053713"/>
              <a:ext cx="776510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ysDot"/>
              <a:headEnd type="none" w="sm" len="sm"/>
              <a:tailEnd type="oval" w="lg" len="lg"/>
            </a:ln>
          </p:spPr>
        </p:sp>
        <p:sp>
          <p:nvSpPr>
            <p:cNvPr id="63" name="AutoShape 66">
              <a:extLst>
                <a:ext uri="{FF2B5EF4-FFF2-40B4-BE49-F238E27FC236}">
                  <a16:creationId xmlns:a16="http://schemas.microsoft.com/office/drawing/2014/main" id="{467F74BD-34C2-A836-5998-BC464C1395B8}"/>
                </a:ext>
              </a:extLst>
            </p:cNvPr>
            <p:cNvSpPr/>
            <p:nvPr/>
          </p:nvSpPr>
          <p:spPr>
            <a:xfrm rot="5400000">
              <a:off x="-526857" y="526857"/>
              <a:ext cx="1079113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ysDot"/>
              <a:headEnd type="oval" w="lg" len="lg"/>
              <a:tailEnd type="none" w="sm" len="sm"/>
            </a:ln>
          </p:spPr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101E3524-4B03-A108-B011-D797F50F2051}"/>
              </a:ext>
            </a:extLst>
          </p:cNvPr>
          <p:cNvSpPr txBox="1"/>
          <p:nvPr/>
        </p:nvSpPr>
        <p:spPr>
          <a:xfrm>
            <a:off x="3510294" y="538863"/>
            <a:ext cx="7912376" cy="2048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BD33B6D-4A52-EB17-6DD0-D670FEFEAB9D}"/>
              </a:ext>
            </a:extLst>
          </p:cNvPr>
          <p:cNvSpPr txBox="1"/>
          <p:nvPr/>
        </p:nvSpPr>
        <p:spPr>
          <a:xfrm>
            <a:off x="3441499" y="3264709"/>
            <a:ext cx="7981171" cy="2443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do, Bình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818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23413">
            <a:off x="10853070" y="4515425"/>
            <a:ext cx="1431387" cy="2392897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1970A540-5FFD-005E-2798-D92D03DD406C}"/>
              </a:ext>
            </a:extLst>
          </p:cNvPr>
          <p:cNvGrpSpPr/>
          <p:nvPr/>
        </p:nvGrpSpPr>
        <p:grpSpPr>
          <a:xfrm>
            <a:off x="988282" y="849911"/>
            <a:ext cx="10215437" cy="5208979"/>
            <a:chOff x="0" y="0"/>
            <a:chExt cx="4426901" cy="2257332"/>
          </a:xfrm>
          <a:solidFill>
            <a:schemeClr val="bg1"/>
          </a:solidFill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180240AB-AF84-692E-2F3D-95A88E2B0ADE}"/>
                </a:ext>
              </a:extLst>
            </p:cNvPr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4E543F9-4071-AF9D-9927-E9A1EB5D85A1}"/>
                </a:ext>
              </a:extLst>
            </p:cNvPr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grpFill/>
          </p:spPr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42AEC03-0D52-7377-0EC1-6C08FF8EF3E4}"/>
                </a:ext>
              </a:extLst>
            </p:cNvPr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3F6EAA97-EC2C-5EBE-A803-694742317883}"/>
              </a:ext>
            </a:extLst>
          </p:cNvPr>
          <p:cNvGrpSpPr/>
          <p:nvPr/>
        </p:nvGrpSpPr>
        <p:grpSpPr>
          <a:xfrm>
            <a:off x="1691389" y="1150834"/>
            <a:ext cx="7116867" cy="548851"/>
            <a:chOff x="0" y="0"/>
            <a:chExt cx="24817148" cy="1913890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72DE605D-1C90-A4DC-7BD0-87C42FB5D696}"/>
                </a:ext>
              </a:extLst>
            </p:cNvPr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16" name="AutoShape 8">
            <a:extLst>
              <a:ext uri="{FF2B5EF4-FFF2-40B4-BE49-F238E27FC236}">
                <a16:creationId xmlns:a16="http://schemas.microsoft.com/office/drawing/2014/main" id="{16CC2B6D-CDEB-29F6-BD0F-4782398D9E9E}"/>
              </a:ext>
            </a:extLst>
          </p:cNvPr>
          <p:cNvSpPr/>
          <p:nvPr/>
        </p:nvSpPr>
        <p:spPr>
          <a:xfrm>
            <a:off x="10155785" y="1281551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DE0DD31B-70DA-A8FB-994C-063BDBFA9BF5}"/>
              </a:ext>
            </a:extLst>
          </p:cNvPr>
          <p:cNvSpPr/>
          <p:nvPr/>
        </p:nvSpPr>
        <p:spPr>
          <a:xfrm>
            <a:off x="10155785" y="1409384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0">
            <a:extLst>
              <a:ext uri="{FF2B5EF4-FFF2-40B4-BE49-F238E27FC236}">
                <a16:creationId xmlns:a16="http://schemas.microsoft.com/office/drawing/2014/main" id="{0C3E2958-B62E-AF97-2193-7D3C58A6AB6E}"/>
              </a:ext>
            </a:extLst>
          </p:cNvPr>
          <p:cNvSpPr/>
          <p:nvPr/>
        </p:nvSpPr>
        <p:spPr>
          <a:xfrm>
            <a:off x="10155785" y="1537217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99330C7C-04F1-27D4-124E-87DEA795C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267474" y="1238298"/>
            <a:ext cx="304079" cy="344566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F39AB541-8CED-7877-485D-4E9F234933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196763" y="1157908"/>
            <a:ext cx="505347" cy="505347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6123B29C-F8EB-65CD-FD1B-322AD1D8B3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915768" y="1238298"/>
            <a:ext cx="358923" cy="344566"/>
          </a:xfrm>
          <a:prstGeom prst="rect">
            <a:avLst/>
          </a:prstGeom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CC5F2183-BCB1-FA57-4726-FF4E1652340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449611" y="1238298"/>
            <a:ext cx="263123" cy="344566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FA6C62FD-C6FD-99F0-08E2-DFD7722A6C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3532" r="3001" b="64850"/>
          <a:stretch>
            <a:fillRect/>
          </a:stretch>
        </p:blipFill>
        <p:spPr>
          <a:xfrm>
            <a:off x="1470287" y="5404555"/>
            <a:ext cx="8780016" cy="1428072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0D160C83-B306-60C4-CEE1-75238CFB81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883528" y="3830121"/>
            <a:ext cx="5791106" cy="2969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BA73C4-55E8-DA51-323D-DBF3B11550B3}"/>
              </a:ext>
            </a:extLst>
          </p:cNvPr>
          <p:cNvSpPr txBox="1"/>
          <p:nvPr/>
        </p:nvSpPr>
        <p:spPr>
          <a:xfrm>
            <a:off x="1488565" y="1745798"/>
            <a:ext cx="96100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6000" b="1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</a:t>
            </a:r>
          </a:p>
          <a:p>
            <a:pPr algn="ctr"/>
            <a:r>
              <a:rPr kumimoji="0" lang="en-US" sz="6000" b="1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“AI NHANH HƠN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C433B6-50B8-7057-EA42-2A1550F486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r="46231"/>
          <a:stretch>
            <a:fillRect/>
          </a:stretch>
        </p:blipFill>
        <p:spPr>
          <a:xfrm rot="-10800000">
            <a:off x="-58782" y="-296258"/>
            <a:ext cx="1257381" cy="2338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ACF0B4-59AA-175E-4F63-E29012CAD1E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5400000">
            <a:off x="10772297" y="326281"/>
            <a:ext cx="1745984" cy="109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38456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0937" y="350729"/>
            <a:ext cx="11285951" cy="5636712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E4BF4159-1210-AC5E-DADB-E48439A98368}"/>
              </a:ext>
            </a:extLst>
          </p:cNvPr>
          <p:cNvSpPr/>
          <p:nvPr/>
        </p:nvSpPr>
        <p:spPr>
          <a:xfrm>
            <a:off x="0" y="4287032"/>
            <a:ext cx="2642992" cy="2536521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0326B619-1159-5B82-94F2-7DFDF35B510F}"/>
              </a:ext>
            </a:extLst>
          </p:cNvPr>
          <p:cNvSpPr/>
          <p:nvPr/>
        </p:nvSpPr>
        <p:spPr>
          <a:xfrm>
            <a:off x="10890736" y="3538603"/>
            <a:ext cx="2132603" cy="328495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0268B7-FBD1-0CC6-EFEF-F6796DD46E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60913" y="1052109"/>
            <a:ext cx="5435087" cy="36702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D9F03E-3A34-C194-2A0E-94B984CFCDF1}"/>
              </a:ext>
            </a:extLst>
          </p:cNvPr>
          <p:cNvSpPr txBox="1"/>
          <p:nvPr/>
        </p:nvSpPr>
        <p:spPr>
          <a:xfrm>
            <a:off x="649632" y="1675468"/>
            <a:ext cx="5435087" cy="242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 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47BC01-6739-BA79-1556-A2F4DFAC3FCE}"/>
              </a:ext>
            </a:extLst>
          </p:cNvPr>
          <p:cNvSpPr/>
          <p:nvPr/>
        </p:nvSpPr>
        <p:spPr>
          <a:xfrm>
            <a:off x="6331958" y="732374"/>
            <a:ext cx="5157691" cy="10156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454F95-F5A1-A722-7D32-318CBE1E66AB}"/>
              </a:ext>
            </a:extLst>
          </p:cNvPr>
          <p:cNvSpPr/>
          <p:nvPr/>
        </p:nvSpPr>
        <p:spPr>
          <a:xfrm>
            <a:off x="6331958" y="1920272"/>
            <a:ext cx="5157691" cy="1015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2B0DA9-64C4-C13F-AC87-29162DB1339B}"/>
              </a:ext>
            </a:extLst>
          </p:cNvPr>
          <p:cNvSpPr/>
          <p:nvPr/>
        </p:nvSpPr>
        <p:spPr>
          <a:xfrm>
            <a:off x="6316150" y="3108169"/>
            <a:ext cx="5155201" cy="10156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279C5C-9BF9-56DD-985F-DF6390EBA994}"/>
              </a:ext>
            </a:extLst>
          </p:cNvPr>
          <p:cNvSpPr/>
          <p:nvPr/>
        </p:nvSpPr>
        <p:spPr>
          <a:xfrm>
            <a:off x="6316150" y="4330602"/>
            <a:ext cx="5155201" cy="9578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DFE8B8-1E28-C13F-DD36-91C5BDC806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024" y="1038986"/>
            <a:ext cx="812889" cy="7624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F9DD03-CA05-E58D-4637-CDBA4F99F9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23763" y="3418667"/>
            <a:ext cx="847588" cy="6711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851CD7-FEBA-8D66-5321-EDD33F5755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00" y="4520207"/>
            <a:ext cx="895384" cy="7274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4DF355-69D4-F9F6-16CD-47F85241CC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83" y="2138937"/>
            <a:ext cx="812889" cy="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758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2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0937" y="350729"/>
            <a:ext cx="11285951" cy="5636712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E4BF4159-1210-AC5E-DADB-E48439A98368}"/>
              </a:ext>
            </a:extLst>
          </p:cNvPr>
          <p:cNvSpPr/>
          <p:nvPr/>
        </p:nvSpPr>
        <p:spPr>
          <a:xfrm>
            <a:off x="0" y="4287032"/>
            <a:ext cx="2642992" cy="2536521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0326B619-1159-5B82-94F2-7DFDF35B510F}"/>
              </a:ext>
            </a:extLst>
          </p:cNvPr>
          <p:cNvSpPr/>
          <p:nvPr/>
        </p:nvSpPr>
        <p:spPr>
          <a:xfrm>
            <a:off x="10890736" y="3538603"/>
            <a:ext cx="2132603" cy="328495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0268B7-FBD1-0CC6-EFEF-F6796DD46E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60913" y="1052109"/>
            <a:ext cx="5435087" cy="36702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D9F03E-3A34-C194-2A0E-94B984CFCDF1}"/>
              </a:ext>
            </a:extLst>
          </p:cNvPr>
          <p:cNvSpPr txBox="1"/>
          <p:nvPr/>
        </p:nvSpPr>
        <p:spPr>
          <a:xfrm>
            <a:off x="672120" y="1713288"/>
            <a:ext cx="5435087" cy="2434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 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47BC01-6739-BA79-1556-A2F4DFAC3FCE}"/>
              </a:ext>
            </a:extLst>
          </p:cNvPr>
          <p:cNvSpPr/>
          <p:nvPr/>
        </p:nvSpPr>
        <p:spPr>
          <a:xfrm>
            <a:off x="6316150" y="1885737"/>
            <a:ext cx="5157691" cy="10156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454F95-F5A1-A722-7D32-318CBE1E66AB}"/>
              </a:ext>
            </a:extLst>
          </p:cNvPr>
          <p:cNvSpPr/>
          <p:nvPr/>
        </p:nvSpPr>
        <p:spPr>
          <a:xfrm>
            <a:off x="6331958" y="4352553"/>
            <a:ext cx="5157691" cy="1015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2B0DA9-64C4-C13F-AC87-29162DB1339B}"/>
              </a:ext>
            </a:extLst>
          </p:cNvPr>
          <p:cNvSpPr/>
          <p:nvPr/>
        </p:nvSpPr>
        <p:spPr>
          <a:xfrm>
            <a:off x="6316150" y="3108169"/>
            <a:ext cx="5155201" cy="10156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279C5C-9BF9-56DD-985F-DF6390EBA994}"/>
              </a:ext>
            </a:extLst>
          </p:cNvPr>
          <p:cNvSpPr/>
          <p:nvPr/>
        </p:nvSpPr>
        <p:spPr>
          <a:xfrm>
            <a:off x="6305976" y="755429"/>
            <a:ext cx="5155201" cy="9578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DFE8B8-1E28-C13F-DD36-91C5BDC806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216" y="2192349"/>
            <a:ext cx="812889" cy="7624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F9DD03-CA05-E58D-4637-CDBA4F99F9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23763" y="3418667"/>
            <a:ext cx="847588" cy="6711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851CD7-FEBA-8D66-5321-EDD33F5755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326" y="945034"/>
            <a:ext cx="895384" cy="7274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4DF355-69D4-F9F6-16CD-47F85241CC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83" y="4571218"/>
            <a:ext cx="812889" cy="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14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0937" y="350729"/>
            <a:ext cx="11285951" cy="5636712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E4BF4159-1210-AC5E-DADB-E48439A98368}"/>
              </a:ext>
            </a:extLst>
          </p:cNvPr>
          <p:cNvSpPr/>
          <p:nvPr/>
        </p:nvSpPr>
        <p:spPr>
          <a:xfrm>
            <a:off x="0" y="4287032"/>
            <a:ext cx="2642992" cy="2536521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0326B619-1159-5B82-94F2-7DFDF35B510F}"/>
              </a:ext>
            </a:extLst>
          </p:cNvPr>
          <p:cNvSpPr/>
          <p:nvPr/>
        </p:nvSpPr>
        <p:spPr>
          <a:xfrm>
            <a:off x="10890736" y="3538603"/>
            <a:ext cx="2132603" cy="328495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0268B7-FBD1-0CC6-EFEF-F6796DD46E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60913" y="1052109"/>
            <a:ext cx="5435087" cy="36702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D9F03E-3A34-C194-2A0E-94B984CFCDF1}"/>
              </a:ext>
            </a:extLst>
          </p:cNvPr>
          <p:cNvSpPr txBox="1"/>
          <p:nvPr/>
        </p:nvSpPr>
        <p:spPr>
          <a:xfrm>
            <a:off x="685045" y="1966542"/>
            <a:ext cx="5435087" cy="1830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 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47BC01-6739-BA79-1556-A2F4DFAC3FCE}"/>
              </a:ext>
            </a:extLst>
          </p:cNvPr>
          <p:cNvSpPr/>
          <p:nvPr/>
        </p:nvSpPr>
        <p:spPr>
          <a:xfrm>
            <a:off x="6316150" y="1885737"/>
            <a:ext cx="5157691" cy="10156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  Phong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454F95-F5A1-A722-7D32-318CBE1E66AB}"/>
              </a:ext>
            </a:extLst>
          </p:cNvPr>
          <p:cNvSpPr/>
          <p:nvPr/>
        </p:nvSpPr>
        <p:spPr>
          <a:xfrm>
            <a:off x="6331958" y="3108170"/>
            <a:ext cx="5157691" cy="1015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2B0DA9-64C4-C13F-AC87-29162DB1339B}"/>
              </a:ext>
            </a:extLst>
          </p:cNvPr>
          <p:cNvSpPr/>
          <p:nvPr/>
        </p:nvSpPr>
        <p:spPr>
          <a:xfrm>
            <a:off x="6338843" y="624042"/>
            <a:ext cx="5155201" cy="10156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279C5C-9BF9-56DD-985F-DF6390EBA994}"/>
              </a:ext>
            </a:extLst>
          </p:cNvPr>
          <p:cNvSpPr/>
          <p:nvPr/>
        </p:nvSpPr>
        <p:spPr>
          <a:xfrm>
            <a:off x="6316150" y="4330602"/>
            <a:ext cx="5155201" cy="9578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DFE8B8-1E28-C13F-DD36-91C5BDC806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216" y="2192349"/>
            <a:ext cx="812889" cy="7624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F9DD03-CA05-E58D-4637-CDBA4F99F9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46456" y="934540"/>
            <a:ext cx="847588" cy="6711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851CD7-FEBA-8D66-5321-EDD33F5755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00" y="4520207"/>
            <a:ext cx="895384" cy="7274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4DF355-69D4-F9F6-16CD-47F85241CC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83" y="3326835"/>
            <a:ext cx="812889" cy="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872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2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0937" y="350729"/>
            <a:ext cx="11285951" cy="5636712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E4BF4159-1210-AC5E-DADB-E48439A98368}"/>
              </a:ext>
            </a:extLst>
          </p:cNvPr>
          <p:cNvSpPr/>
          <p:nvPr/>
        </p:nvSpPr>
        <p:spPr>
          <a:xfrm>
            <a:off x="0" y="4287032"/>
            <a:ext cx="2642992" cy="2536521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0326B619-1159-5B82-94F2-7DFDF35B510F}"/>
              </a:ext>
            </a:extLst>
          </p:cNvPr>
          <p:cNvSpPr/>
          <p:nvPr/>
        </p:nvSpPr>
        <p:spPr>
          <a:xfrm>
            <a:off x="10890736" y="3538603"/>
            <a:ext cx="2132603" cy="328495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0268B7-FBD1-0CC6-EFEF-F6796DD46E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60913" y="1052109"/>
            <a:ext cx="5435087" cy="36702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D9F03E-3A34-C194-2A0E-94B984CFCDF1}"/>
              </a:ext>
            </a:extLst>
          </p:cNvPr>
          <p:cNvSpPr txBox="1"/>
          <p:nvPr/>
        </p:nvSpPr>
        <p:spPr>
          <a:xfrm>
            <a:off x="685045" y="1906370"/>
            <a:ext cx="5435087" cy="1830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 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2-6-1793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47BC01-6739-BA79-1556-A2F4DFAC3FCE}"/>
              </a:ext>
            </a:extLst>
          </p:cNvPr>
          <p:cNvSpPr/>
          <p:nvPr/>
        </p:nvSpPr>
        <p:spPr>
          <a:xfrm>
            <a:off x="6316150" y="1885737"/>
            <a:ext cx="5157691" cy="10156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kumimoji="0" lang="en-US" sz="26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454F95-F5A1-A722-7D32-318CBE1E66AB}"/>
              </a:ext>
            </a:extLst>
          </p:cNvPr>
          <p:cNvSpPr/>
          <p:nvPr/>
        </p:nvSpPr>
        <p:spPr>
          <a:xfrm>
            <a:off x="6331958" y="3108170"/>
            <a:ext cx="5157691" cy="1015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2B0DA9-64C4-C13F-AC87-29162DB1339B}"/>
              </a:ext>
            </a:extLst>
          </p:cNvPr>
          <p:cNvSpPr/>
          <p:nvPr/>
        </p:nvSpPr>
        <p:spPr>
          <a:xfrm>
            <a:off x="6338843" y="624042"/>
            <a:ext cx="5155201" cy="10156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Lui XVI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279C5C-9BF9-56DD-985F-DF6390EBA994}"/>
              </a:ext>
            </a:extLst>
          </p:cNvPr>
          <p:cNvSpPr/>
          <p:nvPr/>
        </p:nvSpPr>
        <p:spPr>
          <a:xfrm>
            <a:off x="6316150" y="4330602"/>
            <a:ext cx="5155201" cy="9578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DFE8B8-1E28-C13F-DD36-91C5BDC806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216" y="2192349"/>
            <a:ext cx="812889" cy="7624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F9DD03-CA05-E58D-4637-CDBA4F99F9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46456" y="934540"/>
            <a:ext cx="847588" cy="6711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851CD7-FEBA-8D66-5321-EDD33F5755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00" y="4520207"/>
            <a:ext cx="895384" cy="7274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4DF355-69D4-F9F6-16CD-47F85241CC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83" y="3326835"/>
            <a:ext cx="812889" cy="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897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2" grpId="0" animBg="1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0937" y="350729"/>
            <a:ext cx="11285951" cy="5636712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E4BF4159-1210-AC5E-DADB-E48439A98368}"/>
              </a:ext>
            </a:extLst>
          </p:cNvPr>
          <p:cNvSpPr/>
          <p:nvPr/>
        </p:nvSpPr>
        <p:spPr>
          <a:xfrm>
            <a:off x="0" y="4287032"/>
            <a:ext cx="2642992" cy="2536521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0326B619-1159-5B82-94F2-7DFDF35B510F}"/>
              </a:ext>
            </a:extLst>
          </p:cNvPr>
          <p:cNvSpPr/>
          <p:nvPr/>
        </p:nvSpPr>
        <p:spPr>
          <a:xfrm>
            <a:off x="10890736" y="3538603"/>
            <a:ext cx="2132603" cy="328495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0268B7-FBD1-0CC6-EFEF-F6796DD46E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60913" y="1052109"/>
            <a:ext cx="5435087" cy="36702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D9F03E-3A34-C194-2A0E-94B984CFCDF1}"/>
              </a:ext>
            </a:extLst>
          </p:cNvPr>
          <p:cNvSpPr txBox="1"/>
          <p:nvPr/>
        </p:nvSpPr>
        <p:spPr>
          <a:xfrm>
            <a:off x="669895" y="1863548"/>
            <a:ext cx="5435087" cy="242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 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triết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phê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47BC01-6739-BA79-1556-A2F4DFAC3FCE}"/>
              </a:ext>
            </a:extLst>
          </p:cNvPr>
          <p:cNvSpPr/>
          <p:nvPr/>
        </p:nvSpPr>
        <p:spPr>
          <a:xfrm>
            <a:off x="6316150" y="1885737"/>
            <a:ext cx="5157691" cy="10156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454F95-F5A1-A722-7D32-318CBE1E66AB}"/>
              </a:ext>
            </a:extLst>
          </p:cNvPr>
          <p:cNvSpPr/>
          <p:nvPr/>
        </p:nvSpPr>
        <p:spPr>
          <a:xfrm>
            <a:off x="6331958" y="4352553"/>
            <a:ext cx="5157691" cy="1015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2B0DA9-64C4-C13F-AC87-29162DB1339B}"/>
              </a:ext>
            </a:extLst>
          </p:cNvPr>
          <p:cNvSpPr/>
          <p:nvPr/>
        </p:nvSpPr>
        <p:spPr>
          <a:xfrm>
            <a:off x="6316150" y="3108169"/>
            <a:ext cx="5155201" cy="10156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279C5C-9BF9-56DD-985F-DF6390EBA994}"/>
              </a:ext>
            </a:extLst>
          </p:cNvPr>
          <p:cNvSpPr/>
          <p:nvPr/>
        </p:nvSpPr>
        <p:spPr>
          <a:xfrm>
            <a:off x="6305976" y="755429"/>
            <a:ext cx="5155201" cy="9578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DFE8B8-1E28-C13F-DD36-91C5BDC806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216" y="2192349"/>
            <a:ext cx="812889" cy="7624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F9DD03-CA05-E58D-4637-CDBA4F99F9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23763" y="3418667"/>
            <a:ext cx="847588" cy="6711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851CD7-FEBA-8D66-5321-EDD33F5755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326" y="945034"/>
            <a:ext cx="895384" cy="7274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4DF355-69D4-F9F6-16CD-47F85241CC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83" y="4571218"/>
            <a:ext cx="812889" cy="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772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2" grpId="0" animBg="1"/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0937" y="350729"/>
            <a:ext cx="11285951" cy="5636712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E4BF4159-1210-AC5E-DADB-E48439A98368}"/>
              </a:ext>
            </a:extLst>
          </p:cNvPr>
          <p:cNvSpPr/>
          <p:nvPr/>
        </p:nvSpPr>
        <p:spPr>
          <a:xfrm>
            <a:off x="0" y="4287032"/>
            <a:ext cx="2642992" cy="2536521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0326B619-1159-5B82-94F2-7DFDF35B510F}"/>
              </a:ext>
            </a:extLst>
          </p:cNvPr>
          <p:cNvSpPr/>
          <p:nvPr/>
        </p:nvSpPr>
        <p:spPr>
          <a:xfrm>
            <a:off x="10890736" y="3538603"/>
            <a:ext cx="2132603" cy="328495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0268B7-FBD1-0CC6-EFEF-F6796DD46E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60913" y="1052109"/>
            <a:ext cx="5435087" cy="36702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D9F03E-3A34-C194-2A0E-94B984CFCDF1}"/>
              </a:ext>
            </a:extLst>
          </p:cNvPr>
          <p:cNvSpPr txBox="1"/>
          <p:nvPr/>
        </p:nvSpPr>
        <p:spPr>
          <a:xfrm>
            <a:off x="697896" y="1623332"/>
            <a:ext cx="5435087" cy="242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Khẩu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– Bình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ở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47BC01-6739-BA79-1556-A2F4DFAC3FCE}"/>
              </a:ext>
            </a:extLst>
          </p:cNvPr>
          <p:cNvSpPr/>
          <p:nvPr/>
        </p:nvSpPr>
        <p:spPr>
          <a:xfrm>
            <a:off x="6331958" y="732374"/>
            <a:ext cx="5157691" cy="10156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1791 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454F95-F5A1-A722-7D32-318CBE1E66AB}"/>
              </a:ext>
            </a:extLst>
          </p:cNvPr>
          <p:cNvSpPr/>
          <p:nvPr/>
        </p:nvSpPr>
        <p:spPr>
          <a:xfrm>
            <a:off x="6331958" y="1920272"/>
            <a:ext cx="5157691" cy="1015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2B0DA9-64C4-C13F-AC87-29162DB1339B}"/>
              </a:ext>
            </a:extLst>
          </p:cNvPr>
          <p:cNvSpPr/>
          <p:nvPr/>
        </p:nvSpPr>
        <p:spPr>
          <a:xfrm>
            <a:off x="6316150" y="3108169"/>
            <a:ext cx="5155201" cy="10156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279C5C-9BF9-56DD-985F-DF6390EBA994}"/>
              </a:ext>
            </a:extLst>
          </p:cNvPr>
          <p:cNvSpPr/>
          <p:nvPr/>
        </p:nvSpPr>
        <p:spPr>
          <a:xfrm>
            <a:off x="6316150" y="4330602"/>
            <a:ext cx="5155201" cy="9578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1793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DFE8B8-1E28-C13F-DD36-91C5BDC806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024" y="1038986"/>
            <a:ext cx="812889" cy="7624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F9DD03-CA05-E58D-4637-CDBA4F99F9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23763" y="3418667"/>
            <a:ext cx="847588" cy="6711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851CD7-FEBA-8D66-5321-EDD33F5755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00" y="4520207"/>
            <a:ext cx="895384" cy="7274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4DF355-69D4-F9F6-16CD-47F85241CC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83" y="2138937"/>
            <a:ext cx="812889" cy="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91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óng Sự Quốc Tế_ Cuộc cách mạng Phá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E21CD52-F148-EC30-D278-49EE7D84C7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4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0937" y="350729"/>
            <a:ext cx="11285951" cy="5636712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E4BF4159-1210-AC5E-DADB-E48439A98368}"/>
              </a:ext>
            </a:extLst>
          </p:cNvPr>
          <p:cNvSpPr/>
          <p:nvPr/>
        </p:nvSpPr>
        <p:spPr>
          <a:xfrm>
            <a:off x="0" y="4287032"/>
            <a:ext cx="2642992" cy="2536521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0326B619-1159-5B82-94F2-7DFDF35B510F}"/>
              </a:ext>
            </a:extLst>
          </p:cNvPr>
          <p:cNvSpPr/>
          <p:nvPr/>
        </p:nvSpPr>
        <p:spPr>
          <a:xfrm>
            <a:off x="10890736" y="3538603"/>
            <a:ext cx="2132603" cy="328495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0268B7-FBD1-0CC6-EFEF-F6796DD46E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60913" y="1052109"/>
            <a:ext cx="5435087" cy="36702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D9F03E-3A34-C194-2A0E-94B984CFCDF1}"/>
              </a:ext>
            </a:extLst>
          </p:cNvPr>
          <p:cNvSpPr txBox="1"/>
          <p:nvPr/>
        </p:nvSpPr>
        <p:spPr>
          <a:xfrm>
            <a:off x="697956" y="1503932"/>
            <a:ext cx="5435087" cy="3016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7: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1789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47BC01-6739-BA79-1556-A2F4DFAC3FCE}"/>
              </a:ext>
            </a:extLst>
          </p:cNvPr>
          <p:cNvSpPr/>
          <p:nvPr/>
        </p:nvSpPr>
        <p:spPr>
          <a:xfrm>
            <a:off x="6316150" y="1885737"/>
            <a:ext cx="5157691" cy="10156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454F95-F5A1-A722-7D32-318CBE1E66AB}"/>
              </a:ext>
            </a:extLst>
          </p:cNvPr>
          <p:cNvSpPr/>
          <p:nvPr/>
        </p:nvSpPr>
        <p:spPr>
          <a:xfrm>
            <a:off x="6331958" y="3108170"/>
            <a:ext cx="5157691" cy="1015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2B0DA9-64C4-C13F-AC87-29162DB1339B}"/>
              </a:ext>
            </a:extLst>
          </p:cNvPr>
          <p:cNvSpPr/>
          <p:nvPr/>
        </p:nvSpPr>
        <p:spPr>
          <a:xfrm>
            <a:off x="6338843" y="624042"/>
            <a:ext cx="5155201" cy="10156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279C5C-9BF9-56DD-985F-DF6390EBA994}"/>
              </a:ext>
            </a:extLst>
          </p:cNvPr>
          <p:cNvSpPr/>
          <p:nvPr/>
        </p:nvSpPr>
        <p:spPr>
          <a:xfrm>
            <a:off x="6316150" y="4330602"/>
            <a:ext cx="5155201" cy="9578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DFE8B8-1E28-C13F-DD36-91C5BDC806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216" y="2192349"/>
            <a:ext cx="812889" cy="7624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F9DD03-CA05-E58D-4637-CDBA4F99F9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46456" y="934540"/>
            <a:ext cx="847588" cy="6711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851CD7-FEBA-8D66-5321-EDD33F5755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00" y="4520207"/>
            <a:ext cx="895384" cy="7274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4DF355-69D4-F9F6-16CD-47F85241CC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83" y="3326835"/>
            <a:ext cx="812889" cy="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325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2" grpId="0" animBg="1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0937" y="350729"/>
            <a:ext cx="11285951" cy="5636712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E4BF4159-1210-AC5E-DADB-E48439A98368}"/>
              </a:ext>
            </a:extLst>
          </p:cNvPr>
          <p:cNvSpPr/>
          <p:nvPr/>
        </p:nvSpPr>
        <p:spPr>
          <a:xfrm>
            <a:off x="0" y="4287032"/>
            <a:ext cx="2642992" cy="2536521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0326B619-1159-5B82-94F2-7DFDF35B510F}"/>
              </a:ext>
            </a:extLst>
          </p:cNvPr>
          <p:cNvSpPr/>
          <p:nvPr/>
        </p:nvSpPr>
        <p:spPr>
          <a:xfrm>
            <a:off x="10890736" y="3538603"/>
            <a:ext cx="2132603" cy="328495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0268B7-FBD1-0CC6-EFEF-F6796DD46E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60913" y="1052109"/>
            <a:ext cx="5435087" cy="36702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D9F03E-3A34-C194-2A0E-94B984CFCDF1}"/>
              </a:ext>
            </a:extLst>
          </p:cNvPr>
          <p:cNvSpPr txBox="1"/>
          <p:nvPr/>
        </p:nvSpPr>
        <p:spPr>
          <a:xfrm>
            <a:off x="669895" y="1663924"/>
            <a:ext cx="5435087" cy="242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8: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dưới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47BC01-6739-BA79-1556-A2F4DFAC3FCE}"/>
              </a:ext>
            </a:extLst>
          </p:cNvPr>
          <p:cNvSpPr/>
          <p:nvPr/>
        </p:nvSpPr>
        <p:spPr>
          <a:xfrm>
            <a:off x="6316150" y="1885737"/>
            <a:ext cx="5157691" cy="10156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Thành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454F95-F5A1-A722-7D32-318CBE1E66AB}"/>
              </a:ext>
            </a:extLst>
          </p:cNvPr>
          <p:cNvSpPr/>
          <p:nvPr/>
        </p:nvSpPr>
        <p:spPr>
          <a:xfrm>
            <a:off x="6331958" y="4352553"/>
            <a:ext cx="5157691" cy="1015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2B0DA9-64C4-C13F-AC87-29162DB1339B}"/>
              </a:ext>
            </a:extLst>
          </p:cNvPr>
          <p:cNvSpPr/>
          <p:nvPr/>
        </p:nvSpPr>
        <p:spPr>
          <a:xfrm>
            <a:off x="6316150" y="3108169"/>
            <a:ext cx="5155201" cy="10156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279C5C-9BF9-56DD-985F-DF6390EBA994}"/>
              </a:ext>
            </a:extLst>
          </p:cNvPr>
          <p:cNvSpPr/>
          <p:nvPr/>
        </p:nvSpPr>
        <p:spPr>
          <a:xfrm>
            <a:off x="6305976" y="755429"/>
            <a:ext cx="5155201" cy="9578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DFE8B8-1E28-C13F-DD36-91C5BDC806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216" y="2192349"/>
            <a:ext cx="812889" cy="7624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F9DD03-CA05-E58D-4637-CDBA4F99F9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23763" y="3418667"/>
            <a:ext cx="847588" cy="6711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851CD7-FEBA-8D66-5321-EDD33F5755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326" y="945034"/>
            <a:ext cx="895384" cy="7274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4DF355-69D4-F9F6-16CD-47F85241CC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83" y="4571218"/>
            <a:ext cx="812889" cy="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099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2" grpId="0" animBg="1"/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2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8495" y="993225"/>
            <a:ext cx="10095011" cy="4871551"/>
            <a:chOff x="0" y="0"/>
            <a:chExt cx="5524031" cy="2665733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524031" cy="2665733"/>
            </a:xfrm>
            <a:custGeom>
              <a:avLst/>
              <a:gdLst/>
              <a:ahLst/>
              <a:cxnLst/>
              <a:rect l="l" t="t" r="r" b="b"/>
              <a:pathLst>
                <a:path w="5524031" h="2665733">
                  <a:moveTo>
                    <a:pt x="5399571" y="2665733"/>
                  </a:moveTo>
                  <a:lnTo>
                    <a:pt x="124460" y="2665733"/>
                  </a:lnTo>
                  <a:cubicBezTo>
                    <a:pt x="55880" y="2665733"/>
                    <a:pt x="0" y="2609853"/>
                    <a:pt x="0" y="25412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99571" y="0"/>
                  </a:lnTo>
                  <a:cubicBezTo>
                    <a:pt x="5468151" y="0"/>
                    <a:pt x="5524031" y="55880"/>
                    <a:pt x="5524031" y="124460"/>
                  </a:cubicBezTo>
                  <a:lnTo>
                    <a:pt x="5524031" y="2541273"/>
                  </a:lnTo>
                  <a:cubicBezTo>
                    <a:pt x="5524031" y="2609853"/>
                    <a:pt x="5468151" y="2665733"/>
                    <a:pt x="5399571" y="266573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05473" y="4281900"/>
            <a:ext cx="3255269" cy="31657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65891" y="3202844"/>
            <a:ext cx="2426109" cy="3655156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EBD80A24-8DF6-760E-3C5E-E2C543E24A84}"/>
              </a:ext>
            </a:extLst>
          </p:cNvPr>
          <p:cNvSpPr txBox="1"/>
          <p:nvPr/>
        </p:nvSpPr>
        <p:spPr>
          <a:xfrm>
            <a:off x="2861330" y="2648846"/>
            <a:ext cx="587094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2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5032" y="479658"/>
            <a:ext cx="10951439" cy="5808408"/>
            <a:chOff x="0" y="0"/>
            <a:chExt cx="5524031" cy="2665733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524031" cy="2665733"/>
            </a:xfrm>
            <a:custGeom>
              <a:avLst/>
              <a:gdLst/>
              <a:ahLst/>
              <a:cxnLst/>
              <a:rect l="l" t="t" r="r" b="b"/>
              <a:pathLst>
                <a:path w="5524031" h="2665733">
                  <a:moveTo>
                    <a:pt x="5399571" y="2665733"/>
                  </a:moveTo>
                  <a:lnTo>
                    <a:pt x="124460" y="2665733"/>
                  </a:lnTo>
                  <a:cubicBezTo>
                    <a:pt x="55880" y="2665733"/>
                    <a:pt x="0" y="2609853"/>
                    <a:pt x="0" y="25412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99571" y="0"/>
                  </a:lnTo>
                  <a:cubicBezTo>
                    <a:pt x="5468151" y="0"/>
                    <a:pt x="5524031" y="55880"/>
                    <a:pt x="5524031" y="124460"/>
                  </a:cubicBezTo>
                  <a:lnTo>
                    <a:pt x="5524031" y="2541273"/>
                  </a:lnTo>
                  <a:cubicBezTo>
                    <a:pt x="5524031" y="2609853"/>
                    <a:pt x="5468151" y="2665733"/>
                    <a:pt x="5399571" y="2665733"/>
                  </a:cubicBezTo>
                  <a:close/>
                </a:path>
              </a:pathLst>
            </a:custGeom>
            <a:grpFill/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7BCB58D-C9E9-3C7E-2C24-41CE6716D9C6}"/>
              </a:ext>
            </a:extLst>
          </p:cNvPr>
          <p:cNvSpPr txBox="1"/>
          <p:nvPr/>
        </p:nvSpPr>
        <p:spPr>
          <a:xfrm>
            <a:off x="821681" y="884419"/>
            <a:ext cx="10478140" cy="191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5-7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XVIII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F914E0-1DDB-720C-7C99-43173A5E25C6}"/>
              </a:ext>
            </a:extLst>
          </p:cNvPr>
          <p:cNvSpPr txBox="1"/>
          <p:nvPr/>
        </p:nvSpPr>
        <p:spPr>
          <a:xfrm>
            <a:off x="821681" y="2710402"/>
            <a:ext cx="1035153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ý: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1946). Trong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hy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Mác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-e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1879)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4DEBCF81-C9FB-5C6D-7642-A434A6F7BB9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2510080"/>
            <a:ext cx="6096000" cy="4957773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69759E74-1B08-D34A-0EAB-3DC8EF7299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3689" y="5777481"/>
            <a:ext cx="1202246" cy="10805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A0B4296-9F4C-09B5-6D27-F62B8036784D}"/>
              </a:ext>
            </a:extLst>
          </p:cNvPr>
          <p:cNvGrpSpPr/>
          <p:nvPr/>
        </p:nvGrpSpPr>
        <p:grpSpPr>
          <a:xfrm>
            <a:off x="5412917" y="1055659"/>
            <a:ext cx="6779083" cy="2069876"/>
            <a:chOff x="5412917" y="1055659"/>
            <a:chExt cx="6779083" cy="2069876"/>
          </a:xfrm>
        </p:grpSpPr>
        <p:grpSp>
          <p:nvGrpSpPr>
            <p:cNvPr id="2" name="Group 2"/>
            <p:cNvGrpSpPr/>
            <p:nvPr/>
          </p:nvGrpSpPr>
          <p:grpSpPr>
            <a:xfrm>
              <a:off x="5412917" y="1055659"/>
              <a:ext cx="6779083" cy="2069876"/>
              <a:chOff x="0" y="0"/>
              <a:chExt cx="7927970" cy="2420670"/>
            </a:xfrm>
            <a:solidFill>
              <a:schemeClr val="bg1"/>
            </a:solidFill>
          </p:grpSpPr>
          <p:pic>
            <p:nvPicPr>
              <p:cNvPr id="3" name="Pictur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236297">
                <a:off x="60996" y="213959"/>
                <a:ext cx="6298927" cy="1992751"/>
              </a:xfrm>
              <a:prstGeom prst="rect">
                <a:avLst/>
              </a:prstGeom>
            </p:spPr>
          </p:pic>
          <p:pic>
            <p:nvPicPr>
              <p:cNvPr id="4" name="Picture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-178618" flipH="1">
                <a:off x="1659948" y="239630"/>
                <a:ext cx="6221112" cy="1968134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3F9F5A-E091-F3B1-C197-669ADE7C3B24}"/>
                </a:ext>
              </a:extLst>
            </p:cNvPr>
            <p:cNvSpPr txBox="1"/>
            <p:nvPr/>
          </p:nvSpPr>
          <p:spPr>
            <a:xfrm>
              <a:off x="5568559" y="1360363"/>
              <a:ext cx="6469201" cy="14526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3: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mạng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nghiệp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nửa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kỉ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XVIII –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giữa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kỉ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XIX)</a:t>
              </a:r>
              <a:endParaRPr lang="en-US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528907-0D13-5C6C-5668-E6E082ABBAB9}"/>
              </a:ext>
            </a:extLst>
          </p:cNvPr>
          <p:cNvGrpSpPr/>
          <p:nvPr/>
        </p:nvGrpSpPr>
        <p:grpSpPr>
          <a:xfrm>
            <a:off x="5412917" y="2700612"/>
            <a:ext cx="6779083" cy="2069876"/>
            <a:chOff x="5412917" y="2700612"/>
            <a:chExt cx="6779083" cy="2069876"/>
          </a:xfrm>
        </p:grpSpPr>
        <p:grpSp>
          <p:nvGrpSpPr>
            <p:cNvPr id="8" name="Group 8"/>
            <p:cNvGrpSpPr/>
            <p:nvPr/>
          </p:nvGrpSpPr>
          <p:grpSpPr>
            <a:xfrm>
              <a:off x="5412917" y="2700612"/>
              <a:ext cx="6779083" cy="2069876"/>
              <a:chOff x="0" y="0"/>
              <a:chExt cx="7927970" cy="2420670"/>
            </a:xfrm>
            <a:solidFill>
              <a:schemeClr val="bg1"/>
            </a:solidFill>
          </p:grpSpPr>
          <p:pic>
            <p:nvPicPr>
              <p:cNvPr id="9" name="Picture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236297">
                <a:off x="60996" y="213959"/>
                <a:ext cx="6298927" cy="1992751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-178618" flipH="1">
                <a:off x="1659948" y="239630"/>
                <a:ext cx="6221112" cy="1968134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60837A-02B4-9114-6989-527CF3ACA5A1}"/>
                </a:ext>
              </a:extLst>
            </p:cNvPr>
            <p:cNvSpPr txBox="1"/>
            <p:nvPr/>
          </p:nvSpPr>
          <p:spPr>
            <a:xfrm>
              <a:off x="5521017" y="3185777"/>
              <a:ext cx="6516743" cy="991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Sưu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tầm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liệu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nghiệp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Anh,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châu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Mỹ</a:t>
              </a:r>
              <a:endPara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7A59CD-349C-25A8-16F8-C085C58F33F8}"/>
              </a:ext>
            </a:extLst>
          </p:cNvPr>
          <p:cNvGrpSpPr/>
          <p:nvPr/>
        </p:nvGrpSpPr>
        <p:grpSpPr>
          <a:xfrm>
            <a:off x="5412917" y="4322713"/>
            <a:ext cx="6779083" cy="2069876"/>
            <a:chOff x="5412917" y="4322713"/>
            <a:chExt cx="6779083" cy="2069876"/>
          </a:xfrm>
        </p:grpSpPr>
        <p:grpSp>
          <p:nvGrpSpPr>
            <p:cNvPr id="5" name="Group 5"/>
            <p:cNvGrpSpPr/>
            <p:nvPr/>
          </p:nvGrpSpPr>
          <p:grpSpPr>
            <a:xfrm>
              <a:off x="5412917" y="4322713"/>
              <a:ext cx="6779083" cy="2069876"/>
              <a:chOff x="0" y="0"/>
              <a:chExt cx="7927970" cy="2420670"/>
            </a:xfrm>
            <a:solidFill>
              <a:schemeClr val="bg1"/>
            </a:solidFill>
          </p:grpSpPr>
          <p:pic>
            <p:nvPicPr>
              <p:cNvPr id="6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236297">
                <a:off x="60996" y="213959"/>
                <a:ext cx="6298927" cy="1992751"/>
              </a:xfrm>
              <a:prstGeom prst="rect">
                <a:avLst/>
              </a:prstGeom>
            </p:spPr>
          </p:pic>
          <p:pic>
            <p:nvPicPr>
              <p:cNvPr id="7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-178618" flipH="1">
                <a:off x="1659948" y="239630"/>
                <a:ext cx="6221112" cy="1968134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33F20AA-CED6-C8FF-8815-3EE2318BE1DA}"/>
                </a:ext>
              </a:extLst>
            </p:cNvPr>
            <p:cNvSpPr txBox="1"/>
            <p:nvPr/>
          </p:nvSpPr>
          <p:spPr>
            <a:xfrm>
              <a:off x="5568558" y="4793340"/>
              <a:ext cx="6469201" cy="991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nghiệp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xã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hội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5342B2F-08E0-5D14-4F5F-12E10DAE861F}"/>
              </a:ext>
            </a:extLst>
          </p:cNvPr>
          <p:cNvSpPr txBox="1"/>
          <p:nvPr/>
        </p:nvSpPr>
        <p:spPr>
          <a:xfrm>
            <a:off x="1288655" y="223085"/>
            <a:ext cx="9987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NHIỆM VỤ HỌC TẬP Ở NHÀ</a:t>
            </a:r>
            <a:endParaRPr kumimoji="0" lang="en-US" sz="54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3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ainting of a castle with Bastille in the background&#10;&#10;Description automatically generated">
            <a:extLst>
              <a:ext uri="{FF2B5EF4-FFF2-40B4-BE49-F238E27FC236}">
                <a16:creationId xmlns:a16="http://schemas.microsoft.com/office/drawing/2014/main" id="{AAD4309B-1E57-67FF-55D6-FFCBBE0525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2" b="5935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458F3E-3243-6E84-B5B3-9CF63ED832EB}"/>
              </a:ext>
            </a:extLst>
          </p:cNvPr>
          <p:cNvSpPr txBox="1"/>
          <p:nvPr/>
        </p:nvSpPr>
        <p:spPr>
          <a:xfrm>
            <a:off x="3322741" y="6360982"/>
            <a:ext cx="5077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tù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Ba-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xti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4129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8">
            <a:extLst>
              <a:ext uri="{FF2B5EF4-FFF2-40B4-BE49-F238E27FC236}">
                <a16:creationId xmlns:a16="http://schemas.microsoft.com/office/drawing/2014/main" id="{A956445F-AA54-BE6B-C03D-24A4362EC1D6}"/>
              </a:ext>
            </a:extLst>
          </p:cNvPr>
          <p:cNvGrpSpPr/>
          <p:nvPr/>
        </p:nvGrpSpPr>
        <p:grpSpPr>
          <a:xfrm>
            <a:off x="437968" y="1678784"/>
            <a:ext cx="5189482" cy="3635530"/>
            <a:chOff x="0" y="0"/>
            <a:chExt cx="5535447" cy="3877899"/>
          </a:xfrm>
          <a:solidFill>
            <a:schemeClr val="accent5">
              <a:lumMod val="60000"/>
              <a:lumOff val="40000"/>
            </a:schemeClr>
          </a:solidFill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65D7D692-DBD3-4138-2D60-BD0B26FF8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4574"/>
            <a:stretch>
              <a:fillRect/>
            </a:stretch>
          </p:blipFill>
          <p:spPr>
            <a:xfrm>
              <a:off x="2767724" y="0"/>
              <a:ext cx="2767724" cy="3877899"/>
            </a:xfrm>
            <a:prstGeom prst="rect">
              <a:avLst/>
            </a:prstGeom>
          </p:spPr>
        </p:pic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518D769C-0960-4DE2-C1A1-A1699F332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4574"/>
            <a:stretch>
              <a:fillRect/>
            </a:stretch>
          </p:blipFill>
          <p:spPr>
            <a:xfrm flipH="1">
              <a:off x="0" y="0"/>
              <a:ext cx="2767724" cy="3877899"/>
            </a:xfrm>
            <a:prstGeom prst="rect">
              <a:avLst/>
            </a:prstGeom>
          </p:spPr>
        </p:pic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EFC2757-4218-17AE-08C5-EC3B7982E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35338" y="1784026"/>
            <a:ext cx="2538998" cy="787088"/>
          </a:xfrm>
          <a:prstGeom prst="rect">
            <a:avLst/>
          </a:prstGeom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1CBC4E24-F7A6-4D14-CCCD-973D003E4746}"/>
              </a:ext>
            </a:extLst>
          </p:cNvPr>
          <p:cNvSpPr txBox="1"/>
          <p:nvPr/>
        </p:nvSpPr>
        <p:spPr>
          <a:xfrm>
            <a:off x="741671" y="2690250"/>
            <a:ext cx="458207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TƯ SẢN PHÁP CUỐI THẾ KỈ XVIII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6AF311-EDFC-2B84-CD9E-786CBF2FB0CD}"/>
              </a:ext>
            </a:extLst>
          </p:cNvPr>
          <p:cNvGrpSpPr/>
          <p:nvPr/>
        </p:nvGrpSpPr>
        <p:grpSpPr>
          <a:xfrm>
            <a:off x="6096000" y="1059017"/>
            <a:ext cx="5312866" cy="1715771"/>
            <a:chOff x="6096000" y="1059017"/>
            <a:chExt cx="5312866" cy="1715771"/>
          </a:xfrm>
        </p:grpSpPr>
        <p:grpSp>
          <p:nvGrpSpPr>
            <p:cNvPr id="2" name="Group 4">
              <a:extLst>
                <a:ext uri="{FF2B5EF4-FFF2-40B4-BE49-F238E27FC236}">
                  <a16:creationId xmlns:a16="http://schemas.microsoft.com/office/drawing/2014/main" id="{557881BF-4385-B815-BA00-E41F5D9603C5}"/>
                </a:ext>
              </a:extLst>
            </p:cNvPr>
            <p:cNvGrpSpPr/>
            <p:nvPr/>
          </p:nvGrpSpPr>
          <p:grpSpPr>
            <a:xfrm>
              <a:off x="6451547" y="1059017"/>
              <a:ext cx="4957319" cy="1715771"/>
              <a:chOff x="0" y="0"/>
              <a:chExt cx="3969011" cy="1373709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3" name="Freeform 5">
                <a:extLst>
                  <a:ext uri="{FF2B5EF4-FFF2-40B4-BE49-F238E27FC236}">
                    <a16:creationId xmlns:a16="http://schemas.microsoft.com/office/drawing/2014/main" id="{5C6BD655-0405-D768-0D43-ECDA8DA466AF}"/>
                  </a:ext>
                </a:extLst>
              </p:cNvPr>
              <p:cNvSpPr/>
              <p:nvPr/>
            </p:nvSpPr>
            <p:spPr>
              <a:xfrm>
                <a:off x="0" y="0"/>
                <a:ext cx="3969011" cy="1373709"/>
              </a:xfrm>
              <a:custGeom>
                <a:avLst/>
                <a:gdLst/>
                <a:ahLst/>
                <a:cxnLst/>
                <a:rect l="l" t="t" r="r" b="b"/>
                <a:pathLst>
                  <a:path w="3969011" h="1373709">
                    <a:moveTo>
                      <a:pt x="3844551" y="1373709"/>
                    </a:moveTo>
                    <a:lnTo>
                      <a:pt x="124460" y="1373709"/>
                    </a:lnTo>
                    <a:cubicBezTo>
                      <a:pt x="55880" y="1373709"/>
                      <a:pt x="0" y="1317829"/>
                      <a:pt x="0" y="12492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44551" y="0"/>
                    </a:lnTo>
                    <a:cubicBezTo>
                      <a:pt x="3913131" y="0"/>
                      <a:pt x="3969011" y="55880"/>
                      <a:pt x="3969011" y="124460"/>
                    </a:cubicBezTo>
                    <a:lnTo>
                      <a:pt x="3969011" y="1249249"/>
                    </a:lnTo>
                    <a:cubicBezTo>
                      <a:pt x="3969011" y="1317829"/>
                      <a:pt x="3913131" y="1373709"/>
                      <a:pt x="3844551" y="1373709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</p:sp>
        </p:grpSp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6D25316F-4056-29A5-9C01-DBE360B34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096000" y="1561355"/>
              <a:ext cx="711094" cy="71109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229FF7-5373-6C43-7472-33A1FDA44BEA}"/>
                </a:ext>
              </a:extLst>
            </p:cNvPr>
            <p:cNvSpPr txBox="1"/>
            <p:nvPr/>
          </p:nvSpPr>
          <p:spPr>
            <a:xfrm>
              <a:off x="7040872" y="1421093"/>
              <a:ext cx="4092564" cy="991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mạng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0A2DD0-B18A-1F20-3D4B-54BBAC51CFE7}"/>
              </a:ext>
            </a:extLst>
          </p:cNvPr>
          <p:cNvGrpSpPr/>
          <p:nvPr/>
        </p:nvGrpSpPr>
        <p:grpSpPr>
          <a:xfrm>
            <a:off x="6096000" y="4158096"/>
            <a:ext cx="5312866" cy="1715771"/>
            <a:chOff x="6237699" y="4108629"/>
            <a:chExt cx="5312866" cy="1715771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AAD206F7-3113-F923-0705-324AB70A7A84}"/>
                </a:ext>
              </a:extLst>
            </p:cNvPr>
            <p:cNvGrpSpPr/>
            <p:nvPr/>
          </p:nvGrpSpPr>
          <p:grpSpPr>
            <a:xfrm>
              <a:off x="6593246" y="4108629"/>
              <a:ext cx="4957319" cy="1715771"/>
              <a:chOff x="0" y="0"/>
              <a:chExt cx="3969011" cy="1373709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5" name="Freeform 7">
                <a:extLst>
                  <a:ext uri="{FF2B5EF4-FFF2-40B4-BE49-F238E27FC236}">
                    <a16:creationId xmlns:a16="http://schemas.microsoft.com/office/drawing/2014/main" id="{DDBFA38B-87A5-5CE0-5A4D-D17419927D6F}"/>
                  </a:ext>
                </a:extLst>
              </p:cNvPr>
              <p:cNvSpPr/>
              <p:nvPr/>
            </p:nvSpPr>
            <p:spPr>
              <a:xfrm>
                <a:off x="0" y="0"/>
                <a:ext cx="3969011" cy="1373709"/>
              </a:xfrm>
              <a:custGeom>
                <a:avLst/>
                <a:gdLst/>
                <a:ahLst/>
                <a:cxnLst/>
                <a:rect l="l" t="t" r="r" b="b"/>
                <a:pathLst>
                  <a:path w="3969011" h="1373709">
                    <a:moveTo>
                      <a:pt x="3844551" y="1373709"/>
                    </a:moveTo>
                    <a:lnTo>
                      <a:pt x="124460" y="1373709"/>
                    </a:lnTo>
                    <a:cubicBezTo>
                      <a:pt x="55880" y="1373709"/>
                      <a:pt x="0" y="1317829"/>
                      <a:pt x="0" y="12492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44551" y="0"/>
                    </a:lnTo>
                    <a:cubicBezTo>
                      <a:pt x="3913131" y="0"/>
                      <a:pt x="3969011" y="55880"/>
                      <a:pt x="3969011" y="124460"/>
                    </a:cubicBezTo>
                    <a:lnTo>
                      <a:pt x="3969011" y="1249249"/>
                    </a:lnTo>
                    <a:cubicBezTo>
                      <a:pt x="3969011" y="1317829"/>
                      <a:pt x="3913131" y="1373709"/>
                      <a:pt x="3844551" y="1373709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</p:sp>
        </p:grpSp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C6296885-20A7-1955-4E8C-11EC6D7A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237699" y="4610968"/>
              <a:ext cx="711094" cy="71109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DBB627-098E-7935-7990-012A406AEF97}"/>
                </a:ext>
              </a:extLst>
            </p:cNvPr>
            <p:cNvSpPr txBox="1"/>
            <p:nvPr/>
          </p:nvSpPr>
          <p:spPr>
            <a:xfrm>
              <a:off x="7018591" y="4283460"/>
              <a:ext cx="445960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Kết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quả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ý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nghĩa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tính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chất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đặc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điểm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chính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mạng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tư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Pháp</a:t>
              </a:r>
              <a:endParaRPr lang="en-US" sz="3600" dirty="0"/>
            </a:p>
          </p:txBody>
        </p:sp>
      </p:grpSp>
      <p:sp>
        <p:nvSpPr>
          <p:cNvPr id="6" name="Freeform 3">
            <a:extLst>
              <a:ext uri="{FF2B5EF4-FFF2-40B4-BE49-F238E27FC236}">
                <a16:creationId xmlns:a16="http://schemas.microsoft.com/office/drawing/2014/main" id="{7A6109D7-101D-7BF4-1F27-2097F7E23951}"/>
              </a:ext>
            </a:extLst>
          </p:cNvPr>
          <p:cNvSpPr/>
          <p:nvPr/>
        </p:nvSpPr>
        <p:spPr>
          <a:xfrm>
            <a:off x="-1" y="4563490"/>
            <a:ext cx="2594741" cy="2294509"/>
          </a:xfrm>
          <a:custGeom>
            <a:avLst/>
            <a:gdLst/>
            <a:ahLst/>
            <a:cxnLst/>
            <a:rect l="l" t="t" r="r" b="b"/>
            <a:pathLst>
              <a:path w="8495071" h="8229600">
                <a:moveTo>
                  <a:pt x="0" y="0"/>
                </a:moveTo>
                <a:lnTo>
                  <a:pt x="8495071" y="0"/>
                </a:lnTo>
                <a:lnTo>
                  <a:pt x="84950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655875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FADECC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455073" y="638828"/>
            <a:ext cx="9093923" cy="4784072"/>
            <a:chOff x="0" y="0"/>
            <a:chExt cx="4366295" cy="24580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66295" cy="2458038"/>
            </a:xfrm>
            <a:custGeom>
              <a:avLst/>
              <a:gdLst/>
              <a:ahLst/>
              <a:cxnLst/>
              <a:rect l="l" t="t" r="r" b="b"/>
              <a:pathLst>
                <a:path w="4366295" h="2458038">
                  <a:moveTo>
                    <a:pt x="4241834" y="2458038"/>
                  </a:moveTo>
                  <a:lnTo>
                    <a:pt x="124460" y="2458038"/>
                  </a:lnTo>
                  <a:cubicBezTo>
                    <a:pt x="55880" y="2458038"/>
                    <a:pt x="0" y="2402158"/>
                    <a:pt x="0" y="23335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41835" y="0"/>
                  </a:lnTo>
                  <a:cubicBezTo>
                    <a:pt x="4310415" y="0"/>
                    <a:pt x="4366295" y="55880"/>
                    <a:pt x="4366295" y="124460"/>
                  </a:cubicBezTo>
                  <a:lnTo>
                    <a:pt x="4366295" y="2333578"/>
                  </a:lnTo>
                  <a:cubicBezTo>
                    <a:pt x="4366295" y="2402158"/>
                    <a:pt x="4310415" y="2458038"/>
                    <a:pt x="4241835" y="245803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78263" flipH="1">
            <a:off x="122674" y="539960"/>
            <a:ext cx="2468815" cy="5471059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8C49A870-6EE5-FD5D-92C7-5C9930CFB8FD}"/>
              </a:ext>
            </a:extLst>
          </p:cNvPr>
          <p:cNvSpPr txBox="1"/>
          <p:nvPr/>
        </p:nvSpPr>
        <p:spPr>
          <a:xfrm>
            <a:off x="3085189" y="829708"/>
            <a:ext cx="729559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TIÊU BÀI HỌC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008F0F-27E3-9CE4-A938-6E7D585D01F1}"/>
              </a:ext>
            </a:extLst>
          </p:cNvPr>
          <p:cNvGrpSpPr/>
          <p:nvPr/>
        </p:nvGrpSpPr>
        <p:grpSpPr>
          <a:xfrm>
            <a:off x="2808625" y="1635762"/>
            <a:ext cx="8577534" cy="954107"/>
            <a:chOff x="2808625" y="1698392"/>
            <a:chExt cx="8577534" cy="954107"/>
          </a:xfrm>
        </p:grpSpPr>
        <p:grpSp>
          <p:nvGrpSpPr>
            <p:cNvPr id="29" name="Group 20">
              <a:extLst>
                <a:ext uri="{FF2B5EF4-FFF2-40B4-BE49-F238E27FC236}">
                  <a16:creationId xmlns:a16="http://schemas.microsoft.com/office/drawing/2014/main" id="{C3049819-EEA1-06F7-4AEA-96CB9031EF2B}"/>
                </a:ext>
              </a:extLst>
            </p:cNvPr>
            <p:cNvGrpSpPr/>
            <p:nvPr/>
          </p:nvGrpSpPr>
          <p:grpSpPr>
            <a:xfrm>
              <a:off x="2808629" y="1698392"/>
              <a:ext cx="8577530" cy="871097"/>
              <a:chOff x="0" y="0"/>
              <a:chExt cx="2141182" cy="735714"/>
            </a:xfrm>
          </p:grpSpPr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FEB339E5-029D-870F-86AC-0A9674D85728}"/>
                  </a:ext>
                </a:extLst>
              </p:cNvPr>
              <p:cNvSpPr/>
              <p:nvPr/>
            </p:nvSpPr>
            <p:spPr>
              <a:xfrm>
                <a:off x="0" y="0"/>
                <a:ext cx="2141182" cy="735714"/>
              </a:xfrm>
              <a:custGeom>
                <a:avLst/>
                <a:gdLst/>
                <a:ahLst/>
                <a:cxnLst/>
                <a:rect l="l" t="t" r="r" b="b"/>
                <a:pathLst>
                  <a:path w="2141182" h="735714">
                    <a:moveTo>
                      <a:pt x="0" y="0"/>
                    </a:moveTo>
                    <a:lnTo>
                      <a:pt x="2141182" y="0"/>
                    </a:lnTo>
                    <a:lnTo>
                      <a:pt x="2141182" y="735714"/>
                    </a:lnTo>
                    <a:lnTo>
                      <a:pt x="0" y="735714"/>
                    </a:lnTo>
                    <a:close/>
                  </a:path>
                </a:pathLst>
              </a:custGeom>
              <a:solidFill>
                <a:srgbClr val="FDECEB"/>
              </a:solidFill>
            </p:spPr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2ACD73-43BC-0CBB-4690-C57D1F7048D8}"/>
                </a:ext>
              </a:extLst>
            </p:cNvPr>
            <p:cNvSpPr txBox="1"/>
            <p:nvPr/>
          </p:nvSpPr>
          <p:spPr>
            <a:xfrm>
              <a:off x="2808625" y="1698392"/>
              <a:ext cx="857752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Xác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địa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diễn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mạng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kỉ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XVIII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3EB7DB0-7292-D94B-9FA3-3B49D36F7FDA}"/>
              </a:ext>
            </a:extLst>
          </p:cNvPr>
          <p:cNvGrpSpPr/>
          <p:nvPr/>
        </p:nvGrpSpPr>
        <p:grpSpPr>
          <a:xfrm>
            <a:off x="2808624" y="2724742"/>
            <a:ext cx="8577535" cy="1096936"/>
            <a:chOff x="2808624" y="2762320"/>
            <a:chExt cx="8577535" cy="1096936"/>
          </a:xfrm>
        </p:grpSpPr>
        <p:grpSp>
          <p:nvGrpSpPr>
            <p:cNvPr id="32" name="Group 23">
              <a:extLst>
                <a:ext uri="{FF2B5EF4-FFF2-40B4-BE49-F238E27FC236}">
                  <a16:creationId xmlns:a16="http://schemas.microsoft.com/office/drawing/2014/main" id="{4CFF0EB8-500B-A19F-1F42-4F4061A67F98}"/>
                </a:ext>
              </a:extLst>
            </p:cNvPr>
            <p:cNvGrpSpPr/>
            <p:nvPr/>
          </p:nvGrpSpPr>
          <p:grpSpPr>
            <a:xfrm>
              <a:off x="2808629" y="2762320"/>
              <a:ext cx="8577530" cy="1096936"/>
              <a:chOff x="0" y="0"/>
              <a:chExt cx="2141182" cy="735714"/>
            </a:xfrm>
          </p:grpSpPr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BB66DE99-2132-9DB8-AA49-77BA07C4CD05}"/>
                  </a:ext>
                </a:extLst>
              </p:cNvPr>
              <p:cNvSpPr/>
              <p:nvPr/>
            </p:nvSpPr>
            <p:spPr>
              <a:xfrm>
                <a:off x="0" y="0"/>
                <a:ext cx="2141182" cy="735714"/>
              </a:xfrm>
              <a:custGeom>
                <a:avLst/>
                <a:gdLst/>
                <a:ahLst/>
                <a:cxnLst/>
                <a:rect l="l" t="t" r="r" b="b"/>
                <a:pathLst>
                  <a:path w="2141182" h="735714">
                    <a:moveTo>
                      <a:pt x="0" y="0"/>
                    </a:moveTo>
                    <a:lnTo>
                      <a:pt x="2141182" y="0"/>
                    </a:lnTo>
                    <a:lnTo>
                      <a:pt x="2141182" y="735714"/>
                    </a:lnTo>
                    <a:lnTo>
                      <a:pt x="0" y="735714"/>
                    </a:lnTo>
                    <a:close/>
                  </a:path>
                </a:pathLst>
              </a:custGeom>
              <a:solidFill>
                <a:srgbClr val="D6EBCE"/>
              </a:solidFill>
            </p:spPr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EC38B0-3EAF-DA4D-B299-CE0F9BDD24FC}"/>
                </a:ext>
              </a:extLst>
            </p:cNvPr>
            <p:cNvSpPr txBox="1"/>
            <p:nvPr/>
          </p:nvSpPr>
          <p:spPr>
            <a:xfrm>
              <a:off x="2808624" y="2785595"/>
              <a:ext cx="857752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bày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nguyên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ý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mạng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kỉ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XVIII.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E6BF17E-F7A9-0B0F-AF48-9BEF36C9729D}"/>
              </a:ext>
            </a:extLst>
          </p:cNvPr>
          <p:cNvGrpSpPr/>
          <p:nvPr/>
        </p:nvGrpSpPr>
        <p:grpSpPr>
          <a:xfrm>
            <a:off x="2808625" y="4062836"/>
            <a:ext cx="8577531" cy="1096936"/>
            <a:chOff x="2808625" y="4075362"/>
            <a:chExt cx="8577531" cy="1096936"/>
          </a:xfrm>
        </p:grpSpPr>
        <p:grpSp>
          <p:nvGrpSpPr>
            <p:cNvPr id="35" name="Group 26">
              <a:extLst>
                <a:ext uri="{FF2B5EF4-FFF2-40B4-BE49-F238E27FC236}">
                  <a16:creationId xmlns:a16="http://schemas.microsoft.com/office/drawing/2014/main" id="{CB6AC85E-E847-2847-CDB1-90B5A7833652}"/>
                </a:ext>
              </a:extLst>
            </p:cNvPr>
            <p:cNvGrpSpPr/>
            <p:nvPr/>
          </p:nvGrpSpPr>
          <p:grpSpPr>
            <a:xfrm>
              <a:off x="2808627" y="4075362"/>
              <a:ext cx="8577529" cy="1096936"/>
              <a:chOff x="0" y="0"/>
              <a:chExt cx="2141182" cy="735714"/>
            </a:xfrm>
          </p:grpSpPr>
          <p:sp>
            <p:nvSpPr>
              <p:cNvPr id="36" name="Freeform 27">
                <a:extLst>
                  <a:ext uri="{FF2B5EF4-FFF2-40B4-BE49-F238E27FC236}">
                    <a16:creationId xmlns:a16="http://schemas.microsoft.com/office/drawing/2014/main" id="{C8DCE463-BE8C-1068-FAF8-0711476E4650}"/>
                  </a:ext>
                </a:extLst>
              </p:cNvPr>
              <p:cNvSpPr/>
              <p:nvPr/>
            </p:nvSpPr>
            <p:spPr>
              <a:xfrm>
                <a:off x="0" y="0"/>
                <a:ext cx="2141182" cy="735714"/>
              </a:xfrm>
              <a:custGeom>
                <a:avLst/>
                <a:gdLst/>
                <a:ahLst/>
                <a:cxnLst/>
                <a:rect l="l" t="t" r="r" b="b"/>
                <a:pathLst>
                  <a:path w="2141182" h="735714">
                    <a:moveTo>
                      <a:pt x="0" y="0"/>
                    </a:moveTo>
                    <a:lnTo>
                      <a:pt x="2141182" y="0"/>
                    </a:lnTo>
                    <a:lnTo>
                      <a:pt x="2141182" y="735714"/>
                    </a:lnTo>
                    <a:lnTo>
                      <a:pt x="0" y="735714"/>
                    </a:lnTo>
                    <a:close/>
                  </a:path>
                </a:pathLst>
              </a:custGeom>
              <a:solidFill>
                <a:srgbClr val="FACEC1"/>
              </a:solidFill>
            </p:spPr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D49CB30-A3BE-7A20-10F8-B5065A2841E1}"/>
                </a:ext>
              </a:extLst>
            </p:cNvPr>
            <p:cNvSpPr txBox="1"/>
            <p:nvPr/>
          </p:nvSpPr>
          <p:spPr>
            <a:xfrm>
              <a:off x="2808625" y="4159746"/>
              <a:ext cx="857752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chính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mạng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kỉ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XVIII.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0937" y="350729"/>
            <a:ext cx="11285951" cy="5636712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4"/>
                    <a:pt x="8676710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E4BF4159-1210-AC5E-DADB-E48439A98368}"/>
              </a:ext>
            </a:extLst>
          </p:cNvPr>
          <p:cNvSpPr/>
          <p:nvPr/>
        </p:nvSpPr>
        <p:spPr>
          <a:xfrm>
            <a:off x="0" y="4287032"/>
            <a:ext cx="2642992" cy="2536521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0326B619-1159-5B82-94F2-7DFDF35B510F}"/>
              </a:ext>
            </a:extLst>
          </p:cNvPr>
          <p:cNvSpPr/>
          <p:nvPr/>
        </p:nvSpPr>
        <p:spPr>
          <a:xfrm>
            <a:off x="10670586" y="3538603"/>
            <a:ext cx="2132603" cy="3284950"/>
          </a:xfrm>
          <a:custGeom>
            <a:avLst/>
            <a:gdLst/>
            <a:ahLst/>
            <a:cxnLst/>
            <a:rect l="l" t="t" r="r" b="b"/>
            <a:pathLst>
              <a:path w="3379280" h="4114800">
                <a:moveTo>
                  <a:pt x="0" y="0"/>
                </a:moveTo>
                <a:lnTo>
                  <a:pt x="3379279" y="0"/>
                </a:lnTo>
                <a:lnTo>
                  <a:pt x="3379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BD1BA5-5B34-9599-CC5D-BBF16B534000}"/>
              </a:ext>
            </a:extLst>
          </p:cNvPr>
          <p:cNvSpPr txBox="1"/>
          <p:nvPr/>
        </p:nvSpPr>
        <p:spPr>
          <a:xfrm>
            <a:off x="2451522" y="870557"/>
            <a:ext cx="7669508" cy="1248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2: CÁCH MẠNG TƯ SẢN PHÁP CUỐI THẾ KỈ XVIII</a:t>
            </a:r>
            <a:endParaRPr lang="en-US" sz="2800" b="1" dirty="0">
              <a:ln w="0"/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962A2A-AFDC-3B35-3205-033E1E788055}"/>
              </a:ext>
            </a:extLst>
          </p:cNvPr>
          <p:cNvSpPr txBox="1"/>
          <p:nvPr/>
        </p:nvSpPr>
        <p:spPr>
          <a:xfrm>
            <a:off x="762051" y="542615"/>
            <a:ext cx="1689471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EF07A2-3CAC-6C46-A74C-A202B5B9364A}"/>
              </a:ext>
            </a:extLst>
          </p:cNvPr>
          <p:cNvSpPr txBox="1"/>
          <p:nvPr/>
        </p:nvSpPr>
        <p:spPr>
          <a:xfrm>
            <a:off x="947057" y="2150087"/>
            <a:ext cx="8948058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5374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78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459590" y="1886757"/>
            <a:ext cx="6809647" cy="1325151"/>
            <a:chOff x="0" y="0"/>
            <a:chExt cx="1273227" cy="16214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73227" cy="1621496"/>
            </a:xfrm>
            <a:custGeom>
              <a:avLst/>
              <a:gdLst/>
              <a:ahLst/>
              <a:cxnLst/>
              <a:rect l="l" t="t" r="r" b="b"/>
              <a:pathLst>
                <a:path w="1273227" h="1621496">
                  <a:moveTo>
                    <a:pt x="90255" y="0"/>
                  </a:moveTo>
                  <a:lnTo>
                    <a:pt x="1182972" y="0"/>
                  </a:lnTo>
                  <a:cubicBezTo>
                    <a:pt x="1206909" y="0"/>
                    <a:pt x="1229866" y="9509"/>
                    <a:pt x="1246792" y="26435"/>
                  </a:cubicBezTo>
                  <a:cubicBezTo>
                    <a:pt x="1263718" y="43361"/>
                    <a:pt x="1273227" y="66318"/>
                    <a:pt x="1273227" y="90255"/>
                  </a:cubicBezTo>
                  <a:lnTo>
                    <a:pt x="1273227" y="1531241"/>
                  </a:lnTo>
                  <a:cubicBezTo>
                    <a:pt x="1273227" y="1555178"/>
                    <a:pt x="1263718" y="1578135"/>
                    <a:pt x="1246792" y="1595061"/>
                  </a:cubicBezTo>
                  <a:cubicBezTo>
                    <a:pt x="1229866" y="1611987"/>
                    <a:pt x="1206909" y="1621496"/>
                    <a:pt x="1182972" y="1621496"/>
                  </a:cubicBezTo>
                  <a:lnTo>
                    <a:pt x="90255" y="1621496"/>
                  </a:lnTo>
                  <a:cubicBezTo>
                    <a:pt x="66318" y="1621496"/>
                    <a:pt x="43361" y="1611987"/>
                    <a:pt x="26435" y="1595061"/>
                  </a:cubicBezTo>
                  <a:cubicBezTo>
                    <a:pt x="9509" y="1578135"/>
                    <a:pt x="0" y="1555178"/>
                    <a:pt x="0" y="1531241"/>
                  </a:cubicBezTo>
                  <a:lnTo>
                    <a:pt x="0" y="90255"/>
                  </a:lnTo>
                  <a:cubicBezTo>
                    <a:pt x="0" y="66318"/>
                    <a:pt x="9509" y="43361"/>
                    <a:pt x="26435" y="26435"/>
                  </a:cubicBezTo>
                  <a:cubicBezTo>
                    <a:pt x="43361" y="9509"/>
                    <a:pt x="66318" y="0"/>
                    <a:pt x="90255" y="0"/>
                  </a:cubicBezTo>
                  <a:close/>
                </a:path>
              </a:pathLst>
            </a:custGeom>
            <a:solidFill>
              <a:srgbClr val="F5F5F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7918" tIns="57918" rIns="57918" bIns="57918" rtlCol="0" anchor="ctr"/>
            <a:lstStyle/>
            <a:p>
              <a:pPr marL="0" marR="0" lvl="0" indent="0" algn="ctr" defTabSz="829909" rtl="0" eaLnBrk="1" fontAlgn="auto" latinLnBrk="0" hangingPunct="1">
                <a:lnSpc>
                  <a:spcPts val="22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616860" y="210347"/>
            <a:ext cx="3618470" cy="3006055"/>
            <a:chOff x="0" y="0"/>
            <a:chExt cx="1273227" cy="11445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3227" cy="1144511"/>
            </a:xfrm>
            <a:custGeom>
              <a:avLst/>
              <a:gdLst/>
              <a:ahLst/>
              <a:cxnLst/>
              <a:rect l="l" t="t" r="r" b="b"/>
              <a:pathLst>
                <a:path w="1273227" h="1144511">
                  <a:moveTo>
                    <a:pt x="90255" y="0"/>
                  </a:moveTo>
                  <a:lnTo>
                    <a:pt x="1182972" y="0"/>
                  </a:lnTo>
                  <a:cubicBezTo>
                    <a:pt x="1206909" y="0"/>
                    <a:pt x="1229866" y="9509"/>
                    <a:pt x="1246792" y="26435"/>
                  </a:cubicBezTo>
                  <a:cubicBezTo>
                    <a:pt x="1263718" y="43361"/>
                    <a:pt x="1273227" y="66318"/>
                    <a:pt x="1273227" y="90255"/>
                  </a:cubicBezTo>
                  <a:lnTo>
                    <a:pt x="1273227" y="1054255"/>
                  </a:lnTo>
                  <a:cubicBezTo>
                    <a:pt x="1273227" y="1078192"/>
                    <a:pt x="1263718" y="1101149"/>
                    <a:pt x="1246792" y="1118075"/>
                  </a:cubicBezTo>
                  <a:cubicBezTo>
                    <a:pt x="1229866" y="1135002"/>
                    <a:pt x="1206909" y="1144511"/>
                    <a:pt x="1182972" y="1144511"/>
                  </a:cubicBezTo>
                  <a:lnTo>
                    <a:pt x="90255" y="1144511"/>
                  </a:lnTo>
                  <a:cubicBezTo>
                    <a:pt x="66318" y="1144511"/>
                    <a:pt x="43361" y="1135002"/>
                    <a:pt x="26435" y="1118075"/>
                  </a:cubicBezTo>
                  <a:cubicBezTo>
                    <a:pt x="9509" y="1101149"/>
                    <a:pt x="0" y="1078192"/>
                    <a:pt x="0" y="1054255"/>
                  </a:cubicBezTo>
                  <a:lnTo>
                    <a:pt x="0" y="90255"/>
                  </a:lnTo>
                  <a:cubicBezTo>
                    <a:pt x="0" y="66318"/>
                    <a:pt x="9509" y="43361"/>
                    <a:pt x="26435" y="26435"/>
                  </a:cubicBezTo>
                  <a:cubicBezTo>
                    <a:pt x="43361" y="9509"/>
                    <a:pt x="66318" y="0"/>
                    <a:pt x="90255" y="0"/>
                  </a:cubicBezTo>
                  <a:close/>
                </a:path>
              </a:pathLst>
            </a:custGeom>
            <a:solidFill>
              <a:srgbClr val="F5F5F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7918" tIns="57918" rIns="57918" bIns="57918" rtlCol="0" anchor="ctr"/>
            <a:lstStyle/>
            <a:p>
              <a:pPr marL="0" marR="0" lvl="0" indent="0" algn="ctr" defTabSz="829909" rtl="0" eaLnBrk="1" fontAlgn="auto" latinLnBrk="0" hangingPunct="1">
                <a:lnSpc>
                  <a:spcPts val="22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408340" y="3512593"/>
            <a:ext cx="3618470" cy="3192020"/>
            <a:chOff x="0" y="0"/>
            <a:chExt cx="1273227" cy="120538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227" cy="1205382"/>
            </a:xfrm>
            <a:custGeom>
              <a:avLst/>
              <a:gdLst/>
              <a:ahLst/>
              <a:cxnLst/>
              <a:rect l="l" t="t" r="r" b="b"/>
              <a:pathLst>
                <a:path w="1273227" h="1205382">
                  <a:moveTo>
                    <a:pt x="90255" y="0"/>
                  </a:moveTo>
                  <a:lnTo>
                    <a:pt x="1182972" y="0"/>
                  </a:lnTo>
                  <a:cubicBezTo>
                    <a:pt x="1206909" y="0"/>
                    <a:pt x="1229866" y="9509"/>
                    <a:pt x="1246792" y="26435"/>
                  </a:cubicBezTo>
                  <a:cubicBezTo>
                    <a:pt x="1263718" y="43361"/>
                    <a:pt x="1273227" y="66318"/>
                    <a:pt x="1273227" y="90255"/>
                  </a:cubicBezTo>
                  <a:lnTo>
                    <a:pt x="1273227" y="1115126"/>
                  </a:lnTo>
                  <a:cubicBezTo>
                    <a:pt x="1273227" y="1139064"/>
                    <a:pt x="1263718" y="1162020"/>
                    <a:pt x="1246792" y="1178947"/>
                  </a:cubicBezTo>
                  <a:cubicBezTo>
                    <a:pt x="1229866" y="1195873"/>
                    <a:pt x="1206909" y="1205382"/>
                    <a:pt x="1182972" y="1205382"/>
                  </a:cubicBezTo>
                  <a:lnTo>
                    <a:pt x="90255" y="1205382"/>
                  </a:lnTo>
                  <a:cubicBezTo>
                    <a:pt x="66318" y="1205382"/>
                    <a:pt x="43361" y="1195873"/>
                    <a:pt x="26435" y="1178947"/>
                  </a:cubicBezTo>
                  <a:cubicBezTo>
                    <a:pt x="9509" y="1162020"/>
                    <a:pt x="0" y="1139064"/>
                    <a:pt x="0" y="1115126"/>
                  </a:cubicBezTo>
                  <a:lnTo>
                    <a:pt x="0" y="90255"/>
                  </a:lnTo>
                  <a:cubicBezTo>
                    <a:pt x="0" y="66318"/>
                    <a:pt x="9509" y="43361"/>
                    <a:pt x="26435" y="26435"/>
                  </a:cubicBezTo>
                  <a:cubicBezTo>
                    <a:pt x="43361" y="9509"/>
                    <a:pt x="66318" y="0"/>
                    <a:pt x="90255" y="0"/>
                  </a:cubicBezTo>
                  <a:close/>
                </a:path>
              </a:pathLst>
            </a:custGeom>
            <a:solidFill>
              <a:srgbClr val="F5F5F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7918" tIns="57918" rIns="57918" bIns="57918" rtlCol="0" anchor="ctr"/>
            <a:lstStyle/>
            <a:p>
              <a:pPr marL="0" marR="0" lvl="0" indent="0" algn="ctr" defTabSz="829909" rtl="0" eaLnBrk="1" fontAlgn="auto" latinLnBrk="0" hangingPunct="1">
                <a:lnSpc>
                  <a:spcPts val="22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4">
            <a:extLst>
              <a:ext uri="{FF2B5EF4-FFF2-40B4-BE49-F238E27FC236}">
                <a16:creationId xmlns:a16="http://schemas.microsoft.com/office/drawing/2014/main" id="{67606C59-31D5-76EA-66AC-8CA06B7980EF}"/>
              </a:ext>
            </a:extLst>
          </p:cNvPr>
          <p:cNvSpPr/>
          <p:nvPr/>
        </p:nvSpPr>
        <p:spPr>
          <a:xfrm>
            <a:off x="91969" y="4058138"/>
            <a:ext cx="3438505" cy="2799862"/>
          </a:xfrm>
          <a:custGeom>
            <a:avLst/>
            <a:gdLst/>
            <a:ahLst/>
            <a:cxnLst/>
            <a:rect l="l" t="t" r="r" b="b"/>
            <a:pathLst>
              <a:path w="5675586" h="4114800">
                <a:moveTo>
                  <a:pt x="0" y="0"/>
                </a:moveTo>
                <a:lnTo>
                  <a:pt x="5675587" y="0"/>
                </a:lnTo>
                <a:lnTo>
                  <a:pt x="56755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5B48DA-5103-96A0-C272-65015E0DA00F}"/>
              </a:ext>
            </a:extLst>
          </p:cNvPr>
          <p:cNvSpPr txBox="1"/>
          <p:nvPr/>
        </p:nvSpPr>
        <p:spPr>
          <a:xfrm>
            <a:off x="1155004" y="210347"/>
            <a:ext cx="54792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 THUẬT “MẢNH GHÉP”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29" name="Group 10">
            <a:extLst>
              <a:ext uri="{FF2B5EF4-FFF2-40B4-BE49-F238E27FC236}">
                <a16:creationId xmlns:a16="http://schemas.microsoft.com/office/drawing/2014/main" id="{21645A72-0B00-E210-D737-9DCBA5C8562D}"/>
              </a:ext>
            </a:extLst>
          </p:cNvPr>
          <p:cNvGrpSpPr/>
          <p:nvPr/>
        </p:nvGrpSpPr>
        <p:grpSpPr>
          <a:xfrm>
            <a:off x="4602223" y="3512525"/>
            <a:ext cx="3618470" cy="3192020"/>
            <a:chOff x="0" y="0"/>
            <a:chExt cx="1273227" cy="1205382"/>
          </a:xfrm>
        </p:grpSpPr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0A5EED1A-F7CE-098A-F077-F056ACE31891}"/>
                </a:ext>
              </a:extLst>
            </p:cNvPr>
            <p:cNvSpPr/>
            <p:nvPr/>
          </p:nvSpPr>
          <p:spPr>
            <a:xfrm>
              <a:off x="0" y="0"/>
              <a:ext cx="1273227" cy="1205382"/>
            </a:xfrm>
            <a:custGeom>
              <a:avLst/>
              <a:gdLst/>
              <a:ahLst/>
              <a:cxnLst/>
              <a:rect l="l" t="t" r="r" b="b"/>
              <a:pathLst>
                <a:path w="1273227" h="1205382">
                  <a:moveTo>
                    <a:pt x="90255" y="0"/>
                  </a:moveTo>
                  <a:lnTo>
                    <a:pt x="1182972" y="0"/>
                  </a:lnTo>
                  <a:cubicBezTo>
                    <a:pt x="1206909" y="0"/>
                    <a:pt x="1229866" y="9509"/>
                    <a:pt x="1246792" y="26435"/>
                  </a:cubicBezTo>
                  <a:cubicBezTo>
                    <a:pt x="1263718" y="43361"/>
                    <a:pt x="1273227" y="66318"/>
                    <a:pt x="1273227" y="90255"/>
                  </a:cubicBezTo>
                  <a:lnTo>
                    <a:pt x="1273227" y="1115126"/>
                  </a:lnTo>
                  <a:cubicBezTo>
                    <a:pt x="1273227" y="1139064"/>
                    <a:pt x="1263718" y="1162020"/>
                    <a:pt x="1246792" y="1178947"/>
                  </a:cubicBezTo>
                  <a:cubicBezTo>
                    <a:pt x="1229866" y="1195873"/>
                    <a:pt x="1206909" y="1205382"/>
                    <a:pt x="1182972" y="1205382"/>
                  </a:cubicBezTo>
                  <a:lnTo>
                    <a:pt x="90255" y="1205382"/>
                  </a:lnTo>
                  <a:cubicBezTo>
                    <a:pt x="66318" y="1205382"/>
                    <a:pt x="43361" y="1195873"/>
                    <a:pt x="26435" y="1178947"/>
                  </a:cubicBezTo>
                  <a:cubicBezTo>
                    <a:pt x="9509" y="1162020"/>
                    <a:pt x="0" y="1139064"/>
                    <a:pt x="0" y="1115126"/>
                  </a:cubicBezTo>
                  <a:lnTo>
                    <a:pt x="0" y="90255"/>
                  </a:lnTo>
                  <a:cubicBezTo>
                    <a:pt x="0" y="66318"/>
                    <a:pt x="9509" y="43361"/>
                    <a:pt x="26435" y="26435"/>
                  </a:cubicBezTo>
                  <a:cubicBezTo>
                    <a:pt x="43361" y="9509"/>
                    <a:pt x="66318" y="0"/>
                    <a:pt x="90255" y="0"/>
                  </a:cubicBezTo>
                  <a:close/>
                </a:path>
              </a:pathLst>
            </a:custGeom>
            <a:solidFill>
              <a:srgbClr val="F5F5F5"/>
            </a:solidFill>
          </p:spPr>
        </p:sp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54112B55-E425-361B-C6F7-0A1FCB2164F0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7918" tIns="57918" rIns="57918" bIns="57918" rtlCol="0" anchor="ctr"/>
            <a:lstStyle/>
            <a:p>
              <a:pPr marL="0" marR="0" lvl="0" indent="0" algn="ctr" defTabSz="829909" rtl="0" eaLnBrk="1" fontAlgn="auto" latinLnBrk="0" hangingPunct="1">
                <a:lnSpc>
                  <a:spcPts val="22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CEADDA6-9CDF-4174-0044-606E96C9084E}"/>
              </a:ext>
            </a:extLst>
          </p:cNvPr>
          <p:cNvSpPr txBox="1"/>
          <p:nvPr/>
        </p:nvSpPr>
        <p:spPr>
          <a:xfrm>
            <a:off x="764011" y="2207206"/>
            <a:ext cx="6261245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 1: VÒNG CHUYÊN GIA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FED548-0525-D922-744C-47CF6ED6EF2E}"/>
              </a:ext>
            </a:extLst>
          </p:cNvPr>
          <p:cNvSpPr txBox="1"/>
          <p:nvPr/>
        </p:nvSpPr>
        <p:spPr>
          <a:xfrm>
            <a:off x="7602722" y="958933"/>
            <a:ext cx="3632608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99B8BC-B8F2-EBB3-6228-57A0B7FCF3F0}"/>
              </a:ext>
            </a:extLst>
          </p:cNvPr>
          <p:cNvSpPr txBox="1"/>
          <p:nvPr/>
        </p:nvSpPr>
        <p:spPr>
          <a:xfrm>
            <a:off x="4649619" y="4504375"/>
            <a:ext cx="3571074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05D73D-09E5-54DC-2750-53D8B5959E6B}"/>
              </a:ext>
            </a:extLst>
          </p:cNvPr>
          <p:cNvSpPr txBox="1"/>
          <p:nvPr/>
        </p:nvSpPr>
        <p:spPr>
          <a:xfrm>
            <a:off x="8351907" y="4550893"/>
            <a:ext cx="3674903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2401</Words>
  <Application>Microsoft Office PowerPoint</Application>
  <PresentationFormat>Widescreen</PresentationFormat>
  <Paragraphs>170</Paragraphs>
  <Slides>44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Baloo</vt:lpstr>
      <vt:lpstr>Calibri</vt:lpstr>
      <vt:lpstr>Krub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đỗ hoàng</dc:creator>
  <cp:lastModifiedBy>Dell</cp:lastModifiedBy>
  <cp:revision>67</cp:revision>
  <dcterms:created xsi:type="dcterms:W3CDTF">2023-03-22T05:57:26Z</dcterms:created>
  <dcterms:modified xsi:type="dcterms:W3CDTF">2025-05-17T15:04:31Z</dcterms:modified>
</cp:coreProperties>
</file>