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59" r:id="rId3"/>
    <p:sldId id="284" r:id="rId4"/>
    <p:sldId id="307" r:id="rId5"/>
    <p:sldId id="323" r:id="rId6"/>
    <p:sldId id="327" r:id="rId7"/>
    <p:sldId id="360" r:id="rId8"/>
    <p:sldId id="361" r:id="rId9"/>
    <p:sldId id="330" r:id="rId10"/>
    <p:sldId id="335" r:id="rId11"/>
    <p:sldId id="340" r:id="rId12"/>
    <p:sldId id="338" r:id="rId13"/>
    <p:sldId id="362" r:id="rId14"/>
    <p:sldId id="359" r:id="rId15"/>
    <p:sldId id="363" r:id="rId16"/>
    <p:sldId id="3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00CC"/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82368" autoAdjust="0"/>
  </p:normalViewPr>
  <p:slideViewPr>
    <p:cSldViewPr snapToGrid="0">
      <p:cViewPr varScale="1">
        <p:scale>
          <a:sx n="60" d="100"/>
          <a:sy n="60" d="100"/>
        </p:scale>
        <p:origin x="-13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F7836-AD41-4138-B10B-73DB379890D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C9665-9356-4496-A605-2AEADAF11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5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2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9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C9665-9356-4496-A605-2AEADAF114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11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29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21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3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5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6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9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724FA8-C363-4CE1-AB1F-DF7540A83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CB6CEA-8B69-4A84-93E5-A2425AF6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524" y="1497728"/>
            <a:ext cx="5927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9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5255" y="4351283"/>
            <a:ext cx="484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GIÁO VIÊN: BÙI HOÀNG PHONG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D9D190-8780-5C3D-2BA2-FB07A992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1365"/>
            <a:ext cx="11942618" cy="60155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878C79-71DE-D2BC-0160-B8F1E4FFB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6" y="795340"/>
            <a:ext cx="5513285" cy="3283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685B12-9D1A-53FB-634A-8A9985196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48" y="827998"/>
            <a:ext cx="5379189" cy="3088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1EDC9F-5557-3F44-44B5-738431228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87" y="3821416"/>
            <a:ext cx="5801345" cy="32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CC0B65C-0603-4D8C-FE8D-24D6B518A6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763152"/>
              </p:ext>
            </p:extLst>
          </p:nvPr>
        </p:nvGraphicFramePr>
        <p:xfrm>
          <a:off x="290945" y="484909"/>
          <a:ext cx="11083637" cy="5832764"/>
        </p:xfrm>
        <a:graphic>
          <a:graphicData uri="http://schemas.openxmlformats.org/drawingml/2006/table">
            <a:tbl>
              <a:tblPr firstRow="1" firstCol="1" bandRow="1"/>
              <a:tblGrid>
                <a:gridCol w="11083637">
                  <a:extLst>
                    <a:ext uri="{9D8B030D-6E8A-4147-A177-3AD203B41FA5}">
                      <a16:colId xmlns:a16="http://schemas.microsoft.com/office/drawing/2014/main" xmlns="" val="1071894934"/>
                    </a:ext>
                  </a:extLst>
                </a:gridCol>
              </a:tblGrid>
              <a:tr h="58327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vi-VN" sz="3200" b="1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2.2. Các bước thực hành bài vẽ</a:t>
                      </a:r>
                      <a:endParaRPr lang="en-US" sz="32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3200" b="1" i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32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1787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3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CFE988-02C6-3D87-E527-BD9884DC56A1}"/>
              </a:ext>
            </a:extLst>
          </p:cNvPr>
          <p:cNvSpPr txBox="1"/>
          <p:nvPr/>
        </p:nvSpPr>
        <p:spPr>
          <a:xfrm>
            <a:off x="228600" y="130628"/>
            <a:ext cx="10727872" cy="26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ách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3D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Quang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45).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trống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Xoay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tờ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nheo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ảo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lõm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phẳng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47C8BD-784A-8752-813D-AA7EED906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30" y="2829507"/>
            <a:ext cx="8986113" cy="3753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24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B1F88F-9A52-362E-030E-DB5A84E8C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15" y="359228"/>
            <a:ext cx="12583029" cy="47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9728" y="435429"/>
            <a:ext cx="3472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6E8EC5-C853-2487-FAB5-536D170F42E9}"/>
              </a:ext>
            </a:extLst>
          </p:cNvPr>
          <p:cNvSpPr txBox="1"/>
          <p:nvPr/>
        </p:nvSpPr>
        <p:spPr>
          <a:xfrm>
            <a:off x="283025" y="1805304"/>
            <a:ext cx="11778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5753F4-8E03-4F63-0ED7-B8A22838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602" y="195943"/>
            <a:ext cx="12923630" cy="44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743" y="401203"/>
            <a:ext cx="11419113" cy="337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* </a:t>
            </a:r>
            <a:r>
              <a:rPr 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Dặn</a:t>
            </a:r>
            <a:r>
              <a:rPr 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dò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: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: Em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nhớ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(SGK - 40).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10 SGK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Mĩ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9.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Chuẩn bị đầy đủ ĐDHT cho giờ  học sau; </a:t>
            </a:r>
          </a:p>
          <a:p>
            <a:pPr indent="28829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        </a:t>
            </a:r>
            <a:r>
              <a:rPr lang="fr-FR" sz="3600" dirty="0" err="1">
                <a:latin typeface="Times New Roman" panose="02020603050405020304" pitchFamily="18" charset="0"/>
                <a:ea typeface="Tahoma" panose="020B0604030504040204" pitchFamily="34" charset="0"/>
              </a:rPr>
              <a:t>Bài</a:t>
            </a:r>
            <a:r>
              <a:rPr lang="fr-FR" sz="3600" dirty="0">
                <a:latin typeface="Times New Roman" panose="02020603050405020304" pitchFamily="18" charset="0"/>
                <a:ea typeface="Tahoma" panose="020B0604030504040204" pitchFamily="34" charset="0"/>
              </a:rPr>
              <a:t> 10: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Tìm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hiểu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nghệ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thuật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đương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đại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fr-FR" sz="3600" b="1" i="1" dirty="0" err="1">
                <a:latin typeface="Times New Roman" panose="02020603050405020304" pitchFamily="18" charset="0"/>
                <a:ea typeface="Tahoma" panose="020B0604030504040204" pitchFamily="34" charset="0"/>
              </a:rPr>
              <a:t>Việt</a:t>
            </a:r>
            <a:r>
              <a:rPr lang="fr-FR" sz="3600" b="1" i="1" dirty="0">
                <a:latin typeface="Times New Roman" panose="02020603050405020304" pitchFamily="18" charset="0"/>
                <a:ea typeface="Tahoma" panose="020B0604030504040204" pitchFamily="34" charset="0"/>
              </a:rPr>
              <a:t> Nam.</a:t>
            </a:r>
            <a:endParaRPr lang="en-US" sz="3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3283" y="731103"/>
            <a:ext cx="9463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CHỦ ĐỀ: NGHỆ THUẬT ĐƯƠNG ĐẠI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2377" y="1997925"/>
            <a:ext cx="11492752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9: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đương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endParaRPr lang="en-US" altLang="en-US" sz="66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( 2 </a:t>
            </a:r>
            <a:r>
              <a:rPr lang="en-US" altLang="en-US" sz="6600" b="1" dirty="0" err="1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66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388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735" y="76200"/>
            <a:ext cx="480612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Cooper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14401"/>
            <a:ext cx="11683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934" y="1622287"/>
            <a:ext cx="12265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 Light" panose="020F0302020204030204" pitchFamily="34" charset="0"/>
              </a:rPr>
              <a:t>k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8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4F3D3F-727F-F684-2904-C190B5CCE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240972"/>
            <a:ext cx="6466114" cy="400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E5EEE1-AD79-E973-ADA5-C561593A7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2" y="669473"/>
            <a:ext cx="5127171" cy="6385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0E5BAD-837D-6A07-AC17-8767270D370D}"/>
              </a:ext>
            </a:extLst>
          </p:cNvPr>
          <p:cNvSpPr txBox="1"/>
          <p:nvPr/>
        </p:nvSpPr>
        <p:spPr>
          <a:xfrm>
            <a:off x="141505" y="5432362"/>
            <a:ext cx="679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Van Gogh (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726BB2-4B3F-0D0D-2C7A-2B72F286ACC2}"/>
              </a:ext>
            </a:extLst>
          </p:cNvPr>
          <p:cNvSpPr txBox="1"/>
          <p:nvPr/>
        </p:nvSpPr>
        <p:spPr>
          <a:xfrm>
            <a:off x="8180616" y="179613"/>
            <a:ext cx="359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9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D77DB7-7241-140E-5E68-F3F02D7A758B}"/>
              </a:ext>
            </a:extLst>
          </p:cNvPr>
          <p:cNvSpPr txBox="1"/>
          <p:nvPr/>
        </p:nvSpPr>
        <p:spPr>
          <a:xfrm>
            <a:off x="296654" y="4459932"/>
            <a:ext cx="11813700" cy="2265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Popular Art,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cuối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1950,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hứng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sĩ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vỏ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,...),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rỡ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nổi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điệp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gũi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3821DD1-17D6-EC43-E5B1-8624C1891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8" y="356705"/>
            <a:ext cx="3381728" cy="427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20258B-B071-063F-5024-0CA446872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53" y="85481"/>
            <a:ext cx="3744766" cy="445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1BBC3D5-E4DF-1D0B-E3C3-FFE152E4A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60" y="472374"/>
            <a:ext cx="5116285" cy="31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705" y="4181394"/>
            <a:ext cx="11903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Quang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Optical Art,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1950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1960,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rung,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Quang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13D1A7-75CA-EB40-ACBC-6B6FEA3B6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25" y="62489"/>
            <a:ext cx="3515859" cy="413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F1D8C0-690D-11EB-6219-78FA76CC1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22" y="-35939"/>
            <a:ext cx="5847366" cy="42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705" y="4948836"/>
            <a:ext cx="11903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1960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1970.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,...,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9D499D-9397-1BAE-B5B7-1B6193E01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37" y="-198563"/>
            <a:ext cx="5496179" cy="514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602165-CBC6-7649-A0DE-870CEE137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2" y="0"/>
            <a:ext cx="5506865" cy="49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732C34-B725-80CC-874B-A8EE6F742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29" y="-32220"/>
            <a:ext cx="12130669" cy="68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A03425-8DE9-BE10-4781-3A77D8B6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61" y="587275"/>
            <a:ext cx="11267339" cy="342410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7631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1557</TotalTime>
  <Words>586</Words>
  <Application>Microsoft Office PowerPoint</Application>
  <PresentationFormat>Custom</PresentationFormat>
  <Paragraphs>32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 PC</cp:lastModifiedBy>
  <cp:revision>207</cp:revision>
  <dcterms:created xsi:type="dcterms:W3CDTF">2021-09-04T09:00:35Z</dcterms:created>
  <dcterms:modified xsi:type="dcterms:W3CDTF">2025-05-17T07:36:43Z</dcterms:modified>
</cp:coreProperties>
</file>