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sldIdLst>
    <p:sldId id="277" r:id="rId4"/>
    <p:sldId id="273" r:id="rId5"/>
    <p:sldId id="258" r:id="rId6"/>
    <p:sldId id="259" r:id="rId7"/>
    <p:sldId id="260" r:id="rId8"/>
    <p:sldId id="261" r:id="rId9"/>
    <p:sldId id="262" r:id="rId10"/>
    <p:sldId id="272" r:id="rId11"/>
    <p:sldId id="271" r:id="rId12"/>
    <p:sldId id="263" r:id="rId13"/>
    <p:sldId id="265" r:id="rId14"/>
    <p:sldId id="266" r:id="rId15"/>
    <p:sldId id="264" r:id="rId16"/>
    <p:sldId id="267" r:id="rId17"/>
    <p:sldId id="274" r:id="rId18"/>
    <p:sldId id="275" r:id="rId19"/>
    <p:sldId id="268" r:id="rId20"/>
    <p:sldId id="269" r:id="rId21"/>
    <p:sldId id="270"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noProof="1" smtClean="0"/>
              <a:t>Click to edit Master title style</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F003491-A0E5-4397-AB63-155ED2AF1517}"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1027"/>
          <p:cNvSpPr>
            <a:spLocks noGrp="1"/>
          </p:cNvSpPr>
          <p:nvPr>
            <p:ph type="dt" sz="half" idx="10"/>
          </p:nvPr>
        </p:nvSpPr>
        <p:spPr/>
        <p:txBody>
          <a:bodyPr/>
          <a:lstStyle>
            <a:lvl1pPr>
              <a:defRPr/>
            </a:lvl1pPr>
          </a:lstStyle>
          <a:p>
            <a:pPr fontAlgn="base">
              <a:spcBef>
                <a:spcPct val="0"/>
              </a:spcBef>
              <a:spcAft>
                <a:spcPct val="0"/>
              </a:spcAft>
            </a:pPr>
            <a:fld id="{BB962C8B-B14F-4D97-AF65-F5344CB8AC3E}" type="datetime1">
              <a:rPr lang="en-US" smtClean="0">
                <a:solidFill>
                  <a:srgbClr val="000000"/>
                </a:solidFill>
              </a:rPr>
              <a:t>5/17/2025</a:t>
            </a:fld>
            <a:endParaRPr lang="en-US">
              <a:solidFill>
                <a:srgbClr val="000000"/>
              </a:solidFill>
            </a:endParaRPr>
          </a:p>
        </p:txBody>
      </p:sp>
      <p:sp>
        <p:nvSpPr>
          <p:cNvPr id="5" name="Footer Placeholder 1028"/>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1029"/>
          <p:cNvSpPr>
            <a:spLocks noGrp="1"/>
          </p:cNvSpPr>
          <p:nvPr>
            <p:ph type="sldNum" sz="quarter" idx="12"/>
          </p:nvPr>
        </p:nvSpPr>
        <p:spPr/>
        <p:txBody>
          <a:bodyPr/>
          <a:lstStyle>
            <a:lvl1pPr>
              <a:defRPr/>
            </a:lvl1pPr>
          </a:lstStyle>
          <a:p>
            <a:pPr fontAlgn="base">
              <a:spcBef>
                <a:spcPct val="0"/>
              </a:spcBef>
              <a:spcAft>
                <a:spcPct val="0"/>
              </a:spcAft>
            </a:pPr>
            <a:fld id="{63A98C34-8E19-4A54-B687-58AC5EDACEA7}"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45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78A9997-FBAC-4452-8924-89D5BF567063}"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600201"/>
            <a:ext cx="5376672"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6205728" y="1600201"/>
            <a:ext cx="5376672"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91AB774E-ACB1-47DA-AD1D-FB4ADFB01C46}"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4D0B194F-4B4A-4122-9815-E9ED13F257AA}"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28FC4C3-5DDC-4997-A3AB-3AD21CF215E0}"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A1F1778A-C6CC-40AB-A282-6D83A4EBC95E}"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2A1CBBF0-F0D4-403D-A8A4-36D8E0D49F4C}"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4C8E27C-DA2F-4418-AE10-178FA42CAC6C}"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9C11404-418D-4CA6-B4AD-1CD1133142D8}"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09600" y="274639"/>
            <a:ext cx="8070573"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9AAF8296-A53F-4E7F-83A1-F0F0C23CF10B}"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noProof="1" smtClean="0"/>
              <a:t>Click to edit Master title style</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F003491-A0E5-4397-AB63-155ED2AF1517}"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1027"/>
          <p:cNvSpPr>
            <a:spLocks noGrp="1"/>
          </p:cNvSpPr>
          <p:nvPr>
            <p:ph type="dt" sz="half" idx="10"/>
          </p:nvPr>
        </p:nvSpPr>
        <p:spPr/>
        <p:txBody>
          <a:bodyPr/>
          <a:lstStyle>
            <a:lvl1pPr>
              <a:defRPr/>
            </a:lvl1pPr>
          </a:lstStyle>
          <a:p>
            <a:pPr fontAlgn="base">
              <a:spcBef>
                <a:spcPct val="0"/>
              </a:spcBef>
              <a:spcAft>
                <a:spcPct val="0"/>
              </a:spcAft>
            </a:pPr>
            <a:fld id="{BB962C8B-B14F-4D97-AF65-F5344CB8AC3E}" type="datetime1">
              <a:rPr lang="en-US" smtClean="0">
                <a:solidFill>
                  <a:srgbClr val="000000"/>
                </a:solidFill>
              </a:rPr>
              <a:t>5/17/2025</a:t>
            </a:fld>
            <a:endParaRPr lang="en-US">
              <a:solidFill>
                <a:srgbClr val="000000"/>
              </a:solidFill>
            </a:endParaRPr>
          </a:p>
        </p:txBody>
      </p:sp>
      <p:sp>
        <p:nvSpPr>
          <p:cNvPr id="5" name="Footer Placeholder 1028"/>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1029"/>
          <p:cNvSpPr>
            <a:spLocks noGrp="1"/>
          </p:cNvSpPr>
          <p:nvPr>
            <p:ph type="sldNum" sz="quarter" idx="12"/>
          </p:nvPr>
        </p:nvSpPr>
        <p:spPr/>
        <p:txBody>
          <a:bodyPr/>
          <a:lstStyle>
            <a:lvl1pPr>
              <a:defRPr/>
            </a:lvl1pPr>
          </a:lstStyle>
          <a:p>
            <a:pPr fontAlgn="base">
              <a:spcBef>
                <a:spcPct val="0"/>
              </a:spcBef>
              <a:spcAft>
                <a:spcPct val="0"/>
              </a:spcAft>
            </a:pPr>
            <a:fld id="{63A98C34-8E19-4A54-B687-58AC5EDACEA7}"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45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78A9997-FBAC-4452-8924-89D5BF567063}"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600201"/>
            <a:ext cx="5376672"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6205728" y="1600201"/>
            <a:ext cx="5376672"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91AB774E-ACB1-47DA-AD1D-FB4ADFB01C46}"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4D0B194F-4B4A-4122-9815-E9ED13F257AA}"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28FC4C3-5DDC-4997-A3AB-3AD21CF215E0}"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A1F1778A-C6CC-40AB-A282-6D83A4EBC95E}"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4B369-BFB7-4C8D-952F-5DAC629B7EE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2A1CBBF0-F0D4-403D-A8A4-36D8E0D49F4C}"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4C8E27C-DA2F-4418-AE10-178FA42CAC6C}"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9C11404-418D-4CA6-B4AD-1CD1133142D8}"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09600" y="274639"/>
            <a:ext cx="8070573"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9AAF8296-A53F-4E7F-83A1-F0F0C23CF10B}"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74B369-BFB7-4C8D-952F-5DAC629B7EEA}"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74B369-BFB7-4C8D-952F-5DAC629B7EEA}"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74B369-BFB7-4C8D-952F-5DAC629B7EEA}"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4B369-BFB7-4C8D-952F-5DAC629B7EEA}"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4B369-BFB7-4C8D-952F-5DAC629B7EEA}"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4B369-BFB7-4C8D-952F-5DAC629B7EEA}"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4B369-BFB7-4C8D-952F-5DAC629B7EEA}" type="datetimeFigureOut">
              <a:rPr lang="en-US" smtClean="0"/>
              <a:t>5/17/2025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4C141-EABA-4810-9868-9EEC665F17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1026"/>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atin typeface="Arial" panose="020B0604020202020204" pitchFamily="34" charset="0"/>
              </a:defRPr>
            </a:lvl1pPr>
          </a:lstStyle>
          <a:p>
            <a:pPr fontAlgn="base">
              <a:spcBef>
                <a:spcPct val="0"/>
              </a:spcBef>
              <a:spcAft>
                <a:spcPct val="0"/>
              </a:spcAft>
            </a:pPr>
            <a:fld id="{BB962C8B-B14F-4D97-AF65-F5344CB8AC3E}" type="datetime1">
              <a:rPr lang="en-US" smtClean="0">
                <a:solidFill>
                  <a:srgbClr val="000000"/>
                </a:solidFill>
              </a:rPr>
              <a:t>5/17/2025</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atin typeface="Arial" panose="020B0604020202020204" pitchFamily="34" charset="0"/>
              </a:defRPr>
            </a:lvl1pPr>
          </a:lstStyle>
          <a:p>
            <a:pPr fontAlgn="base">
              <a:spcBef>
                <a:spcPct val="0"/>
              </a:spcBef>
              <a:spcAft>
                <a:spcPct val="0"/>
              </a:spcAft>
            </a:pPr>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noProof="1">
                <a:latin typeface="Arial" panose="020B0604020202020204" pitchFamily="34" charset="0"/>
              </a:defRPr>
            </a:lvl1pPr>
          </a:lstStyle>
          <a:p>
            <a:pPr fontAlgn="base">
              <a:spcBef>
                <a:spcPct val="0"/>
              </a:spcBef>
              <a:spcAft>
                <a:spcPct val="0"/>
              </a:spcAft>
            </a:pPr>
            <a:fld id="{B4173B81-B390-444A-ACF9-25481E025097}" type="slidenum">
              <a:rPr lang="en-US" smtClean="0">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1026"/>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atin typeface="Arial" panose="020B0604020202020204" pitchFamily="34" charset="0"/>
              </a:defRPr>
            </a:lvl1pPr>
          </a:lstStyle>
          <a:p>
            <a:pPr fontAlgn="base">
              <a:spcBef>
                <a:spcPct val="0"/>
              </a:spcBef>
              <a:spcAft>
                <a:spcPct val="0"/>
              </a:spcAft>
            </a:pPr>
            <a:fld id="{BB962C8B-B14F-4D97-AF65-F5344CB8AC3E}" type="datetime1">
              <a:rPr lang="en-US" smtClean="0">
                <a:solidFill>
                  <a:srgbClr val="000000"/>
                </a:solidFill>
              </a:rPr>
              <a:t>5/17/2025</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atin typeface="Arial" panose="020B0604020202020204" pitchFamily="34" charset="0"/>
              </a:defRPr>
            </a:lvl1pPr>
          </a:lstStyle>
          <a:p>
            <a:pPr fontAlgn="base">
              <a:spcBef>
                <a:spcPct val="0"/>
              </a:spcBef>
              <a:spcAft>
                <a:spcPct val="0"/>
              </a:spcAft>
            </a:pPr>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noProof="1">
                <a:latin typeface="Arial" panose="020B0604020202020204" pitchFamily="34" charset="0"/>
              </a:defRPr>
            </a:lvl1pPr>
          </a:lstStyle>
          <a:p>
            <a:pPr fontAlgn="base">
              <a:spcBef>
                <a:spcPct val="0"/>
              </a:spcBef>
              <a:spcAft>
                <a:spcPct val="0"/>
              </a:spcAft>
            </a:pPr>
            <a:fld id="{B4173B81-B390-444A-ACF9-25481E025097}" type="slidenum">
              <a:rPr lang="en-US" smtClean="0">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slideLayout" Target="../slideLayouts/slideLayout29.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7444" y="1749760"/>
            <a:ext cx="4893971" cy="1200329"/>
          </a:xfrm>
          <a:prstGeom prst="rect">
            <a:avLst/>
          </a:prstGeom>
          <a:noFill/>
        </p:spPr>
        <p:txBody>
          <a:bodyPr wrap="square" rtlCol="0">
            <a:spAutoFit/>
          </a:bodyPr>
          <a:lstStyle/>
          <a:p>
            <a:r>
              <a:rPr lang="en-US" sz="7200" b="1" dirty="0" smtClean="0">
                <a:solidFill>
                  <a:srgbClr val="FF0000"/>
                </a:solidFill>
              </a:rPr>
              <a:t>MĨ THUẬT 9</a:t>
            </a:r>
            <a:endParaRPr lang="en-US" sz="7200" b="1" dirty="0">
              <a:solidFill>
                <a:srgbClr val="FF0000"/>
              </a:solidFill>
            </a:endParaRPr>
          </a:p>
        </p:txBody>
      </p:sp>
      <p:sp>
        <p:nvSpPr>
          <p:cNvPr id="5" name="TextBox 4"/>
          <p:cNvSpPr txBox="1"/>
          <p:nvPr/>
        </p:nvSpPr>
        <p:spPr>
          <a:xfrm>
            <a:off x="3477296" y="4404575"/>
            <a:ext cx="4726547" cy="369332"/>
          </a:xfrm>
          <a:prstGeom prst="rect">
            <a:avLst/>
          </a:prstGeom>
          <a:noFill/>
        </p:spPr>
        <p:txBody>
          <a:bodyPr wrap="square" rtlCol="0">
            <a:spAutoFit/>
          </a:bodyPr>
          <a:lstStyle/>
          <a:p>
            <a:pPr algn="ctr"/>
            <a:r>
              <a:rPr lang="en-US" b="1" dirty="0" smtClean="0"/>
              <a:t>GIÁO VIÊN: BÙI HOÀNG PHONG</a:t>
            </a:r>
            <a:endParaRPr lang="en-US" b="1" dirty="0"/>
          </a:p>
        </p:txBody>
      </p:sp>
    </p:spTree>
    <p:extLst>
      <p:ext uri="{BB962C8B-B14F-4D97-AF65-F5344CB8AC3E}">
        <p14:creationId xmlns:p14="http://schemas.microsoft.com/office/powerpoint/2010/main" val="343948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92428" y="-38637"/>
            <a:ext cx="10408947" cy="6176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24270" y="416641"/>
            <a:ext cx="6065950" cy="923970"/>
          </a:xfrm>
          <a:prstGeom prst="rect">
            <a:avLst/>
          </a:prstGeom>
        </p:spPr>
      </p:pic>
      <p:pic>
        <p:nvPicPr>
          <p:cNvPr id="13" name="Content Placeholder 12"/>
          <p:cNvPicPr>
            <a:picLocks noGrp="1" noChangeAspect="1"/>
          </p:cNvPicPr>
          <p:nvPr>
            <p:ph idx="1"/>
          </p:nvPr>
        </p:nvPicPr>
        <p:blipFill>
          <a:blip r:embed="rId3"/>
          <a:stretch>
            <a:fillRect/>
          </a:stretch>
        </p:blipFill>
        <p:spPr>
          <a:xfrm>
            <a:off x="6123031" y="2215166"/>
            <a:ext cx="2854740" cy="3806320"/>
          </a:xfrm>
          <a:prstGeom prst="rect">
            <a:avLst/>
          </a:prstGeom>
        </p:spPr>
      </p:pic>
      <p:pic>
        <p:nvPicPr>
          <p:cNvPr id="4" name="Picture 3"/>
          <p:cNvPicPr>
            <a:picLocks noChangeAspect="1"/>
          </p:cNvPicPr>
          <p:nvPr/>
        </p:nvPicPr>
        <p:blipFill>
          <a:blip r:embed="rId4"/>
          <a:stretch>
            <a:fillRect/>
          </a:stretch>
        </p:blipFill>
        <p:spPr>
          <a:xfrm>
            <a:off x="1043121" y="546145"/>
            <a:ext cx="2352675" cy="742950"/>
          </a:xfrm>
          <a:prstGeom prst="rect">
            <a:avLst/>
          </a:prstGeom>
        </p:spPr>
      </p:pic>
      <p:pic>
        <p:nvPicPr>
          <p:cNvPr id="7" name="Picture 6"/>
          <p:cNvPicPr>
            <a:picLocks noChangeAspect="1"/>
          </p:cNvPicPr>
          <p:nvPr/>
        </p:nvPicPr>
        <p:blipFill>
          <a:blip r:embed="rId5"/>
          <a:stretch>
            <a:fillRect/>
          </a:stretch>
        </p:blipFill>
        <p:spPr>
          <a:xfrm>
            <a:off x="414303" y="2200216"/>
            <a:ext cx="2511448" cy="3821270"/>
          </a:xfrm>
          <a:prstGeom prst="rect">
            <a:avLst/>
          </a:prstGeom>
        </p:spPr>
      </p:pic>
      <p:pic>
        <p:nvPicPr>
          <p:cNvPr id="8" name="Picture 7"/>
          <p:cNvPicPr>
            <a:picLocks noChangeAspect="1"/>
          </p:cNvPicPr>
          <p:nvPr/>
        </p:nvPicPr>
        <p:blipFill>
          <a:blip r:embed="rId6"/>
          <a:stretch>
            <a:fillRect/>
          </a:stretch>
        </p:blipFill>
        <p:spPr>
          <a:xfrm>
            <a:off x="3124936" y="2215166"/>
            <a:ext cx="2842274" cy="3806320"/>
          </a:xfrm>
          <a:prstGeom prst="rect">
            <a:avLst/>
          </a:prstGeom>
        </p:spPr>
      </p:pic>
      <p:pic>
        <p:nvPicPr>
          <p:cNvPr id="9" name="Picture 8"/>
          <p:cNvPicPr>
            <a:picLocks noChangeAspect="1"/>
          </p:cNvPicPr>
          <p:nvPr/>
        </p:nvPicPr>
        <p:blipFill>
          <a:blip r:embed="rId7"/>
          <a:stretch>
            <a:fillRect/>
          </a:stretch>
        </p:blipFill>
        <p:spPr>
          <a:xfrm>
            <a:off x="887401" y="6176963"/>
            <a:ext cx="2038350" cy="542925"/>
          </a:xfrm>
          <a:prstGeom prst="rect">
            <a:avLst/>
          </a:prstGeom>
        </p:spPr>
      </p:pic>
      <p:pic>
        <p:nvPicPr>
          <p:cNvPr id="10" name="Picture 9"/>
          <p:cNvPicPr>
            <a:picLocks noChangeAspect="1"/>
          </p:cNvPicPr>
          <p:nvPr/>
        </p:nvPicPr>
        <p:blipFill>
          <a:blip r:embed="rId8"/>
          <a:stretch>
            <a:fillRect/>
          </a:stretch>
        </p:blipFill>
        <p:spPr>
          <a:xfrm>
            <a:off x="3498525" y="6239577"/>
            <a:ext cx="2352675" cy="342900"/>
          </a:xfrm>
          <a:prstGeom prst="rect">
            <a:avLst/>
          </a:prstGeom>
        </p:spPr>
      </p:pic>
      <p:pic>
        <p:nvPicPr>
          <p:cNvPr id="11" name="Picture 10"/>
          <p:cNvPicPr>
            <a:picLocks noChangeAspect="1"/>
          </p:cNvPicPr>
          <p:nvPr/>
        </p:nvPicPr>
        <p:blipFill>
          <a:blip r:embed="rId9"/>
          <a:stretch>
            <a:fillRect/>
          </a:stretch>
        </p:blipFill>
        <p:spPr>
          <a:xfrm>
            <a:off x="7007851" y="6239577"/>
            <a:ext cx="1009650" cy="257175"/>
          </a:xfrm>
          <a:prstGeom prst="rect">
            <a:avLst/>
          </a:prstGeom>
        </p:spPr>
      </p:pic>
      <p:pic>
        <p:nvPicPr>
          <p:cNvPr id="12" name="Picture 11"/>
          <p:cNvPicPr>
            <a:picLocks noChangeAspect="1"/>
          </p:cNvPicPr>
          <p:nvPr/>
        </p:nvPicPr>
        <p:blipFill>
          <a:blip r:embed="rId10"/>
          <a:stretch>
            <a:fillRect/>
          </a:stretch>
        </p:blipFill>
        <p:spPr>
          <a:xfrm>
            <a:off x="9502064" y="6239577"/>
            <a:ext cx="2228850" cy="276225"/>
          </a:xfrm>
          <a:prstGeom prst="rect">
            <a:avLst/>
          </a:prstGeom>
        </p:spPr>
      </p:pic>
      <p:pic>
        <p:nvPicPr>
          <p:cNvPr id="14" name="Picture 13"/>
          <p:cNvPicPr>
            <a:picLocks noChangeAspect="1"/>
          </p:cNvPicPr>
          <p:nvPr/>
        </p:nvPicPr>
        <p:blipFill>
          <a:blip r:embed="rId11"/>
          <a:stretch>
            <a:fillRect/>
          </a:stretch>
        </p:blipFill>
        <p:spPr>
          <a:xfrm>
            <a:off x="9120025" y="2215166"/>
            <a:ext cx="2895964" cy="36743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40913" y="618187"/>
            <a:ext cx="10599312" cy="5318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8301"/>
          </a:xfrm>
        </p:spPr>
        <p:txBody>
          <a:bodyPr/>
          <a:lstStyle/>
          <a:p>
            <a:r>
              <a:rPr lang="en-US" dirty="0" smtClean="0">
                <a:latin typeface="Times New Roman" panose="02020603050405020304" pitchFamily="18" charset="0"/>
                <a:cs typeface="Times New Roman" panose="02020603050405020304" pitchFamily="18" charset="0"/>
              </a:rPr>
              <a:t>Tham khảo một số khẩu hiệu, biểu ngữ</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4769656" y="1570382"/>
            <a:ext cx="3395550" cy="5029061"/>
          </a:xfrm>
          <a:prstGeom prst="rect">
            <a:avLst/>
          </a:prstGeom>
        </p:spPr>
      </p:pic>
      <p:pic>
        <p:nvPicPr>
          <p:cNvPr id="4" name="Picture 3"/>
          <p:cNvPicPr>
            <a:picLocks noChangeAspect="1"/>
          </p:cNvPicPr>
          <p:nvPr/>
        </p:nvPicPr>
        <p:blipFill>
          <a:blip r:embed="rId3"/>
          <a:stretch>
            <a:fillRect/>
          </a:stretch>
        </p:blipFill>
        <p:spPr>
          <a:xfrm>
            <a:off x="695459" y="1421296"/>
            <a:ext cx="3721994" cy="5178148"/>
          </a:xfrm>
          <a:prstGeom prst="rect">
            <a:avLst/>
          </a:prstGeom>
        </p:spPr>
      </p:pic>
      <p:pic>
        <p:nvPicPr>
          <p:cNvPr id="6" name="Picture 5"/>
          <p:cNvPicPr>
            <a:picLocks noChangeAspect="1"/>
          </p:cNvPicPr>
          <p:nvPr/>
        </p:nvPicPr>
        <p:blipFill>
          <a:blip r:embed="rId4"/>
          <a:stretch>
            <a:fillRect/>
          </a:stretch>
        </p:blipFill>
        <p:spPr>
          <a:xfrm>
            <a:off x="8615966" y="1351722"/>
            <a:ext cx="3033156" cy="4969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6081831" y="1209952"/>
            <a:ext cx="4769082" cy="4696272"/>
          </a:xfrm>
          <a:prstGeom prst="rect">
            <a:avLst/>
          </a:prstGeom>
        </p:spPr>
      </p:pic>
      <p:pic>
        <p:nvPicPr>
          <p:cNvPr id="4" name="Picture 3"/>
          <p:cNvPicPr>
            <a:picLocks noChangeAspect="1"/>
          </p:cNvPicPr>
          <p:nvPr/>
        </p:nvPicPr>
        <p:blipFill>
          <a:blip r:embed="rId3"/>
          <a:stretch>
            <a:fillRect/>
          </a:stretch>
        </p:blipFill>
        <p:spPr>
          <a:xfrm>
            <a:off x="1393854" y="1135632"/>
            <a:ext cx="4456090" cy="4862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8" name="Picture 215046" descr="kh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06284"/>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15047" descr="hkhieeu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68684"/>
            <a:ext cx="4953000" cy="10668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215048" descr="khẩu hiệu độc lậ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82684"/>
            <a:ext cx="2667000" cy="1524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215050" descr="khẩu hiệu chữ nhậ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282684"/>
            <a:ext cx="1981200" cy="32766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52" name="Rectangles 215051"/>
          <p:cNvSpPr>
            <a:spLocks noChangeArrowheads="1"/>
          </p:cNvSpPr>
          <p:nvPr/>
        </p:nvSpPr>
        <p:spPr bwMode="auto">
          <a:xfrm>
            <a:off x="8763000" y="3276601"/>
            <a:ext cx="6096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4</a:t>
            </a:r>
            <a:endParaRPr lang="vi-VN" altLang="en-US" sz="2800" b="1">
              <a:solidFill>
                <a:srgbClr val="000000"/>
              </a:solidFill>
              <a:latin typeface="Times New Roman" panose="02020603050405020304" pitchFamily="18" charset="0"/>
            </a:endParaRPr>
          </a:p>
        </p:txBody>
      </p:sp>
      <p:sp>
        <p:nvSpPr>
          <p:cNvPr id="215054" name="Rectangles 215053"/>
          <p:cNvSpPr>
            <a:spLocks noChangeArrowheads="1"/>
          </p:cNvSpPr>
          <p:nvPr/>
        </p:nvSpPr>
        <p:spPr bwMode="auto">
          <a:xfrm>
            <a:off x="6096000" y="3352801"/>
            <a:ext cx="6096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3</a:t>
            </a:r>
            <a:endParaRPr lang="vi-VN" altLang="en-US" sz="2800" b="1">
              <a:solidFill>
                <a:srgbClr val="000000"/>
              </a:solidFill>
              <a:latin typeface="Times New Roman" panose="02020603050405020304" pitchFamily="18" charset="0"/>
            </a:endParaRPr>
          </a:p>
        </p:txBody>
      </p:sp>
      <p:sp>
        <p:nvSpPr>
          <p:cNvPr id="215055" name="Rectangles 215054"/>
          <p:cNvSpPr>
            <a:spLocks noChangeArrowheads="1"/>
          </p:cNvSpPr>
          <p:nvPr/>
        </p:nvSpPr>
        <p:spPr bwMode="auto">
          <a:xfrm>
            <a:off x="3200400" y="5181601"/>
            <a:ext cx="4572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2</a:t>
            </a:r>
            <a:endParaRPr lang="vi-VN" altLang="en-US" sz="2800" b="1">
              <a:solidFill>
                <a:srgbClr val="000000"/>
              </a:solidFill>
              <a:latin typeface="Times New Roman" panose="02020603050405020304" pitchFamily="18" charset="0"/>
            </a:endParaRPr>
          </a:p>
        </p:txBody>
      </p:sp>
      <p:sp>
        <p:nvSpPr>
          <p:cNvPr id="215056" name="Rectangles 215055"/>
          <p:cNvSpPr>
            <a:spLocks noChangeArrowheads="1"/>
          </p:cNvSpPr>
          <p:nvPr/>
        </p:nvSpPr>
        <p:spPr bwMode="auto">
          <a:xfrm>
            <a:off x="7086600" y="5257801"/>
            <a:ext cx="6096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5</a:t>
            </a:r>
            <a:endParaRPr lang="vi-VN" altLang="en-US" sz="2800" b="1">
              <a:solidFill>
                <a:srgbClr val="000000"/>
              </a:solidFill>
              <a:latin typeface="Times New Roman" panose="02020603050405020304" pitchFamily="18" charset="0"/>
            </a:endParaRPr>
          </a:p>
        </p:txBody>
      </p:sp>
      <p:sp>
        <p:nvSpPr>
          <p:cNvPr id="215067" name="Rectangles 215066"/>
          <p:cNvSpPr>
            <a:spLocks noChangeArrowheads="1"/>
          </p:cNvSpPr>
          <p:nvPr/>
        </p:nvSpPr>
        <p:spPr bwMode="auto">
          <a:xfrm>
            <a:off x="6172200" y="1"/>
            <a:ext cx="4572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1</a:t>
            </a:r>
            <a:endParaRPr lang="vi-VN" altLang="en-US" sz="2800" b="1">
              <a:solidFill>
                <a:srgbClr val="000000"/>
              </a:solidFill>
              <a:latin typeface="Times New Roman" panose="02020603050405020304" pitchFamily="18" charset="0"/>
            </a:endParaRPr>
          </a:p>
        </p:txBody>
      </p:sp>
      <p:sp>
        <p:nvSpPr>
          <p:cNvPr id="215068" name="Rectangles 215067"/>
          <p:cNvSpPr>
            <a:spLocks noChangeArrowheads="1"/>
          </p:cNvSpPr>
          <p:nvPr/>
        </p:nvSpPr>
        <p:spPr bwMode="auto">
          <a:xfrm>
            <a:off x="5562600" y="606285"/>
            <a:ext cx="19050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Băng dài</a:t>
            </a:r>
            <a:endParaRPr lang="vi-VN" altLang="en-US" sz="2800" b="1">
              <a:solidFill>
                <a:srgbClr val="000000"/>
              </a:solidFill>
              <a:latin typeface="Times New Roman" panose="02020603050405020304" pitchFamily="18" charset="0"/>
            </a:endParaRPr>
          </a:p>
        </p:txBody>
      </p:sp>
      <p:sp>
        <p:nvSpPr>
          <p:cNvPr id="215069" name="Rectangles 215068"/>
          <p:cNvSpPr>
            <a:spLocks noChangeArrowheads="1"/>
          </p:cNvSpPr>
          <p:nvPr/>
        </p:nvSpPr>
        <p:spPr bwMode="auto">
          <a:xfrm>
            <a:off x="1828800" y="5635484"/>
            <a:ext cx="28194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Chữ nhật đứng</a:t>
            </a:r>
            <a:endParaRPr lang="vi-VN" altLang="en-US" sz="2400" b="1">
              <a:solidFill>
                <a:srgbClr val="000000"/>
              </a:solidFill>
              <a:latin typeface="Times New Roman" panose="02020603050405020304" pitchFamily="18" charset="0"/>
            </a:endParaRPr>
          </a:p>
        </p:txBody>
      </p:sp>
      <p:sp>
        <p:nvSpPr>
          <p:cNvPr id="215070" name="Rectangles 215069"/>
          <p:cNvSpPr>
            <a:spLocks noChangeArrowheads="1"/>
          </p:cNvSpPr>
          <p:nvPr/>
        </p:nvSpPr>
        <p:spPr bwMode="auto">
          <a:xfrm>
            <a:off x="4419600" y="3806684"/>
            <a:ext cx="34290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Chữ nhật ngang</a:t>
            </a:r>
            <a:endParaRPr lang="vi-VN" altLang="en-US" sz="2400" b="1">
              <a:solidFill>
                <a:srgbClr val="000000"/>
              </a:solidFill>
              <a:latin typeface="Times New Roman" panose="02020603050405020304" pitchFamily="18" charset="0"/>
            </a:endParaRPr>
          </a:p>
        </p:txBody>
      </p:sp>
      <p:sp>
        <p:nvSpPr>
          <p:cNvPr id="215071" name="Rectangles 215070"/>
          <p:cNvSpPr>
            <a:spLocks noChangeArrowheads="1"/>
          </p:cNvSpPr>
          <p:nvPr/>
        </p:nvSpPr>
        <p:spPr bwMode="auto">
          <a:xfrm>
            <a:off x="7696200" y="3882884"/>
            <a:ext cx="28194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Mảng vuông</a:t>
            </a:r>
            <a:endParaRPr lang="vi-VN" altLang="en-US" sz="2400" b="1">
              <a:solidFill>
                <a:srgbClr val="000000"/>
              </a:solidFill>
              <a:latin typeface="Times New Roman" panose="02020603050405020304" pitchFamily="18" charset="0"/>
            </a:endParaRPr>
          </a:p>
        </p:txBody>
      </p:sp>
      <p:sp>
        <p:nvSpPr>
          <p:cNvPr id="215072" name="Rectangles 215071"/>
          <p:cNvSpPr>
            <a:spLocks noChangeArrowheads="1"/>
          </p:cNvSpPr>
          <p:nvPr/>
        </p:nvSpPr>
        <p:spPr bwMode="auto">
          <a:xfrm>
            <a:off x="5181600" y="5711684"/>
            <a:ext cx="45720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Chữ nhật ngang</a:t>
            </a:r>
            <a:endParaRPr lang="vi-VN" altLang="en-US" sz="2400" b="1">
              <a:solidFill>
                <a:srgbClr val="000000"/>
              </a:solidFill>
              <a:latin typeface="Times New Roman" panose="02020603050405020304" pitchFamily="18" charset="0"/>
            </a:endParaRPr>
          </a:p>
        </p:txBody>
      </p:sp>
      <p:pic>
        <p:nvPicPr>
          <p:cNvPr id="19473" name="Picture 215072" descr="khẩu hiệu chữ nhật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2282684"/>
            <a:ext cx="1676400" cy="15240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215067"/>
                                        </p:tgtEl>
                                      </p:cBhvr>
                                    </p:animEffect>
                                    <p:set>
                                      <p:cBhvr>
                                        <p:cTn id="7" dur="1" fill="hold">
                                          <p:stCondLst>
                                            <p:cond delay="499"/>
                                          </p:stCondLst>
                                        </p:cTn>
                                        <p:tgtEl>
                                          <p:spTgt spid="215067"/>
                                        </p:tgtEl>
                                        <p:attrNameLst>
                                          <p:attrName>style.visibility</p:attrName>
                                        </p:attrNameLst>
                                      </p:cBhvr>
                                      <p:to>
                                        <p:strVal val="hidden"/>
                                      </p:to>
                                    </p:set>
                                  </p:childTnLst>
                                </p:cTn>
                              </p:par>
                              <p:par>
                                <p:cTn id="8" presetID="16" presetClass="exit" presetSubtype="26" fill="hold" grpId="0" nodeType="withEffect">
                                  <p:stCondLst>
                                    <p:cond delay="0"/>
                                  </p:stCondLst>
                                  <p:childTnLst>
                                    <p:animEffect transition="out" filter="barn(inHorizontal)">
                                      <p:cBhvr>
                                        <p:cTn id="9" dur="500"/>
                                        <p:tgtEl>
                                          <p:spTgt spid="215054"/>
                                        </p:tgtEl>
                                      </p:cBhvr>
                                    </p:animEffect>
                                    <p:set>
                                      <p:cBhvr>
                                        <p:cTn id="10" dur="1" fill="hold">
                                          <p:stCondLst>
                                            <p:cond delay="499"/>
                                          </p:stCondLst>
                                        </p:cTn>
                                        <p:tgtEl>
                                          <p:spTgt spid="215054"/>
                                        </p:tgtEl>
                                        <p:attrNameLst>
                                          <p:attrName>style.visibility</p:attrName>
                                        </p:attrNameLst>
                                      </p:cBhvr>
                                      <p:to>
                                        <p:strVal val="hidden"/>
                                      </p:to>
                                    </p:set>
                                  </p:childTnLst>
                                </p:cTn>
                              </p:par>
                              <p:par>
                                <p:cTn id="11" presetID="16" presetClass="exit" presetSubtype="26" fill="hold" grpId="0" nodeType="withEffect">
                                  <p:stCondLst>
                                    <p:cond delay="0"/>
                                  </p:stCondLst>
                                  <p:childTnLst>
                                    <p:animEffect transition="out" filter="barn(inHorizontal)">
                                      <p:cBhvr>
                                        <p:cTn id="12" dur="500"/>
                                        <p:tgtEl>
                                          <p:spTgt spid="215052"/>
                                        </p:tgtEl>
                                      </p:cBhvr>
                                    </p:animEffect>
                                    <p:set>
                                      <p:cBhvr>
                                        <p:cTn id="13" dur="1" fill="hold">
                                          <p:stCondLst>
                                            <p:cond delay="499"/>
                                          </p:stCondLst>
                                        </p:cTn>
                                        <p:tgtEl>
                                          <p:spTgt spid="215052"/>
                                        </p:tgtEl>
                                        <p:attrNameLst>
                                          <p:attrName>style.visibility</p:attrName>
                                        </p:attrNameLst>
                                      </p:cBhvr>
                                      <p:to>
                                        <p:strVal val="hidden"/>
                                      </p:to>
                                    </p:set>
                                  </p:childTnLst>
                                </p:cTn>
                              </p:par>
                              <p:par>
                                <p:cTn id="14" presetID="16" presetClass="exit" presetSubtype="26" fill="hold" grpId="0" nodeType="withEffect">
                                  <p:stCondLst>
                                    <p:cond delay="0"/>
                                  </p:stCondLst>
                                  <p:childTnLst>
                                    <p:animEffect transition="out" filter="barn(inHorizontal)">
                                      <p:cBhvr>
                                        <p:cTn id="15" dur="500"/>
                                        <p:tgtEl>
                                          <p:spTgt spid="215055"/>
                                        </p:tgtEl>
                                      </p:cBhvr>
                                    </p:animEffect>
                                    <p:set>
                                      <p:cBhvr>
                                        <p:cTn id="16" dur="1" fill="hold">
                                          <p:stCondLst>
                                            <p:cond delay="499"/>
                                          </p:stCondLst>
                                        </p:cTn>
                                        <p:tgtEl>
                                          <p:spTgt spid="215055"/>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500"/>
                                        <p:tgtEl>
                                          <p:spTgt spid="215056"/>
                                        </p:tgtEl>
                                      </p:cBhvr>
                                    </p:animEffect>
                                    <p:set>
                                      <p:cBhvr>
                                        <p:cTn id="19" dur="1" fill="hold">
                                          <p:stCondLst>
                                            <p:cond delay="499"/>
                                          </p:stCondLst>
                                        </p:cTn>
                                        <p:tgtEl>
                                          <p:spTgt spid="21505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15068"/>
                                        </p:tgtEl>
                                        <p:attrNameLst>
                                          <p:attrName>style.visibility</p:attrName>
                                        </p:attrNameLst>
                                      </p:cBhvr>
                                      <p:to>
                                        <p:strVal val="visible"/>
                                      </p:to>
                                    </p:set>
                                    <p:animEffect transition="in" filter="strips(downLeft)">
                                      <p:cBhvr>
                                        <p:cTn id="24" dur="500"/>
                                        <p:tgtEl>
                                          <p:spTgt spid="215068"/>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15069"/>
                                        </p:tgtEl>
                                        <p:attrNameLst>
                                          <p:attrName>style.visibility</p:attrName>
                                        </p:attrNameLst>
                                      </p:cBhvr>
                                      <p:to>
                                        <p:strVal val="visible"/>
                                      </p:to>
                                    </p:set>
                                    <p:animEffect transition="in" filter="strips(downLeft)">
                                      <p:cBhvr>
                                        <p:cTn id="27" dur="500"/>
                                        <p:tgtEl>
                                          <p:spTgt spid="21506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215070"/>
                                        </p:tgtEl>
                                        <p:attrNameLst>
                                          <p:attrName>style.visibility</p:attrName>
                                        </p:attrNameLst>
                                      </p:cBhvr>
                                      <p:to>
                                        <p:strVal val="visible"/>
                                      </p:to>
                                    </p:set>
                                    <p:animEffect transition="in" filter="strips(downLeft)">
                                      <p:cBhvr>
                                        <p:cTn id="30" dur="500"/>
                                        <p:tgtEl>
                                          <p:spTgt spid="215070"/>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215071"/>
                                        </p:tgtEl>
                                        <p:attrNameLst>
                                          <p:attrName>style.visibility</p:attrName>
                                        </p:attrNameLst>
                                      </p:cBhvr>
                                      <p:to>
                                        <p:strVal val="visible"/>
                                      </p:to>
                                    </p:set>
                                    <p:animEffect transition="in" filter="strips(downLeft)">
                                      <p:cBhvr>
                                        <p:cTn id="33" dur="500"/>
                                        <p:tgtEl>
                                          <p:spTgt spid="215071"/>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215072"/>
                                        </p:tgtEl>
                                        <p:attrNameLst>
                                          <p:attrName>style.visibility</p:attrName>
                                        </p:attrNameLst>
                                      </p:cBhvr>
                                      <p:to>
                                        <p:strVal val="visible"/>
                                      </p:to>
                                    </p:set>
                                    <p:animEffect transition="in" filter="strips(downLeft)">
                                      <p:cBhvr>
                                        <p:cTn id="36" dur="500"/>
                                        <p:tgtEl>
                                          <p:spTgt spid="215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2" grpId="0" animBg="1"/>
      <p:bldP spid="215054" grpId="0" animBg="1"/>
      <p:bldP spid="215055" grpId="0" animBg="1"/>
      <p:bldP spid="215056" grpId="0" animBg="1"/>
      <p:bldP spid="215067" grpId="0" animBg="1"/>
      <p:bldP spid="215068" grpId="0" animBg="1"/>
      <p:bldP spid="215069" grpId="0" animBg="1"/>
      <p:bldP spid="215070" grpId="0" animBg="1"/>
      <p:bldP spid="215071" grpId="0" animBg="1"/>
      <p:bldP spid="2150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3794" name="Picture 244748" descr="khẩu hiệu đ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72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44749" descr="khẩu hiệu gioa thô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819400"/>
            <a:ext cx="3219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44750" descr="khẩu hiệu giao thông h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743200"/>
            <a:ext cx="358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84594" cy="1257613"/>
          </a:xfrm>
        </p:spPr>
        <p:txBody>
          <a:bodyPr>
            <a:normAutofit/>
          </a:bodyPr>
          <a:lstStyle/>
          <a:p>
            <a:pPr algn="ctr"/>
            <a:r>
              <a:rPr lang="vi-VN" sz="3200" dirty="0" smtClean="0">
                <a:solidFill>
                  <a:srgbClr val="FF0000"/>
                </a:solidFill>
              </a:rPr>
              <a:t>3. LUYỆN TẬP</a:t>
            </a:r>
            <a:endParaRPr lang="en-US" sz="3200" dirty="0">
              <a:solidFill>
                <a:srgbClr val="FF0000"/>
              </a:solidFill>
            </a:endParaRPr>
          </a:p>
        </p:txBody>
      </p:sp>
      <p:sp>
        <p:nvSpPr>
          <p:cNvPr id="3" name="Content Placeholder 2"/>
          <p:cNvSpPr>
            <a:spLocks noGrp="1"/>
          </p:cNvSpPr>
          <p:nvPr>
            <p:ph idx="1"/>
          </p:nvPr>
        </p:nvSpPr>
        <p:spPr>
          <a:xfrm>
            <a:off x="838200" y="1622738"/>
            <a:ext cx="10515600" cy="4554225"/>
          </a:xfrm>
        </p:spPr>
        <p:txBody>
          <a:bodyPr/>
          <a:lstStyle/>
          <a:p>
            <a:r>
              <a:rPr lang="fr-FR"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Em hãy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Yêu cầu:</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a:t> </a:t>
            </a: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2591604" y="191552"/>
            <a:ext cx="5573601" cy="146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38199" y="365125"/>
            <a:ext cx="9348989" cy="5811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6656" y="1622740"/>
            <a:ext cx="11170544" cy="3682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  Em cần nhớ: </a:t>
            </a: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HS biết sử dụng tác phẩm của mình để ứng dụng, sáng tạo các sản </a:t>
            </a:r>
            <a:r>
              <a:rPr lang="en-US" dirty="0" smtClean="0">
                <a:latin typeface="Times New Roman" panose="02020603050405020304" pitchFamily="18" charset="0"/>
                <a:cs typeface="Times New Roman" panose="02020603050405020304" pitchFamily="18" charset="0"/>
              </a:rPr>
              <a:t>phẩm phục </a:t>
            </a:r>
            <a:r>
              <a:rPr lang="en-US" dirty="0">
                <a:latin typeface="Times New Roman" panose="02020603050405020304" pitchFamily="18" charset="0"/>
                <a:cs typeface="Times New Roman" panose="02020603050405020304" pitchFamily="18" charset="0"/>
              </a:rPr>
              <a:t>vụ đời sống như: Thiết kế khâu hiệu trang trí lớp học, tham gia thiết kế khẩu hiệu biểu ngữ trong các cuộc thi về bảo vệ môi trường, an toàn giao thông...</a:t>
            </a:r>
          </a:p>
          <a:p>
            <a:r>
              <a:rPr lang="en-US" dirty="0">
                <a:latin typeface="Times New Roman" panose="02020603050405020304" pitchFamily="18" charset="0"/>
                <a:cs typeface="Times New Roman" panose="02020603050405020304" pitchFamily="18" charset="0"/>
              </a:rPr>
              <a:t>- Khẩu hiệu, biểu ngữ và sản phẩm mĩ thuật ứng dụng để truyền đạt thông tin tạo ấn tượng mạnh cho người xem</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Có nhiều cách để thiết kế khẩu hiệu, biểu ngữ đẹp như: Kết hợp các kiểu chữ, hiệu ứng hình ảnh, màu sắc và kích thước chữ khác nhau</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Chuẩn bị cho bài học tiếp theo. </a:t>
            </a:r>
            <a:r>
              <a:rPr lang="vi-VN" b="1" dirty="0">
                <a:latin typeface="Times New Roman" panose="02020603050405020304" pitchFamily="18" charset="0"/>
                <a:cs typeface="Times New Roman" panose="02020603050405020304" pitchFamily="18" charset="0"/>
              </a:rPr>
              <a:t>Bài </a:t>
            </a:r>
            <a:r>
              <a:rPr lang="en-US" b="1" dirty="0">
                <a:latin typeface="Times New Roman" panose="02020603050405020304" pitchFamily="18" charset="0"/>
                <a:cs typeface="Times New Roman" panose="02020603050405020304" pitchFamily="18" charset="0"/>
              </a:rPr>
              <a:t>8</a:t>
            </a:r>
            <a:r>
              <a:rPr lang="vi-VN"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Thiết kế bìa sách</a:t>
            </a:r>
            <a:r>
              <a:rPr lang="vi-VN"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GV nhận xét, đánh giá </a:t>
            </a:r>
            <a:r>
              <a:rPr lang="en-US" dirty="0">
                <a:latin typeface="Times New Roman" panose="02020603050405020304" pitchFamily="18" charset="0"/>
                <a:cs typeface="Times New Roman" panose="02020603050405020304" pitchFamily="18" charset="0"/>
              </a:rPr>
              <a:t>tiết học</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792"/>
          </a:xfrm>
        </p:spPr>
        <p:txBody>
          <a:bodyPr>
            <a:noAutofit/>
          </a:bodyPr>
          <a:lstStyle/>
          <a:p>
            <a:r>
              <a:rPr lang="vi-VN" sz="3200" dirty="0" smtClean="0"/>
              <a:t>Câu 1: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Lênin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838200" y="3152146"/>
          <a:ext cx="10515600" cy="1252429"/>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1252429">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N</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Ữ</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A</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M</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Ã</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Content Placeholder 3"/>
          <p:cNvGraphicFramePr/>
          <p:nvPr/>
        </p:nvGraphicFramePr>
        <p:xfrm>
          <a:off x="838200" y="3161071"/>
          <a:ext cx="10515600" cy="1230625"/>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1230625">
                <a:tc>
                  <a:txBody>
                    <a:bodyPr/>
                    <a:lstStyle/>
                    <a:p>
                      <a:endParaRPr 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dirty="0" smtClean="0"/>
              <a:t>Câu 2:</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5" name="Content Placeholder 3"/>
          <p:cNvGraphicFramePr/>
          <p:nvPr/>
        </p:nvGraphicFramePr>
        <p:xfrm>
          <a:off x="838200" y="3448363"/>
          <a:ext cx="10515600" cy="1125783"/>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1125783">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Đ</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Đ</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Ô</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V</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Ớ</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À</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N</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Content Placeholder 3"/>
          <p:cNvGraphicFramePr/>
          <p:nvPr/>
        </p:nvGraphicFramePr>
        <p:xfrm>
          <a:off x="838200" y="3448361"/>
          <a:ext cx="10515600" cy="1123637"/>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1123637">
                <a:tc>
                  <a:txBody>
                    <a:bodyPr/>
                    <a:lstStyle/>
                    <a:p>
                      <a:endParaRPr 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38200" y="3056692"/>
          <a:ext cx="10515600" cy="1837280"/>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918640">
                <a:tc>
                  <a:txBody>
                    <a:bodyPr/>
                    <a:lstStyle/>
                    <a:p>
                      <a:pPr algn="ctr"/>
                      <a:r>
                        <a:rPr lang="vi-VN" b="1" dirty="0" smtClean="0">
                          <a:solidFill>
                            <a:schemeClr val="tx1"/>
                          </a:solidFill>
                        </a:rPr>
                        <a:t>M</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U</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Ố</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N</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B</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Ế</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T</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P</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Ả</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Ỏ</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8640">
                <a:tc>
                  <a:txBody>
                    <a:bodyPr/>
                    <a:lstStyle/>
                    <a:p>
                      <a:pPr algn="ctr"/>
                      <a:r>
                        <a:rPr lang="vi-VN" b="1" dirty="0" smtClean="0">
                          <a:solidFill>
                            <a:schemeClr val="tx1"/>
                          </a:solidFill>
                        </a:rPr>
                        <a:t>M</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U</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Ố</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N</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G</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Ỏ</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P</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Ả</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Ọ</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C</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p:txBody>
          <a:bodyPr>
            <a:normAutofit fontScale="90000"/>
          </a:bodyPr>
          <a:lstStyle/>
          <a:p>
            <a:r>
              <a:rPr lang="vi-VN" dirty="0"/>
              <a:t>Câu </a:t>
            </a:r>
            <a:r>
              <a:rPr lang="vi-VN" dirty="0" smtClean="0"/>
              <a:t>3: </a:t>
            </a:r>
            <a:r>
              <a:rPr lang="en-US" dirty="0" err="1" smtClean="0"/>
              <a:t>Câu</a:t>
            </a:r>
            <a:r>
              <a:rPr lang="en-US" dirty="0" smtClean="0"/>
              <a:t> </a:t>
            </a:r>
            <a:r>
              <a:rPr lang="en-US" dirty="0" err="1"/>
              <a:t>khẩu</a:t>
            </a:r>
            <a:r>
              <a:rPr lang="en-US" dirty="0"/>
              <a:t> </a:t>
            </a:r>
            <a:r>
              <a:rPr lang="en-US" dirty="0" err="1"/>
              <a:t>hiệu</a:t>
            </a:r>
            <a:r>
              <a:rPr lang="en-US" dirty="0"/>
              <a:t> </a:t>
            </a:r>
            <a:r>
              <a:rPr lang="en-US" dirty="0" err="1"/>
              <a:t>về</a:t>
            </a:r>
            <a:r>
              <a:rPr lang="en-US" dirty="0"/>
              <a:t> </a:t>
            </a:r>
            <a:r>
              <a:rPr lang="en-US" dirty="0" err="1"/>
              <a:t>việc</a:t>
            </a:r>
            <a:r>
              <a:rPr lang="en-US" dirty="0"/>
              <a:t> </a:t>
            </a:r>
            <a:r>
              <a:rPr lang="en-US" dirty="0" err="1"/>
              <a:t>muốn</a:t>
            </a:r>
            <a:r>
              <a:rPr lang="en-US" dirty="0"/>
              <a:t> </a:t>
            </a:r>
            <a:r>
              <a:rPr lang="en-US" dirty="0" err="1"/>
              <a:t>biết</a:t>
            </a:r>
            <a:r>
              <a:rPr lang="en-US" dirty="0"/>
              <a:t> </a:t>
            </a:r>
            <a:r>
              <a:rPr lang="en-US" dirty="0" err="1"/>
              <a:t>và</a:t>
            </a:r>
            <a:r>
              <a:rPr lang="en-US" dirty="0"/>
              <a:t> </a:t>
            </a:r>
            <a:r>
              <a:rPr lang="en-US" dirty="0" err="1"/>
              <a:t>muốn</a:t>
            </a:r>
            <a:r>
              <a:rPr lang="en-US" dirty="0"/>
              <a:t> </a:t>
            </a:r>
            <a:r>
              <a:rPr lang="en-US" dirty="0" err="1"/>
              <a:t>học</a:t>
            </a:r>
            <a:r>
              <a:rPr lang="vi-VN" dirty="0"/>
              <a:t>?</a:t>
            </a: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838200" y="3023359"/>
          <a:ext cx="10515600" cy="1870612"/>
        </p:xfrm>
        <a:graphic>
          <a:graphicData uri="http://schemas.openxmlformats.org/drawingml/2006/table">
            <a:tbl>
              <a:tblPr firstRow="1" bandRow="1">
                <a:tableStyleId>{5C22544A-7EE6-4342-B048-85BDC9FD1C3A}</a:tableStyleId>
              </a:tblPr>
              <a:tblGrid>
                <a:gridCol w="701040"/>
                <a:gridCol w="701040"/>
                <a:gridCol w="701040"/>
                <a:gridCol w="701040"/>
                <a:gridCol w="701040"/>
                <a:gridCol w="701040"/>
                <a:gridCol w="701040"/>
                <a:gridCol w="701040"/>
                <a:gridCol w="701040"/>
                <a:gridCol w="701040"/>
                <a:gridCol w="701040"/>
                <a:gridCol w="701040"/>
                <a:gridCol w="701040"/>
                <a:gridCol w="701040"/>
                <a:gridCol w="701040"/>
              </a:tblGrid>
              <a:tr h="935306">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306">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838200" y="643944"/>
            <a:ext cx="273545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13" name="Object 12"/>
          <p:cNvGraphicFramePr>
            <a:graphicFrameLocks noChangeAspect="1"/>
          </p:cNvGraphicFramePr>
          <p:nvPr/>
        </p:nvGraphicFramePr>
        <p:xfrm>
          <a:off x="838199" y="412124"/>
          <a:ext cx="5201991" cy="3374265"/>
        </p:xfrm>
        <a:graphic>
          <a:graphicData uri="http://schemas.openxmlformats.org/presentationml/2006/ole">
            <mc:AlternateContent xmlns:mc="http://schemas.openxmlformats.org/markup-compatibility/2006">
              <mc:Choice xmlns:v="urn:schemas-microsoft-com:vml" Requires="v">
                <p:oleObj spid="_x0000_s1147" name="Ảnh Bitmap" r:id="rId3" imgW="2959100" imgH="2381250" progId="Paint.Picture">
                  <p:embed/>
                </p:oleObj>
              </mc:Choice>
              <mc:Fallback>
                <p:oleObj name="Ảnh Bitmap" r:id="rId3" imgW="2959100" imgH="2381250"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412124"/>
                        <a:ext cx="5201991" cy="3374265"/>
                      </a:xfrm>
                      <a:prstGeom prst="rect">
                        <a:avLst/>
                      </a:prstGeom>
                      <a:noFill/>
                    </p:spPr>
                  </p:pic>
                </p:oleObj>
              </mc:Fallback>
            </mc:AlternateContent>
          </a:graphicData>
        </a:graphic>
      </p:graphicFrame>
      <p:sp>
        <p:nvSpPr>
          <p:cNvPr id="16" name="Rectangle 14"/>
          <p:cNvSpPr>
            <a:spLocks noChangeArrowheads="1"/>
          </p:cNvSpPr>
          <p:nvPr/>
        </p:nvSpPr>
        <p:spPr bwMode="auto">
          <a:xfrm>
            <a:off x="6040191" y="6439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7" name="Object 16"/>
          <p:cNvGraphicFramePr>
            <a:graphicFrameLocks noChangeAspect="1"/>
          </p:cNvGraphicFramePr>
          <p:nvPr/>
        </p:nvGraphicFramePr>
        <p:xfrm>
          <a:off x="6748530" y="412124"/>
          <a:ext cx="4636394" cy="3290832"/>
        </p:xfrm>
        <a:graphic>
          <a:graphicData uri="http://schemas.openxmlformats.org/presentationml/2006/ole">
            <mc:AlternateContent xmlns:mc="http://schemas.openxmlformats.org/markup-compatibility/2006">
              <mc:Choice xmlns:v="urn:schemas-microsoft-com:vml" Requires="v">
                <p:oleObj spid="_x0000_s1148" name="Ảnh Bitmap" r:id="rId5" imgW="2686050" imgH="2736850" progId="Paint.Picture">
                  <p:embed/>
                </p:oleObj>
              </mc:Choice>
              <mc:Fallback>
                <p:oleObj name="Ảnh Bitmap" r:id="rId5" imgW="2686050" imgH="2736850" progId="Paint.Picture">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530" y="412124"/>
                        <a:ext cx="4636394" cy="3290832"/>
                      </a:xfrm>
                      <a:prstGeom prst="rect">
                        <a:avLst/>
                      </a:prstGeom>
                      <a:noFill/>
                    </p:spPr>
                  </p:pic>
                </p:oleObj>
              </mc:Fallback>
            </mc:AlternateContent>
          </a:graphicData>
        </a:graphic>
      </p:graphicFrame>
      <p:sp>
        <p:nvSpPr>
          <p:cNvPr id="20" name="Rectangle 18"/>
          <p:cNvSpPr>
            <a:spLocks noChangeArrowheads="1"/>
          </p:cNvSpPr>
          <p:nvPr/>
        </p:nvSpPr>
        <p:spPr bwMode="auto">
          <a:xfrm>
            <a:off x="838200" y="4172755"/>
            <a:ext cx="177526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21" name="Object 20"/>
          <p:cNvGraphicFramePr>
            <a:graphicFrameLocks noChangeAspect="1"/>
          </p:cNvGraphicFramePr>
          <p:nvPr/>
        </p:nvGraphicFramePr>
        <p:xfrm>
          <a:off x="838200" y="3940937"/>
          <a:ext cx="5060324" cy="2586641"/>
        </p:xfrm>
        <a:graphic>
          <a:graphicData uri="http://schemas.openxmlformats.org/presentationml/2006/ole">
            <mc:AlternateContent xmlns:mc="http://schemas.openxmlformats.org/markup-compatibility/2006">
              <mc:Choice xmlns:v="urn:schemas-microsoft-com:vml" Requires="v">
                <p:oleObj spid="_x0000_s1149" name="Ảnh Bitmap" r:id="rId7" imgW="2965450" imgH="2197100" progId="Paint.Picture">
                  <p:embed/>
                </p:oleObj>
              </mc:Choice>
              <mc:Fallback>
                <p:oleObj name="Ảnh Bitmap" r:id="rId7" imgW="2965450" imgH="2197100" progId="Paint.Picture">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940937"/>
                        <a:ext cx="5060324" cy="2586641"/>
                      </a:xfrm>
                      <a:prstGeom prst="rect">
                        <a:avLst/>
                      </a:prstGeom>
                      <a:noFill/>
                    </p:spPr>
                  </p:pic>
                </p:oleObj>
              </mc:Fallback>
            </mc:AlternateContent>
          </a:graphicData>
        </a:graphic>
      </p:graphicFrame>
      <p:sp>
        <p:nvSpPr>
          <p:cNvPr id="22" name="Rectangle 20"/>
          <p:cNvSpPr>
            <a:spLocks noChangeArrowheads="1"/>
          </p:cNvSpPr>
          <p:nvPr/>
        </p:nvSpPr>
        <p:spPr bwMode="auto">
          <a:xfrm>
            <a:off x="6851560" y="3934776"/>
            <a:ext cx="147615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23" name="Object 22"/>
          <p:cNvGraphicFramePr>
            <a:graphicFrameLocks noChangeAspect="1"/>
          </p:cNvGraphicFramePr>
          <p:nvPr/>
        </p:nvGraphicFramePr>
        <p:xfrm>
          <a:off x="6851560" y="3934776"/>
          <a:ext cx="4267014" cy="2797328"/>
        </p:xfrm>
        <a:graphic>
          <a:graphicData uri="http://schemas.openxmlformats.org/presentationml/2006/ole">
            <mc:AlternateContent xmlns:mc="http://schemas.openxmlformats.org/markup-compatibility/2006">
              <mc:Choice xmlns:v="urn:schemas-microsoft-com:vml" Requires="v">
                <p:oleObj spid="_x0000_s1150" name="Ảnh Bitmap" r:id="rId9" imgW="5949950" imgH="2533650" progId="Paint.Picture">
                  <p:embed/>
                </p:oleObj>
              </mc:Choice>
              <mc:Fallback>
                <p:oleObj name="Ảnh Bitmap" r:id="rId9" imgW="5949950" imgH="2533650" progId="Paint.Picture">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1560" y="3934776"/>
                        <a:ext cx="4267014" cy="2797328"/>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t>PHIẾU HỌC TẬP </a:t>
            </a:r>
            <a:endParaRPr lang="en-US" dirty="0"/>
          </a:p>
        </p:txBody>
      </p:sp>
      <p:sp>
        <p:nvSpPr>
          <p:cNvPr id="6" name="Content Placeholder 5"/>
          <p:cNvSpPr>
            <a:spLocks noGrp="1"/>
          </p:cNvSpPr>
          <p:nvPr>
            <p:ph idx="1"/>
          </p:nvPr>
        </p:nvSpPr>
        <p:spPr>
          <a:xfrm>
            <a:off x="838200" y="1825625"/>
            <a:ext cx="11229304" cy="4351338"/>
          </a:xfrm>
        </p:spPr>
        <p:txBody>
          <a:bodyPr>
            <a:normAutofit fontScale="92500"/>
          </a:bodyPr>
          <a:lstStyle/>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1</a:t>
            </a:r>
            <a:r>
              <a:rPr lang="vi-VN" b="1" dirty="0">
                <a:latin typeface="Times New Roman" panose="02020603050405020304" pitchFamily="18" charset="0"/>
                <a:cs typeface="Times New Roman" panose="02020603050405020304" pitchFamily="18" charset="0"/>
              </a:rPr>
              <a:t>:</a:t>
            </a:r>
            <a:r>
              <a:rPr lang="vi-VN"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chữ</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down)">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down)">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down)">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down)">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wipe(down)">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Effect transition="in" filter="wipe(down)">
                                      <p:cBhvr>
                                        <p:cTn id="5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8799"/>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Câu 1: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Câu 2: </a:t>
            </a:r>
            <a:r>
              <a:rPr lang="en-US" dirty="0" err="1" smtClean="0">
                <a:latin typeface="Times New Roman" panose="02020603050405020304" pitchFamily="18" charset="0"/>
                <a:cs typeface="Times New Roman" panose="02020603050405020304" pitchFamily="18" charset="0"/>
              </a:rPr>
              <a:t>Khẩu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a:t>
            </a:r>
          </a:p>
          <a:p>
            <a:pPr marL="0" indent="0">
              <a:buNone/>
            </a:pPr>
            <a:r>
              <a:rPr lang="vi-VN" dirty="0" smtClean="0">
                <a:latin typeface="Times New Roman" panose="02020603050405020304" pitchFamily="18" charset="0"/>
                <a:cs typeface="Times New Roman" panose="02020603050405020304" pitchFamily="18" charset="0"/>
              </a:rPr>
              <a:t>Câu 3: Nghệ thuật sử dụng chữ trong thiết kế khẩu hiệu, biểu ngữ bao gồm các hình thức sử dụng kiểu chữ cơ bản, chữ biến thể hoặc chữ cách điệu tùy theo mục đích của thông tin.</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634</Words>
  <Application>Microsoft Office PowerPoint</Application>
  <PresentationFormat>Custom</PresentationFormat>
  <Paragraphs>106</Paragraphs>
  <Slides>20</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24" baseType="lpstr">
      <vt:lpstr>Office Theme</vt:lpstr>
      <vt:lpstr>Default Design</vt:lpstr>
      <vt:lpstr>1_Default Design</vt:lpstr>
      <vt:lpstr>Ảnh Bitmap</vt:lpstr>
      <vt:lpstr>PowerPoint Presentation</vt:lpstr>
      <vt:lpstr>PowerPoint Presentation</vt:lpstr>
      <vt:lpstr>Câu 1: Câu nói nổi tiếng của Lênin về học tập?</vt:lpstr>
      <vt:lpstr>Câu 2:Câu nói về mối quan hệ giữa học với hành?</vt:lpstr>
      <vt:lpstr>Câu 3: Câu khẩu hiệu về việc muốn biết và muốn học? </vt:lpstr>
      <vt:lpstr>PowerPoint Presentation</vt:lpstr>
      <vt:lpstr>PHIẾU HỌC TẬP </vt:lpstr>
      <vt:lpstr>PowerPoint Presentation</vt:lpstr>
      <vt:lpstr>PowerPoint Presentation</vt:lpstr>
      <vt:lpstr>PowerPoint Presentation</vt:lpstr>
      <vt:lpstr>PowerPoint Presentation</vt:lpstr>
      <vt:lpstr>PowerPoint Presentation</vt:lpstr>
      <vt:lpstr>Tham khảo một số khẩu hiệu, biểu ngữ</vt:lpstr>
      <vt:lpstr>PowerPoint Presentation</vt:lpstr>
      <vt:lpstr>PowerPoint Presentation</vt:lpstr>
      <vt:lpstr>PowerPoint Presentation</vt:lpstr>
      <vt:lpstr>3. LUYỆN TẬP</vt:lpstr>
      <vt:lpstr>PowerPoint Presentation</vt:lpstr>
      <vt:lpstr>PowerPoint Presentation</vt:lpstr>
      <vt:lpstr>*  Em cần nhớ: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 PC</cp:lastModifiedBy>
  <cp:revision>36</cp:revision>
  <dcterms:created xsi:type="dcterms:W3CDTF">2024-08-07T06:33:00Z</dcterms:created>
  <dcterms:modified xsi:type="dcterms:W3CDTF">2025-05-17T07:32:30Z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B97BFBE87D2242FBAE3C3B27B6765199_13</vt:lpwstr>
  </property>
  <property fmtid="{D5CDD505-2E9C-101B-9397-08002B2CF9AE}" pid="3" name="KSOProductBuildVer">
    <vt:lpwstr>1033-12.2.0.17545</vt:lpwstr>
  </property>
</Properties>
</file>