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3" r:id="rId3"/>
    <p:sldMasterId id="2147483687" r:id="rId4"/>
    <p:sldMasterId id="2147483700" r:id="rId5"/>
    <p:sldMasterId id="2147483735" r:id="rId6"/>
  </p:sldMasterIdLst>
  <p:notesMasterIdLst>
    <p:notesMasterId r:id="rId3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x="18288000" cy="10287000"/>
  <p:notesSz cx="6858000" cy="9144000"/>
  <p:embeddedFontLst>
    <p:embeddedFont>
      <p:font typeface="Play" panose="020B0604020202020204" charset="0"/>
      <p:regular r:id="rId38"/>
      <p:bold r:id="rId39"/>
    </p:embeddedFont>
    <p:embeddedFont>
      <p:font typeface="Calibri" panose="020F0502020204030204" pitchFamily="34" charset="0"/>
      <p:regular r:id="rId40"/>
      <p:bold r:id="rId41"/>
      <p:italic r:id="rId42"/>
      <p:boldItalic r:id="rId43"/>
    </p:embeddedFont>
    <p:embeddedFont>
      <p:font typeface="Microsoft Yahei" panose="020B0503020204020204" pitchFamily="34" charset="-122"/>
      <p:regular r:id="rId44"/>
      <p:bold r:id="rId45"/>
    </p:embeddedFont>
    <p:embeddedFont>
      <p:font typeface="Josefin Sans" panose="020B0604020202020204" charset="0"/>
      <p:regular r:id="rId46"/>
      <p:bold r:id="rId47"/>
      <p:italic r:id="rId48"/>
      <p:boldItalic r:id="rId49"/>
    </p:embeddedFont>
    <p:embeddedFont>
      <p:font typeface="Open Sans" panose="020B0604020202020204" charset="0"/>
      <p:regular r:id="rId50"/>
      <p:bold r:id="rId51"/>
      <p:italic r:id="rId52"/>
      <p:boldItalic r:id="rId53"/>
    </p:embeddedFont>
    <p:embeddedFont>
      <p:font typeface="Patrick Hand" panose="020B0604020202020204" charset="0"/>
      <p:regular r:id="rId54"/>
    </p:embeddedFont>
    <p:embeddedFont>
      <p:font typeface="Arima" panose="020B0604020202020204" charset="0"/>
      <p:bold r:id="rId55"/>
    </p:embeddedFont>
    <p:embeddedFont>
      <p:font typeface="Bebas Neue" panose="020B0604020202020204" charset="0"/>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hsR8Q3o3jJrpK6+gemrVg4HNc/J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0B90B0-CBB3-4840-9AE1-9225D4FDCA11}">
  <a:tblStyle styleId="{780B90B0-CBB3-4840-9AE1-9225D4FDCA1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8883DA93-5EE6-4248-BA1D-FF15D819984D}" styleName="Table_1">
    <a:wholeTbl>
      <a:tcTxStyle b="off" i="off">
        <a:font>
          <a:latin typeface="Calibri"/>
          <a:ea typeface="Calibri"/>
          <a:cs typeface="Calibri"/>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1V>
    <a:band2V>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5"/>
          </a:solidFill>
        </a:fill>
      </a:tcStyle>
    </a:firstRow>
    <a:neCell>
      <a:tcTxStyle/>
      <a:tcStyle>
        <a:tcBdr/>
      </a:tcStyle>
    </a:neCell>
    <a:nwCell>
      <a:tcTxStyle/>
      <a:tcStyle>
        <a:tcBdr/>
      </a:tcStyle>
    </a:nwCell>
  </a:tblStyle>
  <a:tblStyle styleId="{129D00FC-9C0E-456D-875C-9AE09C548C0C}"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6" d="100"/>
          <a:sy n="46" d="100"/>
        </p:scale>
        <p:origin x="756" y="4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2.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2.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0" name="Google Shape;1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3" name="Google Shape;14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4" name="Google Shape;14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3" name="Google Shape;146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2" name="Google Shape;14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9" name="Google Shape;147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0" name="Google Shape;148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1" name="Google Shape;14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8" name="Google Shape;15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3" name="Google Shape;152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0" name="Google Shape;15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6" name="Google Shape;155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7" name="Google Shape;13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4" name="Google Shape;156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2" name="Google Shape;157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9" name="Google Shape;157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5" name="Google Shape;15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7" name="Google Shape;160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3" name="Google Shape;161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3" name="Google Shape;162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2" name="Google Shape;163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1" name="Google Shape;164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7" name="Google Shape;164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8" name="Google Shape;164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8" name="Google Shape;134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4" name="Google Shape;166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5" name="Google Shape;166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6" name="Google Shape;136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0" name="Google Shape;138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6" name="Google Shape;13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2faac1ba39a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g2faac1ba39a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4" name="Google Shape;1404;g2faac1ba39a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5" name="Google Shape;141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nyPPT.com" type="tx">
  <p:cSld name="TITLE_AND_BODY">
    <p:spTree>
      <p:nvGrpSpPr>
        <p:cNvPr id="1" name="Shape 15"/>
        <p:cNvGrpSpPr/>
        <p:nvPr/>
      </p:nvGrpSpPr>
      <p:grpSpPr>
        <a:xfrm>
          <a:off x="0" y="0"/>
          <a:ext cx="0" cy="0"/>
          <a:chOff x="0" y="0"/>
          <a:chExt cx="0" cy="0"/>
        </a:xfrm>
      </p:grpSpPr>
      <p:sp>
        <p:nvSpPr>
          <p:cNvPr id="16" name="Google Shape;16;p32"/>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rgbClr val="888888"/>
                </a:solidFill>
              </a:defRPr>
            </a:lvl1pPr>
            <a:lvl2pPr marL="0" lvl="1" indent="0" algn="r">
              <a:spcBef>
                <a:spcPts val="0"/>
              </a:spcBef>
              <a:buNone/>
              <a:defRPr sz="1800">
                <a:solidFill>
                  <a:srgbClr val="888888"/>
                </a:solidFill>
              </a:defRPr>
            </a:lvl2pPr>
            <a:lvl3pPr marL="0" lvl="2" indent="0" algn="r">
              <a:spcBef>
                <a:spcPts val="0"/>
              </a:spcBef>
              <a:buNone/>
              <a:defRPr sz="1800">
                <a:solidFill>
                  <a:srgbClr val="888888"/>
                </a:solidFill>
              </a:defRPr>
            </a:lvl3pPr>
            <a:lvl4pPr marL="0" lvl="3" indent="0" algn="r">
              <a:spcBef>
                <a:spcPts val="0"/>
              </a:spcBef>
              <a:buNone/>
              <a:defRPr sz="1800">
                <a:solidFill>
                  <a:srgbClr val="888888"/>
                </a:solidFill>
              </a:defRPr>
            </a:lvl4pPr>
            <a:lvl5pPr marL="0" lvl="4" indent="0" algn="r">
              <a:spcBef>
                <a:spcPts val="0"/>
              </a:spcBef>
              <a:buNone/>
              <a:defRPr sz="1800">
                <a:solidFill>
                  <a:srgbClr val="888888"/>
                </a:solidFill>
              </a:defRPr>
            </a:lvl5pPr>
            <a:lvl6pPr marL="0" lvl="5" indent="0" algn="r">
              <a:spcBef>
                <a:spcPts val="0"/>
              </a:spcBef>
              <a:buNone/>
              <a:defRPr sz="1800">
                <a:solidFill>
                  <a:srgbClr val="888888"/>
                </a:solidFill>
              </a:defRPr>
            </a:lvl6pPr>
            <a:lvl7pPr marL="0" lvl="6" indent="0" algn="r">
              <a:spcBef>
                <a:spcPts val="0"/>
              </a:spcBef>
              <a:buNone/>
              <a:defRPr sz="1800">
                <a:solidFill>
                  <a:srgbClr val="888888"/>
                </a:solidFill>
              </a:defRPr>
            </a:lvl7pPr>
            <a:lvl8pPr marL="0" lvl="7" indent="0" algn="r">
              <a:spcBef>
                <a:spcPts val="0"/>
              </a:spcBef>
              <a:buNone/>
              <a:defRPr sz="1800">
                <a:solidFill>
                  <a:srgbClr val="888888"/>
                </a:solidFill>
              </a:defRPr>
            </a:lvl8pPr>
            <a:lvl9pPr marL="0" lvl="8" indent="0" algn="r">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66"/>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66"/>
          <p:cNvSpPr>
            <a:spLocks noGrp="1"/>
          </p:cNvSpPr>
          <p:nvPr>
            <p:ph type="pic" idx="2"/>
          </p:nvPr>
        </p:nvSpPr>
        <p:spPr>
          <a:xfrm>
            <a:off x="7774782" y="1481140"/>
            <a:ext cx="9258300" cy="7310438"/>
          </a:xfrm>
          <a:prstGeom prst="rect">
            <a:avLst/>
          </a:prstGeom>
          <a:noFill/>
          <a:ln>
            <a:noFill/>
          </a:ln>
        </p:spPr>
      </p:sp>
      <p:sp>
        <p:nvSpPr>
          <p:cNvPr id="70" name="Google Shape;70;p66"/>
          <p:cNvSpPr txBox="1">
            <a:spLocks noGrp="1"/>
          </p:cNvSpPr>
          <p:nvPr>
            <p:ph type="body" idx="1"/>
          </p:nvPr>
        </p:nvSpPr>
        <p:spPr>
          <a:xfrm>
            <a:off x="1259683" y="3086102"/>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71" name="Google Shape;71;p66"/>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6"/>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6"/>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6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7"/>
          <p:cNvSpPr txBox="1">
            <a:spLocks noGrp="1"/>
          </p:cNvSpPr>
          <p:nvPr>
            <p:ph type="body" idx="1"/>
          </p:nvPr>
        </p:nvSpPr>
        <p:spPr>
          <a:xfrm rot="5400000">
            <a:off x="5880496" y="-1884758"/>
            <a:ext cx="6527009"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7" name="Google Shape;77;p67"/>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7"/>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7"/>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68"/>
          <p:cNvSpPr txBox="1">
            <a:spLocks noGrp="1"/>
          </p:cNvSpPr>
          <p:nvPr>
            <p:ph type="title"/>
          </p:nvPr>
        </p:nvSpPr>
        <p:spPr>
          <a:xfrm rot="5400000">
            <a:off x="10700148" y="2934895"/>
            <a:ext cx="8717759"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68"/>
          <p:cNvSpPr txBox="1">
            <a:spLocks noGrp="1"/>
          </p:cNvSpPr>
          <p:nvPr>
            <p:ph type="body" idx="1"/>
          </p:nvPr>
        </p:nvSpPr>
        <p:spPr>
          <a:xfrm rot="5400000">
            <a:off x="2699148" y="-894155"/>
            <a:ext cx="8717759"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3" name="Google Shape;83;p68"/>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8"/>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68"/>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3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9" name="Google Shape;99;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
        <p:cNvGrpSpPr/>
        <p:nvPr/>
      </p:nvGrpSpPr>
      <p:grpSpPr>
        <a:xfrm>
          <a:off x="0" y="0"/>
          <a:ext cx="0" cy="0"/>
          <a:chOff x="0" y="0"/>
          <a:chExt cx="0" cy="0"/>
        </a:xfrm>
      </p:grpSpPr>
      <p:sp>
        <p:nvSpPr>
          <p:cNvPr id="103" name="Google Shape;103;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 name="Google Shape;105;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
        <p:cNvGrpSpPr/>
        <p:nvPr/>
      </p:nvGrpSpPr>
      <p:grpSpPr>
        <a:xfrm>
          <a:off x="0" y="0"/>
          <a:ext cx="0" cy="0"/>
          <a:chOff x="0" y="0"/>
          <a:chExt cx="0" cy="0"/>
        </a:xfrm>
      </p:grpSpPr>
      <p:sp>
        <p:nvSpPr>
          <p:cNvPr id="109" name="Google Shape;109;p5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5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1" name="Google Shape;111;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4"/>
        <p:cNvGrpSpPr/>
        <p:nvPr/>
      </p:nvGrpSpPr>
      <p:grpSpPr>
        <a:xfrm>
          <a:off x="0" y="0"/>
          <a:ext cx="0" cy="0"/>
          <a:chOff x="0" y="0"/>
          <a:chExt cx="0" cy="0"/>
        </a:xfrm>
      </p:grpSpPr>
      <p:sp>
        <p:nvSpPr>
          <p:cNvPr id="115" name="Google Shape;115;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5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7" name="Google Shape;117;p5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8" name="Google Shape;11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1"/>
        <p:cNvGrpSpPr/>
        <p:nvPr/>
      </p:nvGrpSpPr>
      <p:grpSpPr>
        <a:xfrm>
          <a:off x="0" y="0"/>
          <a:ext cx="0" cy="0"/>
          <a:chOff x="0" y="0"/>
          <a:chExt cx="0" cy="0"/>
        </a:xfrm>
      </p:grpSpPr>
      <p:sp>
        <p:nvSpPr>
          <p:cNvPr id="122" name="Google Shape;122;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5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4" name="Google Shape;124;p5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5" name="Google Shape;125;p5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6" name="Google Shape;126;p5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7" name="Google Shape;127;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
        <p:cNvGrpSpPr/>
        <p:nvPr/>
      </p:nvGrpSpPr>
      <p:grpSpPr>
        <a:xfrm>
          <a:off x="0" y="0"/>
          <a:ext cx="0" cy="0"/>
          <a:chOff x="0" y="0"/>
          <a:chExt cx="0" cy="0"/>
        </a:xfrm>
      </p:grpSpPr>
      <p:sp>
        <p:nvSpPr>
          <p:cNvPr id="131" name="Google Shape;131;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58"/>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8"/>
          <p:cNvSpPr txBox="1">
            <a:spLocks noGrp="1"/>
          </p:cNvSpPr>
          <p:nvPr>
            <p:ph type="subTitle" idx="1"/>
          </p:nvPr>
        </p:nvSpPr>
        <p:spPr>
          <a:xfrm>
            <a:off x="2286000" y="5403056"/>
            <a:ext cx="13716000" cy="248364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20" name="Google Shape;20;p58"/>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8"/>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8"/>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
        <p:cNvGrpSpPr/>
        <p:nvPr/>
      </p:nvGrpSpPr>
      <p:grpSpPr>
        <a:xfrm>
          <a:off x="0" y="0"/>
          <a:ext cx="0" cy="0"/>
          <a:chOff x="0" y="0"/>
          <a:chExt cx="0" cy="0"/>
        </a:xfrm>
      </p:grpSpPr>
      <p:sp>
        <p:nvSpPr>
          <p:cNvPr id="136" name="Google Shape;136;p5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5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8" name="Google Shape;138;p5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9" name="Google Shape;139;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Google Shape;143;p5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55"/>
          <p:cNvSpPr>
            <a:spLocks noGrp="1"/>
          </p:cNvSpPr>
          <p:nvPr>
            <p:ph type="pic" idx="2"/>
          </p:nvPr>
        </p:nvSpPr>
        <p:spPr>
          <a:xfrm>
            <a:off x="1792288" y="612775"/>
            <a:ext cx="5486400" cy="4114800"/>
          </a:xfrm>
          <a:prstGeom prst="rect">
            <a:avLst/>
          </a:prstGeom>
          <a:noFill/>
          <a:ln>
            <a:noFill/>
          </a:ln>
        </p:spPr>
      </p:sp>
      <p:sp>
        <p:nvSpPr>
          <p:cNvPr id="145" name="Google Shape;145;p5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6" name="Google Shape;146;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Google Shape;150;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5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p5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5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 name="Google Shape;15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6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8"/>
        <p:cNvGrpSpPr/>
        <p:nvPr/>
      </p:nvGrpSpPr>
      <p:grpSpPr>
        <a:xfrm>
          <a:off x="0" y="0"/>
          <a:ext cx="0" cy="0"/>
          <a:chOff x="0" y="0"/>
          <a:chExt cx="0" cy="0"/>
        </a:xfrm>
      </p:grpSpPr>
      <p:sp>
        <p:nvSpPr>
          <p:cNvPr id="169" name="Google Shape;169;p113"/>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Play"/>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113"/>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171" name="Google Shape;171;p1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1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4"/>
        <p:cNvGrpSpPr/>
        <p:nvPr/>
      </p:nvGrpSpPr>
      <p:grpSpPr>
        <a:xfrm>
          <a:off x="0" y="0"/>
          <a:ext cx="0" cy="0"/>
          <a:chOff x="0" y="0"/>
          <a:chExt cx="0" cy="0"/>
        </a:xfrm>
      </p:grpSpPr>
      <p:sp>
        <p:nvSpPr>
          <p:cNvPr id="175" name="Google Shape;175;p114"/>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114"/>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7" name="Google Shape;177;p1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1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1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0"/>
        <p:cNvGrpSpPr/>
        <p:nvPr/>
      </p:nvGrpSpPr>
      <p:grpSpPr>
        <a:xfrm>
          <a:off x="0" y="0"/>
          <a:ext cx="0" cy="0"/>
          <a:chOff x="0" y="0"/>
          <a:chExt cx="0" cy="0"/>
        </a:xfrm>
      </p:grpSpPr>
      <p:sp>
        <p:nvSpPr>
          <p:cNvPr id="181" name="Google Shape;181;p115"/>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Play"/>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15"/>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757575"/>
              </a:buClr>
              <a:buSzPts val="3600"/>
              <a:buNone/>
              <a:defRPr sz="3600">
                <a:solidFill>
                  <a:srgbClr val="757575"/>
                </a:solidFill>
              </a:defRPr>
            </a:lvl1pPr>
            <a:lvl2pPr marL="914400" lvl="1" indent="-228600" algn="l">
              <a:lnSpc>
                <a:spcPct val="90000"/>
              </a:lnSpc>
              <a:spcBef>
                <a:spcPts val="750"/>
              </a:spcBef>
              <a:spcAft>
                <a:spcPts val="0"/>
              </a:spcAft>
              <a:buClr>
                <a:srgbClr val="757575"/>
              </a:buClr>
              <a:buSzPts val="3000"/>
              <a:buNone/>
              <a:defRPr sz="3000">
                <a:solidFill>
                  <a:srgbClr val="757575"/>
                </a:solidFill>
              </a:defRPr>
            </a:lvl2pPr>
            <a:lvl3pPr marL="1371600" lvl="2" indent="-228600" algn="l">
              <a:lnSpc>
                <a:spcPct val="90000"/>
              </a:lnSpc>
              <a:spcBef>
                <a:spcPts val="750"/>
              </a:spcBef>
              <a:spcAft>
                <a:spcPts val="0"/>
              </a:spcAft>
              <a:buClr>
                <a:srgbClr val="757575"/>
              </a:buClr>
              <a:buSzPts val="2700"/>
              <a:buNone/>
              <a:defRPr sz="2700">
                <a:solidFill>
                  <a:srgbClr val="757575"/>
                </a:solidFill>
              </a:defRPr>
            </a:lvl3pPr>
            <a:lvl4pPr marL="1828800" lvl="3" indent="-228600" algn="l">
              <a:lnSpc>
                <a:spcPct val="90000"/>
              </a:lnSpc>
              <a:spcBef>
                <a:spcPts val="750"/>
              </a:spcBef>
              <a:spcAft>
                <a:spcPts val="0"/>
              </a:spcAft>
              <a:buClr>
                <a:srgbClr val="757575"/>
              </a:buClr>
              <a:buSzPts val="2400"/>
              <a:buNone/>
              <a:defRPr sz="2400">
                <a:solidFill>
                  <a:srgbClr val="757575"/>
                </a:solidFill>
              </a:defRPr>
            </a:lvl4pPr>
            <a:lvl5pPr marL="2286000" lvl="4" indent="-228600" algn="l">
              <a:lnSpc>
                <a:spcPct val="90000"/>
              </a:lnSpc>
              <a:spcBef>
                <a:spcPts val="750"/>
              </a:spcBef>
              <a:spcAft>
                <a:spcPts val="0"/>
              </a:spcAft>
              <a:buClr>
                <a:srgbClr val="757575"/>
              </a:buClr>
              <a:buSzPts val="2400"/>
              <a:buNone/>
              <a:defRPr sz="2400">
                <a:solidFill>
                  <a:srgbClr val="757575"/>
                </a:solidFill>
              </a:defRPr>
            </a:lvl5pPr>
            <a:lvl6pPr marL="2743200" lvl="5" indent="-228600" algn="l">
              <a:lnSpc>
                <a:spcPct val="90000"/>
              </a:lnSpc>
              <a:spcBef>
                <a:spcPts val="750"/>
              </a:spcBef>
              <a:spcAft>
                <a:spcPts val="0"/>
              </a:spcAft>
              <a:buClr>
                <a:srgbClr val="757575"/>
              </a:buClr>
              <a:buSzPts val="2400"/>
              <a:buNone/>
              <a:defRPr sz="2400">
                <a:solidFill>
                  <a:srgbClr val="757575"/>
                </a:solidFill>
              </a:defRPr>
            </a:lvl6pPr>
            <a:lvl7pPr marL="3200400" lvl="6" indent="-228600" algn="l">
              <a:lnSpc>
                <a:spcPct val="90000"/>
              </a:lnSpc>
              <a:spcBef>
                <a:spcPts val="750"/>
              </a:spcBef>
              <a:spcAft>
                <a:spcPts val="0"/>
              </a:spcAft>
              <a:buClr>
                <a:srgbClr val="757575"/>
              </a:buClr>
              <a:buSzPts val="2400"/>
              <a:buNone/>
              <a:defRPr sz="2400">
                <a:solidFill>
                  <a:srgbClr val="757575"/>
                </a:solidFill>
              </a:defRPr>
            </a:lvl7pPr>
            <a:lvl8pPr marL="3657600" lvl="7" indent="-228600" algn="l">
              <a:lnSpc>
                <a:spcPct val="90000"/>
              </a:lnSpc>
              <a:spcBef>
                <a:spcPts val="750"/>
              </a:spcBef>
              <a:spcAft>
                <a:spcPts val="0"/>
              </a:spcAft>
              <a:buClr>
                <a:srgbClr val="757575"/>
              </a:buClr>
              <a:buSzPts val="2400"/>
              <a:buNone/>
              <a:defRPr sz="2400">
                <a:solidFill>
                  <a:srgbClr val="757575"/>
                </a:solidFill>
              </a:defRPr>
            </a:lvl8pPr>
            <a:lvl9pPr marL="4114800" lvl="8" indent="-228600" algn="l">
              <a:lnSpc>
                <a:spcPct val="90000"/>
              </a:lnSpc>
              <a:spcBef>
                <a:spcPts val="750"/>
              </a:spcBef>
              <a:spcAft>
                <a:spcPts val="0"/>
              </a:spcAft>
              <a:buClr>
                <a:srgbClr val="757575"/>
              </a:buClr>
              <a:buSzPts val="2400"/>
              <a:buNone/>
              <a:defRPr sz="2400">
                <a:solidFill>
                  <a:srgbClr val="757575"/>
                </a:solidFill>
              </a:defRPr>
            </a:lvl9pPr>
          </a:lstStyle>
          <a:p>
            <a:endParaRPr/>
          </a:p>
        </p:txBody>
      </p:sp>
      <p:sp>
        <p:nvSpPr>
          <p:cNvPr id="183" name="Google Shape;183;p1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1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6"/>
        <p:cNvGrpSpPr/>
        <p:nvPr/>
      </p:nvGrpSpPr>
      <p:grpSpPr>
        <a:xfrm>
          <a:off x="0" y="0"/>
          <a:ext cx="0" cy="0"/>
          <a:chOff x="0" y="0"/>
          <a:chExt cx="0" cy="0"/>
        </a:xfrm>
      </p:grpSpPr>
      <p:sp>
        <p:nvSpPr>
          <p:cNvPr id="187" name="Google Shape;187;p11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116"/>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9" name="Google Shape;189;p116"/>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0" name="Google Shape;190;p11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11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1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3"/>
        <p:cNvGrpSpPr/>
        <p:nvPr/>
      </p:nvGrpSpPr>
      <p:grpSpPr>
        <a:xfrm>
          <a:off x="0" y="0"/>
          <a:ext cx="0" cy="0"/>
          <a:chOff x="0" y="0"/>
          <a:chExt cx="0" cy="0"/>
        </a:xfrm>
      </p:grpSpPr>
      <p:sp>
        <p:nvSpPr>
          <p:cNvPr id="194" name="Google Shape;194;p117"/>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117"/>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96" name="Google Shape;196;p117"/>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7" name="Google Shape;197;p117"/>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98" name="Google Shape;198;p117"/>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9" name="Google Shape;199;p1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1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5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9"/>
          <p:cNvSpPr txBox="1">
            <a:spLocks noGrp="1"/>
          </p:cNvSpPr>
          <p:nvPr>
            <p:ph type="body" idx="1"/>
          </p:nvPr>
        </p:nvSpPr>
        <p:spPr>
          <a:xfrm>
            <a:off x="1257300" y="2738438"/>
            <a:ext cx="15773400" cy="65270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 name="Google Shape;26;p59"/>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9"/>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9"/>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2"/>
        <p:cNvGrpSpPr/>
        <p:nvPr/>
      </p:nvGrpSpPr>
      <p:grpSpPr>
        <a:xfrm>
          <a:off x="0" y="0"/>
          <a:ext cx="0" cy="0"/>
          <a:chOff x="0" y="0"/>
          <a:chExt cx="0" cy="0"/>
        </a:xfrm>
      </p:grpSpPr>
      <p:sp>
        <p:nvSpPr>
          <p:cNvPr id="203" name="Google Shape;203;p11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1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7"/>
        <p:cNvGrpSpPr/>
        <p:nvPr/>
      </p:nvGrpSpPr>
      <p:grpSpPr>
        <a:xfrm>
          <a:off x="0" y="0"/>
          <a:ext cx="0" cy="0"/>
          <a:chOff x="0" y="0"/>
          <a:chExt cx="0" cy="0"/>
        </a:xfrm>
      </p:grpSpPr>
      <p:sp>
        <p:nvSpPr>
          <p:cNvPr id="208" name="Google Shape;208;p1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1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1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1"/>
        <p:cNvGrpSpPr/>
        <p:nvPr/>
      </p:nvGrpSpPr>
      <p:grpSpPr>
        <a:xfrm>
          <a:off x="0" y="0"/>
          <a:ext cx="0" cy="0"/>
          <a:chOff x="0" y="0"/>
          <a:chExt cx="0" cy="0"/>
        </a:xfrm>
      </p:grpSpPr>
      <p:sp>
        <p:nvSpPr>
          <p:cNvPr id="212" name="Google Shape;212;p120"/>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Pla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120"/>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214" name="Google Shape;214;p120"/>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215" name="Google Shape;215;p1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1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8"/>
        <p:cNvGrpSpPr/>
        <p:nvPr/>
      </p:nvGrpSpPr>
      <p:grpSpPr>
        <a:xfrm>
          <a:off x="0" y="0"/>
          <a:ext cx="0" cy="0"/>
          <a:chOff x="0" y="0"/>
          <a:chExt cx="0" cy="0"/>
        </a:xfrm>
      </p:grpSpPr>
      <p:sp>
        <p:nvSpPr>
          <p:cNvPr id="219" name="Google Shape;219;p121"/>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Pla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121"/>
          <p:cNvSpPr>
            <a:spLocks noGrp="1"/>
          </p:cNvSpPr>
          <p:nvPr>
            <p:ph type="pic" idx="2"/>
          </p:nvPr>
        </p:nvSpPr>
        <p:spPr>
          <a:xfrm>
            <a:off x="7774782" y="1481138"/>
            <a:ext cx="9258300" cy="7310438"/>
          </a:xfrm>
          <a:prstGeom prst="rect">
            <a:avLst/>
          </a:prstGeom>
          <a:noFill/>
          <a:ln>
            <a:noFill/>
          </a:ln>
        </p:spPr>
      </p:sp>
      <p:sp>
        <p:nvSpPr>
          <p:cNvPr id="221" name="Google Shape;221;p121"/>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222" name="Google Shape;222;p1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1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1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5"/>
        <p:cNvGrpSpPr/>
        <p:nvPr/>
      </p:nvGrpSpPr>
      <p:grpSpPr>
        <a:xfrm>
          <a:off x="0" y="0"/>
          <a:ext cx="0" cy="0"/>
          <a:chOff x="0" y="0"/>
          <a:chExt cx="0" cy="0"/>
        </a:xfrm>
      </p:grpSpPr>
      <p:sp>
        <p:nvSpPr>
          <p:cNvPr id="226" name="Google Shape;226;p122"/>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22"/>
          <p:cNvSpPr txBox="1">
            <a:spLocks noGrp="1"/>
          </p:cNvSpPr>
          <p:nvPr>
            <p:ph type="body" idx="1"/>
          </p:nvPr>
        </p:nvSpPr>
        <p:spPr>
          <a:xfrm rot="5400000">
            <a:off x="5880497" y="-1884758"/>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28" name="Google Shape;228;p1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1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1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1"/>
        <p:cNvGrpSpPr/>
        <p:nvPr/>
      </p:nvGrpSpPr>
      <p:grpSpPr>
        <a:xfrm>
          <a:off x="0" y="0"/>
          <a:ext cx="0" cy="0"/>
          <a:chOff x="0" y="0"/>
          <a:chExt cx="0" cy="0"/>
        </a:xfrm>
      </p:grpSpPr>
      <p:sp>
        <p:nvSpPr>
          <p:cNvPr id="232" name="Google Shape;232;p123"/>
          <p:cNvSpPr txBox="1">
            <a:spLocks noGrp="1"/>
          </p:cNvSpPr>
          <p:nvPr>
            <p:ph type="title"/>
          </p:nvPr>
        </p:nvSpPr>
        <p:spPr>
          <a:xfrm rot="5400000">
            <a:off x="10700147"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123"/>
          <p:cNvSpPr txBox="1">
            <a:spLocks noGrp="1"/>
          </p:cNvSpPr>
          <p:nvPr>
            <p:ph type="body" idx="1"/>
          </p:nvPr>
        </p:nvSpPr>
        <p:spPr>
          <a:xfrm rot="5400000">
            <a:off x="2699146" y="-894158"/>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4" name="Google Shape;234;p1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1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1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237"/>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44"/>
        <p:cNvGrpSpPr/>
        <p:nvPr/>
      </p:nvGrpSpPr>
      <p:grpSpPr>
        <a:xfrm>
          <a:off x="0" y="0"/>
          <a:ext cx="0" cy="0"/>
          <a:chOff x="0" y="0"/>
          <a:chExt cx="0" cy="0"/>
        </a:xfrm>
      </p:grpSpPr>
      <p:sp>
        <p:nvSpPr>
          <p:cNvPr id="245" name="Google Shape;245;p4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4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4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48"/>
        <p:cNvGrpSpPr/>
        <p:nvPr/>
      </p:nvGrpSpPr>
      <p:grpSpPr>
        <a:xfrm>
          <a:off x="0" y="0"/>
          <a:ext cx="0" cy="0"/>
          <a:chOff x="0" y="0"/>
          <a:chExt cx="0" cy="0"/>
        </a:xfrm>
      </p:grpSpPr>
      <p:sp>
        <p:nvSpPr>
          <p:cNvPr id="249" name="Google Shape;249;p125"/>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125"/>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251" name="Google Shape;251;p1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1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1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54"/>
        <p:cNvGrpSpPr/>
        <p:nvPr/>
      </p:nvGrpSpPr>
      <p:grpSpPr>
        <a:xfrm>
          <a:off x="0" y="0"/>
          <a:ext cx="0" cy="0"/>
          <a:chOff x="0" y="0"/>
          <a:chExt cx="0" cy="0"/>
        </a:xfrm>
      </p:grpSpPr>
      <p:sp>
        <p:nvSpPr>
          <p:cNvPr id="255" name="Google Shape;255;p12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12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7" name="Google Shape;257;p1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1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1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60"/>
          <p:cNvSpPr txBox="1">
            <a:spLocks noGrp="1"/>
          </p:cNvSpPr>
          <p:nvPr>
            <p:ph type="title"/>
          </p:nvPr>
        </p:nvSpPr>
        <p:spPr>
          <a:xfrm>
            <a:off x="1247777" y="2564611"/>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0"/>
          <p:cNvSpPr txBox="1">
            <a:spLocks noGrp="1"/>
          </p:cNvSpPr>
          <p:nvPr>
            <p:ph type="body" idx="1"/>
          </p:nvPr>
        </p:nvSpPr>
        <p:spPr>
          <a:xfrm>
            <a:off x="1247777" y="6884197"/>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32" name="Google Shape;32;p60"/>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0"/>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0"/>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60"/>
        <p:cNvGrpSpPr/>
        <p:nvPr/>
      </p:nvGrpSpPr>
      <p:grpSpPr>
        <a:xfrm>
          <a:off x="0" y="0"/>
          <a:ext cx="0" cy="0"/>
          <a:chOff x="0" y="0"/>
          <a:chExt cx="0" cy="0"/>
        </a:xfrm>
      </p:grpSpPr>
      <p:sp>
        <p:nvSpPr>
          <p:cNvPr id="261" name="Google Shape;261;p127"/>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127"/>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263" name="Google Shape;263;p1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1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1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66"/>
        <p:cNvGrpSpPr/>
        <p:nvPr/>
      </p:nvGrpSpPr>
      <p:grpSpPr>
        <a:xfrm>
          <a:off x="0" y="0"/>
          <a:ext cx="0" cy="0"/>
          <a:chOff x="0" y="0"/>
          <a:chExt cx="0" cy="0"/>
        </a:xfrm>
      </p:grpSpPr>
      <p:sp>
        <p:nvSpPr>
          <p:cNvPr id="267" name="Google Shape;267;p12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128"/>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9" name="Google Shape;269;p128"/>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0" name="Google Shape;270;p1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1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1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273"/>
        <p:cNvGrpSpPr/>
        <p:nvPr/>
      </p:nvGrpSpPr>
      <p:grpSpPr>
        <a:xfrm>
          <a:off x="0" y="0"/>
          <a:ext cx="0" cy="0"/>
          <a:chOff x="0" y="0"/>
          <a:chExt cx="0" cy="0"/>
        </a:xfrm>
      </p:grpSpPr>
      <p:sp>
        <p:nvSpPr>
          <p:cNvPr id="274" name="Google Shape;274;p129"/>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5" name="Google Shape;275;p129"/>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276" name="Google Shape;276;p129"/>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7" name="Google Shape;277;p129"/>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278" name="Google Shape;278;p129"/>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9" name="Google Shape;279;p1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1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1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82"/>
        <p:cNvGrpSpPr/>
        <p:nvPr/>
      </p:nvGrpSpPr>
      <p:grpSpPr>
        <a:xfrm>
          <a:off x="0" y="0"/>
          <a:ext cx="0" cy="0"/>
          <a:chOff x="0" y="0"/>
          <a:chExt cx="0" cy="0"/>
        </a:xfrm>
      </p:grpSpPr>
      <p:sp>
        <p:nvSpPr>
          <p:cNvPr id="283" name="Google Shape;283;p130"/>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1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1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1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287"/>
        <p:cNvGrpSpPr/>
        <p:nvPr/>
      </p:nvGrpSpPr>
      <p:grpSpPr>
        <a:xfrm>
          <a:off x="0" y="0"/>
          <a:ext cx="0" cy="0"/>
          <a:chOff x="0" y="0"/>
          <a:chExt cx="0" cy="0"/>
        </a:xfrm>
      </p:grpSpPr>
      <p:sp>
        <p:nvSpPr>
          <p:cNvPr id="288" name="Google Shape;288;p131"/>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131"/>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290" name="Google Shape;290;p131"/>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291" name="Google Shape;291;p13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13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13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294"/>
        <p:cNvGrpSpPr/>
        <p:nvPr/>
      </p:nvGrpSpPr>
      <p:grpSpPr>
        <a:xfrm>
          <a:off x="0" y="0"/>
          <a:ext cx="0" cy="0"/>
          <a:chOff x="0" y="0"/>
          <a:chExt cx="0" cy="0"/>
        </a:xfrm>
      </p:grpSpPr>
      <p:sp>
        <p:nvSpPr>
          <p:cNvPr id="295" name="Google Shape;295;p132"/>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132"/>
          <p:cNvSpPr>
            <a:spLocks noGrp="1"/>
          </p:cNvSpPr>
          <p:nvPr>
            <p:ph type="pic" idx="2"/>
          </p:nvPr>
        </p:nvSpPr>
        <p:spPr>
          <a:xfrm>
            <a:off x="7774782" y="1481138"/>
            <a:ext cx="9258300" cy="7310438"/>
          </a:xfrm>
          <a:prstGeom prst="rect">
            <a:avLst/>
          </a:prstGeom>
          <a:noFill/>
          <a:ln>
            <a:noFill/>
          </a:ln>
        </p:spPr>
      </p:sp>
      <p:sp>
        <p:nvSpPr>
          <p:cNvPr id="297" name="Google Shape;297;p132"/>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298" name="Google Shape;298;p13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13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13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301"/>
        <p:cNvGrpSpPr/>
        <p:nvPr/>
      </p:nvGrpSpPr>
      <p:grpSpPr>
        <a:xfrm>
          <a:off x="0" y="0"/>
          <a:ext cx="0" cy="0"/>
          <a:chOff x="0" y="0"/>
          <a:chExt cx="0" cy="0"/>
        </a:xfrm>
      </p:grpSpPr>
      <p:sp>
        <p:nvSpPr>
          <p:cNvPr id="302" name="Google Shape;302;p13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133"/>
          <p:cNvSpPr txBox="1">
            <a:spLocks noGrp="1"/>
          </p:cNvSpPr>
          <p:nvPr>
            <p:ph type="body" idx="1"/>
          </p:nvPr>
        </p:nvSpPr>
        <p:spPr>
          <a:xfrm rot="5400000">
            <a:off x="5880497" y="-1884758"/>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04" name="Google Shape;304;p13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13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13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307"/>
        <p:cNvGrpSpPr/>
        <p:nvPr/>
      </p:nvGrpSpPr>
      <p:grpSpPr>
        <a:xfrm>
          <a:off x="0" y="0"/>
          <a:ext cx="0" cy="0"/>
          <a:chOff x="0" y="0"/>
          <a:chExt cx="0" cy="0"/>
        </a:xfrm>
      </p:grpSpPr>
      <p:sp>
        <p:nvSpPr>
          <p:cNvPr id="308" name="Google Shape;308;p134"/>
          <p:cNvSpPr txBox="1">
            <a:spLocks noGrp="1"/>
          </p:cNvSpPr>
          <p:nvPr>
            <p:ph type="title"/>
          </p:nvPr>
        </p:nvSpPr>
        <p:spPr>
          <a:xfrm rot="5400000">
            <a:off x="10700147"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134"/>
          <p:cNvSpPr txBox="1">
            <a:spLocks noGrp="1"/>
          </p:cNvSpPr>
          <p:nvPr>
            <p:ph type="body" idx="1"/>
          </p:nvPr>
        </p:nvSpPr>
        <p:spPr>
          <a:xfrm rot="5400000">
            <a:off x="2699146" y="-894158"/>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0" name="Google Shape;310;p13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13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13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自定义内页">
  <p:cSld name="自定义内页">
    <p:bg>
      <p:bgPr>
        <a:solidFill>
          <a:schemeClr val="lt1"/>
        </a:solidFill>
        <a:effectLst/>
      </p:bgPr>
    </p:bg>
    <p:spTree>
      <p:nvGrpSpPr>
        <p:cNvPr id="1" name="Shape 313"/>
        <p:cNvGrpSpPr/>
        <p:nvPr/>
      </p:nvGrpSpPr>
      <p:grpSpPr>
        <a:xfrm>
          <a:off x="0" y="0"/>
          <a:ext cx="0" cy="0"/>
          <a:chOff x="0" y="0"/>
          <a:chExt cx="0" cy="0"/>
        </a:xfrm>
      </p:grpSpPr>
      <p:sp>
        <p:nvSpPr>
          <p:cNvPr id="314" name="Google Shape;314;p135"/>
          <p:cNvSpPr/>
          <p:nvPr/>
        </p:nvSpPr>
        <p:spPr>
          <a:xfrm>
            <a:off x="5874795" y="261252"/>
            <a:ext cx="12415587" cy="766482"/>
          </a:xfrm>
          <a:custGeom>
            <a:avLst/>
            <a:gdLst/>
            <a:ahLst/>
            <a:cxnLst/>
            <a:rect l="l" t="t" r="r" b="b"/>
            <a:pathLst>
              <a:path w="9116251" h="510988" extrusionOk="0">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Microsoft Yahei"/>
              <a:ea typeface="Microsoft Yahei"/>
              <a:cs typeface="Microsoft Yahei"/>
              <a:sym typeface="Microsoft Yahei"/>
            </a:endParaRPr>
          </a:p>
        </p:txBody>
      </p:sp>
      <p:sp>
        <p:nvSpPr>
          <p:cNvPr id="315" name="Google Shape;315;p135"/>
          <p:cNvSpPr/>
          <p:nvPr/>
        </p:nvSpPr>
        <p:spPr>
          <a:xfrm>
            <a:off x="953948" y="261252"/>
            <a:ext cx="4806626" cy="766482"/>
          </a:xfrm>
          <a:prstGeom prst="roundRect">
            <a:avLst>
              <a:gd name="adj" fmla="val 16667"/>
            </a:avLst>
          </a:prstGeom>
          <a:solidFill>
            <a:srgbClr val="EC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Microsoft Yahei"/>
              <a:ea typeface="Microsoft Yahei"/>
              <a:cs typeface="Microsoft Yahei"/>
              <a:sym typeface="Microsoft Yahei"/>
            </a:endParaRPr>
          </a:p>
        </p:txBody>
      </p:sp>
      <p:sp>
        <p:nvSpPr>
          <p:cNvPr id="316" name="Google Shape;316;p135"/>
          <p:cNvSpPr/>
          <p:nvPr/>
        </p:nvSpPr>
        <p:spPr>
          <a:xfrm>
            <a:off x="1064945" y="325882"/>
            <a:ext cx="4585965" cy="620234"/>
          </a:xfrm>
          <a:prstGeom prst="roundRect">
            <a:avLst>
              <a:gd name="adj" fmla="val 16667"/>
            </a:avLst>
          </a:prstGeom>
          <a:noFill/>
          <a:ln w="12700" cap="flat" cmpd="sng">
            <a:solidFill>
              <a:srgbClr val="FF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Microsoft Yahei"/>
              <a:ea typeface="Microsoft Yahei"/>
              <a:cs typeface="Microsoft Yahei"/>
              <a:sym typeface="Microsoft Yahei"/>
            </a:endParaRPr>
          </a:p>
        </p:txBody>
      </p:sp>
      <p:cxnSp>
        <p:nvCxnSpPr>
          <p:cNvPr id="317" name="Google Shape;317;p135"/>
          <p:cNvCxnSpPr/>
          <p:nvPr/>
        </p:nvCxnSpPr>
        <p:spPr>
          <a:xfrm>
            <a:off x="5977167" y="261257"/>
            <a:ext cx="0" cy="786653"/>
          </a:xfrm>
          <a:prstGeom prst="straightConnector1">
            <a:avLst/>
          </a:prstGeom>
          <a:noFill/>
          <a:ln w="38100" cap="flat" cmpd="sng">
            <a:solidFill>
              <a:srgbClr val="FFFFFF"/>
            </a:solidFill>
            <a:prstDash val="solid"/>
            <a:miter lim="800000"/>
            <a:headEnd type="none" w="sm" len="sm"/>
            <a:tailEnd type="none" w="sm" len="sm"/>
          </a:ln>
        </p:spPr>
      </p:cxnSp>
      <p:sp>
        <p:nvSpPr>
          <p:cNvPr id="318" name="Google Shape;318;p135"/>
          <p:cNvSpPr/>
          <p:nvPr/>
        </p:nvSpPr>
        <p:spPr>
          <a:xfrm>
            <a:off x="-3390" y="261252"/>
            <a:ext cx="838169" cy="766482"/>
          </a:xfrm>
          <a:custGeom>
            <a:avLst/>
            <a:gdLst/>
            <a:ahLst/>
            <a:cxnLst/>
            <a:rect l="l" t="t" r="r" b="b"/>
            <a:pathLst>
              <a:path w="558706" h="510988" extrusionOk="0">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Microsoft Yahei"/>
              <a:ea typeface="Microsoft Yahei"/>
              <a:cs typeface="Microsoft Yahei"/>
              <a:sym typeface="Microsoft Yahei"/>
            </a:endParaRPr>
          </a:p>
        </p:txBody>
      </p:sp>
      <p:cxnSp>
        <p:nvCxnSpPr>
          <p:cNvPr id="319" name="Google Shape;319;p135"/>
          <p:cNvCxnSpPr/>
          <p:nvPr/>
        </p:nvCxnSpPr>
        <p:spPr>
          <a:xfrm>
            <a:off x="707733" y="241087"/>
            <a:ext cx="0" cy="786653"/>
          </a:xfrm>
          <a:prstGeom prst="straightConnector1">
            <a:avLst/>
          </a:prstGeom>
          <a:noFill/>
          <a:ln w="38100" cap="flat" cmpd="sng">
            <a:solidFill>
              <a:srgbClr val="FFFFFF"/>
            </a:solidFill>
            <a:prstDash val="solid"/>
            <a:miter lim="800000"/>
            <a:headEnd type="none" w="sm" len="sm"/>
            <a:tailEnd type="none" w="sm" len="sm"/>
          </a:ln>
        </p:spPr>
      </p:cxnSp>
      <p:cxnSp>
        <p:nvCxnSpPr>
          <p:cNvPr id="320" name="Google Shape;320;p135"/>
          <p:cNvCxnSpPr/>
          <p:nvPr/>
        </p:nvCxnSpPr>
        <p:spPr>
          <a:xfrm rot="10800000">
            <a:off x="3" y="10265900"/>
            <a:ext cx="18290379" cy="0"/>
          </a:xfrm>
          <a:prstGeom prst="straightConnector1">
            <a:avLst/>
          </a:prstGeom>
          <a:noFill/>
          <a:ln w="38100" cap="flat" cmpd="sng">
            <a:solidFill>
              <a:srgbClr val="7FDADB"/>
            </a:solidFill>
            <a:prstDash val="solid"/>
            <a:miter lim="800000"/>
            <a:headEnd type="none" w="sm" len="sm"/>
            <a:tailEnd type="none" w="sm" len="sm"/>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4"/>
        <p:cNvGrpSpPr/>
        <p:nvPr/>
      </p:nvGrpSpPr>
      <p:grpSpPr>
        <a:xfrm>
          <a:off x="0" y="0"/>
          <a:ext cx="0" cy="0"/>
          <a:chOff x="0" y="0"/>
          <a:chExt cx="0" cy="0"/>
        </a:xfrm>
      </p:grpSpPr>
      <p:sp>
        <p:nvSpPr>
          <p:cNvPr id="325" name="Google Shape;325;p43"/>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326" name="Google Shape;326;p43"/>
          <p:cNvGrpSpPr/>
          <p:nvPr/>
        </p:nvGrpSpPr>
        <p:grpSpPr>
          <a:xfrm>
            <a:off x="421323" y="365321"/>
            <a:ext cx="17866669" cy="9597651"/>
            <a:chOff x="210661" y="182660"/>
            <a:chExt cx="8933335" cy="4798825"/>
          </a:xfrm>
        </p:grpSpPr>
        <p:sp>
          <p:nvSpPr>
            <p:cNvPr id="327" name="Google Shape;327;p43"/>
            <p:cNvSpPr/>
            <p:nvPr/>
          </p:nvSpPr>
          <p:spPr>
            <a:xfrm rot="-2019277">
              <a:off x="496751" y="4682177"/>
              <a:ext cx="309173" cy="233180"/>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28" name="Google Shape;328;p43"/>
            <p:cNvSpPr/>
            <p:nvPr/>
          </p:nvSpPr>
          <p:spPr>
            <a:xfrm rot="-6500105" flipH="1">
              <a:off x="201196" y="437634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3"/>
            <p:cNvSpPr/>
            <p:nvPr/>
          </p:nvSpPr>
          <p:spPr>
            <a:xfrm rot="2040160" flipH="1">
              <a:off x="7415561" y="302105"/>
              <a:ext cx="26632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3"/>
            <p:cNvSpPr/>
            <p:nvPr/>
          </p:nvSpPr>
          <p:spPr>
            <a:xfrm rot="7329537" flipH="1">
              <a:off x="8866993" y="803417"/>
              <a:ext cx="266304" cy="17240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43"/>
            <p:cNvGrpSpPr/>
            <p:nvPr/>
          </p:nvGrpSpPr>
          <p:grpSpPr>
            <a:xfrm rot="-2700000">
              <a:off x="7954219" y="297884"/>
              <a:ext cx="662106" cy="1322565"/>
              <a:chOff x="6933061" y="1619764"/>
              <a:chExt cx="662112" cy="1322578"/>
            </a:xfrm>
          </p:grpSpPr>
          <p:sp>
            <p:nvSpPr>
              <p:cNvPr id="332" name="Google Shape;332;p43"/>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3" name="Google Shape;333;p43"/>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4" name="Google Shape;334;p43"/>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5" name="Google Shape;335;p43"/>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6" name="Google Shape;336;p43"/>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7" name="Google Shape;337;p43"/>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8" name="Google Shape;338;p43"/>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9" name="Google Shape;339;p43"/>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340" name="Google Shape;340;p43"/>
              <p:cNvGrpSpPr/>
              <p:nvPr/>
            </p:nvGrpSpPr>
            <p:grpSpPr>
              <a:xfrm>
                <a:off x="7258538" y="2052890"/>
                <a:ext cx="294869" cy="580973"/>
                <a:chOff x="3454938" y="1923315"/>
                <a:chExt cx="294869" cy="580973"/>
              </a:xfrm>
            </p:grpSpPr>
            <p:sp>
              <p:nvSpPr>
                <p:cNvPr id="341" name="Google Shape;341;p43"/>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2" name="Google Shape;342;p43"/>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3" name="Google Shape;343;p43"/>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4" name="Google Shape;344;p43"/>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5" name="Google Shape;345;p43"/>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6" name="Google Shape;346;p43"/>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7" name="Google Shape;347;p43"/>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8" name="Google Shape;348;p43"/>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9" name="Google Shape;349;p43"/>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0" name="Google Shape;350;p43"/>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1" name="Google Shape;351;p43"/>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2" name="Google Shape;352;p43"/>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3" name="Google Shape;353;p43"/>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4" name="Google Shape;354;p43"/>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5" name="Google Shape;355;p43"/>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6" name="Google Shape;356;p43"/>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357" name="Google Shape;357;p43"/>
            <p:cNvGrpSpPr/>
            <p:nvPr/>
          </p:nvGrpSpPr>
          <p:grpSpPr>
            <a:xfrm rot="-2700000">
              <a:off x="8549550" y="252087"/>
              <a:ext cx="309212" cy="272428"/>
              <a:chOff x="3890683" y="1390057"/>
              <a:chExt cx="309215" cy="272430"/>
            </a:xfrm>
          </p:grpSpPr>
          <p:sp>
            <p:nvSpPr>
              <p:cNvPr id="358" name="Google Shape;358;p4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9" name="Google Shape;359;p4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60" name="Google Shape;360;p4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1"/>
          <p:cNvSpPr txBox="1">
            <a:spLocks noGrp="1"/>
          </p:cNvSpPr>
          <p:nvPr>
            <p:ph type="body" idx="1"/>
          </p:nvPr>
        </p:nvSpPr>
        <p:spPr>
          <a:xfrm>
            <a:off x="1257300" y="2738438"/>
            <a:ext cx="7772400" cy="65270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8" name="Google Shape;38;p61"/>
          <p:cNvSpPr txBox="1">
            <a:spLocks noGrp="1"/>
          </p:cNvSpPr>
          <p:nvPr>
            <p:ph type="body" idx="2"/>
          </p:nvPr>
        </p:nvSpPr>
        <p:spPr>
          <a:xfrm>
            <a:off x="9258300" y="2738438"/>
            <a:ext cx="7772400" cy="65270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9" name="Google Shape;39;p61"/>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1"/>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1"/>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3" name="Google Shape;363;p44"/>
          <p:cNvSpPr txBox="1">
            <a:spLocks noGrp="1"/>
          </p:cNvSpPr>
          <p:nvPr>
            <p:ph type="body" idx="1"/>
          </p:nvPr>
        </p:nvSpPr>
        <p:spPr>
          <a:xfrm>
            <a:off x="1426451" y="2375201"/>
            <a:ext cx="15435000" cy="68328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364" name="Google Shape;364;p4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5" name="Google Shape;365;p4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6" name="Google Shape;366;p4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7"/>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8"/>
        <p:cNvGrpSpPr/>
        <p:nvPr/>
      </p:nvGrpSpPr>
      <p:grpSpPr>
        <a:xfrm>
          <a:off x="0" y="0"/>
          <a:ext cx="0" cy="0"/>
          <a:chOff x="0" y="0"/>
          <a:chExt cx="0" cy="0"/>
        </a:xfrm>
      </p:grpSpPr>
      <p:sp>
        <p:nvSpPr>
          <p:cNvPr id="369" name="Google Shape;369;p136"/>
          <p:cNvSpPr/>
          <p:nvPr/>
        </p:nvSpPr>
        <p:spPr>
          <a:xfrm>
            <a:off x="1298801" y="1325051"/>
            <a:ext cx="7216800" cy="72168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70" name="Google Shape;370;p136"/>
          <p:cNvSpPr txBox="1">
            <a:spLocks noGrp="1"/>
          </p:cNvSpPr>
          <p:nvPr>
            <p:ph type="ctrTitle"/>
          </p:nvPr>
        </p:nvSpPr>
        <p:spPr>
          <a:xfrm>
            <a:off x="9036551" y="2644601"/>
            <a:ext cx="7753200" cy="37794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SzPts val="6200"/>
              <a:buNone/>
              <a:defRPr sz="12399"/>
            </a:lvl1pPr>
            <a:lvl2pPr lvl="1" algn="ctr">
              <a:lnSpc>
                <a:spcPct val="100000"/>
              </a:lnSpc>
              <a:spcBef>
                <a:spcPts val="0"/>
              </a:spcBef>
              <a:spcAft>
                <a:spcPts val="0"/>
              </a:spcAft>
              <a:buSzPts val="5200"/>
              <a:buNone/>
              <a:defRPr sz="10400"/>
            </a:lvl2pPr>
            <a:lvl3pPr lvl="2" algn="ctr">
              <a:lnSpc>
                <a:spcPct val="100000"/>
              </a:lnSpc>
              <a:spcBef>
                <a:spcPts val="0"/>
              </a:spcBef>
              <a:spcAft>
                <a:spcPts val="0"/>
              </a:spcAft>
              <a:buSzPts val="5200"/>
              <a:buNone/>
              <a:defRPr sz="10400"/>
            </a:lvl3pPr>
            <a:lvl4pPr lvl="3" algn="ctr">
              <a:lnSpc>
                <a:spcPct val="100000"/>
              </a:lnSpc>
              <a:spcBef>
                <a:spcPts val="0"/>
              </a:spcBef>
              <a:spcAft>
                <a:spcPts val="0"/>
              </a:spcAft>
              <a:buSzPts val="5200"/>
              <a:buNone/>
              <a:defRPr sz="10400"/>
            </a:lvl4pPr>
            <a:lvl5pPr lvl="4" algn="ctr">
              <a:lnSpc>
                <a:spcPct val="100000"/>
              </a:lnSpc>
              <a:spcBef>
                <a:spcPts val="0"/>
              </a:spcBef>
              <a:spcAft>
                <a:spcPts val="0"/>
              </a:spcAft>
              <a:buSzPts val="5200"/>
              <a:buNone/>
              <a:defRPr sz="10400"/>
            </a:lvl5pPr>
            <a:lvl6pPr lvl="5" algn="ctr">
              <a:lnSpc>
                <a:spcPct val="100000"/>
              </a:lnSpc>
              <a:spcBef>
                <a:spcPts val="0"/>
              </a:spcBef>
              <a:spcAft>
                <a:spcPts val="0"/>
              </a:spcAft>
              <a:buSzPts val="5200"/>
              <a:buNone/>
              <a:defRPr sz="10400"/>
            </a:lvl6pPr>
            <a:lvl7pPr lvl="6" algn="ctr">
              <a:lnSpc>
                <a:spcPct val="100000"/>
              </a:lnSpc>
              <a:spcBef>
                <a:spcPts val="0"/>
              </a:spcBef>
              <a:spcAft>
                <a:spcPts val="0"/>
              </a:spcAft>
              <a:buSzPts val="5200"/>
              <a:buNone/>
              <a:defRPr sz="10400"/>
            </a:lvl7pPr>
            <a:lvl8pPr lvl="7" algn="ctr">
              <a:lnSpc>
                <a:spcPct val="100000"/>
              </a:lnSpc>
              <a:spcBef>
                <a:spcPts val="0"/>
              </a:spcBef>
              <a:spcAft>
                <a:spcPts val="0"/>
              </a:spcAft>
              <a:buSzPts val="5200"/>
              <a:buNone/>
              <a:defRPr sz="10400"/>
            </a:lvl8pPr>
            <a:lvl9pPr lvl="8" algn="ctr">
              <a:lnSpc>
                <a:spcPct val="100000"/>
              </a:lnSpc>
              <a:spcBef>
                <a:spcPts val="0"/>
              </a:spcBef>
              <a:spcAft>
                <a:spcPts val="0"/>
              </a:spcAft>
              <a:buSzPts val="5200"/>
              <a:buNone/>
              <a:defRPr sz="10400"/>
            </a:lvl9pPr>
          </a:lstStyle>
          <a:p>
            <a:endParaRPr/>
          </a:p>
        </p:txBody>
      </p:sp>
      <p:sp>
        <p:nvSpPr>
          <p:cNvPr id="371" name="Google Shape;371;p136"/>
          <p:cNvSpPr txBox="1">
            <a:spLocks noGrp="1"/>
          </p:cNvSpPr>
          <p:nvPr>
            <p:ph type="subTitle" idx="1"/>
          </p:nvPr>
        </p:nvSpPr>
        <p:spPr>
          <a:xfrm>
            <a:off x="9749351" y="6847600"/>
            <a:ext cx="6327600" cy="146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372" name="Google Shape;372;p136"/>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373" name="Google Shape;373;p136"/>
          <p:cNvGrpSpPr/>
          <p:nvPr/>
        </p:nvGrpSpPr>
        <p:grpSpPr>
          <a:xfrm>
            <a:off x="1344143" y="1078984"/>
            <a:ext cx="16343001" cy="5826952"/>
            <a:chOff x="748271" y="539491"/>
            <a:chExt cx="8171501" cy="2913475"/>
          </a:xfrm>
        </p:grpSpPr>
        <p:sp>
          <p:nvSpPr>
            <p:cNvPr id="374" name="Google Shape;374;p136"/>
            <p:cNvSpPr/>
            <p:nvPr/>
          </p:nvSpPr>
          <p:spPr>
            <a:xfrm rot="-398654">
              <a:off x="758015" y="743465"/>
              <a:ext cx="285869" cy="185017"/>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6"/>
            <p:cNvSpPr/>
            <p:nvPr/>
          </p:nvSpPr>
          <p:spPr>
            <a:xfrm rot="1694524">
              <a:off x="864159" y="596111"/>
              <a:ext cx="285858" cy="18503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6"/>
            <p:cNvSpPr/>
            <p:nvPr/>
          </p:nvSpPr>
          <p:spPr>
            <a:xfrm rot="-831137" flipH="1">
              <a:off x="8278682" y="950949"/>
              <a:ext cx="285866" cy="18503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36"/>
            <p:cNvSpPr/>
            <p:nvPr/>
          </p:nvSpPr>
          <p:spPr>
            <a:xfrm rot="3971674" flipH="1">
              <a:off x="8452060" y="2549149"/>
              <a:ext cx="285845" cy="18504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36"/>
            <p:cNvSpPr/>
            <p:nvPr/>
          </p:nvSpPr>
          <p:spPr>
            <a:xfrm rot="-586833">
              <a:off x="8348341" y="3195248"/>
              <a:ext cx="309140" cy="23315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379" name="Google Shape;379;p136"/>
            <p:cNvGrpSpPr/>
            <p:nvPr/>
          </p:nvGrpSpPr>
          <p:grpSpPr>
            <a:xfrm flipH="1">
              <a:off x="8574029" y="1678570"/>
              <a:ext cx="345743" cy="281058"/>
              <a:chOff x="3892879" y="950703"/>
              <a:chExt cx="345743" cy="281058"/>
            </a:xfrm>
          </p:grpSpPr>
          <p:sp>
            <p:nvSpPr>
              <p:cNvPr id="380" name="Google Shape;380;p136"/>
              <p:cNvSpPr/>
              <p:nvPr/>
            </p:nvSpPr>
            <p:spPr>
              <a:xfrm>
                <a:off x="3892879" y="950703"/>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81" name="Google Shape;381;p136"/>
              <p:cNvSpPr/>
              <p:nvPr/>
            </p:nvSpPr>
            <p:spPr>
              <a:xfrm>
                <a:off x="4003118" y="1028656"/>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382" name="Google Shape;382;p136"/>
            <p:cNvSpPr/>
            <p:nvPr/>
          </p:nvSpPr>
          <p:spPr>
            <a:xfrm rot="1122035">
              <a:off x="4285454" y="76760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3"/>
        <p:cNvGrpSpPr/>
        <p:nvPr/>
      </p:nvGrpSpPr>
      <p:grpSpPr>
        <a:xfrm>
          <a:off x="0" y="0"/>
          <a:ext cx="0" cy="0"/>
          <a:chOff x="0" y="0"/>
          <a:chExt cx="0" cy="0"/>
        </a:xfrm>
      </p:grpSpPr>
      <p:sp>
        <p:nvSpPr>
          <p:cNvPr id="384" name="Google Shape;384;p137"/>
          <p:cNvSpPr txBox="1">
            <a:spLocks noGrp="1"/>
          </p:cNvSpPr>
          <p:nvPr>
            <p:ph type="title"/>
          </p:nvPr>
        </p:nvSpPr>
        <p:spPr>
          <a:xfrm>
            <a:off x="9748884" y="4783607"/>
            <a:ext cx="6201600" cy="24354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5400"/>
              <a:buNone/>
              <a:defRPr sz="10800"/>
            </a:lvl1pPr>
            <a:lvl2pPr lvl="1" algn="ctr">
              <a:lnSpc>
                <a:spcPct val="100000"/>
              </a:lnSpc>
              <a:spcBef>
                <a:spcPts val="0"/>
              </a:spcBef>
              <a:spcAft>
                <a:spcPts val="0"/>
              </a:spcAft>
              <a:buSzPts val="5400"/>
              <a:buNone/>
              <a:defRPr sz="10800"/>
            </a:lvl2pPr>
            <a:lvl3pPr lvl="2" algn="ctr">
              <a:lnSpc>
                <a:spcPct val="100000"/>
              </a:lnSpc>
              <a:spcBef>
                <a:spcPts val="0"/>
              </a:spcBef>
              <a:spcAft>
                <a:spcPts val="0"/>
              </a:spcAft>
              <a:buSzPts val="5400"/>
              <a:buNone/>
              <a:defRPr sz="10800"/>
            </a:lvl3pPr>
            <a:lvl4pPr lvl="3" algn="ctr">
              <a:lnSpc>
                <a:spcPct val="100000"/>
              </a:lnSpc>
              <a:spcBef>
                <a:spcPts val="0"/>
              </a:spcBef>
              <a:spcAft>
                <a:spcPts val="0"/>
              </a:spcAft>
              <a:buSzPts val="5400"/>
              <a:buNone/>
              <a:defRPr sz="10800"/>
            </a:lvl4pPr>
            <a:lvl5pPr lvl="4" algn="ctr">
              <a:lnSpc>
                <a:spcPct val="100000"/>
              </a:lnSpc>
              <a:spcBef>
                <a:spcPts val="0"/>
              </a:spcBef>
              <a:spcAft>
                <a:spcPts val="0"/>
              </a:spcAft>
              <a:buSzPts val="5400"/>
              <a:buNone/>
              <a:defRPr sz="10800"/>
            </a:lvl5pPr>
            <a:lvl6pPr lvl="5" algn="ctr">
              <a:lnSpc>
                <a:spcPct val="100000"/>
              </a:lnSpc>
              <a:spcBef>
                <a:spcPts val="0"/>
              </a:spcBef>
              <a:spcAft>
                <a:spcPts val="0"/>
              </a:spcAft>
              <a:buSzPts val="5400"/>
              <a:buNone/>
              <a:defRPr sz="10800"/>
            </a:lvl6pPr>
            <a:lvl7pPr lvl="6" algn="ctr">
              <a:lnSpc>
                <a:spcPct val="100000"/>
              </a:lnSpc>
              <a:spcBef>
                <a:spcPts val="0"/>
              </a:spcBef>
              <a:spcAft>
                <a:spcPts val="0"/>
              </a:spcAft>
              <a:buSzPts val="5400"/>
              <a:buNone/>
              <a:defRPr sz="10800"/>
            </a:lvl7pPr>
            <a:lvl8pPr lvl="7" algn="ctr">
              <a:lnSpc>
                <a:spcPct val="100000"/>
              </a:lnSpc>
              <a:spcBef>
                <a:spcPts val="0"/>
              </a:spcBef>
              <a:spcAft>
                <a:spcPts val="0"/>
              </a:spcAft>
              <a:buSzPts val="5400"/>
              <a:buNone/>
              <a:defRPr sz="10800"/>
            </a:lvl8pPr>
            <a:lvl9pPr lvl="8" algn="ctr">
              <a:lnSpc>
                <a:spcPct val="100000"/>
              </a:lnSpc>
              <a:spcBef>
                <a:spcPts val="0"/>
              </a:spcBef>
              <a:spcAft>
                <a:spcPts val="0"/>
              </a:spcAft>
              <a:buSzPts val="5400"/>
              <a:buNone/>
              <a:defRPr sz="10800"/>
            </a:lvl9pPr>
          </a:lstStyle>
          <a:p>
            <a:endParaRPr/>
          </a:p>
        </p:txBody>
      </p:sp>
      <p:sp>
        <p:nvSpPr>
          <p:cNvPr id="385" name="Google Shape;385;p137"/>
          <p:cNvSpPr txBox="1">
            <a:spLocks noGrp="1"/>
          </p:cNvSpPr>
          <p:nvPr>
            <p:ph type="subTitle" idx="1"/>
          </p:nvPr>
        </p:nvSpPr>
        <p:spPr>
          <a:xfrm>
            <a:off x="9748884" y="7422828"/>
            <a:ext cx="6201600" cy="149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386" name="Google Shape;386;p137"/>
          <p:cNvSpPr txBox="1">
            <a:spLocks noGrp="1"/>
          </p:cNvSpPr>
          <p:nvPr>
            <p:ph type="title" idx="2"/>
          </p:nvPr>
        </p:nvSpPr>
        <p:spPr>
          <a:xfrm>
            <a:off x="11602884" y="2329140"/>
            <a:ext cx="2493600" cy="149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5400"/>
              <a:buNone/>
              <a:defRPr sz="10800">
                <a:solidFill>
                  <a:schemeClr val="accent6"/>
                </a:solidFill>
              </a:defRPr>
            </a:lvl1pPr>
            <a:lvl2pPr lvl="1" algn="ctr">
              <a:lnSpc>
                <a:spcPct val="100000"/>
              </a:lnSpc>
              <a:spcBef>
                <a:spcPts val="0"/>
              </a:spcBef>
              <a:spcAft>
                <a:spcPts val="0"/>
              </a:spcAft>
              <a:buSzPts val="5400"/>
              <a:buNone/>
              <a:defRPr sz="10800"/>
            </a:lvl2pPr>
            <a:lvl3pPr lvl="2" algn="ctr">
              <a:lnSpc>
                <a:spcPct val="100000"/>
              </a:lnSpc>
              <a:spcBef>
                <a:spcPts val="0"/>
              </a:spcBef>
              <a:spcAft>
                <a:spcPts val="0"/>
              </a:spcAft>
              <a:buSzPts val="5400"/>
              <a:buNone/>
              <a:defRPr sz="10800"/>
            </a:lvl3pPr>
            <a:lvl4pPr lvl="3" algn="ctr">
              <a:lnSpc>
                <a:spcPct val="100000"/>
              </a:lnSpc>
              <a:spcBef>
                <a:spcPts val="0"/>
              </a:spcBef>
              <a:spcAft>
                <a:spcPts val="0"/>
              </a:spcAft>
              <a:buSzPts val="5400"/>
              <a:buNone/>
              <a:defRPr sz="10800"/>
            </a:lvl4pPr>
            <a:lvl5pPr lvl="4" algn="ctr">
              <a:lnSpc>
                <a:spcPct val="100000"/>
              </a:lnSpc>
              <a:spcBef>
                <a:spcPts val="0"/>
              </a:spcBef>
              <a:spcAft>
                <a:spcPts val="0"/>
              </a:spcAft>
              <a:buSzPts val="5400"/>
              <a:buNone/>
              <a:defRPr sz="10800"/>
            </a:lvl5pPr>
            <a:lvl6pPr lvl="5" algn="ctr">
              <a:lnSpc>
                <a:spcPct val="100000"/>
              </a:lnSpc>
              <a:spcBef>
                <a:spcPts val="0"/>
              </a:spcBef>
              <a:spcAft>
                <a:spcPts val="0"/>
              </a:spcAft>
              <a:buSzPts val="5400"/>
              <a:buNone/>
              <a:defRPr sz="10800"/>
            </a:lvl6pPr>
            <a:lvl7pPr lvl="6" algn="ctr">
              <a:lnSpc>
                <a:spcPct val="100000"/>
              </a:lnSpc>
              <a:spcBef>
                <a:spcPts val="0"/>
              </a:spcBef>
              <a:spcAft>
                <a:spcPts val="0"/>
              </a:spcAft>
              <a:buSzPts val="5400"/>
              <a:buNone/>
              <a:defRPr sz="10800"/>
            </a:lvl7pPr>
            <a:lvl8pPr lvl="7" algn="ctr">
              <a:lnSpc>
                <a:spcPct val="100000"/>
              </a:lnSpc>
              <a:spcBef>
                <a:spcPts val="0"/>
              </a:spcBef>
              <a:spcAft>
                <a:spcPts val="0"/>
              </a:spcAft>
              <a:buSzPts val="5400"/>
              <a:buNone/>
              <a:defRPr sz="10800"/>
            </a:lvl8pPr>
            <a:lvl9pPr lvl="8" algn="ctr">
              <a:lnSpc>
                <a:spcPct val="100000"/>
              </a:lnSpc>
              <a:spcBef>
                <a:spcPts val="0"/>
              </a:spcBef>
              <a:spcAft>
                <a:spcPts val="0"/>
              </a:spcAft>
              <a:buSzPts val="5400"/>
              <a:buNone/>
              <a:defRPr sz="108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7"/>
        <p:cNvGrpSpPr/>
        <p:nvPr/>
      </p:nvGrpSpPr>
      <p:grpSpPr>
        <a:xfrm>
          <a:off x="0" y="0"/>
          <a:ext cx="0" cy="0"/>
          <a:chOff x="0" y="0"/>
          <a:chExt cx="0" cy="0"/>
        </a:xfrm>
      </p:grpSpPr>
      <p:sp>
        <p:nvSpPr>
          <p:cNvPr id="388" name="Google Shape;388;p138"/>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9" name="Google Shape;389;p138"/>
          <p:cNvSpPr txBox="1">
            <a:spLocks noGrp="1"/>
          </p:cNvSpPr>
          <p:nvPr>
            <p:ph type="body" idx="1"/>
          </p:nvPr>
        </p:nvSpPr>
        <p:spPr>
          <a:xfrm>
            <a:off x="1426451" y="2222801"/>
            <a:ext cx="15435000" cy="71232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AutoNum type="arabicPeriod"/>
              <a:defRPr sz="2400"/>
            </a:lvl1pPr>
            <a:lvl2pPr marL="914400" lvl="1" indent="-304800" algn="l">
              <a:lnSpc>
                <a:spcPct val="100000"/>
              </a:lnSpc>
              <a:spcBef>
                <a:spcPts val="0"/>
              </a:spcBef>
              <a:spcAft>
                <a:spcPts val="0"/>
              </a:spcAft>
              <a:buClr>
                <a:srgbClr val="434343"/>
              </a:buClr>
              <a:buSzPts val="1200"/>
              <a:buFont typeface="Roboto Condensed Light"/>
              <a:buAutoNum type="alphaLcPeriod"/>
              <a:defRPr sz="2400"/>
            </a:lvl2pPr>
            <a:lvl3pPr marL="1371600" lvl="2" indent="-304800" algn="l">
              <a:lnSpc>
                <a:spcPct val="100000"/>
              </a:lnSpc>
              <a:spcBef>
                <a:spcPts val="0"/>
              </a:spcBef>
              <a:spcAft>
                <a:spcPts val="0"/>
              </a:spcAft>
              <a:buClr>
                <a:srgbClr val="434343"/>
              </a:buClr>
              <a:buSzPts val="1200"/>
              <a:buFont typeface="Roboto Condensed Light"/>
              <a:buAutoNum type="romanLcPeriod"/>
              <a:defRPr sz="2400"/>
            </a:lvl3pPr>
            <a:lvl4pPr marL="1828800" lvl="3" indent="-304800" algn="l">
              <a:lnSpc>
                <a:spcPct val="100000"/>
              </a:lnSpc>
              <a:spcBef>
                <a:spcPts val="0"/>
              </a:spcBef>
              <a:spcAft>
                <a:spcPts val="0"/>
              </a:spcAft>
              <a:buClr>
                <a:srgbClr val="434343"/>
              </a:buClr>
              <a:buSzPts val="1200"/>
              <a:buFont typeface="Roboto Condensed Light"/>
              <a:buAutoNum type="arabicPeriod"/>
              <a:defRPr sz="2400"/>
            </a:lvl4pPr>
            <a:lvl5pPr marL="2286000" lvl="4" indent="-304800" algn="l">
              <a:lnSpc>
                <a:spcPct val="100000"/>
              </a:lnSpc>
              <a:spcBef>
                <a:spcPts val="0"/>
              </a:spcBef>
              <a:spcAft>
                <a:spcPts val="0"/>
              </a:spcAft>
              <a:buClr>
                <a:srgbClr val="434343"/>
              </a:buClr>
              <a:buSzPts val="1200"/>
              <a:buFont typeface="Roboto Condensed Light"/>
              <a:buAutoNum type="alphaLcPeriod"/>
              <a:defRPr sz="2400"/>
            </a:lvl5pPr>
            <a:lvl6pPr marL="2743200" lvl="5" indent="-304800" algn="l">
              <a:lnSpc>
                <a:spcPct val="100000"/>
              </a:lnSpc>
              <a:spcBef>
                <a:spcPts val="0"/>
              </a:spcBef>
              <a:spcAft>
                <a:spcPts val="0"/>
              </a:spcAft>
              <a:buClr>
                <a:srgbClr val="434343"/>
              </a:buClr>
              <a:buSzPts val="1200"/>
              <a:buFont typeface="Roboto Condensed Light"/>
              <a:buAutoNum type="romanLcPeriod"/>
              <a:defRPr sz="2400"/>
            </a:lvl6pPr>
            <a:lvl7pPr marL="3200400" lvl="6" indent="-304800" algn="l">
              <a:lnSpc>
                <a:spcPct val="100000"/>
              </a:lnSpc>
              <a:spcBef>
                <a:spcPts val="0"/>
              </a:spcBef>
              <a:spcAft>
                <a:spcPts val="0"/>
              </a:spcAft>
              <a:buClr>
                <a:srgbClr val="434343"/>
              </a:buClr>
              <a:buSzPts val="1200"/>
              <a:buFont typeface="Roboto Condensed Light"/>
              <a:buAutoNum type="arabicPeriod"/>
              <a:defRPr sz="2400"/>
            </a:lvl7pPr>
            <a:lvl8pPr marL="3657600" lvl="7" indent="-304800" algn="l">
              <a:lnSpc>
                <a:spcPct val="100000"/>
              </a:lnSpc>
              <a:spcBef>
                <a:spcPts val="0"/>
              </a:spcBef>
              <a:spcAft>
                <a:spcPts val="0"/>
              </a:spcAft>
              <a:buClr>
                <a:srgbClr val="434343"/>
              </a:buClr>
              <a:buSzPts val="1200"/>
              <a:buFont typeface="Roboto Condensed Light"/>
              <a:buAutoNum type="alphaLcPeriod"/>
              <a:defRPr sz="2400"/>
            </a:lvl8pPr>
            <a:lvl9pPr marL="4114800" lvl="8" indent="-304800" algn="l">
              <a:lnSpc>
                <a:spcPct val="100000"/>
              </a:lnSpc>
              <a:spcBef>
                <a:spcPts val="0"/>
              </a:spcBef>
              <a:spcAft>
                <a:spcPts val="0"/>
              </a:spcAft>
              <a:buClr>
                <a:srgbClr val="434343"/>
              </a:buClr>
              <a:buSzPts val="1200"/>
              <a:buFont typeface="Roboto Condensed Light"/>
              <a:buAutoNum type="romanLcPeriod"/>
              <a:defRPr sz="2400"/>
            </a:lvl9pPr>
          </a:lstStyle>
          <a:p>
            <a:endParaRPr/>
          </a:p>
        </p:txBody>
      </p:sp>
      <p:grpSp>
        <p:nvGrpSpPr>
          <p:cNvPr id="390" name="Google Shape;390;p138"/>
          <p:cNvGrpSpPr/>
          <p:nvPr/>
        </p:nvGrpSpPr>
        <p:grpSpPr>
          <a:xfrm>
            <a:off x="14136935" y="620828"/>
            <a:ext cx="3533923" cy="3327642"/>
            <a:chOff x="7220866" y="310413"/>
            <a:chExt cx="1766962" cy="1663821"/>
          </a:xfrm>
        </p:grpSpPr>
        <p:grpSp>
          <p:nvGrpSpPr>
            <p:cNvPr id="391" name="Google Shape;391;p138"/>
            <p:cNvGrpSpPr/>
            <p:nvPr/>
          </p:nvGrpSpPr>
          <p:grpSpPr>
            <a:xfrm>
              <a:off x="7855428" y="310413"/>
              <a:ext cx="1132400" cy="1124818"/>
              <a:chOff x="2399528" y="668550"/>
              <a:chExt cx="1132400" cy="1124818"/>
            </a:xfrm>
          </p:grpSpPr>
          <p:sp>
            <p:nvSpPr>
              <p:cNvPr id="392" name="Google Shape;392;p138"/>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3" name="Google Shape;393;p138"/>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4" name="Google Shape;394;p138"/>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5" name="Google Shape;395;p138"/>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6" name="Google Shape;396;p138"/>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7" name="Google Shape;397;p138"/>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8" name="Google Shape;398;p138"/>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9" name="Google Shape;399;p138"/>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400" name="Google Shape;400;p138"/>
            <p:cNvGrpSpPr/>
            <p:nvPr/>
          </p:nvGrpSpPr>
          <p:grpSpPr>
            <a:xfrm>
              <a:off x="8248754" y="1693176"/>
              <a:ext cx="345743" cy="281058"/>
              <a:chOff x="4045279" y="974526"/>
              <a:chExt cx="345743" cy="281058"/>
            </a:xfrm>
          </p:grpSpPr>
          <p:sp>
            <p:nvSpPr>
              <p:cNvPr id="401" name="Google Shape;401;p13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02" name="Google Shape;402;p13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403" name="Google Shape;403;p138"/>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04" name="Google Shape;404;p138"/>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8"/>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8"/>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7"/>
        <p:cNvGrpSpPr/>
        <p:nvPr/>
      </p:nvGrpSpPr>
      <p:grpSpPr>
        <a:xfrm>
          <a:off x="0" y="0"/>
          <a:ext cx="0" cy="0"/>
          <a:chOff x="0" y="0"/>
          <a:chExt cx="0" cy="0"/>
        </a:xfrm>
      </p:grpSpPr>
      <p:sp>
        <p:nvSpPr>
          <p:cNvPr id="408" name="Google Shape;408;p139"/>
          <p:cNvSpPr txBox="1">
            <a:spLocks noGrp="1"/>
          </p:cNvSpPr>
          <p:nvPr>
            <p:ph type="title"/>
          </p:nvPr>
        </p:nvSpPr>
        <p:spPr>
          <a:xfrm>
            <a:off x="2277551" y="5023751"/>
            <a:ext cx="6011400" cy="1257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Clr>
                <a:schemeClr val="accent1"/>
              </a:buClr>
              <a:buSzPts val="3200"/>
              <a:buNone/>
              <a:defRPr sz="6401">
                <a:solidFill>
                  <a:schemeClr val="accent1"/>
                </a:solidFill>
              </a:defRPr>
            </a:lvl2pPr>
            <a:lvl3pPr lvl="2" algn="ctr">
              <a:lnSpc>
                <a:spcPct val="100000"/>
              </a:lnSpc>
              <a:spcBef>
                <a:spcPts val="0"/>
              </a:spcBef>
              <a:spcAft>
                <a:spcPts val="0"/>
              </a:spcAft>
              <a:buClr>
                <a:schemeClr val="accent1"/>
              </a:buClr>
              <a:buSzPts val="3200"/>
              <a:buNone/>
              <a:defRPr sz="6401">
                <a:solidFill>
                  <a:schemeClr val="accent1"/>
                </a:solidFill>
              </a:defRPr>
            </a:lvl3pPr>
            <a:lvl4pPr lvl="3" algn="ctr">
              <a:lnSpc>
                <a:spcPct val="100000"/>
              </a:lnSpc>
              <a:spcBef>
                <a:spcPts val="0"/>
              </a:spcBef>
              <a:spcAft>
                <a:spcPts val="0"/>
              </a:spcAft>
              <a:buClr>
                <a:schemeClr val="accent1"/>
              </a:buClr>
              <a:buSzPts val="3200"/>
              <a:buNone/>
              <a:defRPr sz="6401">
                <a:solidFill>
                  <a:schemeClr val="accent1"/>
                </a:solidFill>
              </a:defRPr>
            </a:lvl4pPr>
            <a:lvl5pPr lvl="4" algn="ctr">
              <a:lnSpc>
                <a:spcPct val="100000"/>
              </a:lnSpc>
              <a:spcBef>
                <a:spcPts val="0"/>
              </a:spcBef>
              <a:spcAft>
                <a:spcPts val="0"/>
              </a:spcAft>
              <a:buClr>
                <a:schemeClr val="accent1"/>
              </a:buClr>
              <a:buSzPts val="3200"/>
              <a:buNone/>
              <a:defRPr sz="6401">
                <a:solidFill>
                  <a:schemeClr val="accent1"/>
                </a:solidFill>
              </a:defRPr>
            </a:lvl5pPr>
            <a:lvl6pPr lvl="5" algn="ctr">
              <a:lnSpc>
                <a:spcPct val="100000"/>
              </a:lnSpc>
              <a:spcBef>
                <a:spcPts val="0"/>
              </a:spcBef>
              <a:spcAft>
                <a:spcPts val="0"/>
              </a:spcAft>
              <a:buClr>
                <a:schemeClr val="accent1"/>
              </a:buClr>
              <a:buSzPts val="3200"/>
              <a:buNone/>
              <a:defRPr sz="6401">
                <a:solidFill>
                  <a:schemeClr val="accent1"/>
                </a:solidFill>
              </a:defRPr>
            </a:lvl6pPr>
            <a:lvl7pPr lvl="6" algn="ctr">
              <a:lnSpc>
                <a:spcPct val="100000"/>
              </a:lnSpc>
              <a:spcBef>
                <a:spcPts val="0"/>
              </a:spcBef>
              <a:spcAft>
                <a:spcPts val="0"/>
              </a:spcAft>
              <a:buClr>
                <a:schemeClr val="accent1"/>
              </a:buClr>
              <a:buSzPts val="3200"/>
              <a:buNone/>
              <a:defRPr sz="6401">
                <a:solidFill>
                  <a:schemeClr val="accent1"/>
                </a:solidFill>
              </a:defRPr>
            </a:lvl7pPr>
            <a:lvl8pPr lvl="7" algn="ctr">
              <a:lnSpc>
                <a:spcPct val="100000"/>
              </a:lnSpc>
              <a:spcBef>
                <a:spcPts val="0"/>
              </a:spcBef>
              <a:spcAft>
                <a:spcPts val="0"/>
              </a:spcAft>
              <a:buClr>
                <a:schemeClr val="accent1"/>
              </a:buClr>
              <a:buSzPts val="3200"/>
              <a:buNone/>
              <a:defRPr sz="6401">
                <a:solidFill>
                  <a:schemeClr val="accent1"/>
                </a:solidFill>
              </a:defRPr>
            </a:lvl8pPr>
            <a:lvl9pPr lvl="8" algn="ctr">
              <a:lnSpc>
                <a:spcPct val="100000"/>
              </a:lnSpc>
              <a:spcBef>
                <a:spcPts val="0"/>
              </a:spcBef>
              <a:spcAft>
                <a:spcPts val="0"/>
              </a:spcAft>
              <a:buClr>
                <a:schemeClr val="accent1"/>
              </a:buClr>
              <a:buSzPts val="3200"/>
              <a:buNone/>
              <a:defRPr sz="6401">
                <a:solidFill>
                  <a:schemeClr val="accent1"/>
                </a:solidFill>
              </a:defRPr>
            </a:lvl9pPr>
          </a:lstStyle>
          <a:p>
            <a:endParaRPr/>
          </a:p>
        </p:txBody>
      </p:sp>
      <p:sp>
        <p:nvSpPr>
          <p:cNvPr id="409" name="Google Shape;409;p139"/>
          <p:cNvSpPr txBox="1">
            <a:spLocks noGrp="1"/>
          </p:cNvSpPr>
          <p:nvPr>
            <p:ph type="subTitle" idx="1"/>
          </p:nvPr>
        </p:nvSpPr>
        <p:spPr>
          <a:xfrm>
            <a:off x="2277527" y="6174206"/>
            <a:ext cx="6011400" cy="2473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410" name="Google Shape;410;p139"/>
          <p:cNvSpPr txBox="1">
            <a:spLocks noGrp="1"/>
          </p:cNvSpPr>
          <p:nvPr>
            <p:ph type="title" idx="2"/>
          </p:nvPr>
        </p:nvSpPr>
        <p:spPr>
          <a:xfrm>
            <a:off x="9999050" y="5023751"/>
            <a:ext cx="6011400" cy="1257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Clr>
                <a:schemeClr val="accent1"/>
              </a:buClr>
              <a:buSzPts val="3200"/>
              <a:buNone/>
              <a:defRPr sz="6401">
                <a:solidFill>
                  <a:schemeClr val="accent1"/>
                </a:solidFill>
              </a:defRPr>
            </a:lvl2pPr>
            <a:lvl3pPr lvl="2" algn="ctr">
              <a:lnSpc>
                <a:spcPct val="100000"/>
              </a:lnSpc>
              <a:spcBef>
                <a:spcPts val="0"/>
              </a:spcBef>
              <a:spcAft>
                <a:spcPts val="0"/>
              </a:spcAft>
              <a:buClr>
                <a:schemeClr val="accent1"/>
              </a:buClr>
              <a:buSzPts val="3200"/>
              <a:buNone/>
              <a:defRPr sz="6401">
                <a:solidFill>
                  <a:schemeClr val="accent1"/>
                </a:solidFill>
              </a:defRPr>
            </a:lvl3pPr>
            <a:lvl4pPr lvl="3" algn="ctr">
              <a:lnSpc>
                <a:spcPct val="100000"/>
              </a:lnSpc>
              <a:spcBef>
                <a:spcPts val="0"/>
              </a:spcBef>
              <a:spcAft>
                <a:spcPts val="0"/>
              </a:spcAft>
              <a:buClr>
                <a:schemeClr val="accent1"/>
              </a:buClr>
              <a:buSzPts val="3200"/>
              <a:buNone/>
              <a:defRPr sz="6401">
                <a:solidFill>
                  <a:schemeClr val="accent1"/>
                </a:solidFill>
              </a:defRPr>
            </a:lvl4pPr>
            <a:lvl5pPr lvl="4" algn="ctr">
              <a:lnSpc>
                <a:spcPct val="100000"/>
              </a:lnSpc>
              <a:spcBef>
                <a:spcPts val="0"/>
              </a:spcBef>
              <a:spcAft>
                <a:spcPts val="0"/>
              </a:spcAft>
              <a:buClr>
                <a:schemeClr val="accent1"/>
              </a:buClr>
              <a:buSzPts val="3200"/>
              <a:buNone/>
              <a:defRPr sz="6401">
                <a:solidFill>
                  <a:schemeClr val="accent1"/>
                </a:solidFill>
              </a:defRPr>
            </a:lvl5pPr>
            <a:lvl6pPr lvl="5" algn="ctr">
              <a:lnSpc>
                <a:spcPct val="100000"/>
              </a:lnSpc>
              <a:spcBef>
                <a:spcPts val="0"/>
              </a:spcBef>
              <a:spcAft>
                <a:spcPts val="0"/>
              </a:spcAft>
              <a:buClr>
                <a:schemeClr val="accent1"/>
              </a:buClr>
              <a:buSzPts val="3200"/>
              <a:buNone/>
              <a:defRPr sz="6401">
                <a:solidFill>
                  <a:schemeClr val="accent1"/>
                </a:solidFill>
              </a:defRPr>
            </a:lvl6pPr>
            <a:lvl7pPr lvl="6" algn="ctr">
              <a:lnSpc>
                <a:spcPct val="100000"/>
              </a:lnSpc>
              <a:spcBef>
                <a:spcPts val="0"/>
              </a:spcBef>
              <a:spcAft>
                <a:spcPts val="0"/>
              </a:spcAft>
              <a:buClr>
                <a:schemeClr val="accent1"/>
              </a:buClr>
              <a:buSzPts val="3200"/>
              <a:buNone/>
              <a:defRPr sz="6401">
                <a:solidFill>
                  <a:schemeClr val="accent1"/>
                </a:solidFill>
              </a:defRPr>
            </a:lvl7pPr>
            <a:lvl8pPr lvl="7" algn="ctr">
              <a:lnSpc>
                <a:spcPct val="100000"/>
              </a:lnSpc>
              <a:spcBef>
                <a:spcPts val="0"/>
              </a:spcBef>
              <a:spcAft>
                <a:spcPts val="0"/>
              </a:spcAft>
              <a:buClr>
                <a:schemeClr val="accent1"/>
              </a:buClr>
              <a:buSzPts val="3200"/>
              <a:buNone/>
              <a:defRPr sz="6401">
                <a:solidFill>
                  <a:schemeClr val="accent1"/>
                </a:solidFill>
              </a:defRPr>
            </a:lvl8pPr>
            <a:lvl9pPr lvl="8" algn="ctr">
              <a:lnSpc>
                <a:spcPct val="100000"/>
              </a:lnSpc>
              <a:spcBef>
                <a:spcPts val="0"/>
              </a:spcBef>
              <a:spcAft>
                <a:spcPts val="0"/>
              </a:spcAft>
              <a:buClr>
                <a:schemeClr val="accent1"/>
              </a:buClr>
              <a:buSzPts val="3200"/>
              <a:buNone/>
              <a:defRPr sz="6401">
                <a:solidFill>
                  <a:schemeClr val="accent1"/>
                </a:solidFill>
              </a:defRPr>
            </a:lvl9pPr>
          </a:lstStyle>
          <a:p>
            <a:endParaRPr/>
          </a:p>
        </p:txBody>
      </p:sp>
      <p:sp>
        <p:nvSpPr>
          <p:cNvPr id="411" name="Google Shape;411;p139"/>
          <p:cNvSpPr txBox="1">
            <a:spLocks noGrp="1"/>
          </p:cNvSpPr>
          <p:nvPr>
            <p:ph type="subTitle" idx="3"/>
          </p:nvPr>
        </p:nvSpPr>
        <p:spPr>
          <a:xfrm>
            <a:off x="9999074" y="6174206"/>
            <a:ext cx="6011400" cy="2473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grpSp>
        <p:nvGrpSpPr>
          <p:cNvPr id="412" name="Google Shape;412;p139"/>
          <p:cNvGrpSpPr/>
          <p:nvPr/>
        </p:nvGrpSpPr>
        <p:grpSpPr>
          <a:xfrm>
            <a:off x="7085704" y="2680267"/>
            <a:ext cx="4116595" cy="1459406"/>
            <a:chOff x="3612882" y="1108151"/>
            <a:chExt cx="2058298" cy="729703"/>
          </a:xfrm>
        </p:grpSpPr>
        <p:grpSp>
          <p:nvGrpSpPr>
            <p:cNvPr id="413" name="Google Shape;413;p139"/>
            <p:cNvGrpSpPr/>
            <p:nvPr/>
          </p:nvGrpSpPr>
          <p:grpSpPr>
            <a:xfrm>
              <a:off x="3612882" y="1331126"/>
              <a:ext cx="238124" cy="210251"/>
              <a:chOff x="2571064" y="1734582"/>
              <a:chExt cx="238124" cy="210251"/>
            </a:xfrm>
          </p:grpSpPr>
          <p:sp>
            <p:nvSpPr>
              <p:cNvPr id="414" name="Google Shape;414;p139"/>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15" name="Google Shape;415;p139"/>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16" name="Google Shape;416;p139"/>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417" name="Google Shape;417;p139"/>
            <p:cNvGrpSpPr/>
            <p:nvPr/>
          </p:nvGrpSpPr>
          <p:grpSpPr>
            <a:xfrm rot="5111584" flipH="1">
              <a:off x="4339839" y="1295723"/>
              <a:ext cx="345749" cy="281063"/>
              <a:chOff x="4045279" y="974526"/>
              <a:chExt cx="345743" cy="281058"/>
            </a:xfrm>
          </p:grpSpPr>
          <p:sp>
            <p:nvSpPr>
              <p:cNvPr id="418" name="Google Shape;418;p139"/>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19" name="Google Shape;419;p139"/>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420" name="Google Shape;420;p139"/>
            <p:cNvSpPr/>
            <p:nvPr/>
          </p:nvSpPr>
          <p:spPr>
            <a:xfrm rot="1122035">
              <a:off x="5332818" y="137454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21" name="Google Shape;421;p139"/>
            <p:cNvSpPr/>
            <p:nvPr/>
          </p:nvSpPr>
          <p:spPr>
            <a:xfrm rot="189054" flipH="1">
              <a:off x="4795245" y="1658287"/>
              <a:ext cx="266332" cy="1723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9"/>
            <p:cNvSpPr/>
            <p:nvPr/>
          </p:nvSpPr>
          <p:spPr>
            <a:xfrm rot="3523184" flipH="1">
              <a:off x="4866195" y="1180517"/>
              <a:ext cx="266328"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9"/>
            <p:cNvSpPr/>
            <p:nvPr/>
          </p:nvSpPr>
          <p:spPr>
            <a:xfrm rot="-10507396" flipH="1">
              <a:off x="3983674" y="1618759"/>
              <a:ext cx="266301" cy="17241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139"/>
          <p:cNvGrpSpPr/>
          <p:nvPr/>
        </p:nvGrpSpPr>
        <p:grpSpPr>
          <a:xfrm rot="-326730">
            <a:off x="3002047" y="2388171"/>
            <a:ext cx="966655" cy="1678427"/>
            <a:chOff x="1488550" y="1194076"/>
            <a:chExt cx="483322" cy="839202"/>
          </a:xfrm>
        </p:grpSpPr>
        <p:sp>
          <p:nvSpPr>
            <p:cNvPr id="425" name="Google Shape;425;p139"/>
            <p:cNvSpPr/>
            <p:nvPr/>
          </p:nvSpPr>
          <p:spPr>
            <a:xfrm rot="-4139133">
              <a:off x="1588853" y="1793803"/>
              <a:ext cx="264202" cy="17099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9"/>
            <p:cNvSpPr/>
            <p:nvPr/>
          </p:nvSpPr>
          <p:spPr>
            <a:xfrm rot="-2045900">
              <a:off x="1513774" y="1643694"/>
              <a:ext cx="264202" cy="17100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9"/>
            <p:cNvSpPr/>
            <p:nvPr/>
          </p:nvSpPr>
          <p:spPr>
            <a:xfrm rot="-123225">
              <a:off x="1554179" y="1472473"/>
              <a:ext cx="264187" cy="17102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 name="Google Shape;428;p139"/>
            <p:cNvGrpSpPr/>
            <p:nvPr/>
          </p:nvGrpSpPr>
          <p:grpSpPr>
            <a:xfrm>
              <a:off x="1626129" y="1194076"/>
              <a:ext cx="345743" cy="281058"/>
              <a:chOff x="4045279" y="974526"/>
              <a:chExt cx="345743" cy="281058"/>
            </a:xfrm>
          </p:grpSpPr>
          <p:sp>
            <p:nvSpPr>
              <p:cNvPr id="429" name="Google Shape;429;p139"/>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30" name="Google Shape;430;p139"/>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431" name="Google Shape;431;p139"/>
          <p:cNvGrpSpPr/>
          <p:nvPr/>
        </p:nvGrpSpPr>
        <p:grpSpPr>
          <a:xfrm>
            <a:off x="14512513" y="2508060"/>
            <a:ext cx="850905" cy="1416335"/>
            <a:chOff x="7243810" y="1234093"/>
            <a:chExt cx="425452" cy="708168"/>
          </a:xfrm>
        </p:grpSpPr>
        <p:sp>
          <p:nvSpPr>
            <p:cNvPr id="432" name="Google Shape;432;p139"/>
            <p:cNvSpPr/>
            <p:nvPr/>
          </p:nvSpPr>
          <p:spPr>
            <a:xfrm rot="8987225">
              <a:off x="7379974" y="1598975"/>
              <a:ext cx="264204" cy="171017"/>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9"/>
            <p:cNvSpPr/>
            <p:nvPr/>
          </p:nvSpPr>
          <p:spPr>
            <a:xfrm rot="-10689929">
              <a:off x="7328068" y="1767047"/>
              <a:ext cx="264193" cy="17102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9"/>
            <p:cNvSpPr/>
            <p:nvPr/>
          </p:nvSpPr>
          <p:spPr>
            <a:xfrm rot="1122035">
              <a:off x="7273028" y="127749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5"/>
        <p:cNvGrpSpPr/>
        <p:nvPr/>
      </p:nvGrpSpPr>
      <p:grpSpPr>
        <a:xfrm>
          <a:off x="0" y="0"/>
          <a:ext cx="0" cy="0"/>
          <a:chOff x="0" y="0"/>
          <a:chExt cx="0" cy="0"/>
        </a:xfrm>
      </p:grpSpPr>
      <p:sp>
        <p:nvSpPr>
          <p:cNvPr id="436" name="Google Shape;436;p140"/>
          <p:cNvSpPr txBox="1">
            <a:spLocks noGrp="1"/>
          </p:cNvSpPr>
          <p:nvPr>
            <p:ph type="title"/>
          </p:nvPr>
        </p:nvSpPr>
        <p:spPr>
          <a:xfrm>
            <a:off x="5285250" y="3544550"/>
            <a:ext cx="7717800" cy="115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600"/>
              <a:buNone/>
              <a:defRPr sz="9200"/>
            </a:lvl1pPr>
            <a:lvl2pPr lvl="1" algn="l">
              <a:lnSpc>
                <a:spcPct val="100000"/>
              </a:lnSpc>
              <a:spcBef>
                <a:spcPts val="0"/>
              </a:spcBef>
              <a:spcAft>
                <a:spcPts val="0"/>
              </a:spcAft>
              <a:buSzPts val="2400"/>
              <a:buNone/>
              <a:defRPr sz="4800"/>
            </a:lvl2pPr>
            <a:lvl3pPr lvl="2" algn="l">
              <a:lnSpc>
                <a:spcPct val="100000"/>
              </a:lnSpc>
              <a:spcBef>
                <a:spcPts val="0"/>
              </a:spcBef>
              <a:spcAft>
                <a:spcPts val="0"/>
              </a:spcAft>
              <a:buSzPts val="2400"/>
              <a:buNone/>
              <a:defRPr sz="4800"/>
            </a:lvl3pPr>
            <a:lvl4pPr lvl="3" algn="l">
              <a:lnSpc>
                <a:spcPct val="100000"/>
              </a:lnSpc>
              <a:spcBef>
                <a:spcPts val="0"/>
              </a:spcBef>
              <a:spcAft>
                <a:spcPts val="0"/>
              </a:spcAft>
              <a:buSzPts val="2400"/>
              <a:buNone/>
              <a:defRPr sz="4800"/>
            </a:lvl4pPr>
            <a:lvl5pPr lvl="4" algn="l">
              <a:lnSpc>
                <a:spcPct val="100000"/>
              </a:lnSpc>
              <a:spcBef>
                <a:spcPts val="0"/>
              </a:spcBef>
              <a:spcAft>
                <a:spcPts val="0"/>
              </a:spcAft>
              <a:buSzPts val="2400"/>
              <a:buNone/>
              <a:defRPr sz="4800"/>
            </a:lvl5pPr>
            <a:lvl6pPr lvl="5" algn="l">
              <a:lnSpc>
                <a:spcPct val="100000"/>
              </a:lnSpc>
              <a:spcBef>
                <a:spcPts val="0"/>
              </a:spcBef>
              <a:spcAft>
                <a:spcPts val="0"/>
              </a:spcAft>
              <a:buSzPts val="2400"/>
              <a:buNone/>
              <a:defRPr sz="4800"/>
            </a:lvl6pPr>
            <a:lvl7pPr lvl="6" algn="l">
              <a:lnSpc>
                <a:spcPct val="100000"/>
              </a:lnSpc>
              <a:spcBef>
                <a:spcPts val="0"/>
              </a:spcBef>
              <a:spcAft>
                <a:spcPts val="0"/>
              </a:spcAft>
              <a:buSzPts val="2400"/>
              <a:buNone/>
              <a:defRPr sz="4800"/>
            </a:lvl7pPr>
            <a:lvl8pPr lvl="7" algn="l">
              <a:lnSpc>
                <a:spcPct val="100000"/>
              </a:lnSpc>
              <a:spcBef>
                <a:spcPts val="0"/>
              </a:spcBef>
              <a:spcAft>
                <a:spcPts val="0"/>
              </a:spcAft>
              <a:buSzPts val="2400"/>
              <a:buNone/>
              <a:defRPr sz="4800"/>
            </a:lvl8pPr>
            <a:lvl9pPr lvl="8" algn="l">
              <a:lnSpc>
                <a:spcPct val="100000"/>
              </a:lnSpc>
              <a:spcBef>
                <a:spcPts val="0"/>
              </a:spcBef>
              <a:spcAft>
                <a:spcPts val="0"/>
              </a:spcAft>
              <a:buSzPts val="2400"/>
              <a:buNone/>
              <a:defRPr sz="4800"/>
            </a:lvl9pPr>
          </a:lstStyle>
          <a:p>
            <a:endParaRPr/>
          </a:p>
        </p:txBody>
      </p:sp>
      <p:sp>
        <p:nvSpPr>
          <p:cNvPr id="437" name="Google Shape;437;p140"/>
          <p:cNvSpPr txBox="1">
            <a:spLocks noGrp="1"/>
          </p:cNvSpPr>
          <p:nvPr>
            <p:ph type="subTitle" idx="1"/>
          </p:nvPr>
        </p:nvSpPr>
        <p:spPr>
          <a:xfrm>
            <a:off x="5285250" y="4805480"/>
            <a:ext cx="7717800" cy="218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438" name="Google Shape;438;p140"/>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439" name="Google Shape;439;p140"/>
          <p:cNvGrpSpPr/>
          <p:nvPr/>
        </p:nvGrpSpPr>
        <p:grpSpPr>
          <a:xfrm>
            <a:off x="1014352" y="1079025"/>
            <a:ext cx="16259298" cy="961501"/>
            <a:chOff x="507175" y="539512"/>
            <a:chExt cx="8129649" cy="480751"/>
          </a:xfrm>
        </p:grpSpPr>
        <p:grpSp>
          <p:nvGrpSpPr>
            <p:cNvPr id="440" name="Google Shape;440;p140"/>
            <p:cNvGrpSpPr/>
            <p:nvPr/>
          </p:nvGrpSpPr>
          <p:grpSpPr>
            <a:xfrm rot="-621786">
              <a:off x="537599" y="585819"/>
              <a:ext cx="550052" cy="388136"/>
              <a:chOff x="542314" y="1273316"/>
              <a:chExt cx="280381" cy="197868"/>
            </a:xfrm>
          </p:grpSpPr>
          <p:sp>
            <p:nvSpPr>
              <p:cNvPr id="441" name="Google Shape;441;p140"/>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40"/>
              <p:cNvSpPr/>
              <p:nvPr/>
            </p:nvSpPr>
            <p:spPr>
              <a:xfrm rot="2093297">
                <a:off x="600014" y="1320835"/>
                <a:ext cx="134680" cy="871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40"/>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140"/>
            <p:cNvGrpSpPr/>
            <p:nvPr/>
          </p:nvGrpSpPr>
          <p:grpSpPr>
            <a:xfrm rot="621786" flipH="1">
              <a:off x="8056349" y="585819"/>
              <a:ext cx="550052" cy="388136"/>
              <a:chOff x="542314" y="1273316"/>
              <a:chExt cx="280381" cy="197868"/>
            </a:xfrm>
          </p:grpSpPr>
          <p:sp>
            <p:nvSpPr>
              <p:cNvPr id="445" name="Google Shape;445;p140"/>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0"/>
              <p:cNvSpPr/>
              <p:nvPr/>
            </p:nvSpPr>
            <p:spPr>
              <a:xfrm rot="2093297">
                <a:off x="600014" y="1320835"/>
                <a:ext cx="134680" cy="871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40"/>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48"/>
        <p:cNvGrpSpPr/>
        <p:nvPr/>
      </p:nvGrpSpPr>
      <p:grpSpPr>
        <a:xfrm>
          <a:off x="0" y="0"/>
          <a:ext cx="0" cy="0"/>
          <a:chOff x="0" y="0"/>
          <a:chExt cx="0" cy="0"/>
        </a:xfrm>
      </p:grpSpPr>
      <p:sp>
        <p:nvSpPr>
          <p:cNvPr id="449" name="Google Shape;449;p141"/>
          <p:cNvSpPr/>
          <p:nvPr/>
        </p:nvSpPr>
        <p:spPr>
          <a:xfrm>
            <a:off x="4749600" y="749100"/>
            <a:ext cx="8788800" cy="8788800"/>
          </a:xfrm>
          <a:prstGeom prst="ellipse">
            <a:avLst/>
          </a:prstGeom>
          <a:solidFill>
            <a:schemeClr val="accent6"/>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450" name="Google Shape;450;p141"/>
          <p:cNvGrpSpPr/>
          <p:nvPr/>
        </p:nvGrpSpPr>
        <p:grpSpPr>
          <a:xfrm>
            <a:off x="316957" y="348074"/>
            <a:ext cx="17654079" cy="9590866"/>
            <a:chOff x="158478" y="174036"/>
            <a:chExt cx="8827039" cy="4795433"/>
          </a:xfrm>
        </p:grpSpPr>
        <p:grpSp>
          <p:nvGrpSpPr>
            <p:cNvPr id="451" name="Google Shape;451;p141"/>
            <p:cNvGrpSpPr/>
            <p:nvPr/>
          </p:nvGrpSpPr>
          <p:grpSpPr>
            <a:xfrm>
              <a:off x="158478" y="174036"/>
              <a:ext cx="8827039" cy="4795433"/>
              <a:chOff x="137373" y="157114"/>
              <a:chExt cx="8827039" cy="4795433"/>
            </a:xfrm>
          </p:grpSpPr>
          <p:grpSp>
            <p:nvGrpSpPr>
              <p:cNvPr id="452" name="Google Shape;452;p141"/>
              <p:cNvGrpSpPr/>
              <p:nvPr/>
            </p:nvGrpSpPr>
            <p:grpSpPr>
              <a:xfrm>
                <a:off x="7197450" y="3173269"/>
                <a:ext cx="1766962" cy="1779278"/>
                <a:chOff x="7211225" y="2856519"/>
                <a:chExt cx="1766962" cy="1779278"/>
              </a:xfrm>
            </p:grpSpPr>
            <p:grpSp>
              <p:nvGrpSpPr>
                <p:cNvPr id="453" name="Google Shape;453;p141"/>
                <p:cNvGrpSpPr/>
                <p:nvPr/>
              </p:nvGrpSpPr>
              <p:grpSpPr>
                <a:xfrm>
                  <a:off x="7845787" y="3346605"/>
                  <a:ext cx="1132400" cy="1124818"/>
                  <a:chOff x="2399528" y="668550"/>
                  <a:chExt cx="1132400" cy="1124818"/>
                </a:xfrm>
              </p:grpSpPr>
              <p:sp>
                <p:nvSpPr>
                  <p:cNvPr id="454" name="Google Shape;454;p141"/>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55" name="Google Shape;455;p141"/>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56" name="Google Shape;456;p141"/>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57" name="Google Shape;457;p141"/>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58" name="Google Shape;458;p141"/>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59" name="Google Shape;459;p141"/>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60" name="Google Shape;460;p141"/>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61" name="Google Shape;461;p141"/>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462" name="Google Shape;462;p141"/>
                <p:cNvGrpSpPr/>
                <p:nvPr/>
              </p:nvGrpSpPr>
              <p:grpSpPr>
                <a:xfrm>
                  <a:off x="8431913" y="2856519"/>
                  <a:ext cx="345743" cy="281058"/>
                  <a:chOff x="4045279" y="974526"/>
                  <a:chExt cx="345743" cy="281058"/>
                </a:xfrm>
              </p:grpSpPr>
              <p:sp>
                <p:nvSpPr>
                  <p:cNvPr id="463" name="Google Shape;463;p141"/>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64" name="Google Shape;464;p141"/>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465" name="Google Shape;465;p141"/>
                <p:cNvSpPr/>
                <p:nvPr/>
              </p:nvSpPr>
              <p:spPr>
                <a:xfrm rot="1122035">
                  <a:off x="7240443" y="345909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66" name="Google Shape;466;p141"/>
                <p:cNvSpPr/>
                <p:nvPr/>
              </p:nvSpPr>
              <p:spPr>
                <a:xfrm rot="621898" flipH="1">
                  <a:off x="7417610" y="3931579"/>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1"/>
                <p:cNvSpPr/>
                <p:nvPr/>
              </p:nvSpPr>
              <p:spPr>
                <a:xfrm rot="-1471198" flipH="1">
                  <a:off x="8608632" y="3564612"/>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1"/>
                <p:cNvSpPr/>
                <p:nvPr/>
              </p:nvSpPr>
              <p:spPr>
                <a:xfrm rot="-7304935" flipH="1">
                  <a:off x="8075492" y="4391009"/>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141"/>
              <p:cNvGrpSpPr/>
              <p:nvPr/>
            </p:nvGrpSpPr>
            <p:grpSpPr>
              <a:xfrm flipH="1">
                <a:off x="137373" y="157114"/>
                <a:ext cx="1717128" cy="1270529"/>
                <a:chOff x="7109428" y="197972"/>
                <a:chExt cx="1717128" cy="1270529"/>
              </a:xfrm>
            </p:grpSpPr>
            <p:sp>
              <p:nvSpPr>
                <p:cNvPr id="470" name="Google Shape;470;p141"/>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71" name="Google Shape;471;p141"/>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1"/>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1"/>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141"/>
                <p:cNvGrpSpPr/>
                <p:nvPr/>
              </p:nvGrpSpPr>
              <p:grpSpPr>
                <a:xfrm>
                  <a:off x="8237833" y="339919"/>
                  <a:ext cx="309215" cy="272430"/>
                  <a:chOff x="3890683" y="1390057"/>
                  <a:chExt cx="309215" cy="272430"/>
                </a:xfrm>
              </p:grpSpPr>
              <p:sp>
                <p:nvSpPr>
                  <p:cNvPr id="475" name="Google Shape;475;p14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76" name="Google Shape;476;p14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77" name="Google Shape;477;p14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478" name="Google Shape;478;p141"/>
                <p:cNvGrpSpPr/>
                <p:nvPr/>
              </p:nvGrpSpPr>
              <p:grpSpPr>
                <a:xfrm flipH="1">
                  <a:off x="7617675" y="339921"/>
                  <a:ext cx="757996" cy="1065817"/>
                  <a:chOff x="1580225" y="1798159"/>
                  <a:chExt cx="757996" cy="1065817"/>
                </a:xfrm>
              </p:grpSpPr>
              <p:sp>
                <p:nvSpPr>
                  <p:cNvPr id="479" name="Google Shape;479;p141"/>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80" name="Google Shape;480;p141"/>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81" name="Google Shape;481;p141"/>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82" name="Google Shape;482;p141"/>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83" name="Google Shape;483;p141"/>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84" name="Google Shape;484;p141"/>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grpSp>
          <p:nvGrpSpPr>
            <p:cNvPr id="485" name="Google Shape;485;p141"/>
            <p:cNvGrpSpPr/>
            <p:nvPr/>
          </p:nvGrpSpPr>
          <p:grpSpPr>
            <a:xfrm>
              <a:off x="7983598" y="371692"/>
              <a:ext cx="744568" cy="790047"/>
              <a:chOff x="8060975" y="371271"/>
              <a:chExt cx="744568" cy="790047"/>
            </a:xfrm>
          </p:grpSpPr>
          <p:sp>
            <p:nvSpPr>
              <p:cNvPr id="486" name="Google Shape;486;p141"/>
              <p:cNvSpPr/>
              <p:nvPr/>
            </p:nvSpPr>
            <p:spPr>
              <a:xfrm rot="659822">
                <a:off x="8403186" y="404760"/>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487" name="Google Shape;487;p141"/>
              <p:cNvGrpSpPr/>
              <p:nvPr/>
            </p:nvGrpSpPr>
            <p:grpSpPr>
              <a:xfrm rot="2552886">
                <a:off x="8074001" y="700954"/>
                <a:ext cx="631326" cy="284342"/>
                <a:chOff x="3929266" y="1226037"/>
                <a:chExt cx="631334" cy="284345"/>
              </a:xfrm>
            </p:grpSpPr>
            <p:sp>
              <p:nvSpPr>
                <p:cNvPr id="488" name="Google Shape;488;p141"/>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1"/>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0" name="Google Shape;490;p141"/>
            <p:cNvGrpSpPr/>
            <p:nvPr/>
          </p:nvGrpSpPr>
          <p:grpSpPr>
            <a:xfrm>
              <a:off x="415835" y="4077017"/>
              <a:ext cx="808005" cy="694791"/>
              <a:chOff x="493212" y="4076596"/>
              <a:chExt cx="808005" cy="694791"/>
            </a:xfrm>
          </p:grpSpPr>
          <p:grpSp>
            <p:nvGrpSpPr>
              <p:cNvPr id="491" name="Google Shape;491;p141"/>
              <p:cNvGrpSpPr/>
              <p:nvPr/>
            </p:nvGrpSpPr>
            <p:grpSpPr>
              <a:xfrm rot="-8247114">
                <a:off x="656865" y="4252618"/>
                <a:ext cx="631326" cy="284342"/>
                <a:chOff x="3929266" y="1226037"/>
                <a:chExt cx="631334" cy="284345"/>
              </a:xfrm>
            </p:grpSpPr>
            <p:sp>
              <p:nvSpPr>
                <p:cNvPr id="492" name="Google Shape;492;p141"/>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1"/>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41"/>
              <p:cNvGrpSpPr/>
              <p:nvPr/>
            </p:nvGrpSpPr>
            <p:grpSpPr>
              <a:xfrm rot="-2429664">
                <a:off x="543062" y="4411718"/>
                <a:ext cx="345756" cy="281069"/>
                <a:chOff x="4045279" y="974526"/>
                <a:chExt cx="345743" cy="281058"/>
              </a:xfrm>
            </p:grpSpPr>
            <p:sp>
              <p:nvSpPr>
                <p:cNvPr id="495" name="Google Shape;495;p141"/>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96" name="Google Shape;496;p141"/>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sp>
        <p:nvSpPr>
          <p:cNvPr id="497" name="Google Shape;497;p141"/>
          <p:cNvSpPr txBox="1">
            <a:spLocks noGrp="1"/>
          </p:cNvSpPr>
          <p:nvPr>
            <p:ph type="title"/>
          </p:nvPr>
        </p:nvSpPr>
        <p:spPr>
          <a:xfrm>
            <a:off x="5356500" y="3318600"/>
            <a:ext cx="7575000" cy="3649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8400"/>
              <a:buNone/>
              <a:defRPr sz="16800"/>
            </a:lvl1pPr>
            <a:lvl2pPr lvl="1" algn="l">
              <a:lnSpc>
                <a:spcPct val="100000"/>
              </a:lnSpc>
              <a:spcBef>
                <a:spcPts val="0"/>
              </a:spcBef>
              <a:spcAft>
                <a:spcPts val="0"/>
              </a:spcAft>
              <a:buSzPts val="4800"/>
              <a:buNone/>
              <a:defRPr sz="9600"/>
            </a:lvl2pPr>
            <a:lvl3pPr lvl="2" algn="l">
              <a:lnSpc>
                <a:spcPct val="100000"/>
              </a:lnSpc>
              <a:spcBef>
                <a:spcPts val="0"/>
              </a:spcBef>
              <a:spcAft>
                <a:spcPts val="0"/>
              </a:spcAft>
              <a:buSzPts val="4800"/>
              <a:buNone/>
              <a:defRPr sz="9600"/>
            </a:lvl3pPr>
            <a:lvl4pPr lvl="3" algn="l">
              <a:lnSpc>
                <a:spcPct val="100000"/>
              </a:lnSpc>
              <a:spcBef>
                <a:spcPts val="0"/>
              </a:spcBef>
              <a:spcAft>
                <a:spcPts val="0"/>
              </a:spcAft>
              <a:buSzPts val="4800"/>
              <a:buNone/>
              <a:defRPr sz="9600"/>
            </a:lvl4pPr>
            <a:lvl5pPr lvl="4" algn="l">
              <a:lnSpc>
                <a:spcPct val="100000"/>
              </a:lnSpc>
              <a:spcBef>
                <a:spcPts val="0"/>
              </a:spcBef>
              <a:spcAft>
                <a:spcPts val="0"/>
              </a:spcAft>
              <a:buSzPts val="4800"/>
              <a:buNone/>
              <a:defRPr sz="9600"/>
            </a:lvl5pPr>
            <a:lvl6pPr lvl="5" algn="l">
              <a:lnSpc>
                <a:spcPct val="100000"/>
              </a:lnSpc>
              <a:spcBef>
                <a:spcPts val="0"/>
              </a:spcBef>
              <a:spcAft>
                <a:spcPts val="0"/>
              </a:spcAft>
              <a:buSzPts val="4800"/>
              <a:buNone/>
              <a:defRPr sz="9600"/>
            </a:lvl6pPr>
            <a:lvl7pPr lvl="6" algn="l">
              <a:lnSpc>
                <a:spcPct val="100000"/>
              </a:lnSpc>
              <a:spcBef>
                <a:spcPts val="0"/>
              </a:spcBef>
              <a:spcAft>
                <a:spcPts val="0"/>
              </a:spcAft>
              <a:buSzPts val="4800"/>
              <a:buNone/>
              <a:defRPr sz="9600"/>
            </a:lvl7pPr>
            <a:lvl8pPr lvl="7" algn="l">
              <a:lnSpc>
                <a:spcPct val="100000"/>
              </a:lnSpc>
              <a:spcBef>
                <a:spcPts val="0"/>
              </a:spcBef>
              <a:spcAft>
                <a:spcPts val="0"/>
              </a:spcAft>
              <a:buSzPts val="4800"/>
              <a:buNone/>
              <a:defRPr sz="9600"/>
            </a:lvl8pPr>
            <a:lvl9pPr lvl="8" algn="l">
              <a:lnSpc>
                <a:spcPct val="100000"/>
              </a:lnSpc>
              <a:spcBef>
                <a:spcPts val="0"/>
              </a:spcBef>
              <a:spcAft>
                <a:spcPts val="0"/>
              </a:spcAft>
              <a:buSzPts val="4800"/>
              <a:buNone/>
              <a:defRPr sz="96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8"/>
        <p:cNvGrpSpPr/>
        <p:nvPr/>
      </p:nvGrpSpPr>
      <p:grpSpPr>
        <a:xfrm>
          <a:off x="0" y="0"/>
          <a:ext cx="0" cy="0"/>
          <a:chOff x="0" y="0"/>
          <a:chExt cx="0" cy="0"/>
        </a:xfrm>
      </p:grpSpPr>
      <p:sp>
        <p:nvSpPr>
          <p:cNvPr id="499" name="Google Shape;499;p142"/>
          <p:cNvSpPr txBox="1">
            <a:spLocks noGrp="1"/>
          </p:cNvSpPr>
          <p:nvPr>
            <p:ph type="title"/>
          </p:nvPr>
        </p:nvSpPr>
        <p:spPr>
          <a:xfrm>
            <a:off x="10206584" y="3117026"/>
            <a:ext cx="5369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0" name="Google Shape;500;p142"/>
          <p:cNvSpPr txBox="1">
            <a:spLocks noGrp="1"/>
          </p:cNvSpPr>
          <p:nvPr>
            <p:ph type="subTitle" idx="1"/>
          </p:nvPr>
        </p:nvSpPr>
        <p:spPr>
          <a:xfrm>
            <a:off x="10206584" y="4366026"/>
            <a:ext cx="5369400" cy="2779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01" name="Google Shape;501;p142"/>
          <p:cNvGrpSpPr/>
          <p:nvPr/>
        </p:nvGrpSpPr>
        <p:grpSpPr>
          <a:xfrm>
            <a:off x="2018981" y="1677742"/>
            <a:ext cx="8247131" cy="7057969"/>
            <a:chOff x="1009490" y="838870"/>
            <a:chExt cx="4123566" cy="3528984"/>
          </a:xfrm>
        </p:grpSpPr>
        <p:grpSp>
          <p:nvGrpSpPr>
            <p:cNvPr id="502" name="Google Shape;502;p142"/>
            <p:cNvGrpSpPr/>
            <p:nvPr/>
          </p:nvGrpSpPr>
          <p:grpSpPr>
            <a:xfrm rot="9899963">
              <a:off x="4493701" y="3855004"/>
              <a:ext cx="595146" cy="419957"/>
              <a:chOff x="542314" y="1273316"/>
              <a:chExt cx="280381" cy="197868"/>
            </a:xfrm>
          </p:grpSpPr>
          <p:sp>
            <p:nvSpPr>
              <p:cNvPr id="503" name="Google Shape;503;p142"/>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2"/>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42"/>
            <p:cNvGrpSpPr/>
            <p:nvPr/>
          </p:nvGrpSpPr>
          <p:grpSpPr>
            <a:xfrm>
              <a:off x="1009490" y="838870"/>
              <a:ext cx="668345" cy="711491"/>
              <a:chOff x="857090" y="686470"/>
              <a:chExt cx="668345" cy="711491"/>
            </a:xfrm>
          </p:grpSpPr>
          <p:sp>
            <p:nvSpPr>
              <p:cNvPr id="506" name="Google Shape;506;p142"/>
              <p:cNvSpPr/>
              <p:nvPr/>
            </p:nvSpPr>
            <p:spPr>
              <a:xfrm rot="-2500393">
                <a:off x="882428" y="1141321"/>
                <a:ext cx="285866" cy="18501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2"/>
              <p:cNvSpPr/>
              <p:nvPr/>
            </p:nvSpPr>
            <p:spPr>
              <a:xfrm rot="2753945">
                <a:off x="1216604" y="760972"/>
                <a:ext cx="285848" cy="18504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142"/>
              <p:cNvGrpSpPr/>
              <p:nvPr/>
            </p:nvGrpSpPr>
            <p:grpSpPr>
              <a:xfrm>
                <a:off x="966613" y="860271"/>
                <a:ext cx="227022" cy="200116"/>
                <a:chOff x="1603713" y="1935899"/>
                <a:chExt cx="227022" cy="200116"/>
              </a:xfrm>
            </p:grpSpPr>
            <p:sp>
              <p:nvSpPr>
                <p:cNvPr id="509" name="Google Shape;509;p142"/>
                <p:cNvSpPr/>
                <p:nvPr/>
              </p:nvSpPr>
              <p:spPr>
                <a:xfrm>
                  <a:off x="1674805" y="1954604"/>
                  <a:ext cx="155930" cy="181411"/>
                </a:xfrm>
                <a:custGeom>
                  <a:avLst/>
                  <a:gdLst/>
                  <a:ahLst/>
                  <a:cxnLst/>
                  <a:rect l="l" t="t" r="r" b="b"/>
                  <a:pathLst>
                    <a:path w="5477" h="6372" extrusionOk="0">
                      <a:moveTo>
                        <a:pt x="3254" y="1"/>
                      </a:moveTo>
                      <a:lnTo>
                        <a:pt x="1" y="6164"/>
                      </a:lnTo>
                      <a:cubicBezTo>
                        <a:pt x="418" y="6303"/>
                        <a:pt x="846" y="6372"/>
                        <a:pt x="1271" y="6372"/>
                      </a:cubicBezTo>
                      <a:cubicBezTo>
                        <a:pt x="2036" y="6372"/>
                        <a:pt x="2789" y="6148"/>
                        <a:pt x="3437" y="5706"/>
                      </a:cubicBezTo>
                      <a:cubicBezTo>
                        <a:pt x="5133" y="4560"/>
                        <a:pt x="5477" y="1467"/>
                        <a:pt x="32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10" name="Google Shape;510;p142"/>
                <p:cNvSpPr/>
                <p:nvPr/>
              </p:nvSpPr>
              <p:spPr>
                <a:xfrm>
                  <a:off x="1646761" y="1940910"/>
                  <a:ext cx="120713" cy="189212"/>
                </a:xfrm>
                <a:custGeom>
                  <a:avLst/>
                  <a:gdLst/>
                  <a:ahLst/>
                  <a:cxnLst/>
                  <a:rect l="l" t="t" r="r" b="b"/>
                  <a:pathLst>
                    <a:path w="4240" h="6646" extrusionOk="0">
                      <a:moveTo>
                        <a:pt x="3231" y="1"/>
                      </a:moveTo>
                      <a:lnTo>
                        <a:pt x="1" y="6141"/>
                      </a:lnTo>
                      <a:cubicBezTo>
                        <a:pt x="298" y="6347"/>
                        <a:pt x="642" y="6531"/>
                        <a:pt x="986" y="6645"/>
                      </a:cubicBezTo>
                      <a:lnTo>
                        <a:pt x="4239" y="482"/>
                      </a:lnTo>
                      <a:cubicBezTo>
                        <a:pt x="4102" y="390"/>
                        <a:pt x="3964" y="322"/>
                        <a:pt x="3827" y="253"/>
                      </a:cubicBezTo>
                      <a:cubicBezTo>
                        <a:pt x="3621" y="138"/>
                        <a:pt x="3437" y="70"/>
                        <a:pt x="32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11" name="Google Shape;511;p142"/>
                <p:cNvSpPr/>
                <p:nvPr/>
              </p:nvSpPr>
              <p:spPr>
                <a:xfrm>
                  <a:off x="1603713" y="1935899"/>
                  <a:ext cx="135062" cy="179873"/>
                </a:xfrm>
                <a:custGeom>
                  <a:avLst/>
                  <a:gdLst/>
                  <a:ahLst/>
                  <a:cxnLst/>
                  <a:rect l="l" t="t" r="r" b="b"/>
                  <a:pathLst>
                    <a:path w="4744" h="6318" extrusionOk="0">
                      <a:moveTo>
                        <a:pt x="3641" y="0"/>
                      </a:moveTo>
                      <a:cubicBezTo>
                        <a:pt x="1858" y="0"/>
                        <a:pt x="267" y="1363"/>
                        <a:pt x="115" y="3247"/>
                      </a:cubicBezTo>
                      <a:cubicBezTo>
                        <a:pt x="0" y="4438"/>
                        <a:pt x="550" y="5607"/>
                        <a:pt x="1513" y="6317"/>
                      </a:cubicBezTo>
                      <a:lnTo>
                        <a:pt x="4743" y="177"/>
                      </a:lnTo>
                      <a:cubicBezTo>
                        <a:pt x="4375" y="57"/>
                        <a:pt x="4004" y="0"/>
                        <a:pt x="36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
          <p:nvSpPr>
            <p:cNvPr id="512" name="Google Shape;512;p142"/>
            <p:cNvSpPr/>
            <p:nvPr/>
          </p:nvSpPr>
          <p:spPr>
            <a:xfrm rot="1122035">
              <a:off x="4794684" y="409129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513" name="Google Shape;513;p142"/>
          <p:cNvGrpSpPr/>
          <p:nvPr/>
        </p:nvGrpSpPr>
        <p:grpSpPr>
          <a:xfrm>
            <a:off x="14578152" y="351743"/>
            <a:ext cx="3225217" cy="3030879"/>
            <a:chOff x="7136675" y="328270"/>
            <a:chExt cx="1612608" cy="1515440"/>
          </a:xfrm>
        </p:grpSpPr>
        <p:sp>
          <p:nvSpPr>
            <p:cNvPr id="514" name="Google Shape;514;p142"/>
            <p:cNvSpPr/>
            <p:nvPr/>
          </p:nvSpPr>
          <p:spPr>
            <a:xfrm rot="4277965" flipH="1">
              <a:off x="7142087" y="55892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15" name="Google Shape;515;p142"/>
            <p:cNvSpPr/>
            <p:nvPr/>
          </p:nvSpPr>
          <p:spPr>
            <a:xfrm rot="-9699895">
              <a:off x="7982375" y="160292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2"/>
            <p:cNvSpPr/>
            <p:nvPr/>
          </p:nvSpPr>
          <p:spPr>
            <a:xfrm rot="659776">
              <a:off x="8468966" y="352087"/>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2"/>
            <p:cNvSpPr/>
            <p:nvPr/>
          </p:nvSpPr>
          <p:spPr>
            <a:xfrm rot="-4629471">
              <a:off x="7796298" y="431207"/>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142"/>
            <p:cNvGrpSpPr/>
            <p:nvPr/>
          </p:nvGrpSpPr>
          <p:grpSpPr>
            <a:xfrm rot="-5400000" flipH="1">
              <a:off x="7664504" y="390962"/>
              <a:ext cx="662112" cy="1322578"/>
              <a:chOff x="6933061" y="1619764"/>
              <a:chExt cx="662112" cy="1322578"/>
            </a:xfrm>
          </p:grpSpPr>
          <p:sp>
            <p:nvSpPr>
              <p:cNvPr id="519" name="Google Shape;519;p142"/>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0" name="Google Shape;520;p142"/>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1" name="Google Shape;521;p142"/>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2" name="Google Shape;522;p142"/>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3" name="Google Shape;523;p142"/>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4" name="Google Shape;524;p142"/>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5" name="Google Shape;525;p142"/>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6" name="Google Shape;526;p142"/>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527" name="Google Shape;527;p142"/>
              <p:cNvGrpSpPr/>
              <p:nvPr/>
            </p:nvGrpSpPr>
            <p:grpSpPr>
              <a:xfrm>
                <a:off x="7258538" y="2052890"/>
                <a:ext cx="294869" cy="580973"/>
                <a:chOff x="3454938" y="1923315"/>
                <a:chExt cx="294869" cy="580973"/>
              </a:xfrm>
            </p:grpSpPr>
            <p:sp>
              <p:nvSpPr>
                <p:cNvPr id="528" name="Google Shape;528;p142"/>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9" name="Google Shape;529;p142"/>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0" name="Google Shape;530;p142"/>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1" name="Google Shape;531;p142"/>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2" name="Google Shape;532;p142"/>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3" name="Google Shape;533;p142"/>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4" name="Google Shape;534;p142"/>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5" name="Google Shape;535;p142"/>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6" name="Google Shape;536;p142"/>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7" name="Google Shape;537;p142"/>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8" name="Google Shape;538;p142"/>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9" name="Google Shape;539;p142"/>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40" name="Google Shape;540;p142"/>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41" name="Google Shape;541;p142"/>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42" name="Google Shape;542;p142"/>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43" name="Google Shape;543;p142"/>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544" name="Google Shape;544;p142"/>
            <p:cNvGrpSpPr/>
            <p:nvPr/>
          </p:nvGrpSpPr>
          <p:grpSpPr>
            <a:xfrm rot="5400000" flipH="1">
              <a:off x="8403001" y="1552887"/>
              <a:ext cx="309215" cy="272430"/>
              <a:chOff x="3890683" y="1390057"/>
              <a:chExt cx="309215" cy="272430"/>
            </a:xfrm>
          </p:grpSpPr>
          <p:sp>
            <p:nvSpPr>
              <p:cNvPr id="545" name="Google Shape;545;p142"/>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46" name="Google Shape;546;p142"/>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47" name="Google Shape;547;p142"/>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8"/>
        <p:cNvGrpSpPr/>
        <p:nvPr/>
      </p:nvGrpSpPr>
      <p:grpSpPr>
        <a:xfrm>
          <a:off x="0" y="0"/>
          <a:ext cx="0" cy="0"/>
          <a:chOff x="0" y="0"/>
          <a:chExt cx="0" cy="0"/>
        </a:xfrm>
      </p:grpSpPr>
      <p:sp>
        <p:nvSpPr>
          <p:cNvPr id="549" name="Google Shape;549;p143"/>
          <p:cNvSpPr/>
          <p:nvPr/>
        </p:nvSpPr>
        <p:spPr>
          <a:xfrm>
            <a:off x="1053851" y="1720800"/>
            <a:ext cx="6845400" cy="68454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50" name="Google Shape;550;p143"/>
          <p:cNvSpPr txBox="1">
            <a:spLocks noGrp="1"/>
          </p:cNvSpPr>
          <p:nvPr>
            <p:ph type="title"/>
          </p:nvPr>
        </p:nvSpPr>
        <p:spPr>
          <a:xfrm>
            <a:off x="1630151" y="3414600"/>
            <a:ext cx="5692800" cy="3457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3600"/>
              <a:buNone/>
              <a:defRPr/>
            </a:lvl1pPr>
            <a:lvl2pPr lvl="1" algn="ctr">
              <a:lnSpc>
                <a:spcPct val="90000"/>
              </a:lnSpc>
              <a:spcBef>
                <a:spcPts val="0"/>
              </a:spcBef>
              <a:spcAft>
                <a:spcPts val="0"/>
              </a:spcAft>
              <a:buSzPts val="2800"/>
              <a:buNone/>
              <a:defRPr/>
            </a:lvl2pPr>
            <a:lvl3pPr lvl="2" algn="ctr">
              <a:lnSpc>
                <a:spcPct val="90000"/>
              </a:lnSpc>
              <a:spcBef>
                <a:spcPts val="0"/>
              </a:spcBef>
              <a:spcAft>
                <a:spcPts val="0"/>
              </a:spcAft>
              <a:buSzPts val="2800"/>
              <a:buNone/>
              <a:defRPr/>
            </a:lvl3pPr>
            <a:lvl4pPr lvl="3" algn="ctr">
              <a:lnSpc>
                <a:spcPct val="90000"/>
              </a:lnSpc>
              <a:spcBef>
                <a:spcPts val="0"/>
              </a:spcBef>
              <a:spcAft>
                <a:spcPts val="0"/>
              </a:spcAft>
              <a:buSzPts val="2800"/>
              <a:buNone/>
              <a:defRPr/>
            </a:lvl4pPr>
            <a:lvl5pPr lvl="4" algn="ctr">
              <a:lnSpc>
                <a:spcPct val="90000"/>
              </a:lnSpc>
              <a:spcBef>
                <a:spcPts val="0"/>
              </a:spcBef>
              <a:spcAft>
                <a:spcPts val="0"/>
              </a:spcAft>
              <a:buSzPts val="2800"/>
              <a:buNone/>
              <a:defRPr/>
            </a:lvl5pPr>
            <a:lvl6pPr lvl="5" algn="ctr">
              <a:lnSpc>
                <a:spcPct val="90000"/>
              </a:lnSpc>
              <a:spcBef>
                <a:spcPts val="0"/>
              </a:spcBef>
              <a:spcAft>
                <a:spcPts val="0"/>
              </a:spcAft>
              <a:buSzPts val="2800"/>
              <a:buNone/>
              <a:defRPr/>
            </a:lvl6pPr>
            <a:lvl7pPr lvl="6" algn="ctr">
              <a:lnSpc>
                <a:spcPct val="90000"/>
              </a:lnSpc>
              <a:spcBef>
                <a:spcPts val="0"/>
              </a:spcBef>
              <a:spcAft>
                <a:spcPts val="0"/>
              </a:spcAft>
              <a:buSzPts val="2800"/>
              <a:buNone/>
              <a:defRPr/>
            </a:lvl7pPr>
            <a:lvl8pPr lvl="7" algn="ctr">
              <a:lnSpc>
                <a:spcPct val="90000"/>
              </a:lnSpc>
              <a:spcBef>
                <a:spcPts val="0"/>
              </a:spcBef>
              <a:spcAft>
                <a:spcPts val="0"/>
              </a:spcAft>
              <a:buSzPts val="2800"/>
              <a:buNone/>
              <a:defRPr/>
            </a:lvl8pPr>
            <a:lvl9pPr lvl="8" algn="ctr">
              <a:lnSpc>
                <a:spcPct val="90000"/>
              </a:lnSpc>
              <a:spcBef>
                <a:spcPts val="0"/>
              </a:spcBef>
              <a:spcAft>
                <a:spcPts val="0"/>
              </a:spcAft>
              <a:buSzPts val="2800"/>
              <a:buNone/>
              <a:defRPr/>
            </a:lvl9pPr>
          </a:lstStyle>
          <a:p>
            <a:endParaRPr/>
          </a:p>
        </p:txBody>
      </p:sp>
      <p:grpSp>
        <p:nvGrpSpPr>
          <p:cNvPr id="551" name="Google Shape;551;p143"/>
          <p:cNvGrpSpPr/>
          <p:nvPr/>
        </p:nvGrpSpPr>
        <p:grpSpPr>
          <a:xfrm>
            <a:off x="3426471" y="7072647"/>
            <a:ext cx="2100169" cy="677715"/>
            <a:chOff x="1379851" y="3558569"/>
            <a:chExt cx="1050084" cy="338857"/>
          </a:xfrm>
        </p:grpSpPr>
        <p:sp>
          <p:nvSpPr>
            <p:cNvPr id="552" name="Google Shape;552;p143"/>
            <p:cNvSpPr/>
            <p:nvPr/>
          </p:nvSpPr>
          <p:spPr>
            <a:xfrm rot="-7714403" flipH="1">
              <a:off x="1398365" y="3635487"/>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43"/>
            <p:cNvSpPr/>
            <p:nvPr/>
          </p:nvSpPr>
          <p:spPr>
            <a:xfrm rot="-10463231" flipH="1">
              <a:off x="2135713" y="3635472"/>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43"/>
            <p:cNvSpPr/>
            <p:nvPr/>
          </p:nvSpPr>
          <p:spPr>
            <a:xfrm rot="-1122035" flipH="1">
              <a:off x="1760477" y="361141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555" name="Google Shape;555;p143"/>
          <p:cNvGrpSpPr/>
          <p:nvPr/>
        </p:nvGrpSpPr>
        <p:grpSpPr>
          <a:xfrm>
            <a:off x="1322863" y="1370583"/>
            <a:ext cx="6307381" cy="7545840"/>
            <a:chOff x="313052" y="663189"/>
            <a:chExt cx="3153691" cy="3772920"/>
          </a:xfrm>
        </p:grpSpPr>
        <p:grpSp>
          <p:nvGrpSpPr>
            <p:cNvPr id="556" name="Google Shape;556;p143"/>
            <p:cNvGrpSpPr/>
            <p:nvPr/>
          </p:nvGrpSpPr>
          <p:grpSpPr>
            <a:xfrm rot="-7798414">
              <a:off x="442348" y="699644"/>
              <a:ext cx="322877" cy="488089"/>
              <a:chOff x="3459084" y="804271"/>
              <a:chExt cx="322894" cy="488115"/>
            </a:xfrm>
          </p:grpSpPr>
          <p:sp>
            <p:nvSpPr>
              <p:cNvPr id="557" name="Google Shape;557;p143"/>
              <p:cNvSpPr/>
              <p:nvPr/>
            </p:nvSpPr>
            <p:spPr>
              <a:xfrm rot="7714403">
                <a:off x="3477598" y="881189"/>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43"/>
              <p:cNvSpPr/>
              <p:nvPr/>
            </p:nvSpPr>
            <p:spPr>
              <a:xfrm rot="10463231">
                <a:off x="3477620" y="1093799"/>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143"/>
            <p:cNvGrpSpPr/>
            <p:nvPr/>
          </p:nvGrpSpPr>
          <p:grpSpPr>
            <a:xfrm rot="3003523">
              <a:off x="3014527" y="3911584"/>
              <a:ext cx="322893" cy="488114"/>
              <a:chOff x="3459084" y="804271"/>
              <a:chExt cx="322894" cy="488115"/>
            </a:xfrm>
          </p:grpSpPr>
          <p:sp>
            <p:nvSpPr>
              <p:cNvPr id="560" name="Google Shape;560;p143"/>
              <p:cNvSpPr/>
              <p:nvPr/>
            </p:nvSpPr>
            <p:spPr>
              <a:xfrm rot="7714403">
                <a:off x="3477598" y="881189"/>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43"/>
              <p:cNvSpPr/>
              <p:nvPr/>
            </p:nvSpPr>
            <p:spPr>
              <a:xfrm rot="10463231">
                <a:off x="3477620" y="1093799"/>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62"/>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2"/>
          <p:cNvSpPr txBox="1">
            <a:spLocks noGrp="1"/>
          </p:cNvSpPr>
          <p:nvPr>
            <p:ph type="body" idx="1"/>
          </p:nvPr>
        </p:nvSpPr>
        <p:spPr>
          <a:xfrm>
            <a:off x="1259684"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45" name="Google Shape;45;p62"/>
          <p:cNvSpPr txBox="1">
            <a:spLocks noGrp="1"/>
          </p:cNvSpPr>
          <p:nvPr>
            <p:ph type="body" idx="2"/>
          </p:nvPr>
        </p:nvSpPr>
        <p:spPr>
          <a:xfrm>
            <a:off x="1259684"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6" name="Google Shape;46;p62"/>
          <p:cNvSpPr txBox="1">
            <a:spLocks noGrp="1"/>
          </p:cNvSpPr>
          <p:nvPr>
            <p:ph type="body" idx="3"/>
          </p:nvPr>
        </p:nvSpPr>
        <p:spPr>
          <a:xfrm>
            <a:off x="9258302"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47" name="Google Shape;47;p62"/>
          <p:cNvSpPr txBox="1">
            <a:spLocks noGrp="1"/>
          </p:cNvSpPr>
          <p:nvPr>
            <p:ph type="body" idx="4"/>
          </p:nvPr>
        </p:nvSpPr>
        <p:spPr>
          <a:xfrm>
            <a:off x="9258302"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8" name="Google Shape;48;p62"/>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2"/>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2"/>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2"/>
        <p:cNvGrpSpPr/>
        <p:nvPr/>
      </p:nvGrpSpPr>
      <p:grpSpPr>
        <a:xfrm>
          <a:off x="0" y="0"/>
          <a:ext cx="0" cy="0"/>
          <a:chOff x="0" y="0"/>
          <a:chExt cx="0" cy="0"/>
        </a:xfrm>
      </p:grpSpPr>
      <p:sp>
        <p:nvSpPr>
          <p:cNvPr id="563" name="Google Shape;563;p144"/>
          <p:cNvSpPr/>
          <p:nvPr/>
        </p:nvSpPr>
        <p:spPr>
          <a:xfrm flipH="1">
            <a:off x="9063101" y="2108155"/>
            <a:ext cx="6963600" cy="6963600"/>
          </a:xfrm>
          <a:prstGeom prst="ellipse">
            <a:avLst/>
          </a:prstGeom>
          <a:solidFill>
            <a:schemeClr val="accent6"/>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64" name="Google Shape;564;p144"/>
          <p:cNvSpPr txBox="1">
            <a:spLocks noGrp="1"/>
          </p:cNvSpPr>
          <p:nvPr>
            <p:ph type="subTitle" idx="1"/>
          </p:nvPr>
        </p:nvSpPr>
        <p:spPr>
          <a:xfrm>
            <a:off x="9629501" y="5603342"/>
            <a:ext cx="5830800" cy="2032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565" name="Google Shape;565;p144"/>
          <p:cNvSpPr txBox="1">
            <a:spLocks noGrp="1"/>
          </p:cNvSpPr>
          <p:nvPr>
            <p:ph type="title"/>
          </p:nvPr>
        </p:nvSpPr>
        <p:spPr>
          <a:xfrm>
            <a:off x="10590401" y="3570594"/>
            <a:ext cx="3909000" cy="2337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200"/>
              <a:buNone/>
              <a:defRPr sz="12399"/>
            </a:lvl1pPr>
            <a:lvl2pPr lvl="1" algn="ctr">
              <a:lnSpc>
                <a:spcPct val="100000"/>
              </a:lnSpc>
              <a:spcBef>
                <a:spcPts val="0"/>
              </a:spcBef>
              <a:spcAft>
                <a:spcPts val="0"/>
              </a:spcAft>
              <a:buSzPts val="6400"/>
              <a:buNone/>
              <a:defRPr sz="12800"/>
            </a:lvl2pPr>
            <a:lvl3pPr lvl="2" algn="ctr">
              <a:lnSpc>
                <a:spcPct val="100000"/>
              </a:lnSpc>
              <a:spcBef>
                <a:spcPts val="0"/>
              </a:spcBef>
              <a:spcAft>
                <a:spcPts val="0"/>
              </a:spcAft>
              <a:buSzPts val="6400"/>
              <a:buNone/>
              <a:defRPr sz="12800"/>
            </a:lvl3pPr>
            <a:lvl4pPr lvl="3" algn="ctr">
              <a:lnSpc>
                <a:spcPct val="100000"/>
              </a:lnSpc>
              <a:spcBef>
                <a:spcPts val="0"/>
              </a:spcBef>
              <a:spcAft>
                <a:spcPts val="0"/>
              </a:spcAft>
              <a:buSzPts val="6400"/>
              <a:buNone/>
              <a:defRPr sz="12800"/>
            </a:lvl4pPr>
            <a:lvl5pPr lvl="4" algn="ctr">
              <a:lnSpc>
                <a:spcPct val="100000"/>
              </a:lnSpc>
              <a:spcBef>
                <a:spcPts val="0"/>
              </a:spcBef>
              <a:spcAft>
                <a:spcPts val="0"/>
              </a:spcAft>
              <a:buSzPts val="6400"/>
              <a:buNone/>
              <a:defRPr sz="12800"/>
            </a:lvl5pPr>
            <a:lvl6pPr lvl="5" algn="ctr">
              <a:lnSpc>
                <a:spcPct val="100000"/>
              </a:lnSpc>
              <a:spcBef>
                <a:spcPts val="0"/>
              </a:spcBef>
              <a:spcAft>
                <a:spcPts val="0"/>
              </a:spcAft>
              <a:buSzPts val="6400"/>
              <a:buNone/>
              <a:defRPr sz="12800"/>
            </a:lvl6pPr>
            <a:lvl7pPr lvl="6" algn="ctr">
              <a:lnSpc>
                <a:spcPct val="100000"/>
              </a:lnSpc>
              <a:spcBef>
                <a:spcPts val="0"/>
              </a:spcBef>
              <a:spcAft>
                <a:spcPts val="0"/>
              </a:spcAft>
              <a:buSzPts val="6400"/>
              <a:buNone/>
              <a:defRPr sz="12800"/>
            </a:lvl7pPr>
            <a:lvl8pPr lvl="7" algn="ctr">
              <a:lnSpc>
                <a:spcPct val="100000"/>
              </a:lnSpc>
              <a:spcBef>
                <a:spcPts val="0"/>
              </a:spcBef>
              <a:spcAft>
                <a:spcPts val="0"/>
              </a:spcAft>
              <a:buSzPts val="6400"/>
              <a:buNone/>
              <a:defRPr sz="12800"/>
            </a:lvl8pPr>
            <a:lvl9pPr lvl="8" algn="ctr">
              <a:lnSpc>
                <a:spcPct val="100000"/>
              </a:lnSpc>
              <a:spcBef>
                <a:spcPts val="0"/>
              </a:spcBef>
              <a:spcAft>
                <a:spcPts val="0"/>
              </a:spcAft>
              <a:buSzPts val="6400"/>
              <a:buNone/>
              <a:defRPr sz="12800"/>
            </a:lvl9pPr>
          </a:lstStyle>
          <a:p>
            <a:endParaRPr/>
          </a:p>
        </p:txBody>
      </p:sp>
      <p:sp>
        <p:nvSpPr>
          <p:cNvPr id="566" name="Google Shape;566;p144"/>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7"/>
        <p:cNvGrpSpPr/>
        <p:nvPr/>
      </p:nvGrpSpPr>
      <p:grpSpPr>
        <a:xfrm>
          <a:off x="0" y="0"/>
          <a:ext cx="0" cy="0"/>
          <a:chOff x="0" y="0"/>
          <a:chExt cx="0" cy="0"/>
        </a:xfrm>
      </p:grpSpPr>
      <p:sp>
        <p:nvSpPr>
          <p:cNvPr id="568" name="Google Shape;568;p145"/>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9" name="Google Shape;569;p145"/>
          <p:cNvSpPr txBox="1">
            <a:spLocks noGrp="1"/>
          </p:cNvSpPr>
          <p:nvPr>
            <p:ph type="title" idx="2"/>
          </p:nvPr>
        </p:nvSpPr>
        <p:spPr>
          <a:xfrm flipH="1">
            <a:off x="3435734" y="2649116"/>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600"/>
              <a:buNone/>
              <a:defRPr sz="5201">
                <a:solidFill>
                  <a:srgbClr val="FFFFFF"/>
                </a:solidFill>
              </a:defRPr>
            </a:lvl1pPr>
            <a:lvl2pPr lvl="1" algn="ctr">
              <a:lnSpc>
                <a:spcPct val="100000"/>
              </a:lnSpc>
              <a:spcBef>
                <a:spcPts val="0"/>
              </a:spcBef>
              <a:spcAft>
                <a:spcPts val="0"/>
              </a:spcAft>
              <a:buClr>
                <a:srgbClr val="FFFFFF"/>
              </a:buClr>
              <a:buSzPts val="2600"/>
              <a:buNone/>
              <a:defRPr sz="5201">
                <a:solidFill>
                  <a:srgbClr val="FFFFFF"/>
                </a:solidFill>
              </a:defRPr>
            </a:lvl2pPr>
            <a:lvl3pPr lvl="2" algn="ctr">
              <a:lnSpc>
                <a:spcPct val="100000"/>
              </a:lnSpc>
              <a:spcBef>
                <a:spcPts val="0"/>
              </a:spcBef>
              <a:spcAft>
                <a:spcPts val="0"/>
              </a:spcAft>
              <a:buClr>
                <a:srgbClr val="FFFFFF"/>
              </a:buClr>
              <a:buSzPts val="2600"/>
              <a:buNone/>
              <a:defRPr sz="5201">
                <a:solidFill>
                  <a:srgbClr val="FFFFFF"/>
                </a:solidFill>
              </a:defRPr>
            </a:lvl3pPr>
            <a:lvl4pPr lvl="3" algn="ctr">
              <a:lnSpc>
                <a:spcPct val="100000"/>
              </a:lnSpc>
              <a:spcBef>
                <a:spcPts val="0"/>
              </a:spcBef>
              <a:spcAft>
                <a:spcPts val="0"/>
              </a:spcAft>
              <a:buClr>
                <a:srgbClr val="FFFFFF"/>
              </a:buClr>
              <a:buSzPts val="2600"/>
              <a:buNone/>
              <a:defRPr sz="5201">
                <a:solidFill>
                  <a:srgbClr val="FFFFFF"/>
                </a:solidFill>
              </a:defRPr>
            </a:lvl4pPr>
            <a:lvl5pPr lvl="4" algn="ctr">
              <a:lnSpc>
                <a:spcPct val="100000"/>
              </a:lnSpc>
              <a:spcBef>
                <a:spcPts val="0"/>
              </a:spcBef>
              <a:spcAft>
                <a:spcPts val="0"/>
              </a:spcAft>
              <a:buClr>
                <a:srgbClr val="FFFFFF"/>
              </a:buClr>
              <a:buSzPts val="2600"/>
              <a:buNone/>
              <a:defRPr sz="5201">
                <a:solidFill>
                  <a:srgbClr val="FFFFFF"/>
                </a:solidFill>
              </a:defRPr>
            </a:lvl5pPr>
            <a:lvl6pPr lvl="5" algn="ctr">
              <a:lnSpc>
                <a:spcPct val="100000"/>
              </a:lnSpc>
              <a:spcBef>
                <a:spcPts val="0"/>
              </a:spcBef>
              <a:spcAft>
                <a:spcPts val="0"/>
              </a:spcAft>
              <a:buClr>
                <a:srgbClr val="FFFFFF"/>
              </a:buClr>
              <a:buSzPts val="2600"/>
              <a:buNone/>
              <a:defRPr sz="5201">
                <a:solidFill>
                  <a:srgbClr val="FFFFFF"/>
                </a:solidFill>
              </a:defRPr>
            </a:lvl6pPr>
            <a:lvl7pPr lvl="6" algn="ctr">
              <a:lnSpc>
                <a:spcPct val="100000"/>
              </a:lnSpc>
              <a:spcBef>
                <a:spcPts val="0"/>
              </a:spcBef>
              <a:spcAft>
                <a:spcPts val="0"/>
              </a:spcAft>
              <a:buClr>
                <a:srgbClr val="FFFFFF"/>
              </a:buClr>
              <a:buSzPts val="2600"/>
              <a:buNone/>
              <a:defRPr sz="5201">
                <a:solidFill>
                  <a:srgbClr val="FFFFFF"/>
                </a:solidFill>
              </a:defRPr>
            </a:lvl7pPr>
            <a:lvl8pPr lvl="7" algn="ctr">
              <a:lnSpc>
                <a:spcPct val="100000"/>
              </a:lnSpc>
              <a:spcBef>
                <a:spcPts val="0"/>
              </a:spcBef>
              <a:spcAft>
                <a:spcPts val="0"/>
              </a:spcAft>
              <a:buClr>
                <a:srgbClr val="FFFFFF"/>
              </a:buClr>
              <a:buSzPts val="2600"/>
              <a:buNone/>
              <a:defRPr sz="5201">
                <a:solidFill>
                  <a:srgbClr val="FFFFFF"/>
                </a:solidFill>
              </a:defRPr>
            </a:lvl8pPr>
            <a:lvl9pPr lvl="8" algn="ctr">
              <a:lnSpc>
                <a:spcPct val="100000"/>
              </a:lnSpc>
              <a:spcBef>
                <a:spcPts val="0"/>
              </a:spcBef>
              <a:spcAft>
                <a:spcPts val="0"/>
              </a:spcAft>
              <a:buClr>
                <a:srgbClr val="FFFFFF"/>
              </a:buClr>
              <a:buSzPts val="2600"/>
              <a:buNone/>
              <a:defRPr sz="5201">
                <a:solidFill>
                  <a:srgbClr val="FFFFFF"/>
                </a:solidFill>
              </a:defRPr>
            </a:lvl9pPr>
          </a:lstStyle>
          <a:p>
            <a:endParaRPr/>
          </a:p>
        </p:txBody>
      </p:sp>
      <p:sp>
        <p:nvSpPr>
          <p:cNvPr id="570" name="Google Shape;570;p145"/>
          <p:cNvSpPr txBox="1">
            <a:spLocks noGrp="1"/>
          </p:cNvSpPr>
          <p:nvPr>
            <p:ph type="title" idx="3"/>
          </p:nvPr>
        </p:nvSpPr>
        <p:spPr>
          <a:xfrm>
            <a:off x="1434434" y="3902567"/>
            <a:ext cx="52278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571" name="Google Shape;571;p145"/>
          <p:cNvSpPr txBox="1">
            <a:spLocks noGrp="1"/>
          </p:cNvSpPr>
          <p:nvPr>
            <p:ph type="subTitle" idx="1"/>
          </p:nvPr>
        </p:nvSpPr>
        <p:spPr>
          <a:xfrm>
            <a:off x="1434450" y="4612262"/>
            <a:ext cx="52278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572" name="Google Shape;572;p145"/>
          <p:cNvSpPr txBox="1">
            <a:spLocks noGrp="1"/>
          </p:cNvSpPr>
          <p:nvPr>
            <p:ph type="title" idx="4"/>
          </p:nvPr>
        </p:nvSpPr>
        <p:spPr>
          <a:xfrm>
            <a:off x="3435734" y="6185141"/>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600"/>
              <a:buNone/>
              <a:defRPr sz="5201">
                <a:solidFill>
                  <a:srgbClr val="FFFFFF"/>
                </a:solidFill>
              </a:defRPr>
            </a:lvl1pPr>
            <a:lvl2pPr lvl="1" algn="ctr">
              <a:lnSpc>
                <a:spcPct val="100000"/>
              </a:lnSpc>
              <a:spcBef>
                <a:spcPts val="0"/>
              </a:spcBef>
              <a:spcAft>
                <a:spcPts val="0"/>
              </a:spcAft>
              <a:buClr>
                <a:srgbClr val="FFFFFF"/>
              </a:buClr>
              <a:buSzPts val="2600"/>
              <a:buNone/>
              <a:defRPr sz="5201">
                <a:solidFill>
                  <a:srgbClr val="FFFFFF"/>
                </a:solidFill>
              </a:defRPr>
            </a:lvl2pPr>
            <a:lvl3pPr lvl="2" algn="ctr">
              <a:lnSpc>
                <a:spcPct val="100000"/>
              </a:lnSpc>
              <a:spcBef>
                <a:spcPts val="0"/>
              </a:spcBef>
              <a:spcAft>
                <a:spcPts val="0"/>
              </a:spcAft>
              <a:buClr>
                <a:srgbClr val="FFFFFF"/>
              </a:buClr>
              <a:buSzPts val="2600"/>
              <a:buNone/>
              <a:defRPr sz="5201">
                <a:solidFill>
                  <a:srgbClr val="FFFFFF"/>
                </a:solidFill>
              </a:defRPr>
            </a:lvl3pPr>
            <a:lvl4pPr lvl="3" algn="ctr">
              <a:lnSpc>
                <a:spcPct val="100000"/>
              </a:lnSpc>
              <a:spcBef>
                <a:spcPts val="0"/>
              </a:spcBef>
              <a:spcAft>
                <a:spcPts val="0"/>
              </a:spcAft>
              <a:buClr>
                <a:srgbClr val="FFFFFF"/>
              </a:buClr>
              <a:buSzPts val="2600"/>
              <a:buNone/>
              <a:defRPr sz="5201">
                <a:solidFill>
                  <a:srgbClr val="FFFFFF"/>
                </a:solidFill>
              </a:defRPr>
            </a:lvl4pPr>
            <a:lvl5pPr lvl="4" algn="ctr">
              <a:lnSpc>
                <a:spcPct val="100000"/>
              </a:lnSpc>
              <a:spcBef>
                <a:spcPts val="0"/>
              </a:spcBef>
              <a:spcAft>
                <a:spcPts val="0"/>
              </a:spcAft>
              <a:buClr>
                <a:srgbClr val="FFFFFF"/>
              </a:buClr>
              <a:buSzPts val="2600"/>
              <a:buNone/>
              <a:defRPr sz="5201">
                <a:solidFill>
                  <a:srgbClr val="FFFFFF"/>
                </a:solidFill>
              </a:defRPr>
            </a:lvl5pPr>
            <a:lvl6pPr lvl="5" algn="ctr">
              <a:lnSpc>
                <a:spcPct val="100000"/>
              </a:lnSpc>
              <a:spcBef>
                <a:spcPts val="0"/>
              </a:spcBef>
              <a:spcAft>
                <a:spcPts val="0"/>
              </a:spcAft>
              <a:buClr>
                <a:srgbClr val="FFFFFF"/>
              </a:buClr>
              <a:buSzPts val="2600"/>
              <a:buNone/>
              <a:defRPr sz="5201">
                <a:solidFill>
                  <a:srgbClr val="FFFFFF"/>
                </a:solidFill>
              </a:defRPr>
            </a:lvl6pPr>
            <a:lvl7pPr lvl="6" algn="ctr">
              <a:lnSpc>
                <a:spcPct val="100000"/>
              </a:lnSpc>
              <a:spcBef>
                <a:spcPts val="0"/>
              </a:spcBef>
              <a:spcAft>
                <a:spcPts val="0"/>
              </a:spcAft>
              <a:buClr>
                <a:srgbClr val="FFFFFF"/>
              </a:buClr>
              <a:buSzPts val="2600"/>
              <a:buNone/>
              <a:defRPr sz="5201">
                <a:solidFill>
                  <a:srgbClr val="FFFFFF"/>
                </a:solidFill>
              </a:defRPr>
            </a:lvl7pPr>
            <a:lvl8pPr lvl="7" algn="ctr">
              <a:lnSpc>
                <a:spcPct val="100000"/>
              </a:lnSpc>
              <a:spcBef>
                <a:spcPts val="0"/>
              </a:spcBef>
              <a:spcAft>
                <a:spcPts val="0"/>
              </a:spcAft>
              <a:buClr>
                <a:srgbClr val="FFFFFF"/>
              </a:buClr>
              <a:buSzPts val="2600"/>
              <a:buNone/>
              <a:defRPr sz="5201">
                <a:solidFill>
                  <a:srgbClr val="FFFFFF"/>
                </a:solidFill>
              </a:defRPr>
            </a:lvl8pPr>
            <a:lvl9pPr lvl="8" algn="ctr">
              <a:lnSpc>
                <a:spcPct val="100000"/>
              </a:lnSpc>
              <a:spcBef>
                <a:spcPts val="0"/>
              </a:spcBef>
              <a:spcAft>
                <a:spcPts val="0"/>
              </a:spcAft>
              <a:buClr>
                <a:srgbClr val="FFFFFF"/>
              </a:buClr>
              <a:buSzPts val="2600"/>
              <a:buNone/>
              <a:defRPr sz="5201">
                <a:solidFill>
                  <a:srgbClr val="FFFFFF"/>
                </a:solidFill>
              </a:defRPr>
            </a:lvl9pPr>
          </a:lstStyle>
          <a:p>
            <a:endParaRPr/>
          </a:p>
        </p:txBody>
      </p:sp>
      <p:sp>
        <p:nvSpPr>
          <p:cNvPr id="573" name="Google Shape;573;p145"/>
          <p:cNvSpPr txBox="1">
            <a:spLocks noGrp="1"/>
          </p:cNvSpPr>
          <p:nvPr>
            <p:ph type="title" idx="5"/>
          </p:nvPr>
        </p:nvSpPr>
        <p:spPr>
          <a:xfrm>
            <a:off x="1434434" y="7438608"/>
            <a:ext cx="52278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574" name="Google Shape;574;p145"/>
          <p:cNvSpPr txBox="1">
            <a:spLocks noGrp="1"/>
          </p:cNvSpPr>
          <p:nvPr>
            <p:ph type="subTitle" idx="6"/>
          </p:nvPr>
        </p:nvSpPr>
        <p:spPr>
          <a:xfrm>
            <a:off x="1434450" y="8148173"/>
            <a:ext cx="52278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575" name="Google Shape;575;p145"/>
          <p:cNvSpPr txBox="1">
            <a:spLocks noGrp="1"/>
          </p:cNvSpPr>
          <p:nvPr>
            <p:ph type="title" idx="7"/>
          </p:nvPr>
        </p:nvSpPr>
        <p:spPr>
          <a:xfrm>
            <a:off x="13627067" y="2649116"/>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600"/>
              <a:buNone/>
              <a:defRPr sz="5201">
                <a:solidFill>
                  <a:srgbClr val="FFFFFF"/>
                </a:solidFill>
              </a:defRPr>
            </a:lvl1pPr>
            <a:lvl2pPr lvl="1" algn="ctr">
              <a:lnSpc>
                <a:spcPct val="100000"/>
              </a:lnSpc>
              <a:spcBef>
                <a:spcPts val="0"/>
              </a:spcBef>
              <a:spcAft>
                <a:spcPts val="0"/>
              </a:spcAft>
              <a:buClr>
                <a:srgbClr val="FFFFFF"/>
              </a:buClr>
              <a:buSzPts val="2600"/>
              <a:buNone/>
              <a:defRPr sz="5201">
                <a:solidFill>
                  <a:srgbClr val="FFFFFF"/>
                </a:solidFill>
              </a:defRPr>
            </a:lvl2pPr>
            <a:lvl3pPr lvl="2" algn="ctr">
              <a:lnSpc>
                <a:spcPct val="100000"/>
              </a:lnSpc>
              <a:spcBef>
                <a:spcPts val="0"/>
              </a:spcBef>
              <a:spcAft>
                <a:spcPts val="0"/>
              </a:spcAft>
              <a:buClr>
                <a:srgbClr val="FFFFFF"/>
              </a:buClr>
              <a:buSzPts val="2600"/>
              <a:buNone/>
              <a:defRPr sz="5201">
                <a:solidFill>
                  <a:srgbClr val="FFFFFF"/>
                </a:solidFill>
              </a:defRPr>
            </a:lvl3pPr>
            <a:lvl4pPr lvl="3" algn="ctr">
              <a:lnSpc>
                <a:spcPct val="100000"/>
              </a:lnSpc>
              <a:spcBef>
                <a:spcPts val="0"/>
              </a:spcBef>
              <a:spcAft>
                <a:spcPts val="0"/>
              </a:spcAft>
              <a:buClr>
                <a:srgbClr val="FFFFFF"/>
              </a:buClr>
              <a:buSzPts val="2600"/>
              <a:buNone/>
              <a:defRPr sz="5201">
                <a:solidFill>
                  <a:srgbClr val="FFFFFF"/>
                </a:solidFill>
              </a:defRPr>
            </a:lvl4pPr>
            <a:lvl5pPr lvl="4" algn="ctr">
              <a:lnSpc>
                <a:spcPct val="100000"/>
              </a:lnSpc>
              <a:spcBef>
                <a:spcPts val="0"/>
              </a:spcBef>
              <a:spcAft>
                <a:spcPts val="0"/>
              </a:spcAft>
              <a:buClr>
                <a:srgbClr val="FFFFFF"/>
              </a:buClr>
              <a:buSzPts val="2600"/>
              <a:buNone/>
              <a:defRPr sz="5201">
                <a:solidFill>
                  <a:srgbClr val="FFFFFF"/>
                </a:solidFill>
              </a:defRPr>
            </a:lvl5pPr>
            <a:lvl6pPr lvl="5" algn="ctr">
              <a:lnSpc>
                <a:spcPct val="100000"/>
              </a:lnSpc>
              <a:spcBef>
                <a:spcPts val="0"/>
              </a:spcBef>
              <a:spcAft>
                <a:spcPts val="0"/>
              </a:spcAft>
              <a:buClr>
                <a:srgbClr val="FFFFFF"/>
              </a:buClr>
              <a:buSzPts val="2600"/>
              <a:buNone/>
              <a:defRPr sz="5201">
                <a:solidFill>
                  <a:srgbClr val="FFFFFF"/>
                </a:solidFill>
              </a:defRPr>
            </a:lvl6pPr>
            <a:lvl7pPr lvl="6" algn="ctr">
              <a:lnSpc>
                <a:spcPct val="100000"/>
              </a:lnSpc>
              <a:spcBef>
                <a:spcPts val="0"/>
              </a:spcBef>
              <a:spcAft>
                <a:spcPts val="0"/>
              </a:spcAft>
              <a:buClr>
                <a:srgbClr val="FFFFFF"/>
              </a:buClr>
              <a:buSzPts val="2600"/>
              <a:buNone/>
              <a:defRPr sz="5201">
                <a:solidFill>
                  <a:srgbClr val="FFFFFF"/>
                </a:solidFill>
              </a:defRPr>
            </a:lvl7pPr>
            <a:lvl8pPr lvl="7" algn="ctr">
              <a:lnSpc>
                <a:spcPct val="100000"/>
              </a:lnSpc>
              <a:spcBef>
                <a:spcPts val="0"/>
              </a:spcBef>
              <a:spcAft>
                <a:spcPts val="0"/>
              </a:spcAft>
              <a:buClr>
                <a:srgbClr val="FFFFFF"/>
              </a:buClr>
              <a:buSzPts val="2600"/>
              <a:buNone/>
              <a:defRPr sz="5201">
                <a:solidFill>
                  <a:srgbClr val="FFFFFF"/>
                </a:solidFill>
              </a:defRPr>
            </a:lvl8pPr>
            <a:lvl9pPr lvl="8" algn="ctr">
              <a:lnSpc>
                <a:spcPct val="100000"/>
              </a:lnSpc>
              <a:spcBef>
                <a:spcPts val="0"/>
              </a:spcBef>
              <a:spcAft>
                <a:spcPts val="0"/>
              </a:spcAft>
              <a:buClr>
                <a:srgbClr val="FFFFFF"/>
              </a:buClr>
              <a:buSzPts val="2600"/>
              <a:buNone/>
              <a:defRPr sz="5201">
                <a:solidFill>
                  <a:srgbClr val="FFFFFF"/>
                </a:solidFill>
              </a:defRPr>
            </a:lvl9pPr>
          </a:lstStyle>
          <a:p>
            <a:endParaRPr/>
          </a:p>
        </p:txBody>
      </p:sp>
      <p:sp>
        <p:nvSpPr>
          <p:cNvPr id="576" name="Google Shape;576;p145"/>
          <p:cNvSpPr txBox="1">
            <a:spLocks noGrp="1"/>
          </p:cNvSpPr>
          <p:nvPr>
            <p:ph type="title" idx="8"/>
          </p:nvPr>
        </p:nvSpPr>
        <p:spPr>
          <a:xfrm>
            <a:off x="11625767" y="3902567"/>
            <a:ext cx="52278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577" name="Google Shape;577;p145"/>
          <p:cNvSpPr txBox="1">
            <a:spLocks noGrp="1"/>
          </p:cNvSpPr>
          <p:nvPr>
            <p:ph type="subTitle" idx="9"/>
          </p:nvPr>
        </p:nvSpPr>
        <p:spPr>
          <a:xfrm>
            <a:off x="11625750" y="4612262"/>
            <a:ext cx="52278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578" name="Google Shape;578;p145"/>
          <p:cNvSpPr txBox="1">
            <a:spLocks noGrp="1"/>
          </p:cNvSpPr>
          <p:nvPr>
            <p:ph type="title" idx="13"/>
          </p:nvPr>
        </p:nvSpPr>
        <p:spPr>
          <a:xfrm>
            <a:off x="13627067" y="6185141"/>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600"/>
              <a:buNone/>
              <a:defRPr sz="5201">
                <a:solidFill>
                  <a:srgbClr val="FFFFFF"/>
                </a:solidFill>
              </a:defRPr>
            </a:lvl1pPr>
            <a:lvl2pPr lvl="1" algn="ctr">
              <a:lnSpc>
                <a:spcPct val="100000"/>
              </a:lnSpc>
              <a:spcBef>
                <a:spcPts val="0"/>
              </a:spcBef>
              <a:spcAft>
                <a:spcPts val="0"/>
              </a:spcAft>
              <a:buClr>
                <a:srgbClr val="FFFFFF"/>
              </a:buClr>
              <a:buSzPts val="2600"/>
              <a:buNone/>
              <a:defRPr sz="5201">
                <a:solidFill>
                  <a:srgbClr val="FFFFFF"/>
                </a:solidFill>
              </a:defRPr>
            </a:lvl2pPr>
            <a:lvl3pPr lvl="2" algn="ctr">
              <a:lnSpc>
                <a:spcPct val="100000"/>
              </a:lnSpc>
              <a:spcBef>
                <a:spcPts val="0"/>
              </a:spcBef>
              <a:spcAft>
                <a:spcPts val="0"/>
              </a:spcAft>
              <a:buClr>
                <a:srgbClr val="FFFFFF"/>
              </a:buClr>
              <a:buSzPts val="2600"/>
              <a:buNone/>
              <a:defRPr sz="5201">
                <a:solidFill>
                  <a:srgbClr val="FFFFFF"/>
                </a:solidFill>
              </a:defRPr>
            </a:lvl3pPr>
            <a:lvl4pPr lvl="3" algn="ctr">
              <a:lnSpc>
                <a:spcPct val="100000"/>
              </a:lnSpc>
              <a:spcBef>
                <a:spcPts val="0"/>
              </a:spcBef>
              <a:spcAft>
                <a:spcPts val="0"/>
              </a:spcAft>
              <a:buClr>
                <a:srgbClr val="FFFFFF"/>
              </a:buClr>
              <a:buSzPts val="2600"/>
              <a:buNone/>
              <a:defRPr sz="5201">
                <a:solidFill>
                  <a:srgbClr val="FFFFFF"/>
                </a:solidFill>
              </a:defRPr>
            </a:lvl4pPr>
            <a:lvl5pPr lvl="4" algn="ctr">
              <a:lnSpc>
                <a:spcPct val="100000"/>
              </a:lnSpc>
              <a:spcBef>
                <a:spcPts val="0"/>
              </a:spcBef>
              <a:spcAft>
                <a:spcPts val="0"/>
              </a:spcAft>
              <a:buClr>
                <a:srgbClr val="FFFFFF"/>
              </a:buClr>
              <a:buSzPts val="2600"/>
              <a:buNone/>
              <a:defRPr sz="5201">
                <a:solidFill>
                  <a:srgbClr val="FFFFFF"/>
                </a:solidFill>
              </a:defRPr>
            </a:lvl5pPr>
            <a:lvl6pPr lvl="5" algn="ctr">
              <a:lnSpc>
                <a:spcPct val="100000"/>
              </a:lnSpc>
              <a:spcBef>
                <a:spcPts val="0"/>
              </a:spcBef>
              <a:spcAft>
                <a:spcPts val="0"/>
              </a:spcAft>
              <a:buClr>
                <a:srgbClr val="FFFFFF"/>
              </a:buClr>
              <a:buSzPts val="2600"/>
              <a:buNone/>
              <a:defRPr sz="5201">
                <a:solidFill>
                  <a:srgbClr val="FFFFFF"/>
                </a:solidFill>
              </a:defRPr>
            </a:lvl6pPr>
            <a:lvl7pPr lvl="6" algn="ctr">
              <a:lnSpc>
                <a:spcPct val="100000"/>
              </a:lnSpc>
              <a:spcBef>
                <a:spcPts val="0"/>
              </a:spcBef>
              <a:spcAft>
                <a:spcPts val="0"/>
              </a:spcAft>
              <a:buClr>
                <a:srgbClr val="FFFFFF"/>
              </a:buClr>
              <a:buSzPts val="2600"/>
              <a:buNone/>
              <a:defRPr sz="5201">
                <a:solidFill>
                  <a:srgbClr val="FFFFFF"/>
                </a:solidFill>
              </a:defRPr>
            </a:lvl7pPr>
            <a:lvl8pPr lvl="7" algn="ctr">
              <a:lnSpc>
                <a:spcPct val="100000"/>
              </a:lnSpc>
              <a:spcBef>
                <a:spcPts val="0"/>
              </a:spcBef>
              <a:spcAft>
                <a:spcPts val="0"/>
              </a:spcAft>
              <a:buClr>
                <a:srgbClr val="FFFFFF"/>
              </a:buClr>
              <a:buSzPts val="2600"/>
              <a:buNone/>
              <a:defRPr sz="5201">
                <a:solidFill>
                  <a:srgbClr val="FFFFFF"/>
                </a:solidFill>
              </a:defRPr>
            </a:lvl8pPr>
            <a:lvl9pPr lvl="8" algn="ctr">
              <a:lnSpc>
                <a:spcPct val="100000"/>
              </a:lnSpc>
              <a:spcBef>
                <a:spcPts val="0"/>
              </a:spcBef>
              <a:spcAft>
                <a:spcPts val="0"/>
              </a:spcAft>
              <a:buClr>
                <a:srgbClr val="FFFFFF"/>
              </a:buClr>
              <a:buSzPts val="2600"/>
              <a:buNone/>
              <a:defRPr sz="5201">
                <a:solidFill>
                  <a:srgbClr val="FFFFFF"/>
                </a:solidFill>
              </a:defRPr>
            </a:lvl9pPr>
          </a:lstStyle>
          <a:p>
            <a:endParaRPr/>
          </a:p>
        </p:txBody>
      </p:sp>
      <p:sp>
        <p:nvSpPr>
          <p:cNvPr id="579" name="Google Shape;579;p145"/>
          <p:cNvSpPr txBox="1">
            <a:spLocks noGrp="1"/>
          </p:cNvSpPr>
          <p:nvPr>
            <p:ph type="title" idx="14"/>
          </p:nvPr>
        </p:nvSpPr>
        <p:spPr>
          <a:xfrm>
            <a:off x="11615450" y="7438608"/>
            <a:ext cx="52278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580" name="Google Shape;580;p145"/>
          <p:cNvSpPr txBox="1">
            <a:spLocks noGrp="1"/>
          </p:cNvSpPr>
          <p:nvPr>
            <p:ph type="subTitle" idx="15"/>
          </p:nvPr>
        </p:nvSpPr>
        <p:spPr>
          <a:xfrm>
            <a:off x="11615450" y="8148173"/>
            <a:ext cx="52278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grpSp>
        <p:nvGrpSpPr>
          <p:cNvPr id="581" name="Google Shape;581;p145"/>
          <p:cNvGrpSpPr/>
          <p:nvPr/>
        </p:nvGrpSpPr>
        <p:grpSpPr>
          <a:xfrm>
            <a:off x="11473328" y="305512"/>
            <a:ext cx="6260355" cy="1634976"/>
            <a:chOff x="5736664" y="152756"/>
            <a:chExt cx="3130177" cy="817487"/>
          </a:xfrm>
        </p:grpSpPr>
        <p:grpSp>
          <p:nvGrpSpPr>
            <p:cNvPr id="582" name="Google Shape;582;p145"/>
            <p:cNvGrpSpPr/>
            <p:nvPr/>
          </p:nvGrpSpPr>
          <p:grpSpPr>
            <a:xfrm>
              <a:off x="7727618" y="250511"/>
              <a:ext cx="742327" cy="656433"/>
              <a:chOff x="2340166" y="2044486"/>
              <a:chExt cx="742327" cy="656433"/>
            </a:xfrm>
          </p:grpSpPr>
          <p:sp>
            <p:nvSpPr>
              <p:cNvPr id="583" name="Google Shape;583;p145"/>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84" name="Google Shape;584;p145"/>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85" name="Google Shape;585;p145"/>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86" name="Google Shape;586;p145"/>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87" name="Google Shape;587;p145"/>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88" name="Google Shape;588;p145"/>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89" name="Google Shape;589;p145"/>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0" name="Google Shape;590;p145"/>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1" name="Google Shape;591;p145"/>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2" name="Google Shape;592;p145"/>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3" name="Google Shape;593;p145"/>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4" name="Google Shape;594;p145"/>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5" name="Google Shape;595;p145"/>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6" name="Google Shape;596;p145"/>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7" name="Google Shape;597;p145"/>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8" name="Google Shape;598;p145"/>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9" name="Google Shape;599;p145"/>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00" name="Google Shape;600;p145"/>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01" name="Google Shape;601;p145"/>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02" name="Google Shape;602;p145"/>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603" name="Google Shape;603;p145"/>
            <p:cNvGrpSpPr/>
            <p:nvPr/>
          </p:nvGrpSpPr>
          <p:grpSpPr>
            <a:xfrm>
              <a:off x="5736664" y="747457"/>
              <a:ext cx="238124" cy="210251"/>
              <a:chOff x="2571064" y="1734582"/>
              <a:chExt cx="238124" cy="210251"/>
            </a:xfrm>
          </p:grpSpPr>
          <p:sp>
            <p:nvSpPr>
              <p:cNvPr id="604" name="Google Shape;604;p145"/>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05" name="Google Shape;605;p145"/>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06" name="Google Shape;606;p145"/>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607" name="Google Shape;607;p145"/>
            <p:cNvGrpSpPr/>
            <p:nvPr/>
          </p:nvGrpSpPr>
          <p:grpSpPr>
            <a:xfrm flipH="1">
              <a:off x="6070313" y="258451"/>
              <a:ext cx="345743" cy="281058"/>
              <a:chOff x="4045279" y="974526"/>
              <a:chExt cx="345743" cy="281058"/>
            </a:xfrm>
          </p:grpSpPr>
          <p:sp>
            <p:nvSpPr>
              <p:cNvPr id="608" name="Google Shape;608;p145"/>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09" name="Google Shape;609;p145"/>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610" name="Google Shape;610;p145"/>
            <p:cNvSpPr/>
            <p:nvPr/>
          </p:nvSpPr>
          <p:spPr>
            <a:xfrm rot="1122035">
              <a:off x="7293732" y="68114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11" name="Google Shape;611;p145"/>
            <p:cNvSpPr/>
            <p:nvPr/>
          </p:nvSpPr>
          <p:spPr>
            <a:xfrm rot="298681" flipH="1">
              <a:off x="6518548" y="786638"/>
              <a:ext cx="266328" cy="1723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45"/>
            <p:cNvSpPr/>
            <p:nvPr/>
          </p:nvSpPr>
          <p:spPr>
            <a:xfrm rot="-882145" flipH="1">
              <a:off x="8582998" y="183730"/>
              <a:ext cx="266327"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45"/>
            <p:cNvSpPr/>
            <p:nvPr/>
          </p:nvSpPr>
          <p:spPr>
            <a:xfrm rot="-7180208" flipH="1">
              <a:off x="6895030" y="312775"/>
              <a:ext cx="266300"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14"/>
        <p:cNvGrpSpPr/>
        <p:nvPr/>
      </p:nvGrpSpPr>
      <p:grpSpPr>
        <a:xfrm>
          <a:off x="0" y="0"/>
          <a:ext cx="0" cy="0"/>
          <a:chOff x="0" y="0"/>
          <a:chExt cx="0" cy="0"/>
        </a:xfrm>
      </p:grpSpPr>
      <p:sp>
        <p:nvSpPr>
          <p:cNvPr id="615" name="Google Shape;615;p146"/>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6" name="Google Shape;616;p146"/>
          <p:cNvSpPr txBox="1">
            <a:spLocks noGrp="1"/>
          </p:cNvSpPr>
          <p:nvPr>
            <p:ph type="title" idx="2"/>
          </p:nvPr>
        </p:nvSpPr>
        <p:spPr>
          <a:xfrm>
            <a:off x="3587100" y="3575045"/>
            <a:ext cx="5358000" cy="870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17" name="Google Shape;617;p146"/>
          <p:cNvSpPr txBox="1">
            <a:spLocks noGrp="1"/>
          </p:cNvSpPr>
          <p:nvPr>
            <p:ph type="subTitle" idx="1"/>
          </p:nvPr>
        </p:nvSpPr>
        <p:spPr>
          <a:xfrm>
            <a:off x="3587100" y="4165994"/>
            <a:ext cx="5358000" cy="143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618" name="Google Shape;618;p146"/>
          <p:cNvSpPr txBox="1">
            <a:spLocks noGrp="1"/>
          </p:cNvSpPr>
          <p:nvPr>
            <p:ph type="title" idx="3"/>
          </p:nvPr>
        </p:nvSpPr>
        <p:spPr>
          <a:xfrm>
            <a:off x="3587100" y="6014330"/>
            <a:ext cx="5358000" cy="870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19" name="Google Shape;619;p146"/>
          <p:cNvSpPr txBox="1">
            <a:spLocks noGrp="1"/>
          </p:cNvSpPr>
          <p:nvPr>
            <p:ph type="subTitle" idx="4"/>
          </p:nvPr>
        </p:nvSpPr>
        <p:spPr>
          <a:xfrm>
            <a:off x="3587100" y="6605280"/>
            <a:ext cx="5358000" cy="143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620" name="Google Shape;620;p146"/>
          <p:cNvSpPr txBox="1">
            <a:spLocks noGrp="1"/>
          </p:cNvSpPr>
          <p:nvPr>
            <p:ph type="title" idx="5"/>
          </p:nvPr>
        </p:nvSpPr>
        <p:spPr>
          <a:xfrm>
            <a:off x="11228400" y="3575045"/>
            <a:ext cx="5358000" cy="870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21" name="Google Shape;621;p146"/>
          <p:cNvSpPr txBox="1">
            <a:spLocks noGrp="1"/>
          </p:cNvSpPr>
          <p:nvPr>
            <p:ph type="subTitle" idx="6"/>
          </p:nvPr>
        </p:nvSpPr>
        <p:spPr>
          <a:xfrm>
            <a:off x="11228400" y="4165994"/>
            <a:ext cx="5358000" cy="143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622" name="Google Shape;622;p146"/>
          <p:cNvSpPr txBox="1">
            <a:spLocks noGrp="1"/>
          </p:cNvSpPr>
          <p:nvPr>
            <p:ph type="title" idx="7"/>
          </p:nvPr>
        </p:nvSpPr>
        <p:spPr>
          <a:xfrm>
            <a:off x="11228400" y="6014330"/>
            <a:ext cx="5358000" cy="870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23" name="Google Shape;623;p146"/>
          <p:cNvSpPr txBox="1">
            <a:spLocks noGrp="1"/>
          </p:cNvSpPr>
          <p:nvPr>
            <p:ph type="subTitle" idx="8"/>
          </p:nvPr>
        </p:nvSpPr>
        <p:spPr>
          <a:xfrm>
            <a:off x="11228400" y="6605280"/>
            <a:ext cx="5358000" cy="143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grpSp>
        <p:nvGrpSpPr>
          <p:cNvPr id="624" name="Google Shape;624;p146"/>
          <p:cNvGrpSpPr/>
          <p:nvPr/>
        </p:nvGrpSpPr>
        <p:grpSpPr>
          <a:xfrm>
            <a:off x="13751570" y="620826"/>
            <a:ext cx="3632603" cy="2571231"/>
            <a:chOff x="6875784" y="310413"/>
            <a:chExt cx="1816302" cy="1285615"/>
          </a:xfrm>
        </p:grpSpPr>
        <p:grpSp>
          <p:nvGrpSpPr>
            <p:cNvPr id="625" name="Google Shape;625;p146"/>
            <p:cNvGrpSpPr/>
            <p:nvPr/>
          </p:nvGrpSpPr>
          <p:grpSpPr>
            <a:xfrm flipH="1">
              <a:off x="7245829" y="310413"/>
              <a:ext cx="1132400" cy="1124818"/>
              <a:chOff x="2399528" y="668550"/>
              <a:chExt cx="1132400" cy="1124818"/>
            </a:xfrm>
          </p:grpSpPr>
          <p:sp>
            <p:nvSpPr>
              <p:cNvPr id="626" name="Google Shape;626;p146"/>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27" name="Google Shape;627;p146"/>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28" name="Google Shape;628;p146"/>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29" name="Google Shape;629;p146"/>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30" name="Google Shape;630;p146"/>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31" name="Google Shape;631;p146"/>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32" name="Google Shape;632;p146"/>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33" name="Google Shape;633;p146"/>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634" name="Google Shape;634;p146"/>
            <p:cNvGrpSpPr/>
            <p:nvPr/>
          </p:nvGrpSpPr>
          <p:grpSpPr>
            <a:xfrm>
              <a:off x="7069629" y="398976"/>
              <a:ext cx="345743" cy="281058"/>
              <a:chOff x="4045279" y="974526"/>
              <a:chExt cx="345743" cy="281058"/>
            </a:xfrm>
          </p:grpSpPr>
          <p:sp>
            <p:nvSpPr>
              <p:cNvPr id="635" name="Google Shape;635;p146"/>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36" name="Google Shape;636;p146"/>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637" name="Google Shape;637;p146"/>
            <p:cNvSpPr/>
            <p:nvPr/>
          </p:nvSpPr>
          <p:spPr>
            <a:xfrm rot="1122035">
              <a:off x="8267046" y="1233617"/>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38" name="Google Shape;638;p146"/>
            <p:cNvSpPr/>
            <p:nvPr/>
          </p:nvSpPr>
          <p:spPr>
            <a:xfrm rot="-8442403" flipH="1">
              <a:off x="6900259" y="923012"/>
              <a:ext cx="266334" cy="1723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46"/>
            <p:cNvSpPr/>
            <p:nvPr/>
          </p:nvSpPr>
          <p:spPr>
            <a:xfrm rot="-1471198" flipH="1">
              <a:off x="8401998" y="786631"/>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46"/>
            <p:cNvSpPr/>
            <p:nvPr/>
          </p:nvSpPr>
          <p:spPr>
            <a:xfrm rot="6640383" flipH="1">
              <a:off x="7932732" y="1354817"/>
              <a:ext cx="266310" cy="17239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146"/>
          <p:cNvGrpSpPr/>
          <p:nvPr/>
        </p:nvGrpSpPr>
        <p:grpSpPr>
          <a:xfrm rot="926644">
            <a:off x="46650" y="8198564"/>
            <a:ext cx="4604329" cy="1898674"/>
            <a:chOff x="3418439" y="852850"/>
            <a:chExt cx="2302142" cy="949329"/>
          </a:xfrm>
        </p:grpSpPr>
        <p:grpSp>
          <p:nvGrpSpPr>
            <p:cNvPr id="642" name="Google Shape;642;p146"/>
            <p:cNvGrpSpPr/>
            <p:nvPr/>
          </p:nvGrpSpPr>
          <p:grpSpPr>
            <a:xfrm>
              <a:off x="3612882" y="1331126"/>
              <a:ext cx="238124" cy="210251"/>
              <a:chOff x="2571064" y="1734582"/>
              <a:chExt cx="238124" cy="210251"/>
            </a:xfrm>
          </p:grpSpPr>
          <p:sp>
            <p:nvSpPr>
              <p:cNvPr id="643" name="Google Shape;643;p146"/>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44" name="Google Shape;644;p146"/>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45" name="Google Shape;645;p146"/>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646" name="Google Shape;646;p146"/>
            <p:cNvGrpSpPr/>
            <p:nvPr/>
          </p:nvGrpSpPr>
          <p:grpSpPr>
            <a:xfrm rot="5111584" flipH="1">
              <a:off x="4339839" y="1295723"/>
              <a:ext cx="345749" cy="281063"/>
              <a:chOff x="4045279" y="974526"/>
              <a:chExt cx="345743" cy="281058"/>
            </a:xfrm>
          </p:grpSpPr>
          <p:sp>
            <p:nvSpPr>
              <p:cNvPr id="647" name="Google Shape;647;p146"/>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48" name="Google Shape;648;p146"/>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649" name="Google Shape;649;p146"/>
            <p:cNvSpPr/>
            <p:nvPr/>
          </p:nvSpPr>
          <p:spPr>
            <a:xfrm rot="-927224">
              <a:off x="5385985" y="1280775"/>
              <a:ext cx="309123" cy="233142"/>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50" name="Google Shape;650;p146"/>
            <p:cNvSpPr/>
            <p:nvPr/>
          </p:nvSpPr>
          <p:spPr>
            <a:xfrm rot="-4297311" flipH="1">
              <a:off x="3409053" y="920207"/>
              <a:ext cx="266328" cy="1723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6"/>
            <p:cNvSpPr/>
            <p:nvPr/>
          </p:nvSpPr>
          <p:spPr>
            <a:xfrm rot="-10507396" flipH="1">
              <a:off x="3983674" y="1618759"/>
              <a:ext cx="266301" cy="17241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46"/>
            <p:cNvSpPr/>
            <p:nvPr/>
          </p:nvSpPr>
          <p:spPr>
            <a:xfrm rot="3523184" flipH="1">
              <a:off x="4866195" y="1180517"/>
              <a:ext cx="266328"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53"/>
        <p:cNvGrpSpPr/>
        <p:nvPr/>
      </p:nvGrpSpPr>
      <p:grpSpPr>
        <a:xfrm>
          <a:off x="0" y="0"/>
          <a:ext cx="0" cy="0"/>
          <a:chOff x="0" y="0"/>
          <a:chExt cx="0" cy="0"/>
        </a:xfrm>
      </p:grpSpPr>
      <p:sp>
        <p:nvSpPr>
          <p:cNvPr id="654" name="Google Shape;654;p147"/>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5" name="Google Shape;655;p147"/>
          <p:cNvSpPr txBox="1">
            <a:spLocks noGrp="1"/>
          </p:cNvSpPr>
          <p:nvPr>
            <p:ph type="title" idx="2"/>
          </p:nvPr>
        </p:nvSpPr>
        <p:spPr>
          <a:xfrm>
            <a:off x="9317801" y="2669046"/>
            <a:ext cx="7543800" cy="8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56" name="Google Shape;656;p147"/>
          <p:cNvSpPr txBox="1">
            <a:spLocks noGrp="1"/>
          </p:cNvSpPr>
          <p:nvPr>
            <p:ph type="subTitle" idx="1"/>
          </p:nvPr>
        </p:nvSpPr>
        <p:spPr>
          <a:xfrm>
            <a:off x="9317801" y="3299804"/>
            <a:ext cx="7543800" cy="125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657" name="Google Shape;657;p147"/>
          <p:cNvSpPr txBox="1">
            <a:spLocks noGrp="1"/>
          </p:cNvSpPr>
          <p:nvPr>
            <p:ph type="title" idx="3"/>
          </p:nvPr>
        </p:nvSpPr>
        <p:spPr>
          <a:xfrm>
            <a:off x="9317801" y="7388646"/>
            <a:ext cx="7543800" cy="8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58" name="Google Shape;658;p147"/>
          <p:cNvSpPr txBox="1">
            <a:spLocks noGrp="1"/>
          </p:cNvSpPr>
          <p:nvPr>
            <p:ph type="subTitle" idx="4"/>
          </p:nvPr>
        </p:nvSpPr>
        <p:spPr>
          <a:xfrm>
            <a:off x="9317801" y="8010704"/>
            <a:ext cx="7543800" cy="125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659" name="Google Shape;659;p147"/>
          <p:cNvSpPr txBox="1">
            <a:spLocks noGrp="1"/>
          </p:cNvSpPr>
          <p:nvPr>
            <p:ph type="title" idx="5"/>
          </p:nvPr>
        </p:nvSpPr>
        <p:spPr>
          <a:xfrm>
            <a:off x="9317801" y="5028846"/>
            <a:ext cx="7543800" cy="8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60" name="Google Shape;660;p147"/>
          <p:cNvSpPr txBox="1">
            <a:spLocks noGrp="1"/>
          </p:cNvSpPr>
          <p:nvPr>
            <p:ph type="subTitle" idx="6"/>
          </p:nvPr>
        </p:nvSpPr>
        <p:spPr>
          <a:xfrm>
            <a:off x="9317801" y="5655253"/>
            <a:ext cx="7543800" cy="125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grpSp>
        <p:nvGrpSpPr>
          <p:cNvPr id="661" name="Google Shape;661;p147"/>
          <p:cNvGrpSpPr/>
          <p:nvPr/>
        </p:nvGrpSpPr>
        <p:grpSpPr>
          <a:xfrm>
            <a:off x="13184239" y="368037"/>
            <a:ext cx="4486619" cy="2502428"/>
            <a:chOff x="6744518" y="184018"/>
            <a:chExt cx="2243310" cy="1251213"/>
          </a:xfrm>
        </p:grpSpPr>
        <p:grpSp>
          <p:nvGrpSpPr>
            <p:cNvPr id="662" name="Google Shape;662;p147"/>
            <p:cNvGrpSpPr/>
            <p:nvPr/>
          </p:nvGrpSpPr>
          <p:grpSpPr>
            <a:xfrm>
              <a:off x="7855428" y="310413"/>
              <a:ext cx="1132400" cy="1124818"/>
              <a:chOff x="2399528" y="668550"/>
              <a:chExt cx="1132400" cy="1124818"/>
            </a:xfrm>
          </p:grpSpPr>
          <p:sp>
            <p:nvSpPr>
              <p:cNvPr id="663" name="Google Shape;663;p147"/>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64" name="Google Shape;664;p147"/>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65" name="Google Shape;665;p147"/>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66" name="Google Shape;666;p147"/>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67" name="Google Shape;667;p147"/>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68" name="Google Shape;668;p147"/>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69" name="Google Shape;669;p147"/>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70" name="Google Shape;670;p147"/>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671" name="Google Shape;671;p147"/>
            <p:cNvSpPr/>
            <p:nvPr/>
          </p:nvSpPr>
          <p:spPr>
            <a:xfrm rot="-530268">
              <a:off x="7250089" y="422895"/>
              <a:ext cx="309105" cy="23312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72" name="Google Shape;672;p147"/>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47"/>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7"/>
            <p:cNvSpPr/>
            <p:nvPr/>
          </p:nvSpPr>
          <p:spPr>
            <a:xfrm rot="-7304935" flipH="1">
              <a:off x="6754733" y="256403"/>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75"/>
        <p:cNvGrpSpPr/>
        <p:nvPr/>
      </p:nvGrpSpPr>
      <p:grpSpPr>
        <a:xfrm>
          <a:off x="0" y="0"/>
          <a:ext cx="0" cy="0"/>
          <a:chOff x="0" y="0"/>
          <a:chExt cx="0" cy="0"/>
        </a:xfrm>
      </p:grpSpPr>
      <p:sp>
        <p:nvSpPr>
          <p:cNvPr id="676" name="Google Shape;676;p148"/>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7" name="Google Shape;677;p148"/>
          <p:cNvSpPr txBox="1">
            <a:spLocks noGrp="1"/>
          </p:cNvSpPr>
          <p:nvPr>
            <p:ph type="title" idx="2"/>
          </p:nvPr>
        </p:nvSpPr>
        <p:spPr>
          <a:xfrm>
            <a:off x="1426451" y="6715187"/>
            <a:ext cx="4497000" cy="87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78" name="Google Shape;678;p148"/>
          <p:cNvSpPr txBox="1">
            <a:spLocks noGrp="1"/>
          </p:cNvSpPr>
          <p:nvPr>
            <p:ph type="subTitle" idx="1"/>
          </p:nvPr>
        </p:nvSpPr>
        <p:spPr>
          <a:xfrm>
            <a:off x="1426451" y="7257374"/>
            <a:ext cx="44970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679" name="Google Shape;679;p148"/>
          <p:cNvSpPr txBox="1">
            <a:spLocks noGrp="1"/>
          </p:cNvSpPr>
          <p:nvPr>
            <p:ph type="title" idx="3"/>
          </p:nvPr>
        </p:nvSpPr>
        <p:spPr>
          <a:xfrm>
            <a:off x="6895574" y="6715187"/>
            <a:ext cx="4497000" cy="87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80" name="Google Shape;680;p148"/>
          <p:cNvSpPr txBox="1">
            <a:spLocks noGrp="1"/>
          </p:cNvSpPr>
          <p:nvPr>
            <p:ph type="subTitle" idx="4"/>
          </p:nvPr>
        </p:nvSpPr>
        <p:spPr>
          <a:xfrm>
            <a:off x="6895574" y="7257374"/>
            <a:ext cx="44970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681" name="Google Shape;681;p148"/>
          <p:cNvSpPr txBox="1">
            <a:spLocks noGrp="1"/>
          </p:cNvSpPr>
          <p:nvPr>
            <p:ph type="title" idx="5"/>
          </p:nvPr>
        </p:nvSpPr>
        <p:spPr>
          <a:xfrm>
            <a:off x="12364698" y="6715187"/>
            <a:ext cx="4497000" cy="87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82" name="Google Shape;682;p148"/>
          <p:cNvSpPr txBox="1">
            <a:spLocks noGrp="1"/>
          </p:cNvSpPr>
          <p:nvPr>
            <p:ph type="subTitle" idx="6"/>
          </p:nvPr>
        </p:nvSpPr>
        <p:spPr>
          <a:xfrm>
            <a:off x="12364698" y="7257374"/>
            <a:ext cx="44970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grpSp>
        <p:nvGrpSpPr>
          <p:cNvPr id="683" name="Google Shape;683;p148"/>
          <p:cNvGrpSpPr/>
          <p:nvPr/>
        </p:nvGrpSpPr>
        <p:grpSpPr>
          <a:xfrm>
            <a:off x="14506819" y="423078"/>
            <a:ext cx="3030880" cy="3497807"/>
            <a:chOff x="7253408" y="211539"/>
            <a:chExt cx="1515440" cy="1748904"/>
          </a:xfrm>
        </p:grpSpPr>
        <p:sp>
          <p:nvSpPr>
            <p:cNvPr id="684" name="Google Shape;684;p148"/>
            <p:cNvSpPr/>
            <p:nvPr/>
          </p:nvSpPr>
          <p:spPr>
            <a:xfrm rot="1122035">
              <a:off x="8267046" y="168388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85" name="Google Shape;685;p148"/>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8"/>
            <p:cNvSpPr/>
            <p:nvPr/>
          </p:nvSpPr>
          <p:spPr>
            <a:xfrm rot="4740224" flipH="1">
              <a:off x="8525674" y="408795"/>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8"/>
            <p:cNvSpPr/>
            <p:nvPr/>
          </p:nvSpPr>
          <p:spPr>
            <a:xfrm rot="10029471" flipH="1">
              <a:off x="8446557" y="10814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148"/>
            <p:cNvGrpSpPr/>
            <p:nvPr/>
          </p:nvGrpSpPr>
          <p:grpSpPr>
            <a:xfrm>
              <a:off x="7734836" y="211539"/>
              <a:ext cx="662112" cy="1322578"/>
              <a:chOff x="6933061" y="1619764"/>
              <a:chExt cx="662112" cy="1322578"/>
            </a:xfrm>
          </p:grpSpPr>
          <p:sp>
            <p:nvSpPr>
              <p:cNvPr id="689" name="Google Shape;689;p148"/>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0" name="Google Shape;690;p148"/>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1" name="Google Shape;691;p148"/>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2" name="Google Shape;692;p148"/>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3" name="Google Shape;693;p148"/>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4" name="Google Shape;694;p148"/>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5" name="Google Shape;695;p148"/>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6" name="Google Shape;696;p148"/>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697" name="Google Shape;697;p148"/>
              <p:cNvGrpSpPr/>
              <p:nvPr/>
            </p:nvGrpSpPr>
            <p:grpSpPr>
              <a:xfrm>
                <a:off x="7258538" y="2052890"/>
                <a:ext cx="294869" cy="580973"/>
                <a:chOff x="3454938" y="1923315"/>
                <a:chExt cx="294869" cy="580973"/>
              </a:xfrm>
            </p:grpSpPr>
            <p:sp>
              <p:nvSpPr>
                <p:cNvPr id="698" name="Google Shape;698;p148"/>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9" name="Google Shape;699;p148"/>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0" name="Google Shape;700;p148"/>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1" name="Google Shape;701;p148"/>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2" name="Google Shape;702;p148"/>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3" name="Google Shape;703;p148"/>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4" name="Google Shape;704;p148"/>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5" name="Google Shape;705;p148"/>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6" name="Google Shape;706;p148"/>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7" name="Google Shape;707;p148"/>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8" name="Google Shape;708;p148"/>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9" name="Google Shape;709;p148"/>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10" name="Google Shape;710;p148"/>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11" name="Google Shape;711;p148"/>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12" name="Google Shape;712;p148"/>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13" name="Google Shape;713;p148"/>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714" name="Google Shape;714;p148"/>
            <p:cNvGrpSpPr/>
            <p:nvPr/>
          </p:nvGrpSpPr>
          <p:grpSpPr>
            <a:xfrm>
              <a:off x="7253408" y="403294"/>
              <a:ext cx="309215" cy="272430"/>
              <a:chOff x="3890683" y="1390057"/>
              <a:chExt cx="309215" cy="272430"/>
            </a:xfrm>
          </p:grpSpPr>
          <p:sp>
            <p:nvSpPr>
              <p:cNvPr id="715" name="Google Shape;715;p148"/>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16" name="Google Shape;716;p148"/>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17" name="Google Shape;717;p148"/>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718"/>
        <p:cNvGrpSpPr/>
        <p:nvPr/>
      </p:nvGrpSpPr>
      <p:grpSpPr>
        <a:xfrm>
          <a:off x="0" y="0"/>
          <a:ext cx="0" cy="0"/>
          <a:chOff x="0" y="0"/>
          <a:chExt cx="0" cy="0"/>
        </a:xfrm>
      </p:grpSpPr>
      <p:sp>
        <p:nvSpPr>
          <p:cNvPr id="719" name="Google Shape;719;p149"/>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0" name="Google Shape;720;p149"/>
          <p:cNvSpPr txBox="1">
            <a:spLocks noGrp="1"/>
          </p:cNvSpPr>
          <p:nvPr>
            <p:ph type="title" idx="2"/>
          </p:nvPr>
        </p:nvSpPr>
        <p:spPr>
          <a:xfrm>
            <a:off x="1426451" y="7172387"/>
            <a:ext cx="4497000" cy="87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21" name="Google Shape;721;p149"/>
          <p:cNvSpPr txBox="1">
            <a:spLocks noGrp="1"/>
          </p:cNvSpPr>
          <p:nvPr>
            <p:ph type="subTitle" idx="1"/>
          </p:nvPr>
        </p:nvSpPr>
        <p:spPr>
          <a:xfrm>
            <a:off x="1426451" y="7714573"/>
            <a:ext cx="44970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22" name="Google Shape;722;p149"/>
          <p:cNvSpPr txBox="1">
            <a:spLocks noGrp="1"/>
          </p:cNvSpPr>
          <p:nvPr>
            <p:ph type="title" idx="3"/>
          </p:nvPr>
        </p:nvSpPr>
        <p:spPr>
          <a:xfrm>
            <a:off x="6895574" y="7172387"/>
            <a:ext cx="4497000" cy="87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23" name="Google Shape;723;p149"/>
          <p:cNvSpPr txBox="1">
            <a:spLocks noGrp="1"/>
          </p:cNvSpPr>
          <p:nvPr>
            <p:ph type="subTitle" idx="4"/>
          </p:nvPr>
        </p:nvSpPr>
        <p:spPr>
          <a:xfrm>
            <a:off x="6895574" y="7714573"/>
            <a:ext cx="44970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24" name="Google Shape;724;p149"/>
          <p:cNvSpPr txBox="1">
            <a:spLocks noGrp="1"/>
          </p:cNvSpPr>
          <p:nvPr>
            <p:ph type="title" idx="5"/>
          </p:nvPr>
        </p:nvSpPr>
        <p:spPr>
          <a:xfrm>
            <a:off x="12364698" y="7172387"/>
            <a:ext cx="4497000" cy="87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25" name="Google Shape;725;p149"/>
          <p:cNvSpPr txBox="1">
            <a:spLocks noGrp="1"/>
          </p:cNvSpPr>
          <p:nvPr>
            <p:ph type="subTitle" idx="6"/>
          </p:nvPr>
        </p:nvSpPr>
        <p:spPr>
          <a:xfrm>
            <a:off x="12364698" y="7714573"/>
            <a:ext cx="44970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grpSp>
        <p:nvGrpSpPr>
          <p:cNvPr id="726" name="Google Shape;726;p149"/>
          <p:cNvGrpSpPr/>
          <p:nvPr/>
        </p:nvGrpSpPr>
        <p:grpSpPr>
          <a:xfrm rot="-894623" flipH="1">
            <a:off x="14398462" y="444955"/>
            <a:ext cx="3117882" cy="3093223"/>
            <a:chOff x="7253204" y="211539"/>
            <a:chExt cx="1558989" cy="1546658"/>
          </a:xfrm>
        </p:grpSpPr>
        <p:sp>
          <p:nvSpPr>
            <p:cNvPr id="727" name="Google Shape;727;p149"/>
            <p:cNvSpPr/>
            <p:nvPr/>
          </p:nvSpPr>
          <p:spPr>
            <a:xfrm rot="-1110602">
              <a:off x="7282215" y="1482028"/>
              <a:ext cx="309110" cy="233133"/>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28" name="Google Shape;728;p149"/>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49"/>
            <p:cNvSpPr/>
            <p:nvPr/>
          </p:nvSpPr>
          <p:spPr>
            <a:xfrm rot="2863310" flipH="1">
              <a:off x="8525681" y="408798"/>
              <a:ext cx="26631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0" name="Google Shape;730;p149"/>
            <p:cNvGrpSpPr/>
            <p:nvPr/>
          </p:nvGrpSpPr>
          <p:grpSpPr>
            <a:xfrm>
              <a:off x="7734836" y="211539"/>
              <a:ext cx="662112" cy="1322578"/>
              <a:chOff x="6933061" y="1619764"/>
              <a:chExt cx="662112" cy="1322578"/>
            </a:xfrm>
          </p:grpSpPr>
          <p:sp>
            <p:nvSpPr>
              <p:cNvPr id="731" name="Google Shape;731;p149"/>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2" name="Google Shape;732;p149"/>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3" name="Google Shape;733;p149"/>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4" name="Google Shape;734;p149"/>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5" name="Google Shape;735;p149"/>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6" name="Google Shape;736;p149"/>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7" name="Google Shape;737;p149"/>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8" name="Google Shape;738;p149"/>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739" name="Google Shape;739;p149"/>
              <p:cNvGrpSpPr/>
              <p:nvPr/>
            </p:nvGrpSpPr>
            <p:grpSpPr>
              <a:xfrm>
                <a:off x="7258538" y="2052890"/>
                <a:ext cx="294869" cy="580973"/>
                <a:chOff x="3454938" y="1923315"/>
                <a:chExt cx="294869" cy="580973"/>
              </a:xfrm>
            </p:grpSpPr>
            <p:sp>
              <p:nvSpPr>
                <p:cNvPr id="740" name="Google Shape;740;p149"/>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1" name="Google Shape;741;p149"/>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2" name="Google Shape;742;p149"/>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3" name="Google Shape;743;p149"/>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4" name="Google Shape;744;p149"/>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5" name="Google Shape;745;p149"/>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6" name="Google Shape;746;p149"/>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7" name="Google Shape;747;p149"/>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8" name="Google Shape;748;p149"/>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9" name="Google Shape;749;p149"/>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0" name="Google Shape;750;p149"/>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1" name="Google Shape;751;p149"/>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2" name="Google Shape;752;p149"/>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3" name="Google Shape;753;p149"/>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4" name="Google Shape;754;p149"/>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5" name="Google Shape;755;p149"/>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756" name="Google Shape;756;p149"/>
            <p:cNvGrpSpPr/>
            <p:nvPr/>
          </p:nvGrpSpPr>
          <p:grpSpPr>
            <a:xfrm>
              <a:off x="7482008" y="403294"/>
              <a:ext cx="309215" cy="272430"/>
              <a:chOff x="4119283" y="1390057"/>
              <a:chExt cx="309215" cy="272430"/>
            </a:xfrm>
          </p:grpSpPr>
          <p:sp>
            <p:nvSpPr>
              <p:cNvPr id="757" name="Google Shape;757;p149"/>
              <p:cNvSpPr/>
              <p:nvPr/>
            </p:nvSpPr>
            <p:spPr>
              <a:xfrm>
                <a:off x="42158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8" name="Google Shape;758;p149"/>
              <p:cNvSpPr/>
              <p:nvPr/>
            </p:nvSpPr>
            <p:spPr>
              <a:xfrm>
                <a:off x="41779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9" name="Google Shape;759;p149"/>
              <p:cNvSpPr/>
              <p:nvPr/>
            </p:nvSpPr>
            <p:spPr>
              <a:xfrm>
                <a:off x="41192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60"/>
        <p:cNvGrpSpPr/>
        <p:nvPr/>
      </p:nvGrpSpPr>
      <p:grpSpPr>
        <a:xfrm>
          <a:off x="0" y="0"/>
          <a:ext cx="0" cy="0"/>
          <a:chOff x="0" y="0"/>
          <a:chExt cx="0" cy="0"/>
        </a:xfrm>
      </p:grpSpPr>
      <p:sp>
        <p:nvSpPr>
          <p:cNvPr id="761" name="Google Shape;761;p150"/>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62" name="Google Shape;762;p150"/>
          <p:cNvSpPr txBox="1">
            <a:spLocks noGrp="1"/>
          </p:cNvSpPr>
          <p:nvPr>
            <p:ph type="title" idx="2"/>
          </p:nvPr>
        </p:nvSpPr>
        <p:spPr>
          <a:xfrm flipH="1">
            <a:off x="3066356" y="2966108"/>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600"/>
              <a:buNone/>
              <a:defRPr sz="5201">
                <a:solidFill>
                  <a:schemeClr val="accent6"/>
                </a:solidFill>
              </a:defRPr>
            </a:lvl1pPr>
            <a:lvl2pPr lvl="1" algn="ctr">
              <a:lnSpc>
                <a:spcPct val="100000"/>
              </a:lnSpc>
              <a:spcBef>
                <a:spcPts val="0"/>
              </a:spcBef>
              <a:spcAft>
                <a:spcPts val="0"/>
              </a:spcAft>
              <a:buClr>
                <a:schemeClr val="accent6"/>
              </a:buClr>
              <a:buSzPts val="2600"/>
              <a:buNone/>
              <a:defRPr sz="5201">
                <a:solidFill>
                  <a:schemeClr val="accent6"/>
                </a:solidFill>
              </a:defRPr>
            </a:lvl2pPr>
            <a:lvl3pPr lvl="2" algn="ctr">
              <a:lnSpc>
                <a:spcPct val="100000"/>
              </a:lnSpc>
              <a:spcBef>
                <a:spcPts val="0"/>
              </a:spcBef>
              <a:spcAft>
                <a:spcPts val="0"/>
              </a:spcAft>
              <a:buClr>
                <a:schemeClr val="accent6"/>
              </a:buClr>
              <a:buSzPts val="2600"/>
              <a:buNone/>
              <a:defRPr sz="5201">
                <a:solidFill>
                  <a:schemeClr val="accent6"/>
                </a:solidFill>
              </a:defRPr>
            </a:lvl3pPr>
            <a:lvl4pPr lvl="3" algn="ctr">
              <a:lnSpc>
                <a:spcPct val="100000"/>
              </a:lnSpc>
              <a:spcBef>
                <a:spcPts val="0"/>
              </a:spcBef>
              <a:spcAft>
                <a:spcPts val="0"/>
              </a:spcAft>
              <a:buClr>
                <a:schemeClr val="accent6"/>
              </a:buClr>
              <a:buSzPts val="2600"/>
              <a:buNone/>
              <a:defRPr sz="5201">
                <a:solidFill>
                  <a:schemeClr val="accent6"/>
                </a:solidFill>
              </a:defRPr>
            </a:lvl4pPr>
            <a:lvl5pPr lvl="4" algn="ctr">
              <a:lnSpc>
                <a:spcPct val="100000"/>
              </a:lnSpc>
              <a:spcBef>
                <a:spcPts val="0"/>
              </a:spcBef>
              <a:spcAft>
                <a:spcPts val="0"/>
              </a:spcAft>
              <a:buClr>
                <a:schemeClr val="accent6"/>
              </a:buClr>
              <a:buSzPts val="2600"/>
              <a:buNone/>
              <a:defRPr sz="5201">
                <a:solidFill>
                  <a:schemeClr val="accent6"/>
                </a:solidFill>
              </a:defRPr>
            </a:lvl5pPr>
            <a:lvl6pPr lvl="5" algn="ctr">
              <a:lnSpc>
                <a:spcPct val="100000"/>
              </a:lnSpc>
              <a:spcBef>
                <a:spcPts val="0"/>
              </a:spcBef>
              <a:spcAft>
                <a:spcPts val="0"/>
              </a:spcAft>
              <a:buClr>
                <a:schemeClr val="accent6"/>
              </a:buClr>
              <a:buSzPts val="2600"/>
              <a:buNone/>
              <a:defRPr sz="5201">
                <a:solidFill>
                  <a:schemeClr val="accent6"/>
                </a:solidFill>
              </a:defRPr>
            </a:lvl6pPr>
            <a:lvl7pPr lvl="6" algn="ctr">
              <a:lnSpc>
                <a:spcPct val="100000"/>
              </a:lnSpc>
              <a:spcBef>
                <a:spcPts val="0"/>
              </a:spcBef>
              <a:spcAft>
                <a:spcPts val="0"/>
              </a:spcAft>
              <a:buClr>
                <a:schemeClr val="accent6"/>
              </a:buClr>
              <a:buSzPts val="2600"/>
              <a:buNone/>
              <a:defRPr sz="5201">
                <a:solidFill>
                  <a:schemeClr val="accent6"/>
                </a:solidFill>
              </a:defRPr>
            </a:lvl7pPr>
            <a:lvl8pPr lvl="7" algn="ctr">
              <a:lnSpc>
                <a:spcPct val="100000"/>
              </a:lnSpc>
              <a:spcBef>
                <a:spcPts val="0"/>
              </a:spcBef>
              <a:spcAft>
                <a:spcPts val="0"/>
              </a:spcAft>
              <a:buClr>
                <a:schemeClr val="accent6"/>
              </a:buClr>
              <a:buSzPts val="2600"/>
              <a:buNone/>
              <a:defRPr sz="5201">
                <a:solidFill>
                  <a:schemeClr val="accent6"/>
                </a:solidFill>
              </a:defRPr>
            </a:lvl8pPr>
            <a:lvl9pPr lvl="8" algn="ctr">
              <a:lnSpc>
                <a:spcPct val="100000"/>
              </a:lnSpc>
              <a:spcBef>
                <a:spcPts val="0"/>
              </a:spcBef>
              <a:spcAft>
                <a:spcPts val="0"/>
              </a:spcAft>
              <a:buClr>
                <a:schemeClr val="accent6"/>
              </a:buClr>
              <a:buSzPts val="2600"/>
              <a:buNone/>
              <a:defRPr sz="5201">
                <a:solidFill>
                  <a:schemeClr val="accent6"/>
                </a:solidFill>
              </a:defRPr>
            </a:lvl9pPr>
          </a:lstStyle>
          <a:p>
            <a:endParaRPr/>
          </a:p>
        </p:txBody>
      </p:sp>
      <p:sp>
        <p:nvSpPr>
          <p:cNvPr id="763" name="Google Shape;763;p150"/>
          <p:cNvSpPr txBox="1">
            <a:spLocks noGrp="1"/>
          </p:cNvSpPr>
          <p:nvPr>
            <p:ph type="title" idx="3"/>
          </p:nvPr>
        </p:nvSpPr>
        <p:spPr>
          <a:xfrm>
            <a:off x="1430456" y="4067150"/>
            <a:ext cx="44970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64" name="Google Shape;764;p150"/>
          <p:cNvSpPr txBox="1">
            <a:spLocks noGrp="1"/>
          </p:cNvSpPr>
          <p:nvPr>
            <p:ph type="subTitle" idx="1"/>
          </p:nvPr>
        </p:nvSpPr>
        <p:spPr>
          <a:xfrm>
            <a:off x="1430456" y="4624445"/>
            <a:ext cx="44970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65" name="Google Shape;765;p150"/>
          <p:cNvSpPr txBox="1">
            <a:spLocks noGrp="1"/>
          </p:cNvSpPr>
          <p:nvPr>
            <p:ph type="title" idx="4"/>
          </p:nvPr>
        </p:nvSpPr>
        <p:spPr>
          <a:xfrm>
            <a:off x="3066356" y="6502133"/>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600"/>
              <a:buNone/>
              <a:defRPr sz="5201">
                <a:solidFill>
                  <a:schemeClr val="accent6"/>
                </a:solidFill>
              </a:defRPr>
            </a:lvl1pPr>
            <a:lvl2pPr lvl="1" algn="ctr">
              <a:lnSpc>
                <a:spcPct val="100000"/>
              </a:lnSpc>
              <a:spcBef>
                <a:spcPts val="0"/>
              </a:spcBef>
              <a:spcAft>
                <a:spcPts val="0"/>
              </a:spcAft>
              <a:buClr>
                <a:schemeClr val="accent6"/>
              </a:buClr>
              <a:buSzPts val="2600"/>
              <a:buNone/>
              <a:defRPr sz="5201">
                <a:solidFill>
                  <a:schemeClr val="accent6"/>
                </a:solidFill>
              </a:defRPr>
            </a:lvl2pPr>
            <a:lvl3pPr lvl="2" algn="ctr">
              <a:lnSpc>
                <a:spcPct val="100000"/>
              </a:lnSpc>
              <a:spcBef>
                <a:spcPts val="0"/>
              </a:spcBef>
              <a:spcAft>
                <a:spcPts val="0"/>
              </a:spcAft>
              <a:buClr>
                <a:schemeClr val="accent6"/>
              </a:buClr>
              <a:buSzPts val="2600"/>
              <a:buNone/>
              <a:defRPr sz="5201">
                <a:solidFill>
                  <a:schemeClr val="accent6"/>
                </a:solidFill>
              </a:defRPr>
            </a:lvl3pPr>
            <a:lvl4pPr lvl="3" algn="ctr">
              <a:lnSpc>
                <a:spcPct val="100000"/>
              </a:lnSpc>
              <a:spcBef>
                <a:spcPts val="0"/>
              </a:spcBef>
              <a:spcAft>
                <a:spcPts val="0"/>
              </a:spcAft>
              <a:buClr>
                <a:schemeClr val="accent6"/>
              </a:buClr>
              <a:buSzPts val="2600"/>
              <a:buNone/>
              <a:defRPr sz="5201">
                <a:solidFill>
                  <a:schemeClr val="accent6"/>
                </a:solidFill>
              </a:defRPr>
            </a:lvl4pPr>
            <a:lvl5pPr lvl="4" algn="ctr">
              <a:lnSpc>
                <a:spcPct val="100000"/>
              </a:lnSpc>
              <a:spcBef>
                <a:spcPts val="0"/>
              </a:spcBef>
              <a:spcAft>
                <a:spcPts val="0"/>
              </a:spcAft>
              <a:buClr>
                <a:schemeClr val="accent6"/>
              </a:buClr>
              <a:buSzPts val="2600"/>
              <a:buNone/>
              <a:defRPr sz="5201">
                <a:solidFill>
                  <a:schemeClr val="accent6"/>
                </a:solidFill>
              </a:defRPr>
            </a:lvl5pPr>
            <a:lvl6pPr lvl="5" algn="ctr">
              <a:lnSpc>
                <a:spcPct val="100000"/>
              </a:lnSpc>
              <a:spcBef>
                <a:spcPts val="0"/>
              </a:spcBef>
              <a:spcAft>
                <a:spcPts val="0"/>
              </a:spcAft>
              <a:buClr>
                <a:schemeClr val="accent6"/>
              </a:buClr>
              <a:buSzPts val="2600"/>
              <a:buNone/>
              <a:defRPr sz="5201">
                <a:solidFill>
                  <a:schemeClr val="accent6"/>
                </a:solidFill>
              </a:defRPr>
            </a:lvl6pPr>
            <a:lvl7pPr lvl="6" algn="ctr">
              <a:lnSpc>
                <a:spcPct val="100000"/>
              </a:lnSpc>
              <a:spcBef>
                <a:spcPts val="0"/>
              </a:spcBef>
              <a:spcAft>
                <a:spcPts val="0"/>
              </a:spcAft>
              <a:buClr>
                <a:schemeClr val="accent6"/>
              </a:buClr>
              <a:buSzPts val="2600"/>
              <a:buNone/>
              <a:defRPr sz="5201">
                <a:solidFill>
                  <a:schemeClr val="accent6"/>
                </a:solidFill>
              </a:defRPr>
            </a:lvl7pPr>
            <a:lvl8pPr lvl="7" algn="ctr">
              <a:lnSpc>
                <a:spcPct val="100000"/>
              </a:lnSpc>
              <a:spcBef>
                <a:spcPts val="0"/>
              </a:spcBef>
              <a:spcAft>
                <a:spcPts val="0"/>
              </a:spcAft>
              <a:buClr>
                <a:schemeClr val="accent6"/>
              </a:buClr>
              <a:buSzPts val="2600"/>
              <a:buNone/>
              <a:defRPr sz="5201">
                <a:solidFill>
                  <a:schemeClr val="accent6"/>
                </a:solidFill>
              </a:defRPr>
            </a:lvl8pPr>
            <a:lvl9pPr lvl="8" algn="ctr">
              <a:lnSpc>
                <a:spcPct val="100000"/>
              </a:lnSpc>
              <a:spcBef>
                <a:spcPts val="0"/>
              </a:spcBef>
              <a:spcAft>
                <a:spcPts val="0"/>
              </a:spcAft>
              <a:buClr>
                <a:schemeClr val="accent6"/>
              </a:buClr>
              <a:buSzPts val="2600"/>
              <a:buNone/>
              <a:defRPr sz="5201">
                <a:solidFill>
                  <a:schemeClr val="accent6"/>
                </a:solidFill>
              </a:defRPr>
            </a:lvl9pPr>
          </a:lstStyle>
          <a:p>
            <a:endParaRPr/>
          </a:p>
        </p:txBody>
      </p:sp>
      <p:sp>
        <p:nvSpPr>
          <p:cNvPr id="766" name="Google Shape;766;p150"/>
          <p:cNvSpPr txBox="1">
            <a:spLocks noGrp="1"/>
          </p:cNvSpPr>
          <p:nvPr>
            <p:ph type="title" idx="5"/>
          </p:nvPr>
        </p:nvSpPr>
        <p:spPr>
          <a:xfrm>
            <a:off x="1430456" y="7603182"/>
            <a:ext cx="44970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67" name="Google Shape;767;p150"/>
          <p:cNvSpPr txBox="1">
            <a:spLocks noGrp="1"/>
          </p:cNvSpPr>
          <p:nvPr>
            <p:ph type="subTitle" idx="6"/>
          </p:nvPr>
        </p:nvSpPr>
        <p:spPr>
          <a:xfrm>
            <a:off x="1430456" y="8160353"/>
            <a:ext cx="44970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68" name="Google Shape;768;p150"/>
          <p:cNvSpPr txBox="1">
            <a:spLocks noGrp="1"/>
          </p:cNvSpPr>
          <p:nvPr>
            <p:ph type="title" idx="7"/>
          </p:nvPr>
        </p:nvSpPr>
        <p:spPr>
          <a:xfrm flipH="1">
            <a:off x="8531357" y="2966108"/>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600"/>
              <a:buNone/>
              <a:defRPr sz="5201">
                <a:solidFill>
                  <a:schemeClr val="accent6"/>
                </a:solidFill>
              </a:defRPr>
            </a:lvl1pPr>
            <a:lvl2pPr lvl="1" algn="ctr">
              <a:lnSpc>
                <a:spcPct val="100000"/>
              </a:lnSpc>
              <a:spcBef>
                <a:spcPts val="0"/>
              </a:spcBef>
              <a:spcAft>
                <a:spcPts val="0"/>
              </a:spcAft>
              <a:buClr>
                <a:schemeClr val="accent6"/>
              </a:buClr>
              <a:buSzPts val="2600"/>
              <a:buNone/>
              <a:defRPr sz="5201">
                <a:solidFill>
                  <a:schemeClr val="accent6"/>
                </a:solidFill>
              </a:defRPr>
            </a:lvl2pPr>
            <a:lvl3pPr lvl="2" algn="ctr">
              <a:lnSpc>
                <a:spcPct val="100000"/>
              </a:lnSpc>
              <a:spcBef>
                <a:spcPts val="0"/>
              </a:spcBef>
              <a:spcAft>
                <a:spcPts val="0"/>
              </a:spcAft>
              <a:buClr>
                <a:schemeClr val="accent6"/>
              </a:buClr>
              <a:buSzPts val="2600"/>
              <a:buNone/>
              <a:defRPr sz="5201">
                <a:solidFill>
                  <a:schemeClr val="accent6"/>
                </a:solidFill>
              </a:defRPr>
            </a:lvl3pPr>
            <a:lvl4pPr lvl="3" algn="ctr">
              <a:lnSpc>
                <a:spcPct val="100000"/>
              </a:lnSpc>
              <a:spcBef>
                <a:spcPts val="0"/>
              </a:spcBef>
              <a:spcAft>
                <a:spcPts val="0"/>
              </a:spcAft>
              <a:buClr>
                <a:schemeClr val="accent6"/>
              </a:buClr>
              <a:buSzPts val="2600"/>
              <a:buNone/>
              <a:defRPr sz="5201">
                <a:solidFill>
                  <a:schemeClr val="accent6"/>
                </a:solidFill>
              </a:defRPr>
            </a:lvl4pPr>
            <a:lvl5pPr lvl="4" algn="ctr">
              <a:lnSpc>
                <a:spcPct val="100000"/>
              </a:lnSpc>
              <a:spcBef>
                <a:spcPts val="0"/>
              </a:spcBef>
              <a:spcAft>
                <a:spcPts val="0"/>
              </a:spcAft>
              <a:buClr>
                <a:schemeClr val="accent6"/>
              </a:buClr>
              <a:buSzPts val="2600"/>
              <a:buNone/>
              <a:defRPr sz="5201">
                <a:solidFill>
                  <a:schemeClr val="accent6"/>
                </a:solidFill>
              </a:defRPr>
            </a:lvl5pPr>
            <a:lvl6pPr lvl="5" algn="ctr">
              <a:lnSpc>
                <a:spcPct val="100000"/>
              </a:lnSpc>
              <a:spcBef>
                <a:spcPts val="0"/>
              </a:spcBef>
              <a:spcAft>
                <a:spcPts val="0"/>
              </a:spcAft>
              <a:buClr>
                <a:schemeClr val="accent6"/>
              </a:buClr>
              <a:buSzPts val="2600"/>
              <a:buNone/>
              <a:defRPr sz="5201">
                <a:solidFill>
                  <a:schemeClr val="accent6"/>
                </a:solidFill>
              </a:defRPr>
            </a:lvl6pPr>
            <a:lvl7pPr lvl="6" algn="ctr">
              <a:lnSpc>
                <a:spcPct val="100000"/>
              </a:lnSpc>
              <a:spcBef>
                <a:spcPts val="0"/>
              </a:spcBef>
              <a:spcAft>
                <a:spcPts val="0"/>
              </a:spcAft>
              <a:buClr>
                <a:schemeClr val="accent6"/>
              </a:buClr>
              <a:buSzPts val="2600"/>
              <a:buNone/>
              <a:defRPr sz="5201">
                <a:solidFill>
                  <a:schemeClr val="accent6"/>
                </a:solidFill>
              </a:defRPr>
            </a:lvl7pPr>
            <a:lvl8pPr lvl="7" algn="ctr">
              <a:lnSpc>
                <a:spcPct val="100000"/>
              </a:lnSpc>
              <a:spcBef>
                <a:spcPts val="0"/>
              </a:spcBef>
              <a:spcAft>
                <a:spcPts val="0"/>
              </a:spcAft>
              <a:buClr>
                <a:schemeClr val="accent6"/>
              </a:buClr>
              <a:buSzPts val="2600"/>
              <a:buNone/>
              <a:defRPr sz="5201">
                <a:solidFill>
                  <a:schemeClr val="accent6"/>
                </a:solidFill>
              </a:defRPr>
            </a:lvl8pPr>
            <a:lvl9pPr lvl="8" algn="ctr">
              <a:lnSpc>
                <a:spcPct val="100000"/>
              </a:lnSpc>
              <a:spcBef>
                <a:spcPts val="0"/>
              </a:spcBef>
              <a:spcAft>
                <a:spcPts val="0"/>
              </a:spcAft>
              <a:buClr>
                <a:schemeClr val="accent6"/>
              </a:buClr>
              <a:buSzPts val="2600"/>
              <a:buNone/>
              <a:defRPr sz="5201">
                <a:solidFill>
                  <a:schemeClr val="accent6"/>
                </a:solidFill>
              </a:defRPr>
            </a:lvl9pPr>
          </a:lstStyle>
          <a:p>
            <a:endParaRPr/>
          </a:p>
        </p:txBody>
      </p:sp>
      <p:sp>
        <p:nvSpPr>
          <p:cNvPr id="769" name="Google Shape;769;p150"/>
          <p:cNvSpPr txBox="1">
            <a:spLocks noGrp="1"/>
          </p:cNvSpPr>
          <p:nvPr>
            <p:ph type="title" idx="8"/>
          </p:nvPr>
        </p:nvSpPr>
        <p:spPr>
          <a:xfrm>
            <a:off x="6895457" y="4067150"/>
            <a:ext cx="44970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70" name="Google Shape;770;p150"/>
          <p:cNvSpPr txBox="1">
            <a:spLocks noGrp="1"/>
          </p:cNvSpPr>
          <p:nvPr>
            <p:ph type="subTitle" idx="9"/>
          </p:nvPr>
        </p:nvSpPr>
        <p:spPr>
          <a:xfrm>
            <a:off x="6895457" y="4624445"/>
            <a:ext cx="44970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71" name="Google Shape;771;p150"/>
          <p:cNvSpPr txBox="1">
            <a:spLocks noGrp="1"/>
          </p:cNvSpPr>
          <p:nvPr>
            <p:ph type="title" idx="13"/>
          </p:nvPr>
        </p:nvSpPr>
        <p:spPr>
          <a:xfrm>
            <a:off x="8531357" y="6502133"/>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600"/>
              <a:buNone/>
              <a:defRPr sz="5201">
                <a:solidFill>
                  <a:schemeClr val="accent6"/>
                </a:solidFill>
              </a:defRPr>
            </a:lvl1pPr>
            <a:lvl2pPr lvl="1" algn="ctr">
              <a:lnSpc>
                <a:spcPct val="100000"/>
              </a:lnSpc>
              <a:spcBef>
                <a:spcPts val="0"/>
              </a:spcBef>
              <a:spcAft>
                <a:spcPts val="0"/>
              </a:spcAft>
              <a:buClr>
                <a:schemeClr val="accent6"/>
              </a:buClr>
              <a:buSzPts val="2600"/>
              <a:buNone/>
              <a:defRPr sz="5201">
                <a:solidFill>
                  <a:schemeClr val="accent6"/>
                </a:solidFill>
              </a:defRPr>
            </a:lvl2pPr>
            <a:lvl3pPr lvl="2" algn="ctr">
              <a:lnSpc>
                <a:spcPct val="100000"/>
              </a:lnSpc>
              <a:spcBef>
                <a:spcPts val="0"/>
              </a:spcBef>
              <a:spcAft>
                <a:spcPts val="0"/>
              </a:spcAft>
              <a:buClr>
                <a:schemeClr val="accent6"/>
              </a:buClr>
              <a:buSzPts val="2600"/>
              <a:buNone/>
              <a:defRPr sz="5201">
                <a:solidFill>
                  <a:schemeClr val="accent6"/>
                </a:solidFill>
              </a:defRPr>
            </a:lvl3pPr>
            <a:lvl4pPr lvl="3" algn="ctr">
              <a:lnSpc>
                <a:spcPct val="100000"/>
              </a:lnSpc>
              <a:spcBef>
                <a:spcPts val="0"/>
              </a:spcBef>
              <a:spcAft>
                <a:spcPts val="0"/>
              </a:spcAft>
              <a:buClr>
                <a:schemeClr val="accent6"/>
              </a:buClr>
              <a:buSzPts val="2600"/>
              <a:buNone/>
              <a:defRPr sz="5201">
                <a:solidFill>
                  <a:schemeClr val="accent6"/>
                </a:solidFill>
              </a:defRPr>
            </a:lvl4pPr>
            <a:lvl5pPr lvl="4" algn="ctr">
              <a:lnSpc>
                <a:spcPct val="100000"/>
              </a:lnSpc>
              <a:spcBef>
                <a:spcPts val="0"/>
              </a:spcBef>
              <a:spcAft>
                <a:spcPts val="0"/>
              </a:spcAft>
              <a:buClr>
                <a:schemeClr val="accent6"/>
              </a:buClr>
              <a:buSzPts val="2600"/>
              <a:buNone/>
              <a:defRPr sz="5201">
                <a:solidFill>
                  <a:schemeClr val="accent6"/>
                </a:solidFill>
              </a:defRPr>
            </a:lvl5pPr>
            <a:lvl6pPr lvl="5" algn="ctr">
              <a:lnSpc>
                <a:spcPct val="100000"/>
              </a:lnSpc>
              <a:spcBef>
                <a:spcPts val="0"/>
              </a:spcBef>
              <a:spcAft>
                <a:spcPts val="0"/>
              </a:spcAft>
              <a:buClr>
                <a:schemeClr val="accent6"/>
              </a:buClr>
              <a:buSzPts val="2600"/>
              <a:buNone/>
              <a:defRPr sz="5201">
                <a:solidFill>
                  <a:schemeClr val="accent6"/>
                </a:solidFill>
              </a:defRPr>
            </a:lvl6pPr>
            <a:lvl7pPr lvl="6" algn="ctr">
              <a:lnSpc>
                <a:spcPct val="100000"/>
              </a:lnSpc>
              <a:spcBef>
                <a:spcPts val="0"/>
              </a:spcBef>
              <a:spcAft>
                <a:spcPts val="0"/>
              </a:spcAft>
              <a:buClr>
                <a:schemeClr val="accent6"/>
              </a:buClr>
              <a:buSzPts val="2600"/>
              <a:buNone/>
              <a:defRPr sz="5201">
                <a:solidFill>
                  <a:schemeClr val="accent6"/>
                </a:solidFill>
              </a:defRPr>
            </a:lvl7pPr>
            <a:lvl8pPr lvl="7" algn="ctr">
              <a:lnSpc>
                <a:spcPct val="100000"/>
              </a:lnSpc>
              <a:spcBef>
                <a:spcPts val="0"/>
              </a:spcBef>
              <a:spcAft>
                <a:spcPts val="0"/>
              </a:spcAft>
              <a:buClr>
                <a:schemeClr val="accent6"/>
              </a:buClr>
              <a:buSzPts val="2600"/>
              <a:buNone/>
              <a:defRPr sz="5201">
                <a:solidFill>
                  <a:schemeClr val="accent6"/>
                </a:solidFill>
              </a:defRPr>
            </a:lvl8pPr>
            <a:lvl9pPr lvl="8" algn="ctr">
              <a:lnSpc>
                <a:spcPct val="100000"/>
              </a:lnSpc>
              <a:spcBef>
                <a:spcPts val="0"/>
              </a:spcBef>
              <a:spcAft>
                <a:spcPts val="0"/>
              </a:spcAft>
              <a:buClr>
                <a:schemeClr val="accent6"/>
              </a:buClr>
              <a:buSzPts val="2600"/>
              <a:buNone/>
              <a:defRPr sz="5201">
                <a:solidFill>
                  <a:schemeClr val="accent6"/>
                </a:solidFill>
              </a:defRPr>
            </a:lvl9pPr>
          </a:lstStyle>
          <a:p>
            <a:endParaRPr/>
          </a:p>
        </p:txBody>
      </p:sp>
      <p:sp>
        <p:nvSpPr>
          <p:cNvPr id="772" name="Google Shape;772;p150"/>
          <p:cNvSpPr txBox="1">
            <a:spLocks noGrp="1"/>
          </p:cNvSpPr>
          <p:nvPr>
            <p:ph type="title" idx="14"/>
          </p:nvPr>
        </p:nvSpPr>
        <p:spPr>
          <a:xfrm>
            <a:off x="6895457" y="7603182"/>
            <a:ext cx="44970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73" name="Google Shape;773;p150"/>
          <p:cNvSpPr txBox="1">
            <a:spLocks noGrp="1"/>
          </p:cNvSpPr>
          <p:nvPr>
            <p:ph type="subTitle" idx="15"/>
          </p:nvPr>
        </p:nvSpPr>
        <p:spPr>
          <a:xfrm>
            <a:off x="6895457" y="8160353"/>
            <a:ext cx="44970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74" name="Google Shape;774;p150"/>
          <p:cNvSpPr txBox="1">
            <a:spLocks noGrp="1"/>
          </p:cNvSpPr>
          <p:nvPr>
            <p:ph type="title" idx="16"/>
          </p:nvPr>
        </p:nvSpPr>
        <p:spPr>
          <a:xfrm flipH="1">
            <a:off x="13996356" y="2966108"/>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600"/>
              <a:buNone/>
              <a:defRPr sz="5201">
                <a:solidFill>
                  <a:schemeClr val="accent6"/>
                </a:solidFill>
              </a:defRPr>
            </a:lvl1pPr>
            <a:lvl2pPr lvl="1" algn="ctr">
              <a:lnSpc>
                <a:spcPct val="100000"/>
              </a:lnSpc>
              <a:spcBef>
                <a:spcPts val="0"/>
              </a:spcBef>
              <a:spcAft>
                <a:spcPts val="0"/>
              </a:spcAft>
              <a:buClr>
                <a:schemeClr val="accent6"/>
              </a:buClr>
              <a:buSzPts val="2600"/>
              <a:buNone/>
              <a:defRPr sz="5201">
                <a:solidFill>
                  <a:schemeClr val="accent6"/>
                </a:solidFill>
              </a:defRPr>
            </a:lvl2pPr>
            <a:lvl3pPr lvl="2" algn="ctr">
              <a:lnSpc>
                <a:spcPct val="100000"/>
              </a:lnSpc>
              <a:spcBef>
                <a:spcPts val="0"/>
              </a:spcBef>
              <a:spcAft>
                <a:spcPts val="0"/>
              </a:spcAft>
              <a:buClr>
                <a:schemeClr val="accent6"/>
              </a:buClr>
              <a:buSzPts val="2600"/>
              <a:buNone/>
              <a:defRPr sz="5201">
                <a:solidFill>
                  <a:schemeClr val="accent6"/>
                </a:solidFill>
              </a:defRPr>
            </a:lvl3pPr>
            <a:lvl4pPr lvl="3" algn="ctr">
              <a:lnSpc>
                <a:spcPct val="100000"/>
              </a:lnSpc>
              <a:spcBef>
                <a:spcPts val="0"/>
              </a:spcBef>
              <a:spcAft>
                <a:spcPts val="0"/>
              </a:spcAft>
              <a:buClr>
                <a:schemeClr val="accent6"/>
              </a:buClr>
              <a:buSzPts val="2600"/>
              <a:buNone/>
              <a:defRPr sz="5201">
                <a:solidFill>
                  <a:schemeClr val="accent6"/>
                </a:solidFill>
              </a:defRPr>
            </a:lvl4pPr>
            <a:lvl5pPr lvl="4" algn="ctr">
              <a:lnSpc>
                <a:spcPct val="100000"/>
              </a:lnSpc>
              <a:spcBef>
                <a:spcPts val="0"/>
              </a:spcBef>
              <a:spcAft>
                <a:spcPts val="0"/>
              </a:spcAft>
              <a:buClr>
                <a:schemeClr val="accent6"/>
              </a:buClr>
              <a:buSzPts val="2600"/>
              <a:buNone/>
              <a:defRPr sz="5201">
                <a:solidFill>
                  <a:schemeClr val="accent6"/>
                </a:solidFill>
              </a:defRPr>
            </a:lvl5pPr>
            <a:lvl6pPr lvl="5" algn="ctr">
              <a:lnSpc>
                <a:spcPct val="100000"/>
              </a:lnSpc>
              <a:spcBef>
                <a:spcPts val="0"/>
              </a:spcBef>
              <a:spcAft>
                <a:spcPts val="0"/>
              </a:spcAft>
              <a:buClr>
                <a:schemeClr val="accent6"/>
              </a:buClr>
              <a:buSzPts val="2600"/>
              <a:buNone/>
              <a:defRPr sz="5201">
                <a:solidFill>
                  <a:schemeClr val="accent6"/>
                </a:solidFill>
              </a:defRPr>
            </a:lvl6pPr>
            <a:lvl7pPr lvl="6" algn="ctr">
              <a:lnSpc>
                <a:spcPct val="100000"/>
              </a:lnSpc>
              <a:spcBef>
                <a:spcPts val="0"/>
              </a:spcBef>
              <a:spcAft>
                <a:spcPts val="0"/>
              </a:spcAft>
              <a:buClr>
                <a:schemeClr val="accent6"/>
              </a:buClr>
              <a:buSzPts val="2600"/>
              <a:buNone/>
              <a:defRPr sz="5201">
                <a:solidFill>
                  <a:schemeClr val="accent6"/>
                </a:solidFill>
              </a:defRPr>
            </a:lvl7pPr>
            <a:lvl8pPr lvl="7" algn="ctr">
              <a:lnSpc>
                <a:spcPct val="100000"/>
              </a:lnSpc>
              <a:spcBef>
                <a:spcPts val="0"/>
              </a:spcBef>
              <a:spcAft>
                <a:spcPts val="0"/>
              </a:spcAft>
              <a:buClr>
                <a:schemeClr val="accent6"/>
              </a:buClr>
              <a:buSzPts val="2600"/>
              <a:buNone/>
              <a:defRPr sz="5201">
                <a:solidFill>
                  <a:schemeClr val="accent6"/>
                </a:solidFill>
              </a:defRPr>
            </a:lvl8pPr>
            <a:lvl9pPr lvl="8" algn="ctr">
              <a:lnSpc>
                <a:spcPct val="100000"/>
              </a:lnSpc>
              <a:spcBef>
                <a:spcPts val="0"/>
              </a:spcBef>
              <a:spcAft>
                <a:spcPts val="0"/>
              </a:spcAft>
              <a:buClr>
                <a:schemeClr val="accent6"/>
              </a:buClr>
              <a:buSzPts val="2600"/>
              <a:buNone/>
              <a:defRPr sz="5201">
                <a:solidFill>
                  <a:schemeClr val="accent6"/>
                </a:solidFill>
              </a:defRPr>
            </a:lvl9pPr>
          </a:lstStyle>
          <a:p>
            <a:endParaRPr/>
          </a:p>
        </p:txBody>
      </p:sp>
      <p:sp>
        <p:nvSpPr>
          <p:cNvPr id="775" name="Google Shape;775;p150"/>
          <p:cNvSpPr txBox="1">
            <a:spLocks noGrp="1"/>
          </p:cNvSpPr>
          <p:nvPr>
            <p:ph type="title" idx="17"/>
          </p:nvPr>
        </p:nvSpPr>
        <p:spPr>
          <a:xfrm>
            <a:off x="12360456" y="4067150"/>
            <a:ext cx="44970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76" name="Google Shape;776;p150"/>
          <p:cNvSpPr txBox="1">
            <a:spLocks noGrp="1"/>
          </p:cNvSpPr>
          <p:nvPr>
            <p:ph type="subTitle" idx="18"/>
          </p:nvPr>
        </p:nvSpPr>
        <p:spPr>
          <a:xfrm>
            <a:off x="12360456" y="4624445"/>
            <a:ext cx="44970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77" name="Google Shape;777;p150"/>
          <p:cNvSpPr txBox="1">
            <a:spLocks noGrp="1"/>
          </p:cNvSpPr>
          <p:nvPr>
            <p:ph type="title" idx="19"/>
          </p:nvPr>
        </p:nvSpPr>
        <p:spPr>
          <a:xfrm>
            <a:off x="13996356" y="6502133"/>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600"/>
              <a:buNone/>
              <a:defRPr sz="5201">
                <a:solidFill>
                  <a:schemeClr val="accent6"/>
                </a:solidFill>
              </a:defRPr>
            </a:lvl1pPr>
            <a:lvl2pPr lvl="1" algn="ctr">
              <a:lnSpc>
                <a:spcPct val="100000"/>
              </a:lnSpc>
              <a:spcBef>
                <a:spcPts val="0"/>
              </a:spcBef>
              <a:spcAft>
                <a:spcPts val="0"/>
              </a:spcAft>
              <a:buClr>
                <a:schemeClr val="accent6"/>
              </a:buClr>
              <a:buSzPts val="2600"/>
              <a:buNone/>
              <a:defRPr sz="5201">
                <a:solidFill>
                  <a:schemeClr val="accent6"/>
                </a:solidFill>
              </a:defRPr>
            </a:lvl2pPr>
            <a:lvl3pPr lvl="2" algn="ctr">
              <a:lnSpc>
                <a:spcPct val="100000"/>
              </a:lnSpc>
              <a:spcBef>
                <a:spcPts val="0"/>
              </a:spcBef>
              <a:spcAft>
                <a:spcPts val="0"/>
              </a:spcAft>
              <a:buClr>
                <a:schemeClr val="accent6"/>
              </a:buClr>
              <a:buSzPts val="2600"/>
              <a:buNone/>
              <a:defRPr sz="5201">
                <a:solidFill>
                  <a:schemeClr val="accent6"/>
                </a:solidFill>
              </a:defRPr>
            </a:lvl3pPr>
            <a:lvl4pPr lvl="3" algn="ctr">
              <a:lnSpc>
                <a:spcPct val="100000"/>
              </a:lnSpc>
              <a:spcBef>
                <a:spcPts val="0"/>
              </a:spcBef>
              <a:spcAft>
                <a:spcPts val="0"/>
              </a:spcAft>
              <a:buClr>
                <a:schemeClr val="accent6"/>
              </a:buClr>
              <a:buSzPts val="2600"/>
              <a:buNone/>
              <a:defRPr sz="5201">
                <a:solidFill>
                  <a:schemeClr val="accent6"/>
                </a:solidFill>
              </a:defRPr>
            </a:lvl4pPr>
            <a:lvl5pPr lvl="4" algn="ctr">
              <a:lnSpc>
                <a:spcPct val="100000"/>
              </a:lnSpc>
              <a:spcBef>
                <a:spcPts val="0"/>
              </a:spcBef>
              <a:spcAft>
                <a:spcPts val="0"/>
              </a:spcAft>
              <a:buClr>
                <a:schemeClr val="accent6"/>
              </a:buClr>
              <a:buSzPts val="2600"/>
              <a:buNone/>
              <a:defRPr sz="5201">
                <a:solidFill>
                  <a:schemeClr val="accent6"/>
                </a:solidFill>
              </a:defRPr>
            </a:lvl5pPr>
            <a:lvl6pPr lvl="5" algn="ctr">
              <a:lnSpc>
                <a:spcPct val="100000"/>
              </a:lnSpc>
              <a:spcBef>
                <a:spcPts val="0"/>
              </a:spcBef>
              <a:spcAft>
                <a:spcPts val="0"/>
              </a:spcAft>
              <a:buClr>
                <a:schemeClr val="accent6"/>
              </a:buClr>
              <a:buSzPts val="2600"/>
              <a:buNone/>
              <a:defRPr sz="5201">
                <a:solidFill>
                  <a:schemeClr val="accent6"/>
                </a:solidFill>
              </a:defRPr>
            </a:lvl6pPr>
            <a:lvl7pPr lvl="6" algn="ctr">
              <a:lnSpc>
                <a:spcPct val="100000"/>
              </a:lnSpc>
              <a:spcBef>
                <a:spcPts val="0"/>
              </a:spcBef>
              <a:spcAft>
                <a:spcPts val="0"/>
              </a:spcAft>
              <a:buClr>
                <a:schemeClr val="accent6"/>
              </a:buClr>
              <a:buSzPts val="2600"/>
              <a:buNone/>
              <a:defRPr sz="5201">
                <a:solidFill>
                  <a:schemeClr val="accent6"/>
                </a:solidFill>
              </a:defRPr>
            </a:lvl7pPr>
            <a:lvl8pPr lvl="7" algn="ctr">
              <a:lnSpc>
                <a:spcPct val="100000"/>
              </a:lnSpc>
              <a:spcBef>
                <a:spcPts val="0"/>
              </a:spcBef>
              <a:spcAft>
                <a:spcPts val="0"/>
              </a:spcAft>
              <a:buClr>
                <a:schemeClr val="accent6"/>
              </a:buClr>
              <a:buSzPts val="2600"/>
              <a:buNone/>
              <a:defRPr sz="5201">
                <a:solidFill>
                  <a:schemeClr val="accent6"/>
                </a:solidFill>
              </a:defRPr>
            </a:lvl8pPr>
            <a:lvl9pPr lvl="8" algn="ctr">
              <a:lnSpc>
                <a:spcPct val="100000"/>
              </a:lnSpc>
              <a:spcBef>
                <a:spcPts val="0"/>
              </a:spcBef>
              <a:spcAft>
                <a:spcPts val="0"/>
              </a:spcAft>
              <a:buClr>
                <a:schemeClr val="accent6"/>
              </a:buClr>
              <a:buSzPts val="2600"/>
              <a:buNone/>
              <a:defRPr sz="5201">
                <a:solidFill>
                  <a:schemeClr val="accent6"/>
                </a:solidFill>
              </a:defRPr>
            </a:lvl9pPr>
          </a:lstStyle>
          <a:p>
            <a:endParaRPr/>
          </a:p>
        </p:txBody>
      </p:sp>
      <p:sp>
        <p:nvSpPr>
          <p:cNvPr id="778" name="Google Shape;778;p150"/>
          <p:cNvSpPr txBox="1">
            <a:spLocks noGrp="1"/>
          </p:cNvSpPr>
          <p:nvPr>
            <p:ph type="title" idx="20"/>
          </p:nvPr>
        </p:nvSpPr>
        <p:spPr>
          <a:xfrm>
            <a:off x="12360456" y="7603182"/>
            <a:ext cx="44970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79" name="Google Shape;779;p150"/>
          <p:cNvSpPr txBox="1">
            <a:spLocks noGrp="1"/>
          </p:cNvSpPr>
          <p:nvPr>
            <p:ph type="subTitle" idx="21"/>
          </p:nvPr>
        </p:nvSpPr>
        <p:spPr>
          <a:xfrm>
            <a:off x="12360456" y="8160353"/>
            <a:ext cx="44970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grpSp>
        <p:nvGrpSpPr>
          <p:cNvPr id="780" name="Google Shape;780;p150"/>
          <p:cNvGrpSpPr/>
          <p:nvPr/>
        </p:nvGrpSpPr>
        <p:grpSpPr>
          <a:xfrm>
            <a:off x="14828459" y="395946"/>
            <a:ext cx="2875239" cy="2415531"/>
            <a:chOff x="7109428" y="197972"/>
            <a:chExt cx="1437620" cy="1207766"/>
          </a:xfrm>
        </p:grpSpPr>
        <p:sp>
          <p:nvSpPr>
            <p:cNvPr id="781" name="Google Shape;781;p150"/>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82" name="Google Shape;782;p150"/>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150"/>
            <p:cNvGrpSpPr/>
            <p:nvPr/>
          </p:nvGrpSpPr>
          <p:grpSpPr>
            <a:xfrm>
              <a:off x="8237833" y="339919"/>
              <a:ext cx="309215" cy="272430"/>
              <a:chOff x="3890683" y="1390057"/>
              <a:chExt cx="309215" cy="272430"/>
            </a:xfrm>
          </p:grpSpPr>
          <p:sp>
            <p:nvSpPr>
              <p:cNvPr id="784" name="Google Shape;784;p150"/>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85" name="Google Shape;785;p150"/>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86" name="Google Shape;786;p150"/>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787" name="Google Shape;787;p150"/>
            <p:cNvGrpSpPr/>
            <p:nvPr/>
          </p:nvGrpSpPr>
          <p:grpSpPr>
            <a:xfrm flipH="1">
              <a:off x="7617675" y="339921"/>
              <a:ext cx="757996" cy="1065817"/>
              <a:chOff x="1580225" y="1798159"/>
              <a:chExt cx="757996" cy="1065817"/>
            </a:xfrm>
          </p:grpSpPr>
          <p:sp>
            <p:nvSpPr>
              <p:cNvPr id="788" name="Google Shape;788;p150"/>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89" name="Google Shape;789;p150"/>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90" name="Google Shape;790;p150"/>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91" name="Google Shape;791;p150"/>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92" name="Google Shape;792;p150"/>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93" name="Google Shape;793;p150"/>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94"/>
        <p:cNvGrpSpPr/>
        <p:nvPr/>
      </p:nvGrpSpPr>
      <p:grpSpPr>
        <a:xfrm>
          <a:off x="0" y="0"/>
          <a:ext cx="0" cy="0"/>
          <a:chOff x="0" y="0"/>
          <a:chExt cx="0" cy="0"/>
        </a:xfrm>
      </p:grpSpPr>
      <p:sp>
        <p:nvSpPr>
          <p:cNvPr id="795" name="Google Shape;795;p151"/>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6" name="Google Shape;796;p151"/>
          <p:cNvSpPr txBox="1">
            <a:spLocks noGrp="1"/>
          </p:cNvSpPr>
          <p:nvPr>
            <p:ph type="subTitle" idx="1"/>
          </p:nvPr>
        </p:nvSpPr>
        <p:spPr>
          <a:xfrm>
            <a:off x="12061436" y="4584551"/>
            <a:ext cx="4782000" cy="2781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797" name="Google Shape;797;p151"/>
          <p:cNvGrpSpPr/>
          <p:nvPr/>
        </p:nvGrpSpPr>
        <p:grpSpPr>
          <a:xfrm>
            <a:off x="10871347" y="447761"/>
            <a:ext cx="7352128" cy="3835676"/>
            <a:chOff x="5435672" y="223880"/>
            <a:chExt cx="3676064" cy="1917838"/>
          </a:xfrm>
        </p:grpSpPr>
        <p:grpSp>
          <p:nvGrpSpPr>
            <p:cNvPr id="798" name="Google Shape;798;p151"/>
            <p:cNvGrpSpPr/>
            <p:nvPr/>
          </p:nvGrpSpPr>
          <p:grpSpPr>
            <a:xfrm>
              <a:off x="5435672" y="1266157"/>
              <a:ext cx="913277" cy="875560"/>
              <a:chOff x="5435672" y="1266157"/>
              <a:chExt cx="913277" cy="875560"/>
            </a:xfrm>
          </p:grpSpPr>
          <p:sp>
            <p:nvSpPr>
              <p:cNvPr id="799" name="Google Shape;799;p151"/>
              <p:cNvSpPr/>
              <p:nvPr/>
            </p:nvSpPr>
            <p:spPr>
              <a:xfrm rot="659822">
                <a:off x="5813686" y="1459147"/>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800" name="Google Shape;800;p151"/>
              <p:cNvGrpSpPr/>
              <p:nvPr/>
            </p:nvGrpSpPr>
            <p:grpSpPr>
              <a:xfrm rot="2552886">
                <a:off x="5419946" y="1543274"/>
                <a:ext cx="944730" cy="321328"/>
                <a:chOff x="5455326" y="-198554"/>
                <a:chExt cx="944743" cy="321333"/>
              </a:xfrm>
            </p:grpSpPr>
            <p:sp>
              <p:nvSpPr>
                <p:cNvPr id="801" name="Google Shape;801;p151"/>
                <p:cNvSpPr/>
                <p:nvPr/>
              </p:nvSpPr>
              <p:spPr>
                <a:xfrm rot="3852901" flipH="1">
                  <a:off x="5457706" y="-120816"/>
                  <a:ext cx="266319" cy="1723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1"/>
                <p:cNvSpPr/>
                <p:nvPr/>
              </p:nvSpPr>
              <p:spPr>
                <a:xfrm rot="10690808" flipH="1">
                  <a:off x="6131080" y="-194369"/>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3" name="Google Shape;803;p151"/>
            <p:cNvGrpSpPr/>
            <p:nvPr/>
          </p:nvGrpSpPr>
          <p:grpSpPr>
            <a:xfrm rot="1394609">
              <a:off x="7853749" y="370487"/>
              <a:ext cx="908159" cy="803077"/>
              <a:chOff x="2340166" y="2044486"/>
              <a:chExt cx="742327" cy="656433"/>
            </a:xfrm>
          </p:grpSpPr>
          <p:sp>
            <p:nvSpPr>
              <p:cNvPr id="804" name="Google Shape;804;p151"/>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05" name="Google Shape;805;p151"/>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06" name="Google Shape;806;p151"/>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07" name="Google Shape;807;p151"/>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08" name="Google Shape;808;p151"/>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09" name="Google Shape;809;p151"/>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0" name="Google Shape;810;p151"/>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1" name="Google Shape;811;p151"/>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2" name="Google Shape;812;p151"/>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3" name="Google Shape;813;p151"/>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4" name="Google Shape;814;p151"/>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5" name="Google Shape;815;p151"/>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6" name="Google Shape;816;p151"/>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7" name="Google Shape;817;p151"/>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8" name="Google Shape;818;p151"/>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9" name="Google Shape;819;p151"/>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20" name="Google Shape;820;p151"/>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21" name="Google Shape;821;p151"/>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22" name="Google Shape;822;p151"/>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23" name="Google Shape;823;p151"/>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824" name="Google Shape;824;p151"/>
            <p:cNvGrpSpPr/>
            <p:nvPr/>
          </p:nvGrpSpPr>
          <p:grpSpPr>
            <a:xfrm rot="-2700000">
              <a:off x="7593608" y="359039"/>
              <a:ext cx="577540" cy="982196"/>
              <a:chOff x="2369932" y="512620"/>
              <a:chExt cx="577546" cy="982205"/>
            </a:xfrm>
          </p:grpSpPr>
          <p:sp>
            <p:nvSpPr>
              <p:cNvPr id="825" name="Google Shape;825;p151"/>
              <p:cNvSpPr/>
              <p:nvPr/>
            </p:nvSpPr>
            <p:spPr>
              <a:xfrm rot="6432593" flipH="1">
                <a:off x="2692578" y="579126"/>
                <a:ext cx="266325"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1"/>
              <p:cNvSpPr/>
              <p:nvPr/>
            </p:nvSpPr>
            <p:spPr>
              <a:xfrm rot="1448552" flipH="1">
                <a:off x="2393539" y="1275512"/>
                <a:ext cx="266315"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151"/>
            <p:cNvGrpSpPr/>
            <p:nvPr/>
          </p:nvGrpSpPr>
          <p:grpSpPr>
            <a:xfrm rot="2700000" flipH="1">
              <a:off x="8495743" y="351898"/>
              <a:ext cx="541875" cy="434089"/>
              <a:chOff x="3766051" y="1621084"/>
              <a:chExt cx="541881" cy="434093"/>
            </a:xfrm>
          </p:grpSpPr>
          <p:sp>
            <p:nvSpPr>
              <p:cNvPr id="828" name="Google Shape;828;p151"/>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1"/>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151"/>
            <p:cNvGrpSpPr/>
            <p:nvPr/>
          </p:nvGrpSpPr>
          <p:grpSpPr>
            <a:xfrm rot="-948507">
              <a:off x="7536490" y="732303"/>
              <a:ext cx="345715" cy="281035"/>
              <a:chOff x="4045279" y="974526"/>
              <a:chExt cx="345743" cy="281058"/>
            </a:xfrm>
          </p:grpSpPr>
          <p:sp>
            <p:nvSpPr>
              <p:cNvPr id="831" name="Google Shape;831;p151"/>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32" name="Google Shape;832;p151"/>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3"/>
        <p:cNvGrpSpPr/>
        <p:nvPr/>
      </p:nvGrpSpPr>
      <p:grpSpPr>
        <a:xfrm>
          <a:off x="0" y="0"/>
          <a:ext cx="0" cy="0"/>
          <a:chOff x="0" y="0"/>
          <a:chExt cx="0" cy="0"/>
        </a:xfrm>
      </p:grpSpPr>
      <p:sp>
        <p:nvSpPr>
          <p:cNvPr id="834" name="Google Shape;834;p152"/>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835" name="Google Shape;835;p152"/>
          <p:cNvGrpSpPr/>
          <p:nvPr/>
        </p:nvGrpSpPr>
        <p:grpSpPr>
          <a:xfrm>
            <a:off x="14136935" y="620828"/>
            <a:ext cx="3533923" cy="3327642"/>
            <a:chOff x="7220866" y="310413"/>
            <a:chExt cx="1766962" cy="1663821"/>
          </a:xfrm>
        </p:grpSpPr>
        <p:grpSp>
          <p:nvGrpSpPr>
            <p:cNvPr id="836" name="Google Shape;836;p152"/>
            <p:cNvGrpSpPr/>
            <p:nvPr/>
          </p:nvGrpSpPr>
          <p:grpSpPr>
            <a:xfrm>
              <a:off x="7855428" y="310413"/>
              <a:ext cx="1132400" cy="1124818"/>
              <a:chOff x="2399528" y="668550"/>
              <a:chExt cx="1132400" cy="1124818"/>
            </a:xfrm>
          </p:grpSpPr>
          <p:sp>
            <p:nvSpPr>
              <p:cNvPr id="837" name="Google Shape;837;p152"/>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38" name="Google Shape;838;p152"/>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39" name="Google Shape;839;p152"/>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0" name="Google Shape;840;p152"/>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1" name="Google Shape;841;p152"/>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2" name="Google Shape;842;p152"/>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3" name="Google Shape;843;p152"/>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4" name="Google Shape;844;p152"/>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845" name="Google Shape;845;p152"/>
            <p:cNvGrpSpPr/>
            <p:nvPr/>
          </p:nvGrpSpPr>
          <p:grpSpPr>
            <a:xfrm>
              <a:off x="8248754" y="1693176"/>
              <a:ext cx="345743" cy="281058"/>
              <a:chOff x="4045279" y="974526"/>
              <a:chExt cx="345743" cy="281058"/>
            </a:xfrm>
          </p:grpSpPr>
          <p:sp>
            <p:nvSpPr>
              <p:cNvPr id="846" name="Google Shape;846;p152"/>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7" name="Google Shape;847;p152"/>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848" name="Google Shape;848;p152"/>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9" name="Google Shape;849;p152"/>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2"/>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2"/>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52"/>
        <p:cNvGrpSpPr/>
        <p:nvPr/>
      </p:nvGrpSpPr>
      <p:grpSpPr>
        <a:xfrm>
          <a:off x="0" y="0"/>
          <a:ext cx="0" cy="0"/>
          <a:chOff x="0" y="0"/>
          <a:chExt cx="0" cy="0"/>
        </a:xfrm>
      </p:grpSpPr>
      <p:sp>
        <p:nvSpPr>
          <p:cNvPr id="853" name="Google Shape;853;p153"/>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854" name="Google Shape;854;p153"/>
          <p:cNvGrpSpPr/>
          <p:nvPr/>
        </p:nvGrpSpPr>
        <p:grpSpPr>
          <a:xfrm flipH="1">
            <a:off x="14523652" y="243546"/>
            <a:ext cx="3434256" cy="2541059"/>
            <a:chOff x="7109428" y="197972"/>
            <a:chExt cx="1717128" cy="1270529"/>
          </a:xfrm>
        </p:grpSpPr>
        <p:sp>
          <p:nvSpPr>
            <p:cNvPr id="855" name="Google Shape;855;p153"/>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56" name="Google Shape;856;p153"/>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3"/>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3"/>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9" name="Google Shape;859;p153"/>
            <p:cNvGrpSpPr/>
            <p:nvPr/>
          </p:nvGrpSpPr>
          <p:grpSpPr>
            <a:xfrm>
              <a:off x="8237833" y="339919"/>
              <a:ext cx="309215" cy="272430"/>
              <a:chOff x="3890683" y="1390057"/>
              <a:chExt cx="309215" cy="272430"/>
            </a:xfrm>
          </p:grpSpPr>
          <p:sp>
            <p:nvSpPr>
              <p:cNvPr id="860" name="Google Shape;860;p15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1" name="Google Shape;861;p15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2" name="Google Shape;862;p15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863" name="Google Shape;863;p153"/>
            <p:cNvGrpSpPr/>
            <p:nvPr/>
          </p:nvGrpSpPr>
          <p:grpSpPr>
            <a:xfrm flipH="1">
              <a:off x="7617675" y="339921"/>
              <a:ext cx="757996" cy="1065817"/>
              <a:chOff x="1580225" y="1798159"/>
              <a:chExt cx="757996" cy="1065817"/>
            </a:xfrm>
          </p:grpSpPr>
          <p:sp>
            <p:nvSpPr>
              <p:cNvPr id="864" name="Google Shape;864;p153"/>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5" name="Google Shape;865;p153"/>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6" name="Google Shape;866;p153"/>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7" name="Google Shape;867;p153"/>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8" name="Google Shape;868;p153"/>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9" name="Google Shape;869;p153"/>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
        <p:nvSpPr>
          <p:cNvPr id="870" name="Google Shape;870;p153"/>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63"/>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3"/>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3"/>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71"/>
        <p:cNvGrpSpPr/>
        <p:nvPr/>
      </p:nvGrpSpPr>
      <p:grpSpPr>
        <a:xfrm>
          <a:off x="0" y="0"/>
          <a:ext cx="0" cy="0"/>
          <a:chOff x="0" y="0"/>
          <a:chExt cx="0" cy="0"/>
        </a:xfrm>
      </p:grpSpPr>
      <p:sp>
        <p:nvSpPr>
          <p:cNvPr id="872" name="Google Shape;872;p154"/>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873" name="Google Shape;873;p154"/>
          <p:cNvGrpSpPr/>
          <p:nvPr/>
        </p:nvGrpSpPr>
        <p:grpSpPr>
          <a:xfrm>
            <a:off x="14828459" y="395946"/>
            <a:ext cx="2875239" cy="3479608"/>
            <a:chOff x="7414228" y="197972"/>
            <a:chExt cx="1437620" cy="1739804"/>
          </a:xfrm>
        </p:grpSpPr>
        <p:grpSp>
          <p:nvGrpSpPr>
            <p:cNvPr id="874" name="Google Shape;874;p154"/>
            <p:cNvGrpSpPr/>
            <p:nvPr/>
          </p:nvGrpSpPr>
          <p:grpSpPr>
            <a:xfrm>
              <a:off x="7414228" y="197972"/>
              <a:ext cx="1437620" cy="1207766"/>
              <a:chOff x="7109428" y="197972"/>
              <a:chExt cx="1437620" cy="1207766"/>
            </a:xfrm>
          </p:grpSpPr>
          <p:sp>
            <p:nvSpPr>
              <p:cNvPr id="875" name="Google Shape;875;p154"/>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76" name="Google Shape;876;p154"/>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154"/>
              <p:cNvGrpSpPr/>
              <p:nvPr/>
            </p:nvGrpSpPr>
            <p:grpSpPr>
              <a:xfrm>
                <a:off x="8237833" y="339919"/>
                <a:ext cx="309215" cy="272430"/>
                <a:chOff x="3890683" y="1390057"/>
                <a:chExt cx="309215" cy="272430"/>
              </a:xfrm>
            </p:grpSpPr>
            <p:sp>
              <p:nvSpPr>
                <p:cNvPr id="878" name="Google Shape;878;p154"/>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79" name="Google Shape;879;p154"/>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80" name="Google Shape;880;p154"/>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881" name="Google Shape;881;p154"/>
              <p:cNvGrpSpPr/>
              <p:nvPr/>
            </p:nvGrpSpPr>
            <p:grpSpPr>
              <a:xfrm flipH="1">
                <a:off x="7617675" y="339921"/>
                <a:ext cx="757996" cy="1065817"/>
                <a:chOff x="1580225" y="1798159"/>
                <a:chExt cx="757996" cy="1065817"/>
              </a:xfrm>
            </p:grpSpPr>
            <p:sp>
              <p:nvSpPr>
                <p:cNvPr id="882" name="Google Shape;882;p154"/>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83" name="Google Shape;883;p154"/>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84" name="Google Shape;884;p154"/>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85" name="Google Shape;885;p154"/>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86" name="Google Shape;886;p154"/>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87" name="Google Shape;887;p154"/>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888" name="Google Shape;888;p154"/>
            <p:cNvGrpSpPr/>
            <p:nvPr/>
          </p:nvGrpSpPr>
          <p:grpSpPr>
            <a:xfrm>
              <a:off x="8200991" y="1617731"/>
              <a:ext cx="489283" cy="320045"/>
              <a:chOff x="8191023" y="1677539"/>
              <a:chExt cx="489283" cy="320045"/>
            </a:xfrm>
          </p:grpSpPr>
          <p:sp>
            <p:nvSpPr>
              <p:cNvPr id="889" name="Google Shape;889;p154"/>
              <p:cNvSpPr/>
              <p:nvPr/>
            </p:nvSpPr>
            <p:spPr>
              <a:xfrm rot="9899513" flipH="1">
                <a:off x="8208799" y="1709083"/>
                <a:ext cx="266327" cy="17236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4"/>
              <p:cNvSpPr/>
              <p:nvPr/>
            </p:nvSpPr>
            <p:spPr>
              <a:xfrm rot="6985429" flipH="1">
                <a:off x="8410709" y="1753799"/>
                <a:ext cx="266319" cy="17236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1" name="Google Shape;891;p154"/>
          <p:cNvGrpSpPr/>
          <p:nvPr/>
        </p:nvGrpSpPr>
        <p:grpSpPr>
          <a:xfrm>
            <a:off x="831671" y="8154035"/>
            <a:ext cx="1616010" cy="1389583"/>
            <a:chOff x="493212" y="4076596"/>
            <a:chExt cx="808005" cy="694791"/>
          </a:xfrm>
        </p:grpSpPr>
        <p:grpSp>
          <p:nvGrpSpPr>
            <p:cNvPr id="892" name="Google Shape;892;p154"/>
            <p:cNvGrpSpPr/>
            <p:nvPr/>
          </p:nvGrpSpPr>
          <p:grpSpPr>
            <a:xfrm rot="-8247114">
              <a:off x="656865" y="4252618"/>
              <a:ext cx="631326" cy="284342"/>
              <a:chOff x="3929266" y="1226037"/>
              <a:chExt cx="631334" cy="284345"/>
            </a:xfrm>
          </p:grpSpPr>
          <p:sp>
            <p:nvSpPr>
              <p:cNvPr id="893" name="Google Shape;893;p154"/>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4"/>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154"/>
            <p:cNvGrpSpPr/>
            <p:nvPr/>
          </p:nvGrpSpPr>
          <p:grpSpPr>
            <a:xfrm rot="-2429664">
              <a:off x="543062" y="4411718"/>
              <a:ext cx="345756" cy="281069"/>
              <a:chOff x="4045279" y="974526"/>
              <a:chExt cx="345743" cy="281058"/>
            </a:xfrm>
          </p:grpSpPr>
          <p:sp>
            <p:nvSpPr>
              <p:cNvPr id="896" name="Google Shape;896;p15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97" name="Google Shape;897;p15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898"/>
        <p:cNvGrpSpPr/>
        <p:nvPr/>
      </p:nvGrpSpPr>
      <p:grpSpPr>
        <a:xfrm>
          <a:off x="0" y="0"/>
          <a:ext cx="0" cy="0"/>
          <a:chOff x="0" y="0"/>
          <a:chExt cx="0" cy="0"/>
        </a:xfrm>
      </p:grpSpPr>
      <p:sp>
        <p:nvSpPr>
          <p:cNvPr id="899" name="Google Shape;899;p155"/>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900" name="Google Shape;900;p155"/>
          <p:cNvGrpSpPr/>
          <p:nvPr/>
        </p:nvGrpSpPr>
        <p:grpSpPr>
          <a:xfrm>
            <a:off x="88317" y="407174"/>
            <a:ext cx="17806566" cy="10067854"/>
            <a:chOff x="12953" y="203586"/>
            <a:chExt cx="8903283" cy="5033927"/>
          </a:xfrm>
        </p:grpSpPr>
        <p:grpSp>
          <p:nvGrpSpPr>
            <p:cNvPr id="901" name="Google Shape;901;p155"/>
            <p:cNvGrpSpPr/>
            <p:nvPr/>
          </p:nvGrpSpPr>
          <p:grpSpPr>
            <a:xfrm>
              <a:off x="7206417" y="203586"/>
              <a:ext cx="1709819" cy="1208323"/>
              <a:chOff x="7206417" y="203586"/>
              <a:chExt cx="1709819" cy="1208323"/>
            </a:xfrm>
          </p:grpSpPr>
          <p:sp>
            <p:nvSpPr>
              <p:cNvPr id="902" name="Google Shape;902;p155"/>
              <p:cNvSpPr/>
              <p:nvPr/>
            </p:nvSpPr>
            <p:spPr>
              <a:xfrm rot="1576023" flipH="1">
                <a:off x="7230813" y="587247"/>
                <a:ext cx="266334"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5"/>
              <p:cNvSpPr/>
              <p:nvPr/>
            </p:nvSpPr>
            <p:spPr>
              <a:xfrm rot="-1177955" flipH="1">
                <a:off x="8576659" y="243314"/>
                <a:ext cx="266314" cy="17241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155"/>
              <p:cNvGrpSpPr/>
              <p:nvPr/>
            </p:nvGrpSpPr>
            <p:grpSpPr>
              <a:xfrm rot="-4814516">
                <a:off x="7877277" y="54845"/>
                <a:ext cx="662158" cy="1322669"/>
                <a:chOff x="6933061" y="1619764"/>
                <a:chExt cx="662112" cy="1322578"/>
              </a:xfrm>
            </p:grpSpPr>
            <p:sp>
              <p:nvSpPr>
                <p:cNvPr id="905" name="Google Shape;905;p155"/>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06" name="Google Shape;906;p155"/>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07" name="Google Shape;907;p155"/>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08" name="Google Shape;908;p155"/>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09" name="Google Shape;909;p155"/>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0" name="Google Shape;910;p155"/>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1" name="Google Shape;911;p155"/>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2" name="Google Shape;912;p155"/>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913" name="Google Shape;913;p155"/>
                <p:cNvGrpSpPr/>
                <p:nvPr/>
              </p:nvGrpSpPr>
              <p:grpSpPr>
                <a:xfrm>
                  <a:off x="7258538" y="2052890"/>
                  <a:ext cx="294869" cy="580973"/>
                  <a:chOff x="3454938" y="1923315"/>
                  <a:chExt cx="294869" cy="580973"/>
                </a:xfrm>
              </p:grpSpPr>
              <p:sp>
                <p:nvSpPr>
                  <p:cNvPr id="914" name="Google Shape;914;p155"/>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5" name="Google Shape;915;p155"/>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6" name="Google Shape;916;p155"/>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7" name="Google Shape;917;p155"/>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8" name="Google Shape;918;p155"/>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9" name="Google Shape;919;p155"/>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0" name="Google Shape;920;p155"/>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1" name="Google Shape;921;p155"/>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2" name="Google Shape;922;p155"/>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3" name="Google Shape;923;p155"/>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4" name="Google Shape;924;p155"/>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5" name="Google Shape;925;p155"/>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6" name="Google Shape;926;p155"/>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7" name="Google Shape;927;p155"/>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8" name="Google Shape;928;p155"/>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9" name="Google Shape;929;p155"/>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930" name="Google Shape;930;p155"/>
              <p:cNvGrpSpPr/>
              <p:nvPr/>
            </p:nvGrpSpPr>
            <p:grpSpPr>
              <a:xfrm rot="-6101652">
                <a:off x="7883645" y="1096669"/>
                <a:ext cx="309233" cy="272446"/>
                <a:chOff x="3890683" y="1390057"/>
                <a:chExt cx="309215" cy="272430"/>
              </a:xfrm>
            </p:grpSpPr>
            <p:sp>
              <p:nvSpPr>
                <p:cNvPr id="931" name="Google Shape;931;p155"/>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32" name="Google Shape;932;p155"/>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33" name="Google Shape;933;p155"/>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934" name="Google Shape;934;p155"/>
            <p:cNvGrpSpPr/>
            <p:nvPr/>
          </p:nvGrpSpPr>
          <p:grpSpPr>
            <a:xfrm>
              <a:off x="12953" y="3650033"/>
              <a:ext cx="1580571" cy="1587480"/>
              <a:chOff x="12953" y="3650033"/>
              <a:chExt cx="1580571" cy="1587480"/>
            </a:xfrm>
          </p:grpSpPr>
          <p:sp>
            <p:nvSpPr>
              <p:cNvPr id="935" name="Google Shape;935;p155"/>
              <p:cNvSpPr/>
              <p:nvPr/>
            </p:nvSpPr>
            <p:spPr>
              <a:xfrm rot="566062">
                <a:off x="326421" y="4762032"/>
                <a:ext cx="298736" cy="22530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936" name="Google Shape;936;p155"/>
              <p:cNvGrpSpPr/>
              <p:nvPr/>
            </p:nvGrpSpPr>
            <p:grpSpPr>
              <a:xfrm rot="-956677">
                <a:off x="165088" y="3800593"/>
                <a:ext cx="1276300" cy="1286359"/>
                <a:chOff x="119418" y="3221569"/>
                <a:chExt cx="1276337" cy="1286396"/>
              </a:xfrm>
            </p:grpSpPr>
            <p:grpSp>
              <p:nvGrpSpPr>
                <p:cNvPr id="937" name="Google Shape;937;p155"/>
                <p:cNvGrpSpPr/>
                <p:nvPr/>
              </p:nvGrpSpPr>
              <p:grpSpPr>
                <a:xfrm>
                  <a:off x="487592" y="3704885"/>
                  <a:ext cx="908163" cy="803080"/>
                  <a:chOff x="2340166" y="2044486"/>
                  <a:chExt cx="742327" cy="656433"/>
                </a:xfrm>
              </p:grpSpPr>
              <p:sp>
                <p:nvSpPr>
                  <p:cNvPr id="938" name="Google Shape;938;p155"/>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39" name="Google Shape;939;p155"/>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0" name="Google Shape;940;p155"/>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1" name="Google Shape;941;p155"/>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2" name="Google Shape;942;p155"/>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3" name="Google Shape;943;p155"/>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4" name="Google Shape;944;p155"/>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5" name="Google Shape;945;p155"/>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6" name="Google Shape;946;p155"/>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7" name="Google Shape;947;p155"/>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8" name="Google Shape;948;p155"/>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9" name="Google Shape;949;p155"/>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0" name="Google Shape;950;p155"/>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1" name="Google Shape;951;p155"/>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2" name="Google Shape;952;p155"/>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3" name="Google Shape;953;p155"/>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4" name="Google Shape;954;p155"/>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5" name="Google Shape;955;p155"/>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6" name="Google Shape;956;p155"/>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7" name="Google Shape;957;p155"/>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958" name="Google Shape;958;p155"/>
                <p:cNvGrpSpPr/>
                <p:nvPr/>
              </p:nvGrpSpPr>
              <p:grpSpPr>
                <a:xfrm rot="-2700000">
                  <a:off x="184360" y="3344515"/>
                  <a:ext cx="511607" cy="395600"/>
                  <a:chOff x="3804263" y="1648281"/>
                  <a:chExt cx="511612" cy="395603"/>
                </a:xfrm>
              </p:grpSpPr>
              <p:sp>
                <p:nvSpPr>
                  <p:cNvPr id="959" name="Google Shape;959;p155"/>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55"/>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1"/>
        <p:cNvGrpSpPr/>
        <p:nvPr/>
      </p:nvGrpSpPr>
      <p:grpSpPr>
        <a:xfrm>
          <a:off x="0" y="0"/>
          <a:ext cx="0" cy="0"/>
          <a:chOff x="0" y="0"/>
          <a:chExt cx="0" cy="0"/>
        </a:xfrm>
      </p:grpSpPr>
      <p:sp>
        <p:nvSpPr>
          <p:cNvPr id="962" name="Google Shape;962;p156"/>
          <p:cNvSpPr txBox="1">
            <a:spLocks noGrp="1"/>
          </p:cNvSpPr>
          <p:nvPr>
            <p:ph type="title"/>
          </p:nvPr>
        </p:nvSpPr>
        <p:spPr>
          <a:xfrm>
            <a:off x="2054351" y="6276101"/>
            <a:ext cx="9660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200"/>
              <a:buNone/>
              <a:defRPr sz="4400"/>
            </a:lvl1pPr>
            <a:lvl2pPr lvl="1" algn="l">
              <a:lnSpc>
                <a:spcPct val="100000"/>
              </a:lnSpc>
              <a:spcBef>
                <a:spcPts val="0"/>
              </a:spcBef>
              <a:spcAft>
                <a:spcPts val="0"/>
              </a:spcAft>
              <a:buSzPts val="1800"/>
              <a:buFont typeface="Open Sans"/>
              <a:buNone/>
              <a:defRPr sz="3600">
                <a:latin typeface="Open Sans"/>
                <a:ea typeface="Open Sans"/>
                <a:cs typeface="Open Sans"/>
                <a:sym typeface="Open Sans"/>
              </a:defRPr>
            </a:lvl2pPr>
            <a:lvl3pPr lvl="2" algn="l">
              <a:lnSpc>
                <a:spcPct val="100000"/>
              </a:lnSpc>
              <a:spcBef>
                <a:spcPts val="0"/>
              </a:spcBef>
              <a:spcAft>
                <a:spcPts val="0"/>
              </a:spcAft>
              <a:buSzPts val="1800"/>
              <a:buFont typeface="Open Sans"/>
              <a:buNone/>
              <a:defRPr sz="3600">
                <a:latin typeface="Open Sans"/>
                <a:ea typeface="Open Sans"/>
                <a:cs typeface="Open Sans"/>
                <a:sym typeface="Open Sans"/>
              </a:defRPr>
            </a:lvl3pPr>
            <a:lvl4pPr lvl="3" algn="l">
              <a:lnSpc>
                <a:spcPct val="100000"/>
              </a:lnSpc>
              <a:spcBef>
                <a:spcPts val="0"/>
              </a:spcBef>
              <a:spcAft>
                <a:spcPts val="0"/>
              </a:spcAft>
              <a:buSzPts val="1800"/>
              <a:buFont typeface="Open Sans"/>
              <a:buNone/>
              <a:defRPr sz="3600">
                <a:latin typeface="Open Sans"/>
                <a:ea typeface="Open Sans"/>
                <a:cs typeface="Open Sans"/>
                <a:sym typeface="Open Sans"/>
              </a:defRPr>
            </a:lvl4pPr>
            <a:lvl5pPr lvl="4" algn="l">
              <a:lnSpc>
                <a:spcPct val="100000"/>
              </a:lnSpc>
              <a:spcBef>
                <a:spcPts val="0"/>
              </a:spcBef>
              <a:spcAft>
                <a:spcPts val="0"/>
              </a:spcAft>
              <a:buSzPts val="1800"/>
              <a:buFont typeface="Open Sans"/>
              <a:buNone/>
              <a:defRPr sz="3600">
                <a:latin typeface="Open Sans"/>
                <a:ea typeface="Open Sans"/>
                <a:cs typeface="Open Sans"/>
                <a:sym typeface="Open Sans"/>
              </a:defRPr>
            </a:lvl5pPr>
            <a:lvl6pPr lvl="5" algn="l">
              <a:lnSpc>
                <a:spcPct val="100000"/>
              </a:lnSpc>
              <a:spcBef>
                <a:spcPts val="0"/>
              </a:spcBef>
              <a:spcAft>
                <a:spcPts val="0"/>
              </a:spcAft>
              <a:buSzPts val="1800"/>
              <a:buFont typeface="Open Sans"/>
              <a:buNone/>
              <a:defRPr sz="3600">
                <a:latin typeface="Open Sans"/>
                <a:ea typeface="Open Sans"/>
                <a:cs typeface="Open Sans"/>
                <a:sym typeface="Open Sans"/>
              </a:defRPr>
            </a:lvl6pPr>
            <a:lvl7pPr lvl="6" algn="l">
              <a:lnSpc>
                <a:spcPct val="100000"/>
              </a:lnSpc>
              <a:spcBef>
                <a:spcPts val="0"/>
              </a:spcBef>
              <a:spcAft>
                <a:spcPts val="0"/>
              </a:spcAft>
              <a:buSzPts val="1800"/>
              <a:buFont typeface="Open Sans"/>
              <a:buNone/>
              <a:defRPr sz="3600">
                <a:latin typeface="Open Sans"/>
                <a:ea typeface="Open Sans"/>
                <a:cs typeface="Open Sans"/>
                <a:sym typeface="Open Sans"/>
              </a:defRPr>
            </a:lvl7pPr>
            <a:lvl8pPr lvl="7" algn="l">
              <a:lnSpc>
                <a:spcPct val="100000"/>
              </a:lnSpc>
              <a:spcBef>
                <a:spcPts val="0"/>
              </a:spcBef>
              <a:spcAft>
                <a:spcPts val="0"/>
              </a:spcAft>
              <a:buSzPts val="1800"/>
              <a:buFont typeface="Open Sans"/>
              <a:buNone/>
              <a:defRPr sz="3600">
                <a:latin typeface="Open Sans"/>
                <a:ea typeface="Open Sans"/>
                <a:cs typeface="Open Sans"/>
                <a:sym typeface="Open Sans"/>
              </a:defRPr>
            </a:lvl8pPr>
            <a:lvl9pPr lvl="8" algn="l">
              <a:lnSpc>
                <a:spcPct val="100000"/>
              </a:lnSpc>
              <a:spcBef>
                <a:spcPts val="0"/>
              </a:spcBef>
              <a:spcAft>
                <a:spcPts val="0"/>
              </a:spcAft>
              <a:buSzPts val="1800"/>
              <a:buFont typeface="Open Sans"/>
              <a:buNone/>
              <a:defRPr sz="3600">
                <a:latin typeface="Open Sans"/>
                <a:ea typeface="Open Sans"/>
                <a:cs typeface="Open Sans"/>
                <a:sym typeface="Open Sans"/>
              </a:defRPr>
            </a:lvl9pPr>
          </a:lstStyle>
          <a:p>
            <a:endParaRPr/>
          </a:p>
        </p:txBody>
      </p:sp>
      <p:sp>
        <p:nvSpPr>
          <p:cNvPr id="963" name="Google Shape;963;p156"/>
          <p:cNvSpPr txBox="1">
            <a:spLocks noGrp="1"/>
          </p:cNvSpPr>
          <p:nvPr>
            <p:ph type="subTitle" idx="1"/>
          </p:nvPr>
        </p:nvSpPr>
        <p:spPr>
          <a:xfrm>
            <a:off x="2054351" y="2573351"/>
            <a:ext cx="9660000" cy="378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600"/>
              <a:buNone/>
              <a:defRPr sz="5201"/>
            </a:lvl1pPr>
            <a:lvl2pPr lvl="1" algn="l">
              <a:lnSpc>
                <a:spcPct val="100000"/>
              </a:lnSpc>
              <a:spcBef>
                <a:spcPts val="0"/>
              </a:spcBef>
              <a:spcAft>
                <a:spcPts val="0"/>
              </a:spcAft>
              <a:buSzPts val="2200"/>
              <a:buNone/>
              <a:defRPr sz="4400"/>
            </a:lvl2pPr>
            <a:lvl3pPr lvl="2" algn="l">
              <a:lnSpc>
                <a:spcPct val="100000"/>
              </a:lnSpc>
              <a:spcBef>
                <a:spcPts val="0"/>
              </a:spcBef>
              <a:spcAft>
                <a:spcPts val="0"/>
              </a:spcAft>
              <a:buSzPts val="2200"/>
              <a:buNone/>
              <a:defRPr sz="4400"/>
            </a:lvl3pPr>
            <a:lvl4pPr lvl="3" algn="l">
              <a:lnSpc>
                <a:spcPct val="100000"/>
              </a:lnSpc>
              <a:spcBef>
                <a:spcPts val="0"/>
              </a:spcBef>
              <a:spcAft>
                <a:spcPts val="0"/>
              </a:spcAft>
              <a:buSzPts val="2200"/>
              <a:buNone/>
              <a:defRPr sz="4400"/>
            </a:lvl4pPr>
            <a:lvl5pPr lvl="4" algn="l">
              <a:lnSpc>
                <a:spcPct val="100000"/>
              </a:lnSpc>
              <a:spcBef>
                <a:spcPts val="0"/>
              </a:spcBef>
              <a:spcAft>
                <a:spcPts val="0"/>
              </a:spcAft>
              <a:buSzPts val="2200"/>
              <a:buNone/>
              <a:defRPr sz="4400"/>
            </a:lvl5pPr>
            <a:lvl6pPr lvl="5" algn="l">
              <a:lnSpc>
                <a:spcPct val="100000"/>
              </a:lnSpc>
              <a:spcBef>
                <a:spcPts val="0"/>
              </a:spcBef>
              <a:spcAft>
                <a:spcPts val="0"/>
              </a:spcAft>
              <a:buSzPts val="2200"/>
              <a:buNone/>
              <a:defRPr sz="4400"/>
            </a:lvl6pPr>
            <a:lvl7pPr lvl="6" algn="l">
              <a:lnSpc>
                <a:spcPct val="100000"/>
              </a:lnSpc>
              <a:spcBef>
                <a:spcPts val="0"/>
              </a:spcBef>
              <a:spcAft>
                <a:spcPts val="0"/>
              </a:spcAft>
              <a:buSzPts val="2200"/>
              <a:buNone/>
              <a:defRPr sz="4400"/>
            </a:lvl7pPr>
            <a:lvl8pPr lvl="7" algn="l">
              <a:lnSpc>
                <a:spcPct val="100000"/>
              </a:lnSpc>
              <a:spcBef>
                <a:spcPts val="0"/>
              </a:spcBef>
              <a:spcAft>
                <a:spcPts val="0"/>
              </a:spcAft>
              <a:buSzPts val="2200"/>
              <a:buNone/>
              <a:defRPr sz="4400"/>
            </a:lvl8pPr>
            <a:lvl9pPr lvl="8" algn="l">
              <a:lnSpc>
                <a:spcPct val="100000"/>
              </a:lnSpc>
              <a:spcBef>
                <a:spcPts val="0"/>
              </a:spcBef>
              <a:spcAft>
                <a:spcPts val="0"/>
              </a:spcAft>
              <a:buSzPts val="2200"/>
              <a:buNone/>
              <a:defRPr sz="4400"/>
            </a:lvl9pPr>
          </a:lstStyle>
          <a:p>
            <a:endParaRPr/>
          </a:p>
        </p:txBody>
      </p:sp>
      <p:sp>
        <p:nvSpPr>
          <p:cNvPr id="964" name="Google Shape;964;p156"/>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65"/>
        <p:cNvGrpSpPr/>
        <p:nvPr/>
      </p:nvGrpSpPr>
      <p:grpSpPr>
        <a:xfrm>
          <a:off x="0" y="0"/>
          <a:ext cx="0" cy="0"/>
          <a:chOff x="0" y="0"/>
          <a:chExt cx="0" cy="0"/>
        </a:xfrm>
      </p:grpSpPr>
      <p:sp>
        <p:nvSpPr>
          <p:cNvPr id="966" name="Google Shape;966;p157"/>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7" name="Google Shape;967;p157"/>
          <p:cNvSpPr txBox="1">
            <a:spLocks noGrp="1"/>
          </p:cNvSpPr>
          <p:nvPr>
            <p:ph type="title" idx="2"/>
          </p:nvPr>
        </p:nvSpPr>
        <p:spPr>
          <a:xfrm flipH="1">
            <a:off x="7183655" y="5401700"/>
            <a:ext cx="2795400" cy="12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Clr>
                <a:schemeClr val="accent1"/>
              </a:buClr>
              <a:buSzPts val="3600"/>
              <a:buNone/>
              <a:defRPr sz="7200" b="1">
                <a:solidFill>
                  <a:schemeClr val="accent1"/>
                </a:solidFill>
              </a:defRPr>
            </a:lvl2pPr>
            <a:lvl3pPr lvl="2" algn="ctr">
              <a:lnSpc>
                <a:spcPct val="100000"/>
              </a:lnSpc>
              <a:spcBef>
                <a:spcPts val="0"/>
              </a:spcBef>
              <a:spcAft>
                <a:spcPts val="0"/>
              </a:spcAft>
              <a:buClr>
                <a:schemeClr val="accent1"/>
              </a:buClr>
              <a:buSzPts val="3600"/>
              <a:buNone/>
              <a:defRPr sz="7200" b="1">
                <a:solidFill>
                  <a:schemeClr val="accent1"/>
                </a:solidFill>
              </a:defRPr>
            </a:lvl3pPr>
            <a:lvl4pPr lvl="3" algn="ctr">
              <a:lnSpc>
                <a:spcPct val="100000"/>
              </a:lnSpc>
              <a:spcBef>
                <a:spcPts val="0"/>
              </a:spcBef>
              <a:spcAft>
                <a:spcPts val="0"/>
              </a:spcAft>
              <a:buClr>
                <a:schemeClr val="accent1"/>
              </a:buClr>
              <a:buSzPts val="3600"/>
              <a:buNone/>
              <a:defRPr sz="7200" b="1">
                <a:solidFill>
                  <a:schemeClr val="accent1"/>
                </a:solidFill>
              </a:defRPr>
            </a:lvl4pPr>
            <a:lvl5pPr lvl="4" algn="ctr">
              <a:lnSpc>
                <a:spcPct val="100000"/>
              </a:lnSpc>
              <a:spcBef>
                <a:spcPts val="0"/>
              </a:spcBef>
              <a:spcAft>
                <a:spcPts val="0"/>
              </a:spcAft>
              <a:buClr>
                <a:schemeClr val="accent1"/>
              </a:buClr>
              <a:buSzPts val="3600"/>
              <a:buNone/>
              <a:defRPr sz="7200" b="1">
                <a:solidFill>
                  <a:schemeClr val="accent1"/>
                </a:solidFill>
              </a:defRPr>
            </a:lvl5pPr>
            <a:lvl6pPr lvl="5" algn="ctr">
              <a:lnSpc>
                <a:spcPct val="100000"/>
              </a:lnSpc>
              <a:spcBef>
                <a:spcPts val="0"/>
              </a:spcBef>
              <a:spcAft>
                <a:spcPts val="0"/>
              </a:spcAft>
              <a:buClr>
                <a:schemeClr val="accent1"/>
              </a:buClr>
              <a:buSzPts val="3600"/>
              <a:buNone/>
              <a:defRPr sz="7200" b="1">
                <a:solidFill>
                  <a:schemeClr val="accent1"/>
                </a:solidFill>
              </a:defRPr>
            </a:lvl6pPr>
            <a:lvl7pPr lvl="6" algn="ctr">
              <a:lnSpc>
                <a:spcPct val="100000"/>
              </a:lnSpc>
              <a:spcBef>
                <a:spcPts val="0"/>
              </a:spcBef>
              <a:spcAft>
                <a:spcPts val="0"/>
              </a:spcAft>
              <a:buClr>
                <a:schemeClr val="accent1"/>
              </a:buClr>
              <a:buSzPts val="3600"/>
              <a:buNone/>
              <a:defRPr sz="7200" b="1">
                <a:solidFill>
                  <a:schemeClr val="accent1"/>
                </a:solidFill>
              </a:defRPr>
            </a:lvl7pPr>
            <a:lvl8pPr lvl="7" algn="ctr">
              <a:lnSpc>
                <a:spcPct val="100000"/>
              </a:lnSpc>
              <a:spcBef>
                <a:spcPts val="0"/>
              </a:spcBef>
              <a:spcAft>
                <a:spcPts val="0"/>
              </a:spcAft>
              <a:buClr>
                <a:schemeClr val="accent1"/>
              </a:buClr>
              <a:buSzPts val="3600"/>
              <a:buNone/>
              <a:defRPr sz="7200" b="1">
                <a:solidFill>
                  <a:schemeClr val="accent1"/>
                </a:solidFill>
              </a:defRPr>
            </a:lvl8pPr>
            <a:lvl9pPr lvl="8" algn="ctr">
              <a:lnSpc>
                <a:spcPct val="100000"/>
              </a:lnSpc>
              <a:spcBef>
                <a:spcPts val="0"/>
              </a:spcBef>
              <a:spcAft>
                <a:spcPts val="0"/>
              </a:spcAft>
              <a:buClr>
                <a:schemeClr val="accent1"/>
              </a:buClr>
              <a:buSzPts val="3600"/>
              <a:buNone/>
              <a:defRPr sz="7200" b="1">
                <a:solidFill>
                  <a:schemeClr val="accent1"/>
                </a:solidFill>
              </a:defRPr>
            </a:lvl9pPr>
          </a:lstStyle>
          <a:p>
            <a:endParaRPr/>
          </a:p>
        </p:txBody>
      </p:sp>
      <p:sp>
        <p:nvSpPr>
          <p:cNvPr id="968" name="Google Shape;968;p157"/>
          <p:cNvSpPr txBox="1">
            <a:spLocks noGrp="1"/>
          </p:cNvSpPr>
          <p:nvPr>
            <p:ph type="subTitle" idx="1"/>
          </p:nvPr>
        </p:nvSpPr>
        <p:spPr>
          <a:xfrm>
            <a:off x="10034400" y="5610800"/>
            <a:ext cx="6826800" cy="80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969" name="Google Shape;969;p157"/>
          <p:cNvSpPr txBox="1">
            <a:spLocks noGrp="1"/>
          </p:cNvSpPr>
          <p:nvPr>
            <p:ph type="title" idx="3"/>
          </p:nvPr>
        </p:nvSpPr>
        <p:spPr>
          <a:xfrm flipH="1">
            <a:off x="7998108" y="7297300"/>
            <a:ext cx="2795400" cy="12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Clr>
                <a:schemeClr val="accent1"/>
              </a:buClr>
              <a:buSzPts val="3600"/>
              <a:buNone/>
              <a:defRPr sz="7200" b="1">
                <a:solidFill>
                  <a:schemeClr val="accent1"/>
                </a:solidFill>
              </a:defRPr>
            </a:lvl2pPr>
            <a:lvl3pPr lvl="2" algn="ctr">
              <a:lnSpc>
                <a:spcPct val="100000"/>
              </a:lnSpc>
              <a:spcBef>
                <a:spcPts val="0"/>
              </a:spcBef>
              <a:spcAft>
                <a:spcPts val="0"/>
              </a:spcAft>
              <a:buClr>
                <a:schemeClr val="accent1"/>
              </a:buClr>
              <a:buSzPts val="3600"/>
              <a:buNone/>
              <a:defRPr sz="7200" b="1">
                <a:solidFill>
                  <a:schemeClr val="accent1"/>
                </a:solidFill>
              </a:defRPr>
            </a:lvl3pPr>
            <a:lvl4pPr lvl="3" algn="ctr">
              <a:lnSpc>
                <a:spcPct val="100000"/>
              </a:lnSpc>
              <a:spcBef>
                <a:spcPts val="0"/>
              </a:spcBef>
              <a:spcAft>
                <a:spcPts val="0"/>
              </a:spcAft>
              <a:buClr>
                <a:schemeClr val="accent1"/>
              </a:buClr>
              <a:buSzPts val="3600"/>
              <a:buNone/>
              <a:defRPr sz="7200" b="1">
                <a:solidFill>
                  <a:schemeClr val="accent1"/>
                </a:solidFill>
              </a:defRPr>
            </a:lvl4pPr>
            <a:lvl5pPr lvl="4" algn="ctr">
              <a:lnSpc>
                <a:spcPct val="100000"/>
              </a:lnSpc>
              <a:spcBef>
                <a:spcPts val="0"/>
              </a:spcBef>
              <a:spcAft>
                <a:spcPts val="0"/>
              </a:spcAft>
              <a:buClr>
                <a:schemeClr val="accent1"/>
              </a:buClr>
              <a:buSzPts val="3600"/>
              <a:buNone/>
              <a:defRPr sz="7200" b="1">
                <a:solidFill>
                  <a:schemeClr val="accent1"/>
                </a:solidFill>
              </a:defRPr>
            </a:lvl5pPr>
            <a:lvl6pPr lvl="5" algn="ctr">
              <a:lnSpc>
                <a:spcPct val="100000"/>
              </a:lnSpc>
              <a:spcBef>
                <a:spcPts val="0"/>
              </a:spcBef>
              <a:spcAft>
                <a:spcPts val="0"/>
              </a:spcAft>
              <a:buClr>
                <a:schemeClr val="accent1"/>
              </a:buClr>
              <a:buSzPts val="3600"/>
              <a:buNone/>
              <a:defRPr sz="7200" b="1">
                <a:solidFill>
                  <a:schemeClr val="accent1"/>
                </a:solidFill>
              </a:defRPr>
            </a:lvl6pPr>
            <a:lvl7pPr lvl="6" algn="ctr">
              <a:lnSpc>
                <a:spcPct val="100000"/>
              </a:lnSpc>
              <a:spcBef>
                <a:spcPts val="0"/>
              </a:spcBef>
              <a:spcAft>
                <a:spcPts val="0"/>
              </a:spcAft>
              <a:buClr>
                <a:schemeClr val="accent1"/>
              </a:buClr>
              <a:buSzPts val="3600"/>
              <a:buNone/>
              <a:defRPr sz="7200" b="1">
                <a:solidFill>
                  <a:schemeClr val="accent1"/>
                </a:solidFill>
              </a:defRPr>
            </a:lvl7pPr>
            <a:lvl8pPr lvl="7" algn="ctr">
              <a:lnSpc>
                <a:spcPct val="100000"/>
              </a:lnSpc>
              <a:spcBef>
                <a:spcPts val="0"/>
              </a:spcBef>
              <a:spcAft>
                <a:spcPts val="0"/>
              </a:spcAft>
              <a:buClr>
                <a:schemeClr val="accent1"/>
              </a:buClr>
              <a:buSzPts val="3600"/>
              <a:buNone/>
              <a:defRPr sz="7200" b="1">
                <a:solidFill>
                  <a:schemeClr val="accent1"/>
                </a:solidFill>
              </a:defRPr>
            </a:lvl8pPr>
            <a:lvl9pPr lvl="8" algn="ctr">
              <a:lnSpc>
                <a:spcPct val="100000"/>
              </a:lnSpc>
              <a:spcBef>
                <a:spcPts val="0"/>
              </a:spcBef>
              <a:spcAft>
                <a:spcPts val="0"/>
              </a:spcAft>
              <a:buClr>
                <a:schemeClr val="accent1"/>
              </a:buClr>
              <a:buSzPts val="3600"/>
              <a:buNone/>
              <a:defRPr sz="7200" b="1">
                <a:solidFill>
                  <a:schemeClr val="accent1"/>
                </a:solidFill>
              </a:defRPr>
            </a:lvl9pPr>
          </a:lstStyle>
          <a:p>
            <a:endParaRPr/>
          </a:p>
        </p:txBody>
      </p:sp>
      <p:sp>
        <p:nvSpPr>
          <p:cNvPr id="970" name="Google Shape;970;p157"/>
          <p:cNvSpPr txBox="1">
            <a:spLocks noGrp="1"/>
          </p:cNvSpPr>
          <p:nvPr>
            <p:ph type="subTitle" idx="4"/>
          </p:nvPr>
        </p:nvSpPr>
        <p:spPr>
          <a:xfrm>
            <a:off x="10846200" y="7506400"/>
            <a:ext cx="6015000" cy="80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971" name="Google Shape;971;p157"/>
          <p:cNvSpPr txBox="1">
            <a:spLocks noGrp="1"/>
          </p:cNvSpPr>
          <p:nvPr>
            <p:ph type="title" idx="5"/>
          </p:nvPr>
        </p:nvSpPr>
        <p:spPr>
          <a:xfrm flipH="1">
            <a:off x="6369200" y="3506100"/>
            <a:ext cx="2795400" cy="12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Clr>
                <a:schemeClr val="accent1"/>
              </a:buClr>
              <a:buSzPts val="3600"/>
              <a:buNone/>
              <a:defRPr sz="7200" b="1">
                <a:solidFill>
                  <a:schemeClr val="accent1"/>
                </a:solidFill>
              </a:defRPr>
            </a:lvl2pPr>
            <a:lvl3pPr lvl="2" algn="ctr">
              <a:lnSpc>
                <a:spcPct val="100000"/>
              </a:lnSpc>
              <a:spcBef>
                <a:spcPts val="0"/>
              </a:spcBef>
              <a:spcAft>
                <a:spcPts val="0"/>
              </a:spcAft>
              <a:buClr>
                <a:schemeClr val="accent1"/>
              </a:buClr>
              <a:buSzPts val="3600"/>
              <a:buNone/>
              <a:defRPr sz="7200" b="1">
                <a:solidFill>
                  <a:schemeClr val="accent1"/>
                </a:solidFill>
              </a:defRPr>
            </a:lvl3pPr>
            <a:lvl4pPr lvl="3" algn="ctr">
              <a:lnSpc>
                <a:spcPct val="100000"/>
              </a:lnSpc>
              <a:spcBef>
                <a:spcPts val="0"/>
              </a:spcBef>
              <a:spcAft>
                <a:spcPts val="0"/>
              </a:spcAft>
              <a:buClr>
                <a:schemeClr val="accent1"/>
              </a:buClr>
              <a:buSzPts val="3600"/>
              <a:buNone/>
              <a:defRPr sz="7200" b="1">
                <a:solidFill>
                  <a:schemeClr val="accent1"/>
                </a:solidFill>
              </a:defRPr>
            </a:lvl4pPr>
            <a:lvl5pPr lvl="4" algn="ctr">
              <a:lnSpc>
                <a:spcPct val="100000"/>
              </a:lnSpc>
              <a:spcBef>
                <a:spcPts val="0"/>
              </a:spcBef>
              <a:spcAft>
                <a:spcPts val="0"/>
              </a:spcAft>
              <a:buClr>
                <a:schemeClr val="accent1"/>
              </a:buClr>
              <a:buSzPts val="3600"/>
              <a:buNone/>
              <a:defRPr sz="7200" b="1">
                <a:solidFill>
                  <a:schemeClr val="accent1"/>
                </a:solidFill>
              </a:defRPr>
            </a:lvl5pPr>
            <a:lvl6pPr lvl="5" algn="ctr">
              <a:lnSpc>
                <a:spcPct val="100000"/>
              </a:lnSpc>
              <a:spcBef>
                <a:spcPts val="0"/>
              </a:spcBef>
              <a:spcAft>
                <a:spcPts val="0"/>
              </a:spcAft>
              <a:buClr>
                <a:schemeClr val="accent1"/>
              </a:buClr>
              <a:buSzPts val="3600"/>
              <a:buNone/>
              <a:defRPr sz="7200" b="1">
                <a:solidFill>
                  <a:schemeClr val="accent1"/>
                </a:solidFill>
              </a:defRPr>
            </a:lvl6pPr>
            <a:lvl7pPr lvl="6" algn="ctr">
              <a:lnSpc>
                <a:spcPct val="100000"/>
              </a:lnSpc>
              <a:spcBef>
                <a:spcPts val="0"/>
              </a:spcBef>
              <a:spcAft>
                <a:spcPts val="0"/>
              </a:spcAft>
              <a:buClr>
                <a:schemeClr val="accent1"/>
              </a:buClr>
              <a:buSzPts val="3600"/>
              <a:buNone/>
              <a:defRPr sz="7200" b="1">
                <a:solidFill>
                  <a:schemeClr val="accent1"/>
                </a:solidFill>
              </a:defRPr>
            </a:lvl7pPr>
            <a:lvl8pPr lvl="7" algn="ctr">
              <a:lnSpc>
                <a:spcPct val="100000"/>
              </a:lnSpc>
              <a:spcBef>
                <a:spcPts val="0"/>
              </a:spcBef>
              <a:spcAft>
                <a:spcPts val="0"/>
              </a:spcAft>
              <a:buClr>
                <a:schemeClr val="accent1"/>
              </a:buClr>
              <a:buSzPts val="3600"/>
              <a:buNone/>
              <a:defRPr sz="7200" b="1">
                <a:solidFill>
                  <a:schemeClr val="accent1"/>
                </a:solidFill>
              </a:defRPr>
            </a:lvl8pPr>
            <a:lvl9pPr lvl="8" algn="ctr">
              <a:lnSpc>
                <a:spcPct val="100000"/>
              </a:lnSpc>
              <a:spcBef>
                <a:spcPts val="0"/>
              </a:spcBef>
              <a:spcAft>
                <a:spcPts val="0"/>
              </a:spcAft>
              <a:buClr>
                <a:schemeClr val="accent1"/>
              </a:buClr>
              <a:buSzPts val="3600"/>
              <a:buNone/>
              <a:defRPr sz="7200" b="1">
                <a:solidFill>
                  <a:schemeClr val="accent1"/>
                </a:solidFill>
              </a:defRPr>
            </a:lvl9pPr>
          </a:lstStyle>
          <a:p>
            <a:endParaRPr/>
          </a:p>
        </p:txBody>
      </p:sp>
      <p:sp>
        <p:nvSpPr>
          <p:cNvPr id="972" name="Google Shape;972;p157"/>
          <p:cNvSpPr txBox="1">
            <a:spLocks noGrp="1"/>
          </p:cNvSpPr>
          <p:nvPr>
            <p:ph type="subTitle" idx="6"/>
          </p:nvPr>
        </p:nvSpPr>
        <p:spPr>
          <a:xfrm>
            <a:off x="9217301" y="3715250"/>
            <a:ext cx="7644000" cy="80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grpSp>
        <p:nvGrpSpPr>
          <p:cNvPr id="973" name="Google Shape;973;p157"/>
          <p:cNvGrpSpPr/>
          <p:nvPr/>
        </p:nvGrpSpPr>
        <p:grpSpPr>
          <a:xfrm>
            <a:off x="14218860" y="395945"/>
            <a:ext cx="3434256" cy="2541059"/>
            <a:chOff x="7109428" y="197972"/>
            <a:chExt cx="1717128" cy="1270529"/>
          </a:xfrm>
        </p:grpSpPr>
        <p:sp>
          <p:nvSpPr>
            <p:cNvPr id="974" name="Google Shape;974;p157"/>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75" name="Google Shape;975;p157"/>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7"/>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57"/>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8" name="Google Shape;978;p157"/>
            <p:cNvGrpSpPr/>
            <p:nvPr/>
          </p:nvGrpSpPr>
          <p:grpSpPr>
            <a:xfrm>
              <a:off x="8237833" y="339919"/>
              <a:ext cx="309215" cy="272430"/>
              <a:chOff x="3890683" y="1390057"/>
              <a:chExt cx="309215" cy="272430"/>
            </a:xfrm>
          </p:grpSpPr>
          <p:sp>
            <p:nvSpPr>
              <p:cNvPr id="979" name="Google Shape;979;p157"/>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0" name="Google Shape;980;p157"/>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1" name="Google Shape;981;p157"/>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982" name="Google Shape;982;p157"/>
            <p:cNvGrpSpPr/>
            <p:nvPr/>
          </p:nvGrpSpPr>
          <p:grpSpPr>
            <a:xfrm flipH="1">
              <a:off x="7617675" y="339921"/>
              <a:ext cx="757996" cy="1065817"/>
              <a:chOff x="1580225" y="1798159"/>
              <a:chExt cx="757996" cy="1065817"/>
            </a:xfrm>
          </p:grpSpPr>
          <p:sp>
            <p:nvSpPr>
              <p:cNvPr id="983" name="Google Shape;983;p157"/>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4" name="Google Shape;984;p157"/>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5" name="Google Shape;985;p157"/>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6" name="Google Shape;986;p157"/>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7" name="Google Shape;987;p157"/>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8" name="Google Shape;988;p157"/>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9"/>
        <p:cNvGrpSpPr/>
        <p:nvPr/>
      </p:nvGrpSpPr>
      <p:grpSpPr>
        <a:xfrm>
          <a:off x="0" y="0"/>
          <a:ext cx="0" cy="0"/>
          <a:chOff x="0" y="0"/>
          <a:chExt cx="0" cy="0"/>
        </a:xfrm>
      </p:grpSpPr>
      <p:sp>
        <p:nvSpPr>
          <p:cNvPr id="990" name="Google Shape;990;p158"/>
          <p:cNvSpPr txBox="1">
            <a:spLocks noGrp="1"/>
          </p:cNvSpPr>
          <p:nvPr>
            <p:ph type="title"/>
          </p:nvPr>
        </p:nvSpPr>
        <p:spPr>
          <a:xfrm flipH="1">
            <a:off x="2907050" y="3117026"/>
            <a:ext cx="5088600" cy="1145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600"/>
              <a:buNone/>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a:endParaRPr/>
          </a:p>
        </p:txBody>
      </p:sp>
      <p:sp>
        <p:nvSpPr>
          <p:cNvPr id="991" name="Google Shape;991;p158"/>
          <p:cNvSpPr txBox="1">
            <a:spLocks noGrp="1"/>
          </p:cNvSpPr>
          <p:nvPr>
            <p:ph type="subTitle" idx="1"/>
          </p:nvPr>
        </p:nvSpPr>
        <p:spPr>
          <a:xfrm flipH="1">
            <a:off x="2907050" y="4366026"/>
            <a:ext cx="5088600" cy="2779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500"/>
              <a:buNone/>
              <a:defRPr sz="3000"/>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grpSp>
        <p:nvGrpSpPr>
          <p:cNvPr id="992" name="Google Shape;992;p158"/>
          <p:cNvGrpSpPr/>
          <p:nvPr/>
        </p:nvGrpSpPr>
        <p:grpSpPr>
          <a:xfrm flipH="1">
            <a:off x="650803" y="486561"/>
            <a:ext cx="16986400" cy="9313877"/>
            <a:chOff x="342228" y="310413"/>
            <a:chExt cx="8493200" cy="4656938"/>
          </a:xfrm>
        </p:grpSpPr>
        <p:grpSp>
          <p:nvGrpSpPr>
            <p:cNvPr id="993" name="Google Shape;993;p158"/>
            <p:cNvGrpSpPr/>
            <p:nvPr/>
          </p:nvGrpSpPr>
          <p:grpSpPr>
            <a:xfrm>
              <a:off x="7068466" y="310413"/>
              <a:ext cx="1766962" cy="1289191"/>
              <a:chOff x="7220866" y="310413"/>
              <a:chExt cx="1766962" cy="1289191"/>
            </a:xfrm>
          </p:grpSpPr>
          <p:grpSp>
            <p:nvGrpSpPr>
              <p:cNvPr id="994" name="Google Shape;994;p158"/>
              <p:cNvGrpSpPr/>
              <p:nvPr/>
            </p:nvGrpSpPr>
            <p:grpSpPr>
              <a:xfrm>
                <a:off x="7855428" y="310413"/>
                <a:ext cx="1132400" cy="1124818"/>
                <a:chOff x="2399528" y="668550"/>
                <a:chExt cx="1132400" cy="1124818"/>
              </a:xfrm>
            </p:grpSpPr>
            <p:sp>
              <p:nvSpPr>
                <p:cNvPr id="995" name="Google Shape;995;p158"/>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96" name="Google Shape;996;p158"/>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97" name="Google Shape;997;p158"/>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98" name="Google Shape;998;p158"/>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99" name="Google Shape;999;p158"/>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00" name="Google Shape;1000;p158"/>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01" name="Google Shape;1001;p158"/>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02" name="Google Shape;1002;p158"/>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1003" name="Google Shape;1003;p158"/>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04" name="Google Shape;1004;p158"/>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58"/>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58"/>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58"/>
            <p:cNvGrpSpPr/>
            <p:nvPr/>
          </p:nvGrpSpPr>
          <p:grpSpPr>
            <a:xfrm>
              <a:off x="342228" y="3696822"/>
              <a:ext cx="1266243" cy="1270529"/>
              <a:chOff x="7109428" y="197972"/>
              <a:chExt cx="1266243" cy="1270529"/>
            </a:xfrm>
          </p:grpSpPr>
          <p:sp>
            <p:nvSpPr>
              <p:cNvPr id="1008" name="Google Shape;1008;p158"/>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09" name="Google Shape;1009;p158"/>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58"/>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158"/>
              <p:cNvGrpSpPr/>
              <p:nvPr/>
            </p:nvGrpSpPr>
            <p:grpSpPr>
              <a:xfrm flipH="1">
                <a:off x="7617675" y="339921"/>
                <a:ext cx="757996" cy="1065817"/>
                <a:chOff x="1580225" y="1798159"/>
                <a:chExt cx="757996" cy="1065817"/>
              </a:xfrm>
            </p:grpSpPr>
            <p:sp>
              <p:nvSpPr>
                <p:cNvPr id="1012" name="Google Shape;1012;p158"/>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13" name="Google Shape;1013;p158"/>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14" name="Google Shape;1014;p158"/>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15" name="Google Shape;1015;p158"/>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16" name="Google Shape;1016;p158"/>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17" name="Google Shape;1017;p158"/>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grpSp>
        <p:nvGrpSpPr>
          <p:cNvPr id="1018" name="Google Shape;1018;p158"/>
          <p:cNvGrpSpPr/>
          <p:nvPr/>
        </p:nvGrpSpPr>
        <p:grpSpPr>
          <a:xfrm flipH="1">
            <a:off x="14334263" y="1525342"/>
            <a:ext cx="1336689" cy="1422982"/>
            <a:chOff x="857090" y="686470"/>
            <a:chExt cx="668345" cy="711491"/>
          </a:xfrm>
        </p:grpSpPr>
        <p:sp>
          <p:nvSpPr>
            <p:cNvPr id="1019" name="Google Shape;1019;p158"/>
            <p:cNvSpPr/>
            <p:nvPr/>
          </p:nvSpPr>
          <p:spPr>
            <a:xfrm rot="-2500393">
              <a:off x="882428" y="1141321"/>
              <a:ext cx="285866" cy="18501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58"/>
            <p:cNvSpPr/>
            <p:nvPr/>
          </p:nvSpPr>
          <p:spPr>
            <a:xfrm rot="2753945">
              <a:off x="1216604" y="760972"/>
              <a:ext cx="285848" cy="18504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1" name="Google Shape;1021;p158"/>
            <p:cNvGrpSpPr/>
            <p:nvPr/>
          </p:nvGrpSpPr>
          <p:grpSpPr>
            <a:xfrm>
              <a:off x="966613" y="860271"/>
              <a:ext cx="227022" cy="200116"/>
              <a:chOff x="1603713" y="1935899"/>
              <a:chExt cx="227022" cy="200116"/>
            </a:xfrm>
          </p:grpSpPr>
          <p:sp>
            <p:nvSpPr>
              <p:cNvPr id="1022" name="Google Shape;1022;p158"/>
              <p:cNvSpPr/>
              <p:nvPr/>
            </p:nvSpPr>
            <p:spPr>
              <a:xfrm>
                <a:off x="1674805" y="1954604"/>
                <a:ext cx="155930" cy="181411"/>
              </a:xfrm>
              <a:custGeom>
                <a:avLst/>
                <a:gdLst/>
                <a:ahLst/>
                <a:cxnLst/>
                <a:rect l="l" t="t" r="r" b="b"/>
                <a:pathLst>
                  <a:path w="5477" h="6372" extrusionOk="0">
                    <a:moveTo>
                      <a:pt x="3254" y="1"/>
                    </a:moveTo>
                    <a:lnTo>
                      <a:pt x="1" y="6164"/>
                    </a:lnTo>
                    <a:cubicBezTo>
                      <a:pt x="418" y="6303"/>
                      <a:pt x="846" y="6372"/>
                      <a:pt x="1271" y="6372"/>
                    </a:cubicBezTo>
                    <a:cubicBezTo>
                      <a:pt x="2036" y="6372"/>
                      <a:pt x="2789" y="6148"/>
                      <a:pt x="3437" y="5706"/>
                    </a:cubicBezTo>
                    <a:cubicBezTo>
                      <a:pt x="5133" y="4560"/>
                      <a:pt x="5477" y="1467"/>
                      <a:pt x="32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23" name="Google Shape;1023;p158"/>
              <p:cNvSpPr/>
              <p:nvPr/>
            </p:nvSpPr>
            <p:spPr>
              <a:xfrm>
                <a:off x="1646761" y="1940910"/>
                <a:ext cx="120713" cy="189212"/>
              </a:xfrm>
              <a:custGeom>
                <a:avLst/>
                <a:gdLst/>
                <a:ahLst/>
                <a:cxnLst/>
                <a:rect l="l" t="t" r="r" b="b"/>
                <a:pathLst>
                  <a:path w="4240" h="6646" extrusionOk="0">
                    <a:moveTo>
                      <a:pt x="3231" y="1"/>
                    </a:moveTo>
                    <a:lnTo>
                      <a:pt x="1" y="6141"/>
                    </a:lnTo>
                    <a:cubicBezTo>
                      <a:pt x="298" y="6347"/>
                      <a:pt x="642" y="6531"/>
                      <a:pt x="986" y="6645"/>
                    </a:cubicBezTo>
                    <a:lnTo>
                      <a:pt x="4239" y="482"/>
                    </a:lnTo>
                    <a:cubicBezTo>
                      <a:pt x="4102" y="390"/>
                      <a:pt x="3964" y="322"/>
                      <a:pt x="3827" y="253"/>
                    </a:cubicBezTo>
                    <a:cubicBezTo>
                      <a:pt x="3621" y="138"/>
                      <a:pt x="3437" y="70"/>
                      <a:pt x="32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24" name="Google Shape;1024;p158"/>
              <p:cNvSpPr/>
              <p:nvPr/>
            </p:nvSpPr>
            <p:spPr>
              <a:xfrm>
                <a:off x="1603713" y="1935899"/>
                <a:ext cx="135062" cy="179873"/>
              </a:xfrm>
              <a:custGeom>
                <a:avLst/>
                <a:gdLst/>
                <a:ahLst/>
                <a:cxnLst/>
                <a:rect l="l" t="t" r="r" b="b"/>
                <a:pathLst>
                  <a:path w="4744" h="6318" extrusionOk="0">
                    <a:moveTo>
                      <a:pt x="3641" y="0"/>
                    </a:moveTo>
                    <a:cubicBezTo>
                      <a:pt x="1858" y="0"/>
                      <a:pt x="267" y="1363"/>
                      <a:pt x="115" y="3247"/>
                    </a:cubicBezTo>
                    <a:cubicBezTo>
                      <a:pt x="0" y="4438"/>
                      <a:pt x="550" y="5607"/>
                      <a:pt x="1513" y="6317"/>
                    </a:cubicBezTo>
                    <a:lnTo>
                      <a:pt x="4743" y="177"/>
                    </a:lnTo>
                    <a:cubicBezTo>
                      <a:pt x="4375" y="57"/>
                      <a:pt x="4004" y="0"/>
                      <a:pt x="36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25"/>
        <p:cNvGrpSpPr/>
        <p:nvPr/>
      </p:nvGrpSpPr>
      <p:grpSpPr>
        <a:xfrm>
          <a:off x="0" y="0"/>
          <a:ext cx="0" cy="0"/>
          <a:chOff x="0" y="0"/>
          <a:chExt cx="0" cy="0"/>
        </a:xfrm>
      </p:grpSpPr>
      <p:sp>
        <p:nvSpPr>
          <p:cNvPr id="1026" name="Google Shape;1026;p159"/>
          <p:cNvSpPr txBox="1">
            <a:spLocks noGrp="1"/>
          </p:cNvSpPr>
          <p:nvPr>
            <p:ph type="title"/>
          </p:nvPr>
        </p:nvSpPr>
        <p:spPr>
          <a:xfrm>
            <a:off x="9144251" y="2205041"/>
            <a:ext cx="77172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27" name="Google Shape;1027;p159"/>
          <p:cNvSpPr txBox="1">
            <a:spLocks noGrp="1"/>
          </p:cNvSpPr>
          <p:nvPr>
            <p:ph type="body" idx="1"/>
          </p:nvPr>
        </p:nvSpPr>
        <p:spPr>
          <a:xfrm>
            <a:off x="9144251" y="3449640"/>
            <a:ext cx="7717200" cy="4756200"/>
          </a:xfrm>
          <a:prstGeom prst="rect">
            <a:avLst/>
          </a:prstGeom>
          <a:noFill/>
          <a:ln>
            <a:noFill/>
          </a:ln>
        </p:spPr>
        <p:txBody>
          <a:bodyPr spcFirstLastPara="1" wrap="square" lIns="91425" tIns="91425" rIns="91425" bIns="91425" anchor="t" anchorCtr="0">
            <a:noAutofit/>
          </a:bodyPr>
          <a:lstStyle>
            <a:lvl1pPr marL="457200" lvl="0" indent="-323850" algn="l">
              <a:lnSpc>
                <a:spcPct val="100000"/>
              </a:lnSpc>
              <a:spcBef>
                <a:spcPts val="0"/>
              </a:spcBef>
              <a:spcAft>
                <a:spcPts val="0"/>
              </a:spcAft>
              <a:buClr>
                <a:srgbClr val="434343"/>
              </a:buClr>
              <a:buSzPts val="1500"/>
              <a:buAutoNum type="arabicPeriod"/>
              <a:defRPr sz="3000"/>
            </a:lvl1pPr>
            <a:lvl2pPr marL="914400" lvl="1" indent="-323850" algn="l">
              <a:lnSpc>
                <a:spcPct val="100000"/>
              </a:lnSpc>
              <a:spcBef>
                <a:spcPts val="0"/>
              </a:spcBef>
              <a:spcAft>
                <a:spcPts val="0"/>
              </a:spcAft>
              <a:buClr>
                <a:srgbClr val="434343"/>
              </a:buClr>
              <a:buSzPts val="1500"/>
              <a:buFont typeface="Roboto Condensed Light"/>
              <a:buAutoNum type="alphaLcPeriod"/>
              <a:defRPr sz="3000"/>
            </a:lvl2pPr>
            <a:lvl3pPr marL="1371600" lvl="2" indent="-323850" algn="l">
              <a:lnSpc>
                <a:spcPct val="100000"/>
              </a:lnSpc>
              <a:spcBef>
                <a:spcPts val="0"/>
              </a:spcBef>
              <a:spcAft>
                <a:spcPts val="0"/>
              </a:spcAft>
              <a:buClr>
                <a:srgbClr val="434343"/>
              </a:buClr>
              <a:buSzPts val="1500"/>
              <a:buFont typeface="Roboto Condensed Light"/>
              <a:buAutoNum type="romanLcPeriod"/>
              <a:defRPr sz="3000"/>
            </a:lvl3pPr>
            <a:lvl4pPr marL="1828800" lvl="3" indent="-323850" algn="l">
              <a:lnSpc>
                <a:spcPct val="100000"/>
              </a:lnSpc>
              <a:spcBef>
                <a:spcPts val="0"/>
              </a:spcBef>
              <a:spcAft>
                <a:spcPts val="0"/>
              </a:spcAft>
              <a:buClr>
                <a:srgbClr val="434343"/>
              </a:buClr>
              <a:buSzPts val="1500"/>
              <a:buFont typeface="Roboto Condensed Light"/>
              <a:buAutoNum type="arabicPeriod"/>
              <a:defRPr sz="3000"/>
            </a:lvl4pPr>
            <a:lvl5pPr marL="2286000" lvl="4" indent="-323850" algn="l">
              <a:lnSpc>
                <a:spcPct val="100000"/>
              </a:lnSpc>
              <a:spcBef>
                <a:spcPts val="0"/>
              </a:spcBef>
              <a:spcAft>
                <a:spcPts val="0"/>
              </a:spcAft>
              <a:buClr>
                <a:srgbClr val="434343"/>
              </a:buClr>
              <a:buSzPts val="1500"/>
              <a:buFont typeface="Roboto Condensed Light"/>
              <a:buAutoNum type="alphaLcPeriod"/>
              <a:defRPr sz="3000"/>
            </a:lvl5pPr>
            <a:lvl6pPr marL="2743200" lvl="5" indent="-323850" algn="l">
              <a:lnSpc>
                <a:spcPct val="100000"/>
              </a:lnSpc>
              <a:spcBef>
                <a:spcPts val="0"/>
              </a:spcBef>
              <a:spcAft>
                <a:spcPts val="0"/>
              </a:spcAft>
              <a:buClr>
                <a:srgbClr val="434343"/>
              </a:buClr>
              <a:buSzPts val="1500"/>
              <a:buFont typeface="Roboto Condensed Light"/>
              <a:buAutoNum type="romanLcPeriod"/>
              <a:defRPr sz="3000"/>
            </a:lvl6pPr>
            <a:lvl7pPr marL="3200400" lvl="6" indent="-323850" algn="l">
              <a:lnSpc>
                <a:spcPct val="100000"/>
              </a:lnSpc>
              <a:spcBef>
                <a:spcPts val="0"/>
              </a:spcBef>
              <a:spcAft>
                <a:spcPts val="0"/>
              </a:spcAft>
              <a:buClr>
                <a:srgbClr val="434343"/>
              </a:buClr>
              <a:buSzPts val="1500"/>
              <a:buFont typeface="Roboto Condensed Light"/>
              <a:buAutoNum type="arabicPeriod"/>
              <a:defRPr sz="3000"/>
            </a:lvl7pPr>
            <a:lvl8pPr marL="3657600" lvl="7" indent="-323850" algn="l">
              <a:lnSpc>
                <a:spcPct val="100000"/>
              </a:lnSpc>
              <a:spcBef>
                <a:spcPts val="0"/>
              </a:spcBef>
              <a:spcAft>
                <a:spcPts val="0"/>
              </a:spcAft>
              <a:buClr>
                <a:srgbClr val="434343"/>
              </a:buClr>
              <a:buSzPts val="1500"/>
              <a:buFont typeface="Roboto Condensed Light"/>
              <a:buAutoNum type="alphaLcPeriod"/>
              <a:defRPr sz="3000"/>
            </a:lvl8pPr>
            <a:lvl9pPr marL="4114800" lvl="8" indent="-323850" algn="l">
              <a:lnSpc>
                <a:spcPct val="100000"/>
              </a:lnSpc>
              <a:spcBef>
                <a:spcPts val="0"/>
              </a:spcBef>
              <a:spcAft>
                <a:spcPts val="0"/>
              </a:spcAft>
              <a:buClr>
                <a:srgbClr val="434343"/>
              </a:buClr>
              <a:buSzPts val="1500"/>
              <a:buFont typeface="Roboto Condensed Light"/>
              <a:buAutoNum type="romanLcPeriod"/>
              <a:defRPr sz="3000"/>
            </a:lvl9pPr>
          </a:lstStyle>
          <a:p>
            <a:endParaRPr/>
          </a:p>
        </p:txBody>
      </p:sp>
      <p:grpSp>
        <p:nvGrpSpPr>
          <p:cNvPr id="1028" name="Google Shape;1028;p159"/>
          <p:cNvGrpSpPr/>
          <p:nvPr/>
        </p:nvGrpSpPr>
        <p:grpSpPr>
          <a:xfrm>
            <a:off x="676917" y="742543"/>
            <a:ext cx="16934170" cy="8801914"/>
            <a:chOff x="119418" y="491845"/>
            <a:chExt cx="8467085" cy="4400957"/>
          </a:xfrm>
        </p:grpSpPr>
        <p:sp>
          <p:nvSpPr>
            <p:cNvPr id="1029" name="Google Shape;1029;p159"/>
            <p:cNvSpPr/>
            <p:nvPr/>
          </p:nvSpPr>
          <p:spPr>
            <a:xfrm rot="659822">
              <a:off x="8184146" y="525334"/>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1030" name="Google Shape;1030;p159"/>
            <p:cNvGrpSpPr/>
            <p:nvPr/>
          </p:nvGrpSpPr>
          <p:grpSpPr>
            <a:xfrm rot="2552886">
              <a:off x="7854961" y="821528"/>
              <a:ext cx="631326" cy="284342"/>
              <a:chOff x="3929266" y="1226037"/>
              <a:chExt cx="631334" cy="284345"/>
            </a:xfrm>
          </p:grpSpPr>
          <p:sp>
            <p:nvSpPr>
              <p:cNvPr id="1031" name="Google Shape;1031;p159"/>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59"/>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 name="Google Shape;1033;p159"/>
            <p:cNvGrpSpPr/>
            <p:nvPr/>
          </p:nvGrpSpPr>
          <p:grpSpPr>
            <a:xfrm>
              <a:off x="119418" y="3221569"/>
              <a:ext cx="1667766" cy="1671234"/>
              <a:chOff x="119418" y="3221569"/>
              <a:chExt cx="1667766" cy="1671234"/>
            </a:xfrm>
          </p:grpSpPr>
          <p:grpSp>
            <p:nvGrpSpPr>
              <p:cNvPr id="1034" name="Google Shape;1034;p159"/>
              <p:cNvGrpSpPr/>
              <p:nvPr/>
            </p:nvGrpSpPr>
            <p:grpSpPr>
              <a:xfrm>
                <a:off x="487592" y="3704885"/>
                <a:ext cx="908163" cy="803080"/>
                <a:chOff x="2340166" y="2044486"/>
                <a:chExt cx="742327" cy="656433"/>
              </a:xfrm>
            </p:grpSpPr>
            <p:sp>
              <p:nvSpPr>
                <p:cNvPr id="1035" name="Google Shape;1035;p159"/>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36" name="Google Shape;1036;p159"/>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37" name="Google Shape;1037;p159"/>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38" name="Google Shape;1038;p159"/>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39" name="Google Shape;1039;p159"/>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0" name="Google Shape;1040;p159"/>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1" name="Google Shape;1041;p159"/>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2" name="Google Shape;1042;p159"/>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3" name="Google Shape;1043;p159"/>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4" name="Google Shape;1044;p159"/>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5" name="Google Shape;1045;p159"/>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6" name="Google Shape;1046;p159"/>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7" name="Google Shape;1047;p159"/>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8" name="Google Shape;1048;p159"/>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9" name="Google Shape;1049;p159"/>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50" name="Google Shape;1050;p159"/>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51" name="Google Shape;1051;p159"/>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52" name="Google Shape;1052;p159"/>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53" name="Google Shape;1053;p159"/>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54" name="Google Shape;1054;p159"/>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1055" name="Google Shape;1055;p159"/>
              <p:cNvGrpSpPr/>
              <p:nvPr/>
            </p:nvGrpSpPr>
            <p:grpSpPr>
              <a:xfrm rot="-2700000">
                <a:off x="184360" y="3344515"/>
                <a:ext cx="511607" cy="395600"/>
                <a:chOff x="3804263" y="1648281"/>
                <a:chExt cx="511612" cy="395603"/>
              </a:xfrm>
            </p:grpSpPr>
            <p:sp>
              <p:nvSpPr>
                <p:cNvPr id="1056" name="Google Shape;1056;p159"/>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59"/>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 name="Google Shape;1058;p159"/>
              <p:cNvGrpSpPr/>
              <p:nvPr/>
            </p:nvGrpSpPr>
            <p:grpSpPr>
              <a:xfrm rot="5695668" flipH="1">
                <a:off x="1276727" y="4387175"/>
                <a:ext cx="541879" cy="434091"/>
                <a:chOff x="3766051" y="1621084"/>
                <a:chExt cx="541881" cy="434093"/>
              </a:xfrm>
            </p:grpSpPr>
            <p:sp>
              <p:nvSpPr>
                <p:cNvPr id="1059" name="Google Shape;1059;p159"/>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59"/>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61"/>
        <p:cNvGrpSpPr/>
        <p:nvPr/>
      </p:nvGrpSpPr>
      <p:grpSpPr>
        <a:xfrm>
          <a:off x="0" y="0"/>
          <a:ext cx="0" cy="0"/>
          <a:chOff x="0" y="0"/>
          <a:chExt cx="0" cy="0"/>
        </a:xfrm>
      </p:grpSpPr>
      <p:sp>
        <p:nvSpPr>
          <p:cNvPr id="1062" name="Google Shape;1062;p160"/>
          <p:cNvSpPr txBox="1">
            <a:spLocks noGrp="1"/>
          </p:cNvSpPr>
          <p:nvPr>
            <p:ph type="body" idx="1"/>
          </p:nvPr>
        </p:nvSpPr>
        <p:spPr>
          <a:xfrm>
            <a:off x="8578451" y="2773350"/>
            <a:ext cx="8283000" cy="6840600"/>
          </a:xfrm>
          <a:prstGeom prst="rect">
            <a:avLst/>
          </a:prstGeom>
          <a:noFill/>
          <a:ln>
            <a:noFill/>
          </a:ln>
        </p:spPr>
        <p:txBody>
          <a:bodyPr spcFirstLastPara="1" wrap="square" lIns="91425" tIns="91425" rIns="91425" bIns="91425" anchor="t" anchorCtr="0">
            <a:noAutofit/>
          </a:bodyPr>
          <a:lstStyle>
            <a:lvl1pPr marL="457200" lvl="0" indent="-323850" algn="l">
              <a:lnSpc>
                <a:spcPct val="100000"/>
              </a:lnSpc>
              <a:spcBef>
                <a:spcPts val="0"/>
              </a:spcBef>
              <a:spcAft>
                <a:spcPts val="0"/>
              </a:spcAft>
              <a:buSzPts val="1500"/>
              <a:buAutoNum type="arabicPeriod"/>
              <a:defRPr sz="3000"/>
            </a:lvl1pPr>
            <a:lvl2pPr marL="914400" lvl="1" indent="-323850" algn="l">
              <a:lnSpc>
                <a:spcPct val="100000"/>
              </a:lnSpc>
              <a:spcBef>
                <a:spcPts val="0"/>
              </a:spcBef>
              <a:spcAft>
                <a:spcPts val="0"/>
              </a:spcAft>
              <a:buClr>
                <a:srgbClr val="434343"/>
              </a:buClr>
              <a:buSzPts val="1500"/>
              <a:buFont typeface="Roboto Condensed Light"/>
              <a:buAutoNum type="alphaLcPeriod"/>
              <a:defRPr sz="3000"/>
            </a:lvl2pPr>
            <a:lvl3pPr marL="1371600" lvl="2" indent="-323850" algn="l">
              <a:lnSpc>
                <a:spcPct val="100000"/>
              </a:lnSpc>
              <a:spcBef>
                <a:spcPts val="0"/>
              </a:spcBef>
              <a:spcAft>
                <a:spcPts val="0"/>
              </a:spcAft>
              <a:buClr>
                <a:srgbClr val="434343"/>
              </a:buClr>
              <a:buSzPts val="1500"/>
              <a:buFont typeface="Roboto Condensed Light"/>
              <a:buAutoNum type="romanLcPeriod"/>
              <a:defRPr sz="3000"/>
            </a:lvl3pPr>
            <a:lvl4pPr marL="1828800" lvl="3" indent="-323850" algn="l">
              <a:lnSpc>
                <a:spcPct val="100000"/>
              </a:lnSpc>
              <a:spcBef>
                <a:spcPts val="0"/>
              </a:spcBef>
              <a:spcAft>
                <a:spcPts val="0"/>
              </a:spcAft>
              <a:buClr>
                <a:srgbClr val="434343"/>
              </a:buClr>
              <a:buSzPts val="1500"/>
              <a:buFont typeface="Roboto Condensed Light"/>
              <a:buAutoNum type="arabicPeriod"/>
              <a:defRPr sz="3000"/>
            </a:lvl4pPr>
            <a:lvl5pPr marL="2286000" lvl="4" indent="-323850" algn="l">
              <a:lnSpc>
                <a:spcPct val="100000"/>
              </a:lnSpc>
              <a:spcBef>
                <a:spcPts val="0"/>
              </a:spcBef>
              <a:spcAft>
                <a:spcPts val="0"/>
              </a:spcAft>
              <a:buClr>
                <a:srgbClr val="434343"/>
              </a:buClr>
              <a:buSzPts val="1500"/>
              <a:buFont typeface="Roboto Condensed Light"/>
              <a:buAutoNum type="alphaLcPeriod"/>
              <a:defRPr sz="3000"/>
            </a:lvl5pPr>
            <a:lvl6pPr marL="2743200" lvl="5" indent="-323850" algn="l">
              <a:lnSpc>
                <a:spcPct val="100000"/>
              </a:lnSpc>
              <a:spcBef>
                <a:spcPts val="0"/>
              </a:spcBef>
              <a:spcAft>
                <a:spcPts val="0"/>
              </a:spcAft>
              <a:buClr>
                <a:srgbClr val="434343"/>
              </a:buClr>
              <a:buSzPts val="1500"/>
              <a:buFont typeface="Roboto Condensed Light"/>
              <a:buAutoNum type="romanLcPeriod"/>
              <a:defRPr sz="3000"/>
            </a:lvl6pPr>
            <a:lvl7pPr marL="3200400" lvl="6" indent="-323850" algn="l">
              <a:lnSpc>
                <a:spcPct val="100000"/>
              </a:lnSpc>
              <a:spcBef>
                <a:spcPts val="0"/>
              </a:spcBef>
              <a:spcAft>
                <a:spcPts val="0"/>
              </a:spcAft>
              <a:buClr>
                <a:srgbClr val="434343"/>
              </a:buClr>
              <a:buSzPts val="1500"/>
              <a:buFont typeface="Roboto Condensed Light"/>
              <a:buAutoNum type="arabicPeriod"/>
              <a:defRPr sz="3000"/>
            </a:lvl7pPr>
            <a:lvl8pPr marL="3657600" lvl="7" indent="-323850" algn="l">
              <a:lnSpc>
                <a:spcPct val="100000"/>
              </a:lnSpc>
              <a:spcBef>
                <a:spcPts val="0"/>
              </a:spcBef>
              <a:spcAft>
                <a:spcPts val="0"/>
              </a:spcAft>
              <a:buClr>
                <a:srgbClr val="434343"/>
              </a:buClr>
              <a:buSzPts val="1500"/>
              <a:buFont typeface="Roboto Condensed Light"/>
              <a:buAutoNum type="alphaLcPeriod"/>
              <a:defRPr sz="3000"/>
            </a:lvl8pPr>
            <a:lvl9pPr marL="4114800" lvl="8" indent="-323850" algn="l">
              <a:lnSpc>
                <a:spcPct val="100000"/>
              </a:lnSpc>
              <a:spcBef>
                <a:spcPts val="0"/>
              </a:spcBef>
              <a:spcAft>
                <a:spcPts val="0"/>
              </a:spcAft>
              <a:buClr>
                <a:srgbClr val="434343"/>
              </a:buClr>
              <a:buSzPts val="1500"/>
              <a:buFont typeface="Roboto Condensed Light"/>
              <a:buAutoNum type="romanLcPeriod"/>
              <a:defRPr sz="3000"/>
            </a:lvl9pPr>
          </a:lstStyle>
          <a:p>
            <a:endParaRPr/>
          </a:p>
        </p:txBody>
      </p:sp>
      <p:sp>
        <p:nvSpPr>
          <p:cNvPr id="1063" name="Google Shape;1063;p160"/>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64" name="Google Shape;1064;p160"/>
          <p:cNvSpPr txBox="1">
            <a:spLocks noGrp="1"/>
          </p:cNvSpPr>
          <p:nvPr>
            <p:ph type="body" idx="2"/>
          </p:nvPr>
        </p:nvSpPr>
        <p:spPr>
          <a:xfrm>
            <a:off x="1426451" y="2690550"/>
            <a:ext cx="6556200" cy="6923400"/>
          </a:xfrm>
          <a:prstGeom prst="rect">
            <a:avLst/>
          </a:prstGeom>
          <a:noFill/>
          <a:ln>
            <a:noFill/>
          </a:ln>
        </p:spPr>
        <p:txBody>
          <a:bodyPr spcFirstLastPara="1" wrap="square" lIns="91425" tIns="91425" rIns="91425" bIns="91425" anchor="t" anchorCtr="0">
            <a:noAutofit/>
          </a:bodyPr>
          <a:lstStyle>
            <a:lvl1pPr marL="457200" lvl="0" indent="-323850" algn="l">
              <a:lnSpc>
                <a:spcPct val="100000"/>
              </a:lnSpc>
              <a:spcBef>
                <a:spcPts val="0"/>
              </a:spcBef>
              <a:spcAft>
                <a:spcPts val="0"/>
              </a:spcAft>
              <a:buSzPts val="1500"/>
              <a:buAutoNum type="arabicPeriod"/>
              <a:defRPr sz="3000"/>
            </a:lvl1pPr>
            <a:lvl2pPr marL="914400" lvl="1" indent="-323850" algn="l">
              <a:lnSpc>
                <a:spcPct val="100000"/>
              </a:lnSpc>
              <a:spcBef>
                <a:spcPts val="0"/>
              </a:spcBef>
              <a:spcAft>
                <a:spcPts val="0"/>
              </a:spcAft>
              <a:buClr>
                <a:srgbClr val="434343"/>
              </a:buClr>
              <a:buSzPts val="1500"/>
              <a:buFont typeface="Roboto Condensed Light"/>
              <a:buAutoNum type="alphaLcPeriod"/>
              <a:defRPr sz="3000"/>
            </a:lvl2pPr>
            <a:lvl3pPr marL="1371600" lvl="2" indent="-323850" algn="l">
              <a:lnSpc>
                <a:spcPct val="100000"/>
              </a:lnSpc>
              <a:spcBef>
                <a:spcPts val="0"/>
              </a:spcBef>
              <a:spcAft>
                <a:spcPts val="0"/>
              </a:spcAft>
              <a:buClr>
                <a:srgbClr val="434343"/>
              </a:buClr>
              <a:buSzPts val="1500"/>
              <a:buFont typeface="Roboto Condensed Light"/>
              <a:buAutoNum type="romanLcPeriod"/>
              <a:defRPr sz="3000"/>
            </a:lvl3pPr>
            <a:lvl4pPr marL="1828800" lvl="3" indent="-323850" algn="l">
              <a:lnSpc>
                <a:spcPct val="100000"/>
              </a:lnSpc>
              <a:spcBef>
                <a:spcPts val="0"/>
              </a:spcBef>
              <a:spcAft>
                <a:spcPts val="0"/>
              </a:spcAft>
              <a:buClr>
                <a:srgbClr val="434343"/>
              </a:buClr>
              <a:buSzPts val="1500"/>
              <a:buFont typeface="Roboto Condensed Light"/>
              <a:buAutoNum type="arabicPeriod"/>
              <a:defRPr sz="3000"/>
            </a:lvl4pPr>
            <a:lvl5pPr marL="2286000" lvl="4" indent="-323850" algn="l">
              <a:lnSpc>
                <a:spcPct val="100000"/>
              </a:lnSpc>
              <a:spcBef>
                <a:spcPts val="0"/>
              </a:spcBef>
              <a:spcAft>
                <a:spcPts val="0"/>
              </a:spcAft>
              <a:buClr>
                <a:srgbClr val="434343"/>
              </a:buClr>
              <a:buSzPts val="1500"/>
              <a:buFont typeface="Roboto Condensed Light"/>
              <a:buAutoNum type="alphaLcPeriod"/>
              <a:defRPr sz="3000"/>
            </a:lvl5pPr>
            <a:lvl6pPr marL="2743200" lvl="5" indent="-323850" algn="l">
              <a:lnSpc>
                <a:spcPct val="100000"/>
              </a:lnSpc>
              <a:spcBef>
                <a:spcPts val="0"/>
              </a:spcBef>
              <a:spcAft>
                <a:spcPts val="0"/>
              </a:spcAft>
              <a:buClr>
                <a:srgbClr val="434343"/>
              </a:buClr>
              <a:buSzPts val="1500"/>
              <a:buFont typeface="Roboto Condensed Light"/>
              <a:buAutoNum type="romanLcPeriod"/>
              <a:defRPr sz="3000"/>
            </a:lvl6pPr>
            <a:lvl7pPr marL="3200400" lvl="6" indent="-323850" algn="l">
              <a:lnSpc>
                <a:spcPct val="100000"/>
              </a:lnSpc>
              <a:spcBef>
                <a:spcPts val="0"/>
              </a:spcBef>
              <a:spcAft>
                <a:spcPts val="0"/>
              </a:spcAft>
              <a:buClr>
                <a:srgbClr val="434343"/>
              </a:buClr>
              <a:buSzPts val="1500"/>
              <a:buFont typeface="Roboto Condensed Light"/>
              <a:buAutoNum type="arabicPeriod"/>
              <a:defRPr sz="3000"/>
            </a:lvl7pPr>
            <a:lvl8pPr marL="3657600" lvl="7" indent="-323850" algn="l">
              <a:lnSpc>
                <a:spcPct val="100000"/>
              </a:lnSpc>
              <a:spcBef>
                <a:spcPts val="0"/>
              </a:spcBef>
              <a:spcAft>
                <a:spcPts val="0"/>
              </a:spcAft>
              <a:buClr>
                <a:srgbClr val="434343"/>
              </a:buClr>
              <a:buSzPts val="1500"/>
              <a:buFont typeface="Roboto Condensed Light"/>
              <a:buAutoNum type="alphaLcPeriod"/>
              <a:defRPr sz="3000"/>
            </a:lvl8pPr>
            <a:lvl9pPr marL="4114800" lvl="8" indent="-323850" algn="l">
              <a:lnSpc>
                <a:spcPct val="100000"/>
              </a:lnSpc>
              <a:spcBef>
                <a:spcPts val="0"/>
              </a:spcBef>
              <a:spcAft>
                <a:spcPts val="0"/>
              </a:spcAft>
              <a:buClr>
                <a:srgbClr val="434343"/>
              </a:buClr>
              <a:buSzPts val="1500"/>
              <a:buFont typeface="Roboto Condensed Light"/>
              <a:buAutoNum type="romanLcPeriod"/>
              <a:defRPr sz="3000"/>
            </a:lvl9pPr>
          </a:lstStyle>
          <a:p>
            <a:endParaRPr/>
          </a:p>
        </p:txBody>
      </p:sp>
      <p:grpSp>
        <p:nvGrpSpPr>
          <p:cNvPr id="1065" name="Google Shape;1065;p160"/>
          <p:cNvGrpSpPr/>
          <p:nvPr/>
        </p:nvGrpSpPr>
        <p:grpSpPr>
          <a:xfrm>
            <a:off x="14136935" y="620828"/>
            <a:ext cx="3533923" cy="3327642"/>
            <a:chOff x="7220866" y="310413"/>
            <a:chExt cx="1766962" cy="1663821"/>
          </a:xfrm>
        </p:grpSpPr>
        <p:grpSp>
          <p:nvGrpSpPr>
            <p:cNvPr id="1066" name="Google Shape;1066;p160"/>
            <p:cNvGrpSpPr/>
            <p:nvPr/>
          </p:nvGrpSpPr>
          <p:grpSpPr>
            <a:xfrm>
              <a:off x="7855428" y="310413"/>
              <a:ext cx="1132400" cy="1124818"/>
              <a:chOff x="2399528" y="668550"/>
              <a:chExt cx="1132400" cy="1124818"/>
            </a:xfrm>
          </p:grpSpPr>
          <p:sp>
            <p:nvSpPr>
              <p:cNvPr id="1067" name="Google Shape;1067;p160"/>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68" name="Google Shape;1068;p160"/>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69" name="Google Shape;1069;p160"/>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0" name="Google Shape;1070;p160"/>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1" name="Google Shape;1071;p160"/>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2" name="Google Shape;1072;p160"/>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3" name="Google Shape;1073;p160"/>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4" name="Google Shape;1074;p160"/>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1075" name="Google Shape;1075;p160"/>
            <p:cNvGrpSpPr/>
            <p:nvPr/>
          </p:nvGrpSpPr>
          <p:grpSpPr>
            <a:xfrm>
              <a:off x="8248754" y="1693176"/>
              <a:ext cx="345743" cy="281058"/>
              <a:chOff x="4045279" y="974526"/>
              <a:chExt cx="345743" cy="281058"/>
            </a:xfrm>
          </p:grpSpPr>
          <p:sp>
            <p:nvSpPr>
              <p:cNvPr id="1076" name="Google Shape;1076;p160"/>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7" name="Google Shape;1077;p160"/>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1078" name="Google Shape;1078;p160"/>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9" name="Google Shape;1079;p160"/>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0"/>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0"/>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2"/>
        <p:cNvGrpSpPr/>
        <p:nvPr/>
      </p:nvGrpSpPr>
      <p:grpSpPr>
        <a:xfrm>
          <a:off x="0" y="0"/>
          <a:ext cx="0" cy="0"/>
          <a:chOff x="0" y="0"/>
          <a:chExt cx="0" cy="0"/>
        </a:xfrm>
      </p:grpSpPr>
      <p:sp>
        <p:nvSpPr>
          <p:cNvPr id="1083" name="Google Shape;1083;p161"/>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84" name="Google Shape;1084;p161"/>
          <p:cNvSpPr txBox="1">
            <a:spLocks noGrp="1"/>
          </p:cNvSpPr>
          <p:nvPr>
            <p:ph type="title"/>
          </p:nvPr>
        </p:nvSpPr>
        <p:spPr>
          <a:xfrm>
            <a:off x="4159097" y="2187000"/>
            <a:ext cx="7699200" cy="160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5400"/>
              <a:buNone/>
              <a:defRPr sz="10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85" name="Google Shape;1085;p161"/>
          <p:cNvSpPr txBox="1">
            <a:spLocks noGrp="1"/>
          </p:cNvSpPr>
          <p:nvPr>
            <p:ph type="subTitle" idx="1"/>
          </p:nvPr>
        </p:nvSpPr>
        <p:spPr>
          <a:xfrm>
            <a:off x="4159097" y="3753251"/>
            <a:ext cx="7699200" cy="229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6" name="Google Shape;1086;p161"/>
          <p:cNvSpPr txBox="1"/>
          <p:nvPr/>
        </p:nvSpPr>
        <p:spPr>
          <a:xfrm>
            <a:off x="4159097" y="6132850"/>
            <a:ext cx="7699200" cy="14988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chemeClr val="dk1"/>
              </a:buClr>
              <a:buSzPts val="2400"/>
              <a:buFont typeface="Open Sans"/>
              <a:buNone/>
            </a:pPr>
            <a:r>
              <a:rPr lang="fr-FR" sz="2400" b="1">
                <a:solidFill>
                  <a:schemeClr val="dk1"/>
                </a:solidFill>
                <a:latin typeface="Open Sans"/>
                <a:ea typeface="Open Sans"/>
                <a:cs typeface="Open Sans"/>
                <a:sym typeface="Open Sans"/>
              </a:rPr>
              <a:t>CREDITS</a:t>
            </a:r>
            <a:r>
              <a:rPr lang="fr-FR" sz="2400">
                <a:solidFill>
                  <a:schemeClr val="dk1"/>
                </a:solidFill>
                <a:latin typeface="Open Sans"/>
                <a:ea typeface="Open Sans"/>
                <a:cs typeface="Open Sans"/>
                <a:sym typeface="Open Sans"/>
              </a:rPr>
              <a:t>: This presentation template was created by </a:t>
            </a:r>
            <a:r>
              <a:rPr lang="fr-FR" sz="24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fr-FR" sz="2400" b="1">
                <a:solidFill>
                  <a:schemeClr val="dk1"/>
                </a:solidFill>
                <a:latin typeface="Open Sans"/>
                <a:ea typeface="Open Sans"/>
                <a:cs typeface="Open Sans"/>
                <a:sym typeface="Open Sans"/>
              </a:rPr>
              <a:t>,</a:t>
            </a:r>
            <a:r>
              <a:rPr lang="fr-FR" sz="2400">
                <a:solidFill>
                  <a:schemeClr val="dk1"/>
                </a:solidFill>
                <a:latin typeface="Open Sans"/>
                <a:ea typeface="Open Sans"/>
                <a:cs typeface="Open Sans"/>
                <a:sym typeface="Open Sans"/>
              </a:rPr>
              <a:t> including icons by </a:t>
            </a:r>
            <a:r>
              <a:rPr lang="fr-FR" sz="24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fr-FR" sz="2400">
                <a:solidFill>
                  <a:schemeClr val="dk1"/>
                </a:solidFill>
                <a:latin typeface="Open Sans"/>
                <a:ea typeface="Open Sans"/>
                <a:cs typeface="Open Sans"/>
                <a:sym typeface="Open Sans"/>
              </a:rPr>
              <a:t> and infographics &amp; images by </a:t>
            </a:r>
            <a:r>
              <a:rPr lang="fr-FR" sz="24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2400">
              <a:solidFill>
                <a:schemeClr val="dk1"/>
              </a:solidFill>
              <a:latin typeface="Open Sans"/>
              <a:ea typeface="Open Sans"/>
              <a:cs typeface="Open Sans"/>
              <a:sym typeface="Open Sans"/>
            </a:endParaRPr>
          </a:p>
        </p:txBody>
      </p:sp>
      <p:grpSp>
        <p:nvGrpSpPr>
          <p:cNvPr id="1087" name="Google Shape;1087;p161"/>
          <p:cNvGrpSpPr/>
          <p:nvPr/>
        </p:nvGrpSpPr>
        <p:grpSpPr>
          <a:xfrm>
            <a:off x="1800807" y="1079373"/>
            <a:ext cx="15033334" cy="1595498"/>
            <a:chOff x="900403" y="539686"/>
            <a:chExt cx="7516667" cy="797749"/>
          </a:xfrm>
        </p:grpSpPr>
        <p:grpSp>
          <p:nvGrpSpPr>
            <p:cNvPr id="1088" name="Google Shape;1088;p161"/>
            <p:cNvGrpSpPr/>
            <p:nvPr/>
          </p:nvGrpSpPr>
          <p:grpSpPr>
            <a:xfrm>
              <a:off x="7529237" y="539686"/>
              <a:ext cx="887833" cy="797749"/>
              <a:chOff x="7489365" y="509782"/>
              <a:chExt cx="887833" cy="797749"/>
            </a:xfrm>
          </p:grpSpPr>
          <p:sp>
            <p:nvSpPr>
              <p:cNvPr id="1089" name="Google Shape;1089;p161"/>
              <p:cNvSpPr/>
              <p:nvPr/>
            </p:nvSpPr>
            <p:spPr>
              <a:xfrm rot="-4474676" flipH="1">
                <a:off x="7474692" y="574888"/>
                <a:ext cx="266334"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61"/>
              <p:cNvSpPr/>
              <p:nvPr/>
            </p:nvSpPr>
            <p:spPr>
              <a:xfrm rot="3394681" flipH="1">
                <a:off x="8122893" y="1017214"/>
                <a:ext cx="178026" cy="2785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161"/>
              <p:cNvGrpSpPr/>
              <p:nvPr/>
            </p:nvGrpSpPr>
            <p:grpSpPr>
              <a:xfrm rot="925227">
                <a:off x="7850885" y="737370"/>
                <a:ext cx="309215" cy="272430"/>
                <a:chOff x="3890683" y="1390057"/>
                <a:chExt cx="309215" cy="272430"/>
              </a:xfrm>
            </p:grpSpPr>
            <p:sp>
              <p:nvSpPr>
                <p:cNvPr id="1092" name="Google Shape;1092;p16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93" name="Google Shape;1093;p16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94" name="Google Shape;1094;p16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1095" name="Google Shape;1095;p161"/>
            <p:cNvGrpSpPr/>
            <p:nvPr/>
          </p:nvGrpSpPr>
          <p:grpSpPr>
            <a:xfrm>
              <a:off x="900403" y="872824"/>
              <a:ext cx="965785" cy="347236"/>
              <a:chOff x="900403" y="872824"/>
              <a:chExt cx="965785" cy="347236"/>
            </a:xfrm>
          </p:grpSpPr>
          <p:sp>
            <p:nvSpPr>
              <p:cNvPr id="1096" name="Google Shape;1096;p161"/>
              <p:cNvSpPr/>
              <p:nvPr/>
            </p:nvSpPr>
            <p:spPr>
              <a:xfrm rot="-1602233">
                <a:off x="1228717" y="929852"/>
                <a:ext cx="309146" cy="23315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97" name="Google Shape;1097;p161"/>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61"/>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9"/>
        <p:cNvGrpSpPr/>
        <p:nvPr/>
      </p:nvGrpSpPr>
      <p:grpSpPr>
        <a:xfrm>
          <a:off x="0" y="0"/>
          <a:ext cx="0" cy="0"/>
          <a:chOff x="0" y="0"/>
          <a:chExt cx="0" cy="0"/>
        </a:xfrm>
      </p:grpSpPr>
      <p:grpSp>
        <p:nvGrpSpPr>
          <p:cNvPr id="1100" name="Google Shape;1100;p162"/>
          <p:cNvGrpSpPr/>
          <p:nvPr/>
        </p:nvGrpSpPr>
        <p:grpSpPr>
          <a:xfrm>
            <a:off x="676917" y="742543"/>
            <a:ext cx="16934170" cy="8801914"/>
            <a:chOff x="119418" y="491845"/>
            <a:chExt cx="8467085" cy="4400957"/>
          </a:xfrm>
        </p:grpSpPr>
        <p:sp>
          <p:nvSpPr>
            <p:cNvPr id="1101" name="Google Shape;1101;p162"/>
            <p:cNvSpPr/>
            <p:nvPr/>
          </p:nvSpPr>
          <p:spPr>
            <a:xfrm rot="659822">
              <a:off x="8184146" y="525334"/>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1102" name="Google Shape;1102;p162"/>
            <p:cNvGrpSpPr/>
            <p:nvPr/>
          </p:nvGrpSpPr>
          <p:grpSpPr>
            <a:xfrm rot="2552886">
              <a:off x="7854961" y="821528"/>
              <a:ext cx="631326" cy="284342"/>
              <a:chOff x="3929266" y="1226037"/>
              <a:chExt cx="631334" cy="284345"/>
            </a:xfrm>
          </p:grpSpPr>
          <p:sp>
            <p:nvSpPr>
              <p:cNvPr id="1103" name="Google Shape;1103;p162"/>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62"/>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62"/>
            <p:cNvGrpSpPr/>
            <p:nvPr/>
          </p:nvGrpSpPr>
          <p:grpSpPr>
            <a:xfrm>
              <a:off x="119418" y="3221569"/>
              <a:ext cx="1667766" cy="1671234"/>
              <a:chOff x="119418" y="3221569"/>
              <a:chExt cx="1667766" cy="1671234"/>
            </a:xfrm>
          </p:grpSpPr>
          <p:grpSp>
            <p:nvGrpSpPr>
              <p:cNvPr id="1106" name="Google Shape;1106;p162"/>
              <p:cNvGrpSpPr/>
              <p:nvPr/>
            </p:nvGrpSpPr>
            <p:grpSpPr>
              <a:xfrm>
                <a:off x="487592" y="3704885"/>
                <a:ext cx="908163" cy="803080"/>
                <a:chOff x="2340166" y="2044486"/>
                <a:chExt cx="742327" cy="656433"/>
              </a:xfrm>
            </p:grpSpPr>
            <p:sp>
              <p:nvSpPr>
                <p:cNvPr id="1107" name="Google Shape;1107;p162"/>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08" name="Google Shape;1108;p162"/>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09" name="Google Shape;1109;p162"/>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0" name="Google Shape;1110;p162"/>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1" name="Google Shape;1111;p162"/>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2" name="Google Shape;1112;p162"/>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3" name="Google Shape;1113;p162"/>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4" name="Google Shape;1114;p162"/>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5" name="Google Shape;1115;p162"/>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6" name="Google Shape;1116;p162"/>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7" name="Google Shape;1117;p162"/>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8" name="Google Shape;1118;p162"/>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9" name="Google Shape;1119;p162"/>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0" name="Google Shape;1120;p162"/>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1" name="Google Shape;1121;p162"/>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2" name="Google Shape;1122;p162"/>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3" name="Google Shape;1123;p162"/>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4" name="Google Shape;1124;p162"/>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5" name="Google Shape;1125;p162"/>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6" name="Google Shape;1126;p162"/>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1127" name="Google Shape;1127;p162"/>
              <p:cNvGrpSpPr/>
              <p:nvPr/>
            </p:nvGrpSpPr>
            <p:grpSpPr>
              <a:xfrm rot="-2700000">
                <a:off x="184360" y="3344515"/>
                <a:ext cx="511607" cy="395600"/>
                <a:chOff x="3804263" y="1648281"/>
                <a:chExt cx="511612" cy="395603"/>
              </a:xfrm>
            </p:grpSpPr>
            <p:sp>
              <p:nvSpPr>
                <p:cNvPr id="1128" name="Google Shape;1128;p162"/>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62"/>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162"/>
              <p:cNvGrpSpPr/>
              <p:nvPr/>
            </p:nvGrpSpPr>
            <p:grpSpPr>
              <a:xfrm rot="5695668" flipH="1">
                <a:off x="1276727" y="4387175"/>
                <a:ext cx="541879" cy="434091"/>
                <a:chOff x="3766051" y="1621084"/>
                <a:chExt cx="541881" cy="434093"/>
              </a:xfrm>
            </p:grpSpPr>
            <p:sp>
              <p:nvSpPr>
                <p:cNvPr id="1131" name="Google Shape;1131;p162"/>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62"/>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33"/>
        <p:cNvGrpSpPr/>
        <p:nvPr/>
      </p:nvGrpSpPr>
      <p:grpSpPr>
        <a:xfrm>
          <a:off x="0" y="0"/>
          <a:ext cx="0" cy="0"/>
          <a:chOff x="0" y="0"/>
          <a:chExt cx="0" cy="0"/>
        </a:xfrm>
      </p:grpSpPr>
      <p:grpSp>
        <p:nvGrpSpPr>
          <p:cNvPr id="1134" name="Google Shape;1134;p163"/>
          <p:cNvGrpSpPr/>
          <p:nvPr/>
        </p:nvGrpSpPr>
        <p:grpSpPr>
          <a:xfrm>
            <a:off x="14506819" y="423078"/>
            <a:ext cx="3030880" cy="3497807"/>
            <a:chOff x="7253408" y="211539"/>
            <a:chExt cx="1515440" cy="1748904"/>
          </a:xfrm>
        </p:grpSpPr>
        <p:sp>
          <p:nvSpPr>
            <p:cNvPr id="1135" name="Google Shape;1135;p163"/>
            <p:cNvSpPr/>
            <p:nvPr/>
          </p:nvSpPr>
          <p:spPr>
            <a:xfrm rot="1122035">
              <a:off x="8267046" y="168388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36" name="Google Shape;1136;p163"/>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63"/>
            <p:cNvSpPr/>
            <p:nvPr/>
          </p:nvSpPr>
          <p:spPr>
            <a:xfrm rot="4740224" flipH="1">
              <a:off x="8525674" y="408795"/>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63"/>
            <p:cNvSpPr/>
            <p:nvPr/>
          </p:nvSpPr>
          <p:spPr>
            <a:xfrm rot="10029471" flipH="1">
              <a:off x="8446557" y="10814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163"/>
            <p:cNvGrpSpPr/>
            <p:nvPr/>
          </p:nvGrpSpPr>
          <p:grpSpPr>
            <a:xfrm>
              <a:off x="7734836" y="211539"/>
              <a:ext cx="662112" cy="1322578"/>
              <a:chOff x="6933061" y="1619764"/>
              <a:chExt cx="662112" cy="1322578"/>
            </a:xfrm>
          </p:grpSpPr>
          <p:sp>
            <p:nvSpPr>
              <p:cNvPr id="1140" name="Google Shape;1140;p163"/>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1" name="Google Shape;1141;p163"/>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2" name="Google Shape;1142;p163"/>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3" name="Google Shape;1143;p163"/>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4" name="Google Shape;1144;p163"/>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5" name="Google Shape;1145;p163"/>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6" name="Google Shape;1146;p163"/>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7" name="Google Shape;1147;p163"/>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1148" name="Google Shape;1148;p163"/>
              <p:cNvGrpSpPr/>
              <p:nvPr/>
            </p:nvGrpSpPr>
            <p:grpSpPr>
              <a:xfrm>
                <a:off x="7258538" y="2052890"/>
                <a:ext cx="294869" cy="580973"/>
                <a:chOff x="3454938" y="1923315"/>
                <a:chExt cx="294869" cy="580973"/>
              </a:xfrm>
            </p:grpSpPr>
            <p:sp>
              <p:nvSpPr>
                <p:cNvPr id="1149" name="Google Shape;1149;p163"/>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0" name="Google Shape;1150;p163"/>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1" name="Google Shape;1151;p163"/>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2" name="Google Shape;1152;p163"/>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3" name="Google Shape;1153;p163"/>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4" name="Google Shape;1154;p163"/>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5" name="Google Shape;1155;p163"/>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6" name="Google Shape;1156;p163"/>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7" name="Google Shape;1157;p163"/>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8" name="Google Shape;1158;p163"/>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9" name="Google Shape;1159;p163"/>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0" name="Google Shape;1160;p163"/>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1" name="Google Shape;1161;p163"/>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2" name="Google Shape;1162;p163"/>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3" name="Google Shape;1163;p163"/>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4" name="Google Shape;1164;p163"/>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1165" name="Google Shape;1165;p163"/>
            <p:cNvGrpSpPr/>
            <p:nvPr/>
          </p:nvGrpSpPr>
          <p:grpSpPr>
            <a:xfrm>
              <a:off x="7253408" y="403294"/>
              <a:ext cx="309215" cy="272430"/>
              <a:chOff x="3890683" y="1390057"/>
              <a:chExt cx="309215" cy="272430"/>
            </a:xfrm>
          </p:grpSpPr>
          <p:sp>
            <p:nvSpPr>
              <p:cNvPr id="1166" name="Google Shape;1166;p16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7" name="Google Shape;1167;p16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8" name="Google Shape;1168;p16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64"/>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64"/>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4"/>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69"/>
        <p:cNvGrpSpPr/>
        <p:nvPr/>
      </p:nvGrpSpPr>
      <p:grpSpPr>
        <a:xfrm>
          <a:off x="0" y="0"/>
          <a:ext cx="0" cy="0"/>
          <a:chOff x="0" y="0"/>
          <a:chExt cx="0" cy="0"/>
        </a:xfrm>
      </p:grpSpPr>
      <p:sp>
        <p:nvSpPr>
          <p:cNvPr id="1170" name="Google Shape;1170;p164"/>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1171" name="Google Shape;1171;p164"/>
          <p:cNvGrpSpPr/>
          <p:nvPr/>
        </p:nvGrpSpPr>
        <p:grpSpPr>
          <a:xfrm>
            <a:off x="579575" y="393316"/>
            <a:ext cx="17128855" cy="1982310"/>
            <a:chOff x="289787" y="120457"/>
            <a:chExt cx="8564428" cy="991155"/>
          </a:xfrm>
        </p:grpSpPr>
        <p:grpSp>
          <p:nvGrpSpPr>
            <p:cNvPr id="1172" name="Google Shape;1172;p164"/>
            <p:cNvGrpSpPr/>
            <p:nvPr/>
          </p:nvGrpSpPr>
          <p:grpSpPr>
            <a:xfrm>
              <a:off x="7966382" y="248524"/>
              <a:ext cx="887833" cy="797749"/>
              <a:chOff x="7489365" y="509782"/>
              <a:chExt cx="887833" cy="797749"/>
            </a:xfrm>
          </p:grpSpPr>
          <p:sp>
            <p:nvSpPr>
              <p:cNvPr id="1173" name="Google Shape;1173;p164"/>
              <p:cNvSpPr/>
              <p:nvPr/>
            </p:nvSpPr>
            <p:spPr>
              <a:xfrm rot="-4474676" flipH="1">
                <a:off x="7474692" y="574888"/>
                <a:ext cx="266334"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4"/>
              <p:cNvSpPr/>
              <p:nvPr/>
            </p:nvSpPr>
            <p:spPr>
              <a:xfrm rot="3394681" flipH="1">
                <a:off x="8122893" y="1017214"/>
                <a:ext cx="178026" cy="2785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5" name="Google Shape;1175;p164"/>
              <p:cNvGrpSpPr/>
              <p:nvPr/>
            </p:nvGrpSpPr>
            <p:grpSpPr>
              <a:xfrm rot="925227">
                <a:off x="7850885" y="737370"/>
                <a:ext cx="309215" cy="272430"/>
                <a:chOff x="3890683" y="1390057"/>
                <a:chExt cx="309215" cy="272430"/>
              </a:xfrm>
            </p:grpSpPr>
            <p:sp>
              <p:nvSpPr>
                <p:cNvPr id="1176" name="Google Shape;1176;p164"/>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77" name="Google Shape;1177;p164"/>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78" name="Google Shape;1178;p164"/>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1179" name="Google Shape;1179;p164"/>
            <p:cNvGrpSpPr/>
            <p:nvPr/>
          </p:nvGrpSpPr>
          <p:grpSpPr>
            <a:xfrm rot="-2700000">
              <a:off x="302477" y="398070"/>
              <a:ext cx="965776" cy="435929"/>
              <a:chOff x="900403" y="784126"/>
              <a:chExt cx="965785" cy="435934"/>
            </a:xfrm>
          </p:grpSpPr>
          <p:sp>
            <p:nvSpPr>
              <p:cNvPr id="1180" name="Google Shape;1180;p164"/>
              <p:cNvSpPr/>
              <p:nvPr/>
            </p:nvSpPr>
            <p:spPr>
              <a:xfrm rot="956724">
                <a:off x="1228693" y="822106"/>
                <a:ext cx="309152" cy="23316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81" name="Google Shape;1181;p164"/>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4"/>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183"/>
        <p:cNvGrpSpPr/>
        <p:nvPr/>
      </p:nvGrpSpPr>
      <p:grpSpPr>
        <a:xfrm>
          <a:off x="0" y="0"/>
          <a:ext cx="0" cy="0"/>
          <a:chOff x="0" y="0"/>
          <a:chExt cx="0" cy="0"/>
        </a:xfrm>
      </p:grpSpPr>
      <p:grpSp>
        <p:nvGrpSpPr>
          <p:cNvPr id="1184" name="Google Shape;1184;p165"/>
          <p:cNvGrpSpPr/>
          <p:nvPr/>
        </p:nvGrpSpPr>
        <p:grpSpPr>
          <a:xfrm flipH="1">
            <a:off x="650803" y="486561"/>
            <a:ext cx="16986400" cy="9313877"/>
            <a:chOff x="342228" y="310413"/>
            <a:chExt cx="8493200" cy="4656938"/>
          </a:xfrm>
        </p:grpSpPr>
        <p:grpSp>
          <p:nvGrpSpPr>
            <p:cNvPr id="1185" name="Google Shape;1185;p165"/>
            <p:cNvGrpSpPr/>
            <p:nvPr/>
          </p:nvGrpSpPr>
          <p:grpSpPr>
            <a:xfrm>
              <a:off x="7068466" y="310413"/>
              <a:ext cx="1766962" cy="1663821"/>
              <a:chOff x="7220866" y="310413"/>
              <a:chExt cx="1766962" cy="1663821"/>
            </a:xfrm>
          </p:grpSpPr>
          <p:grpSp>
            <p:nvGrpSpPr>
              <p:cNvPr id="1186" name="Google Shape;1186;p165"/>
              <p:cNvGrpSpPr/>
              <p:nvPr/>
            </p:nvGrpSpPr>
            <p:grpSpPr>
              <a:xfrm>
                <a:off x="7855428" y="310413"/>
                <a:ext cx="1132400" cy="1124818"/>
                <a:chOff x="2399528" y="668550"/>
                <a:chExt cx="1132400" cy="1124818"/>
              </a:xfrm>
            </p:grpSpPr>
            <p:sp>
              <p:nvSpPr>
                <p:cNvPr id="1187" name="Google Shape;1187;p165"/>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88" name="Google Shape;1188;p165"/>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89" name="Google Shape;1189;p165"/>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0" name="Google Shape;1190;p165"/>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1" name="Google Shape;1191;p165"/>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2" name="Google Shape;1192;p165"/>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3" name="Google Shape;1193;p165"/>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4" name="Google Shape;1194;p165"/>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1195" name="Google Shape;1195;p165"/>
              <p:cNvGrpSpPr/>
              <p:nvPr/>
            </p:nvGrpSpPr>
            <p:grpSpPr>
              <a:xfrm>
                <a:off x="8248754" y="1693176"/>
                <a:ext cx="345743" cy="281058"/>
                <a:chOff x="4045279" y="974526"/>
                <a:chExt cx="345743" cy="281058"/>
              </a:xfrm>
            </p:grpSpPr>
            <p:sp>
              <p:nvSpPr>
                <p:cNvPr id="1196" name="Google Shape;1196;p165"/>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7" name="Google Shape;1197;p165"/>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1198" name="Google Shape;1198;p165"/>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9" name="Google Shape;1199;p165"/>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5"/>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5"/>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165"/>
            <p:cNvGrpSpPr/>
            <p:nvPr/>
          </p:nvGrpSpPr>
          <p:grpSpPr>
            <a:xfrm>
              <a:off x="342228" y="3696822"/>
              <a:ext cx="1717128" cy="1270529"/>
              <a:chOff x="7109428" y="197972"/>
              <a:chExt cx="1717128" cy="1270529"/>
            </a:xfrm>
          </p:grpSpPr>
          <p:sp>
            <p:nvSpPr>
              <p:cNvPr id="1203" name="Google Shape;1203;p165"/>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04" name="Google Shape;1204;p165"/>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65"/>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5"/>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7" name="Google Shape;1207;p165"/>
              <p:cNvGrpSpPr/>
              <p:nvPr/>
            </p:nvGrpSpPr>
            <p:grpSpPr>
              <a:xfrm>
                <a:off x="8237833" y="339919"/>
                <a:ext cx="309215" cy="272430"/>
                <a:chOff x="3890683" y="1390057"/>
                <a:chExt cx="309215" cy="272430"/>
              </a:xfrm>
            </p:grpSpPr>
            <p:sp>
              <p:nvSpPr>
                <p:cNvPr id="1208" name="Google Shape;1208;p165"/>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09" name="Google Shape;1209;p165"/>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10" name="Google Shape;1210;p165"/>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1211" name="Google Shape;1211;p165"/>
              <p:cNvGrpSpPr/>
              <p:nvPr/>
            </p:nvGrpSpPr>
            <p:grpSpPr>
              <a:xfrm flipH="1">
                <a:off x="7617675" y="339921"/>
                <a:ext cx="757996" cy="1065817"/>
                <a:chOff x="1580225" y="1798159"/>
                <a:chExt cx="757996" cy="1065817"/>
              </a:xfrm>
            </p:grpSpPr>
            <p:sp>
              <p:nvSpPr>
                <p:cNvPr id="1212" name="Google Shape;1212;p165"/>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13" name="Google Shape;1213;p165"/>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14" name="Google Shape;1214;p165"/>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15" name="Google Shape;1215;p165"/>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16" name="Google Shape;1216;p165"/>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17" name="Google Shape;1217;p165"/>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1218"/>
        <p:cNvGrpSpPr/>
        <p:nvPr/>
      </p:nvGrpSpPr>
      <p:grpSpPr>
        <a:xfrm>
          <a:off x="0" y="0"/>
          <a:ext cx="0" cy="0"/>
          <a:chOff x="0" y="0"/>
          <a:chExt cx="0" cy="0"/>
        </a:xfrm>
      </p:grpSpPr>
      <p:sp>
        <p:nvSpPr>
          <p:cNvPr id="1219" name="Google Shape;1219;p166"/>
          <p:cNvSpPr/>
          <p:nvPr/>
        </p:nvSpPr>
        <p:spPr>
          <a:xfrm rot="-5400000">
            <a:off x="5809322" y="-2246238"/>
            <a:ext cx="6724416" cy="18342060"/>
          </a:xfrm>
          <a:custGeom>
            <a:avLst/>
            <a:gdLst/>
            <a:ahLst/>
            <a:cxnLst/>
            <a:rect l="l" t="t" r="r" b="b"/>
            <a:pathLst>
              <a:path w="15099" h="17234" extrusionOk="0">
                <a:moveTo>
                  <a:pt x="0" y="0"/>
                </a:moveTo>
                <a:lnTo>
                  <a:pt x="0" y="17197"/>
                </a:lnTo>
                <a:lnTo>
                  <a:pt x="13915" y="17234"/>
                </a:lnTo>
                <a:cubicBezTo>
                  <a:pt x="13915" y="17234"/>
                  <a:pt x="14995" y="15688"/>
                  <a:pt x="15049" y="12266"/>
                </a:cubicBezTo>
                <a:cubicBezTo>
                  <a:pt x="15098" y="6564"/>
                  <a:pt x="11816" y="0"/>
                  <a:pt x="11816"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20" name="Google Shape;1220;p166"/>
          <p:cNvSpPr txBox="1">
            <a:spLocks noGrp="1"/>
          </p:cNvSpPr>
          <p:nvPr>
            <p:ph type="title"/>
          </p:nvPr>
        </p:nvSpPr>
        <p:spPr>
          <a:xfrm>
            <a:off x="1440000" y="1080000"/>
            <a:ext cx="15408000" cy="95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21" name="Google Shape;1221;p166"/>
          <p:cNvSpPr txBox="1">
            <a:spLocks noGrp="1"/>
          </p:cNvSpPr>
          <p:nvPr>
            <p:ph type="subTitle" idx="1"/>
          </p:nvPr>
        </p:nvSpPr>
        <p:spPr>
          <a:xfrm>
            <a:off x="2014152" y="6275000"/>
            <a:ext cx="3719400" cy="139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2100"/>
              <a:buNone/>
              <a:defRPr sz="4200"/>
            </a:lvl2pPr>
            <a:lvl3pPr lvl="2" algn="l">
              <a:lnSpc>
                <a:spcPct val="100000"/>
              </a:lnSpc>
              <a:spcBef>
                <a:spcPts val="0"/>
              </a:spcBef>
              <a:spcAft>
                <a:spcPts val="0"/>
              </a:spcAft>
              <a:buSzPts val="2100"/>
              <a:buNone/>
              <a:defRPr sz="4200"/>
            </a:lvl3pPr>
            <a:lvl4pPr lvl="3" algn="l">
              <a:lnSpc>
                <a:spcPct val="100000"/>
              </a:lnSpc>
              <a:spcBef>
                <a:spcPts val="0"/>
              </a:spcBef>
              <a:spcAft>
                <a:spcPts val="0"/>
              </a:spcAft>
              <a:buSzPts val="2100"/>
              <a:buNone/>
              <a:defRPr sz="4200"/>
            </a:lvl4pPr>
            <a:lvl5pPr lvl="4" algn="l">
              <a:lnSpc>
                <a:spcPct val="100000"/>
              </a:lnSpc>
              <a:spcBef>
                <a:spcPts val="0"/>
              </a:spcBef>
              <a:spcAft>
                <a:spcPts val="0"/>
              </a:spcAft>
              <a:buSzPts val="2100"/>
              <a:buNone/>
              <a:defRPr sz="4200"/>
            </a:lvl5pPr>
            <a:lvl6pPr lvl="5" algn="l">
              <a:lnSpc>
                <a:spcPct val="100000"/>
              </a:lnSpc>
              <a:spcBef>
                <a:spcPts val="0"/>
              </a:spcBef>
              <a:spcAft>
                <a:spcPts val="0"/>
              </a:spcAft>
              <a:buSzPts val="2100"/>
              <a:buNone/>
              <a:defRPr sz="4200"/>
            </a:lvl6pPr>
            <a:lvl7pPr lvl="6" algn="l">
              <a:lnSpc>
                <a:spcPct val="100000"/>
              </a:lnSpc>
              <a:spcBef>
                <a:spcPts val="0"/>
              </a:spcBef>
              <a:spcAft>
                <a:spcPts val="0"/>
              </a:spcAft>
              <a:buSzPts val="2100"/>
              <a:buNone/>
              <a:defRPr sz="4200"/>
            </a:lvl7pPr>
            <a:lvl8pPr lvl="7" algn="l">
              <a:lnSpc>
                <a:spcPct val="100000"/>
              </a:lnSpc>
              <a:spcBef>
                <a:spcPts val="0"/>
              </a:spcBef>
              <a:spcAft>
                <a:spcPts val="0"/>
              </a:spcAft>
              <a:buSzPts val="2100"/>
              <a:buNone/>
              <a:defRPr sz="4200"/>
            </a:lvl8pPr>
            <a:lvl9pPr lvl="8" algn="l">
              <a:lnSpc>
                <a:spcPct val="100000"/>
              </a:lnSpc>
              <a:spcBef>
                <a:spcPts val="0"/>
              </a:spcBef>
              <a:spcAft>
                <a:spcPts val="0"/>
              </a:spcAft>
              <a:buSzPts val="2100"/>
              <a:buNone/>
              <a:defRPr sz="4200"/>
            </a:lvl9pPr>
          </a:lstStyle>
          <a:p>
            <a:endParaRPr/>
          </a:p>
        </p:txBody>
      </p:sp>
      <p:sp>
        <p:nvSpPr>
          <p:cNvPr id="1222" name="Google Shape;1222;p166"/>
          <p:cNvSpPr txBox="1">
            <a:spLocks noGrp="1"/>
          </p:cNvSpPr>
          <p:nvPr>
            <p:ph type="title" idx="2"/>
          </p:nvPr>
        </p:nvSpPr>
        <p:spPr>
          <a:xfrm>
            <a:off x="2014151" y="5416001"/>
            <a:ext cx="3719400" cy="765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4800"/>
            </a:lvl1pPr>
            <a:lvl2pPr lvl="1" algn="l">
              <a:lnSpc>
                <a:spcPct val="100000"/>
              </a:lnSpc>
              <a:spcBef>
                <a:spcPts val="0"/>
              </a:spcBef>
              <a:spcAft>
                <a:spcPts val="0"/>
              </a:spcAft>
              <a:buSzPts val="2800"/>
              <a:buFont typeface="Patrick Hand"/>
              <a:buNone/>
              <a:defRPr>
                <a:latin typeface="Patrick Hand"/>
                <a:ea typeface="Patrick Hand"/>
                <a:cs typeface="Patrick Hand"/>
                <a:sym typeface="Patrick Hand"/>
              </a:defRPr>
            </a:lvl2pPr>
            <a:lvl3pPr lvl="2" algn="l">
              <a:lnSpc>
                <a:spcPct val="100000"/>
              </a:lnSpc>
              <a:spcBef>
                <a:spcPts val="0"/>
              </a:spcBef>
              <a:spcAft>
                <a:spcPts val="0"/>
              </a:spcAft>
              <a:buSzPts val="2800"/>
              <a:buFont typeface="Patrick Hand"/>
              <a:buNone/>
              <a:defRPr>
                <a:latin typeface="Patrick Hand"/>
                <a:ea typeface="Patrick Hand"/>
                <a:cs typeface="Patrick Hand"/>
                <a:sym typeface="Patrick Hand"/>
              </a:defRPr>
            </a:lvl3pPr>
            <a:lvl4pPr lvl="3" algn="l">
              <a:lnSpc>
                <a:spcPct val="100000"/>
              </a:lnSpc>
              <a:spcBef>
                <a:spcPts val="0"/>
              </a:spcBef>
              <a:spcAft>
                <a:spcPts val="0"/>
              </a:spcAft>
              <a:buSzPts val="2800"/>
              <a:buFont typeface="Patrick Hand"/>
              <a:buNone/>
              <a:defRPr>
                <a:latin typeface="Patrick Hand"/>
                <a:ea typeface="Patrick Hand"/>
                <a:cs typeface="Patrick Hand"/>
                <a:sym typeface="Patrick Hand"/>
              </a:defRPr>
            </a:lvl4pPr>
            <a:lvl5pPr lvl="4" algn="l">
              <a:lnSpc>
                <a:spcPct val="100000"/>
              </a:lnSpc>
              <a:spcBef>
                <a:spcPts val="0"/>
              </a:spcBef>
              <a:spcAft>
                <a:spcPts val="0"/>
              </a:spcAft>
              <a:buSzPts val="2800"/>
              <a:buFont typeface="Patrick Hand"/>
              <a:buNone/>
              <a:defRPr>
                <a:latin typeface="Patrick Hand"/>
                <a:ea typeface="Patrick Hand"/>
                <a:cs typeface="Patrick Hand"/>
                <a:sym typeface="Patrick Hand"/>
              </a:defRPr>
            </a:lvl5pPr>
            <a:lvl6pPr lvl="5" algn="l">
              <a:lnSpc>
                <a:spcPct val="100000"/>
              </a:lnSpc>
              <a:spcBef>
                <a:spcPts val="0"/>
              </a:spcBef>
              <a:spcAft>
                <a:spcPts val="0"/>
              </a:spcAft>
              <a:buSzPts val="2800"/>
              <a:buFont typeface="Patrick Hand"/>
              <a:buNone/>
              <a:defRPr>
                <a:latin typeface="Patrick Hand"/>
                <a:ea typeface="Patrick Hand"/>
                <a:cs typeface="Patrick Hand"/>
                <a:sym typeface="Patrick Hand"/>
              </a:defRPr>
            </a:lvl6pPr>
            <a:lvl7pPr lvl="6" algn="l">
              <a:lnSpc>
                <a:spcPct val="100000"/>
              </a:lnSpc>
              <a:spcBef>
                <a:spcPts val="0"/>
              </a:spcBef>
              <a:spcAft>
                <a:spcPts val="0"/>
              </a:spcAft>
              <a:buSzPts val="2800"/>
              <a:buFont typeface="Patrick Hand"/>
              <a:buNone/>
              <a:defRPr>
                <a:latin typeface="Patrick Hand"/>
                <a:ea typeface="Patrick Hand"/>
                <a:cs typeface="Patrick Hand"/>
                <a:sym typeface="Patrick Hand"/>
              </a:defRPr>
            </a:lvl7pPr>
            <a:lvl8pPr lvl="7" algn="l">
              <a:lnSpc>
                <a:spcPct val="100000"/>
              </a:lnSpc>
              <a:spcBef>
                <a:spcPts val="0"/>
              </a:spcBef>
              <a:spcAft>
                <a:spcPts val="0"/>
              </a:spcAft>
              <a:buSzPts val="2800"/>
              <a:buFont typeface="Patrick Hand"/>
              <a:buNone/>
              <a:defRPr>
                <a:latin typeface="Patrick Hand"/>
                <a:ea typeface="Patrick Hand"/>
                <a:cs typeface="Patrick Hand"/>
                <a:sym typeface="Patrick Hand"/>
              </a:defRPr>
            </a:lvl8pPr>
            <a:lvl9pPr lvl="8" algn="l">
              <a:lnSpc>
                <a:spcPct val="100000"/>
              </a:lnSpc>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223" name="Google Shape;1223;p166"/>
          <p:cNvSpPr txBox="1">
            <a:spLocks noGrp="1"/>
          </p:cNvSpPr>
          <p:nvPr>
            <p:ph type="subTitle" idx="3"/>
          </p:nvPr>
        </p:nvSpPr>
        <p:spPr>
          <a:xfrm>
            <a:off x="12628362" y="6275000"/>
            <a:ext cx="3719400" cy="139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2100"/>
              <a:buNone/>
              <a:defRPr sz="4200"/>
            </a:lvl2pPr>
            <a:lvl3pPr lvl="2" algn="l">
              <a:lnSpc>
                <a:spcPct val="100000"/>
              </a:lnSpc>
              <a:spcBef>
                <a:spcPts val="0"/>
              </a:spcBef>
              <a:spcAft>
                <a:spcPts val="0"/>
              </a:spcAft>
              <a:buSzPts val="2100"/>
              <a:buNone/>
              <a:defRPr sz="4200"/>
            </a:lvl3pPr>
            <a:lvl4pPr lvl="3" algn="l">
              <a:lnSpc>
                <a:spcPct val="100000"/>
              </a:lnSpc>
              <a:spcBef>
                <a:spcPts val="0"/>
              </a:spcBef>
              <a:spcAft>
                <a:spcPts val="0"/>
              </a:spcAft>
              <a:buSzPts val="2100"/>
              <a:buNone/>
              <a:defRPr sz="4200"/>
            </a:lvl4pPr>
            <a:lvl5pPr lvl="4" algn="l">
              <a:lnSpc>
                <a:spcPct val="100000"/>
              </a:lnSpc>
              <a:spcBef>
                <a:spcPts val="0"/>
              </a:spcBef>
              <a:spcAft>
                <a:spcPts val="0"/>
              </a:spcAft>
              <a:buSzPts val="2100"/>
              <a:buNone/>
              <a:defRPr sz="4200"/>
            </a:lvl5pPr>
            <a:lvl6pPr lvl="5" algn="l">
              <a:lnSpc>
                <a:spcPct val="100000"/>
              </a:lnSpc>
              <a:spcBef>
                <a:spcPts val="0"/>
              </a:spcBef>
              <a:spcAft>
                <a:spcPts val="0"/>
              </a:spcAft>
              <a:buSzPts val="2100"/>
              <a:buNone/>
              <a:defRPr sz="4200"/>
            </a:lvl6pPr>
            <a:lvl7pPr lvl="6" algn="l">
              <a:lnSpc>
                <a:spcPct val="100000"/>
              </a:lnSpc>
              <a:spcBef>
                <a:spcPts val="0"/>
              </a:spcBef>
              <a:spcAft>
                <a:spcPts val="0"/>
              </a:spcAft>
              <a:buSzPts val="2100"/>
              <a:buNone/>
              <a:defRPr sz="4200"/>
            </a:lvl7pPr>
            <a:lvl8pPr lvl="7" algn="l">
              <a:lnSpc>
                <a:spcPct val="100000"/>
              </a:lnSpc>
              <a:spcBef>
                <a:spcPts val="0"/>
              </a:spcBef>
              <a:spcAft>
                <a:spcPts val="0"/>
              </a:spcAft>
              <a:buSzPts val="2100"/>
              <a:buNone/>
              <a:defRPr sz="4200"/>
            </a:lvl8pPr>
            <a:lvl9pPr lvl="8" algn="l">
              <a:lnSpc>
                <a:spcPct val="100000"/>
              </a:lnSpc>
              <a:spcBef>
                <a:spcPts val="0"/>
              </a:spcBef>
              <a:spcAft>
                <a:spcPts val="0"/>
              </a:spcAft>
              <a:buSzPts val="2100"/>
              <a:buNone/>
              <a:defRPr sz="4200"/>
            </a:lvl9pPr>
          </a:lstStyle>
          <a:p>
            <a:endParaRPr/>
          </a:p>
        </p:txBody>
      </p:sp>
      <p:sp>
        <p:nvSpPr>
          <p:cNvPr id="1224" name="Google Shape;1224;p166"/>
          <p:cNvSpPr txBox="1">
            <a:spLocks noGrp="1"/>
          </p:cNvSpPr>
          <p:nvPr>
            <p:ph type="title" idx="4"/>
          </p:nvPr>
        </p:nvSpPr>
        <p:spPr>
          <a:xfrm>
            <a:off x="12628352" y="5416001"/>
            <a:ext cx="3719400" cy="765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4800"/>
            </a:lvl1pPr>
            <a:lvl2pPr lvl="1" algn="l">
              <a:lnSpc>
                <a:spcPct val="100000"/>
              </a:lnSpc>
              <a:spcBef>
                <a:spcPts val="0"/>
              </a:spcBef>
              <a:spcAft>
                <a:spcPts val="0"/>
              </a:spcAft>
              <a:buSzPts val="2800"/>
              <a:buFont typeface="Patrick Hand"/>
              <a:buNone/>
              <a:defRPr>
                <a:latin typeface="Patrick Hand"/>
                <a:ea typeface="Patrick Hand"/>
                <a:cs typeface="Patrick Hand"/>
                <a:sym typeface="Patrick Hand"/>
              </a:defRPr>
            </a:lvl2pPr>
            <a:lvl3pPr lvl="2" algn="l">
              <a:lnSpc>
                <a:spcPct val="100000"/>
              </a:lnSpc>
              <a:spcBef>
                <a:spcPts val="0"/>
              </a:spcBef>
              <a:spcAft>
                <a:spcPts val="0"/>
              </a:spcAft>
              <a:buSzPts val="2800"/>
              <a:buFont typeface="Patrick Hand"/>
              <a:buNone/>
              <a:defRPr>
                <a:latin typeface="Patrick Hand"/>
                <a:ea typeface="Patrick Hand"/>
                <a:cs typeface="Patrick Hand"/>
                <a:sym typeface="Patrick Hand"/>
              </a:defRPr>
            </a:lvl3pPr>
            <a:lvl4pPr lvl="3" algn="l">
              <a:lnSpc>
                <a:spcPct val="100000"/>
              </a:lnSpc>
              <a:spcBef>
                <a:spcPts val="0"/>
              </a:spcBef>
              <a:spcAft>
                <a:spcPts val="0"/>
              </a:spcAft>
              <a:buSzPts val="2800"/>
              <a:buFont typeface="Patrick Hand"/>
              <a:buNone/>
              <a:defRPr>
                <a:latin typeface="Patrick Hand"/>
                <a:ea typeface="Patrick Hand"/>
                <a:cs typeface="Patrick Hand"/>
                <a:sym typeface="Patrick Hand"/>
              </a:defRPr>
            </a:lvl4pPr>
            <a:lvl5pPr lvl="4" algn="l">
              <a:lnSpc>
                <a:spcPct val="100000"/>
              </a:lnSpc>
              <a:spcBef>
                <a:spcPts val="0"/>
              </a:spcBef>
              <a:spcAft>
                <a:spcPts val="0"/>
              </a:spcAft>
              <a:buSzPts val="2800"/>
              <a:buFont typeface="Patrick Hand"/>
              <a:buNone/>
              <a:defRPr>
                <a:latin typeface="Patrick Hand"/>
                <a:ea typeface="Patrick Hand"/>
                <a:cs typeface="Patrick Hand"/>
                <a:sym typeface="Patrick Hand"/>
              </a:defRPr>
            </a:lvl5pPr>
            <a:lvl6pPr lvl="5" algn="l">
              <a:lnSpc>
                <a:spcPct val="100000"/>
              </a:lnSpc>
              <a:spcBef>
                <a:spcPts val="0"/>
              </a:spcBef>
              <a:spcAft>
                <a:spcPts val="0"/>
              </a:spcAft>
              <a:buSzPts val="2800"/>
              <a:buFont typeface="Patrick Hand"/>
              <a:buNone/>
              <a:defRPr>
                <a:latin typeface="Patrick Hand"/>
                <a:ea typeface="Patrick Hand"/>
                <a:cs typeface="Patrick Hand"/>
                <a:sym typeface="Patrick Hand"/>
              </a:defRPr>
            </a:lvl6pPr>
            <a:lvl7pPr lvl="6" algn="l">
              <a:lnSpc>
                <a:spcPct val="100000"/>
              </a:lnSpc>
              <a:spcBef>
                <a:spcPts val="0"/>
              </a:spcBef>
              <a:spcAft>
                <a:spcPts val="0"/>
              </a:spcAft>
              <a:buSzPts val="2800"/>
              <a:buFont typeface="Patrick Hand"/>
              <a:buNone/>
              <a:defRPr>
                <a:latin typeface="Patrick Hand"/>
                <a:ea typeface="Patrick Hand"/>
                <a:cs typeface="Patrick Hand"/>
                <a:sym typeface="Patrick Hand"/>
              </a:defRPr>
            </a:lvl7pPr>
            <a:lvl8pPr lvl="7" algn="l">
              <a:lnSpc>
                <a:spcPct val="100000"/>
              </a:lnSpc>
              <a:spcBef>
                <a:spcPts val="0"/>
              </a:spcBef>
              <a:spcAft>
                <a:spcPts val="0"/>
              </a:spcAft>
              <a:buSzPts val="2800"/>
              <a:buFont typeface="Patrick Hand"/>
              <a:buNone/>
              <a:defRPr>
                <a:latin typeface="Patrick Hand"/>
                <a:ea typeface="Patrick Hand"/>
                <a:cs typeface="Patrick Hand"/>
                <a:sym typeface="Patrick Hand"/>
              </a:defRPr>
            </a:lvl8pPr>
            <a:lvl9pPr lvl="8" algn="l">
              <a:lnSpc>
                <a:spcPct val="100000"/>
              </a:lnSpc>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225" name="Google Shape;1225;p166"/>
          <p:cNvSpPr txBox="1">
            <a:spLocks noGrp="1"/>
          </p:cNvSpPr>
          <p:nvPr>
            <p:ph type="subTitle" idx="5"/>
          </p:nvPr>
        </p:nvSpPr>
        <p:spPr>
          <a:xfrm>
            <a:off x="7284306" y="6275000"/>
            <a:ext cx="3719400" cy="139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2100"/>
              <a:buNone/>
              <a:defRPr sz="4200"/>
            </a:lvl2pPr>
            <a:lvl3pPr lvl="2" algn="l">
              <a:lnSpc>
                <a:spcPct val="100000"/>
              </a:lnSpc>
              <a:spcBef>
                <a:spcPts val="0"/>
              </a:spcBef>
              <a:spcAft>
                <a:spcPts val="0"/>
              </a:spcAft>
              <a:buSzPts val="2100"/>
              <a:buNone/>
              <a:defRPr sz="4200"/>
            </a:lvl3pPr>
            <a:lvl4pPr lvl="3" algn="l">
              <a:lnSpc>
                <a:spcPct val="100000"/>
              </a:lnSpc>
              <a:spcBef>
                <a:spcPts val="0"/>
              </a:spcBef>
              <a:spcAft>
                <a:spcPts val="0"/>
              </a:spcAft>
              <a:buSzPts val="2100"/>
              <a:buNone/>
              <a:defRPr sz="4200"/>
            </a:lvl4pPr>
            <a:lvl5pPr lvl="4" algn="l">
              <a:lnSpc>
                <a:spcPct val="100000"/>
              </a:lnSpc>
              <a:spcBef>
                <a:spcPts val="0"/>
              </a:spcBef>
              <a:spcAft>
                <a:spcPts val="0"/>
              </a:spcAft>
              <a:buSzPts val="2100"/>
              <a:buNone/>
              <a:defRPr sz="4200"/>
            </a:lvl5pPr>
            <a:lvl6pPr lvl="5" algn="l">
              <a:lnSpc>
                <a:spcPct val="100000"/>
              </a:lnSpc>
              <a:spcBef>
                <a:spcPts val="0"/>
              </a:spcBef>
              <a:spcAft>
                <a:spcPts val="0"/>
              </a:spcAft>
              <a:buSzPts val="2100"/>
              <a:buNone/>
              <a:defRPr sz="4200"/>
            </a:lvl6pPr>
            <a:lvl7pPr lvl="6" algn="l">
              <a:lnSpc>
                <a:spcPct val="100000"/>
              </a:lnSpc>
              <a:spcBef>
                <a:spcPts val="0"/>
              </a:spcBef>
              <a:spcAft>
                <a:spcPts val="0"/>
              </a:spcAft>
              <a:buSzPts val="2100"/>
              <a:buNone/>
              <a:defRPr sz="4200"/>
            </a:lvl7pPr>
            <a:lvl8pPr lvl="7" algn="l">
              <a:lnSpc>
                <a:spcPct val="100000"/>
              </a:lnSpc>
              <a:spcBef>
                <a:spcPts val="0"/>
              </a:spcBef>
              <a:spcAft>
                <a:spcPts val="0"/>
              </a:spcAft>
              <a:buSzPts val="2100"/>
              <a:buNone/>
              <a:defRPr sz="4200"/>
            </a:lvl8pPr>
            <a:lvl9pPr lvl="8" algn="l">
              <a:lnSpc>
                <a:spcPct val="100000"/>
              </a:lnSpc>
              <a:spcBef>
                <a:spcPts val="0"/>
              </a:spcBef>
              <a:spcAft>
                <a:spcPts val="0"/>
              </a:spcAft>
              <a:buSzPts val="2100"/>
              <a:buNone/>
              <a:defRPr sz="4200"/>
            </a:lvl9pPr>
          </a:lstStyle>
          <a:p>
            <a:endParaRPr/>
          </a:p>
        </p:txBody>
      </p:sp>
      <p:sp>
        <p:nvSpPr>
          <p:cNvPr id="1226" name="Google Shape;1226;p166"/>
          <p:cNvSpPr txBox="1">
            <a:spLocks noGrp="1"/>
          </p:cNvSpPr>
          <p:nvPr>
            <p:ph type="title" idx="6"/>
          </p:nvPr>
        </p:nvSpPr>
        <p:spPr>
          <a:xfrm>
            <a:off x="7284293" y="5416001"/>
            <a:ext cx="3719400" cy="765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4800"/>
            </a:lvl1pPr>
            <a:lvl2pPr lvl="1" algn="l">
              <a:lnSpc>
                <a:spcPct val="100000"/>
              </a:lnSpc>
              <a:spcBef>
                <a:spcPts val="0"/>
              </a:spcBef>
              <a:spcAft>
                <a:spcPts val="0"/>
              </a:spcAft>
              <a:buSzPts val="2800"/>
              <a:buFont typeface="Patrick Hand"/>
              <a:buNone/>
              <a:defRPr>
                <a:latin typeface="Patrick Hand"/>
                <a:ea typeface="Patrick Hand"/>
                <a:cs typeface="Patrick Hand"/>
                <a:sym typeface="Patrick Hand"/>
              </a:defRPr>
            </a:lvl2pPr>
            <a:lvl3pPr lvl="2" algn="l">
              <a:lnSpc>
                <a:spcPct val="100000"/>
              </a:lnSpc>
              <a:spcBef>
                <a:spcPts val="0"/>
              </a:spcBef>
              <a:spcAft>
                <a:spcPts val="0"/>
              </a:spcAft>
              <a:buSzPts val="2800"/>
              <a:buFont typeface="Patrick Hand"/>
              <a:buNone/>
              <a:defRPr>
                <a:latin typeface="Patrick Hand"/>
                <a:ea typeface="Patrick Hand"/>
                <a:cs typeface="Patrick Hand"/>
                <a:sym typeface="Patrick Hand"/>
              </a:defRPr>
            </a:lvl3pPr>
            <a:lvl4pPr lvl="3" algn="l">
              <a:lnSpc>
                <a:spcPct val="100000"/>
              </a:lnSpc>
              <a:spcBef>
                <a:spcPts val="0"/>
              </a:spcBef>
              <a:spcAft>
                <a:spcPts val="0"/>
              </a:spcAft>
              <a:buSzPts val="2800"/>
              <a:buFont typeface="Patrick Hand"/>
              <a:buNone/>
              <a:defRPr>
                <a:latin typeface="Patrick Hand"/>
                <a:ea typeface="Patrick Hand"/>
                <a:cs typeface="Patrick Hand"/>
                <a:sym typeface="Patrick Hand"/>
              </a:defRPr>
            </a:lvl4pPr>
            <a:lvl5pPr lvl="4" algn="l">
              <a:lnSpc>
                <a:spcPct val="100000"/>
              </a:lnSpc>
              <a:spcBef>
                <a:spcPts val="0"/>
              </a:spcBef>
              <a:spcAft>
                <a:spcPts val="0"/>
              </a:spcAft>
              <a:buSzPts val="2800"/>
              <a:buFont typeface="Patrick Hand"/>
              <a:buNone/>
              <a:defRPr>
                <a:latin typeface="Patrick Hand"/>
                <a:ea typeface="Patrick Hand"/>
                <a:cs typeface="Patrick Hand"/>
                <a:sym typeface="Patrick Hand"/>
              </a:defRPr>
            </a:lvl5pPr>
            <a:lvl6pPr lvl="5" algn="l">
              <a:lnSpc>
                <a:spcPct val="100000"/>
              </a:lnSpc>
              <a:spcBef>
                <a:spcPts val="0"/>
              </a:spcBef>
              <a:spcAft>
                <a:spcPts val="0"/>
              </a:spcAft>
              <a:buSzPts val="2800"/>
              <a:buFont typeface="Patrick Hand"/>
              <a:buNone/>
              <a:defRPr>
                <a:latin typeface="Patrick Hand"/>
                <a:ea typeface="Patrick Hand"/>
                <a:cs typeface="Patrick Hand"/>
                <a:sym typeface="Patrick Hand"/>
              </a:defRPr>
            </a:lvl6pPr>
            <a:lvl7pPr lvl="6" algn="l">
              <a:lnSpc>
                <a:spcPct val="100000"/>
              </a:lnSpc>
              <a:spcBef>
                <a:spcPts val="0"/>
              </a:spcBef>
              <a:spcAft>
                <a:spcPts val="0"/>
              </a:spcAft>
              <a:buSzPts val="2800"/>
              <a:buFont typeface="Patrick Hand"/>
              <a:buNone/>
              <a:defRPr>
                <a:latin typeface="Patrick Hand"/>
                <a:ea typeface="Patrick Hand"/>
                <a:cs typeface="Patrick Hand"/>
                <a:sym typeface="Patrick Hand"/>
              </a:defRPr>
            </a:lvl7pPr>
            <a:lvl8pPr lvl="7" algn="l">
              <a:lnSpc>
                <a:spcPct val="100000"/>
              </a:lnSpc>
              <a:spcBef>
                <a:spcPts val="0"/>
              </a:spcBef>
              <a:spcAft>
                <a:spcPts val="0"/>
              </a:spcAft>
              <a:buSzPts val="2800"/>
              <a:buFont typeface="Patrick Hand"/>
              <a:buNone/>
              <a:defRPr>
                <a:latin typeface="Patrick Hand"/>
                <a:ea typeface="Patrick Hand"/>
                <a:cs typeface="Patrick Hand"/>
                <a:sym typeface="Patrick Hand"/>
              </a:defRPr>
            </a:lvl8pPr>
            <a:lvl9pPr lvl="8" algn="l">
              <a:lnSpc>
                <a:spcPct val="100000"/>
              </a:lnSpc>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33"/>
        <p:cNvGrpSpPr/>
        <p:nvPr/>
      </p:nvGrpSpPr>
      <p:grpSpPr>
        <a:xfrm>
          <a:off x="0" y="0"/>
          <a:ext cx="0" cy="0"/>
          <a:chOff x="0" y="0"/>
          <a:chExt cx="0" cy="0"/>
        </a:xfrm>
      </p:grpSpPr>
      <p:sp>
        <p:nvSpPr>
          <p:cNvPr id="1234" name="Google Shape;1234;p4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5" name="Google Shape;1235;p47"/>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36" name="Google Shape;1236;p4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7" name="Google Shape;1237;p4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8" name="Google Shape;1238;p4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39"/>
        <p:cNvGrpSpPr/>
        <p:nvPr/>
      </p:nvGrpSpPr>
      <p:grpSpPr>
        <a:xfrm>
          <a:off x="0" y="0"/>
          <a:ext cx="0" cy="0"/>
          <a:chOff x="0" y="0"/>
          <a:chExt cx="0" cy="0"/>
        </a:xfrm>
      </p:grpSpPr>
      <p:sp>
        <p:nvSpPr>
          <p:cNvPr id="1240" name="Google Shape;1240;p48"/>
          <p:cNvSpPr txBox="1">
            <a:spLocks noGrp="1"/>
          </p:cNvSpPr>
          <p:nvPr>
            <p:ph type="title"/>
          </p:nvPr>
        </p:nvSpPr>
        <p:spPr>
          <a:xfrm>
            <a:off x="1080000" y="722700"/>
            <a:ext cx="16128000" cy="11454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3500"/>
              <a:buFont typeface="Calibri"/>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241" name="Google Shape;1241;p48"/>
          <p:cNvSpPr txBox="1">
            <a:spLocks noGrp="1"/>
          </p:cNvSpPr>
          <p:nvPr>
            <p:ph type="subTitle" idx="1"/>
          </p:nvPr>
        </p:nvSpPr>
        <p:spPr>
          <a:xfrm>
            <a:off x="10964276" y="3139250"/>
            <a:ext cx="3447600" cy="71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Open Sans"/>
              <a:buNone/>
              <a:defRPr sz="5000">
                <a:solidFill>
                  <a:schemeClr val="dk1"/>
                </a:solidFill>
                <a:latin typeface="Bebas Neue"/>
                <a:ea typeface="Bebas Neue"/>
                <a:cs typeface="Bebas Neue"/>
                <a:sym typeface="Bebas Neue"/>
              </a:defRPr>
            </a:lvl1pPr>
            <a:lvl2pPr lvl="1"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a:lnSpc>
                <a:spcPct val="90000"/>
              </a:lnSpc>
              <a:spcBef>
                <a:spcPts val="3200"/>
              </a:spcBef>
              <a:spcAft>
                <a:spcPts val="3200"/>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1242" name="Google Shape;1242;p48"/>
          <p:cNvSpPr txBox="1">
            <a:spLocks noGrp="1"/>
          </p:cNvSpPr>
          <p:nvPr>
            <p:ph type="subTitle" idx="2"/>
          </p:nvPr>
        </p:nvSpPr>
        <p:spPr>
          <a:xfrm>
            <a:off x="10004576" y="3959501"/>
            <a:ext cx="5367000" cy="123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801"/>
            </a:lvl1pPr>
            <a:lvl2pPr lvl="1" algn="ctr">
              <a:lnSpc>
                <a:spcPct val="90000"/>
              </a:lnSpc>
              <a:spcBef>
                <a:spcPts val="0"/>
              </a:spcBef>
              <a:spcAft>
                <a:spcPts val="0"/>
              </a:spcAft>
              <a:buClr>
                <a:schemeClr val="dk1"/>
              </a:buClr>
              <a:buSzPts val="1400"/>
              <a:buNone/>
              <a:defRPr/>
            </a:lvl2pPr>
            <a:lvl3pPr lvl="2" algn="ctr">
              <a:lnSpc>
                <a:spcPct val="90000"/>
              </a:lnSpc>
              <a:spcBef>
                <a:spcPts val="3200"/>
              </a:spcBef>
              <a:spcAft>
                <a:spcPts val="0"/>
              </a:spcAft>
              <a:buClr>
                <a:schemeClr val="dk1"/>
              </a:buClr>
              <a:buSzPts val="1400"/>
              <a:buNone/>
              <a:defRPr/>
            </a:lvl3pPr>
            <a:lvl4pPr lvl="3" algn="ctr">
              <a:lnSpc>
                <a:spcPct val="90000"/>
              </a:lnSpc>
              <a:spcBef>
                <a:spcPts val="3200"/>
              </a:spcBef>
              <a:spcAft>
                <a:spcPts val="0"/>
              </a:spcAft>
              <a:buClr>
                <a:schemeClr val="dk1"/>
              </a:buClr>
              <a:buSzPts val="1400"/>
              <a:buNone/>
              <a:defRPr/>
            </a:lvl4pPr>
            <a:lvl5pPr lvl="4" algn="ctr">
              <a:lnSpc>
                <a:spcPct val="90000"/>
              </a:lnSpc>
              <a:spcBef>
                <a:spcPts val="3200"/>
              </a:spcBef>
              <a:spcAft>
                <a:spcPts val="0"/>
              </a:spcAft>
              <a:buClr>
                <a:schemeClr val="dk1"/>
              </a:buClr>
              <a:buSzPts val="1400"/>
              <a:buNone/>
              <a:defRPr/>
            </a:lvl5pPr>
            <a:lvl6pPr lvl="5" algn="ctr">
              <a:lnSpc>
                <a:spcPct val="90000"/>
              </a:lnSpc>
              <a:spcBef>
                <a:spcPts val="3200"/>
              </a:spcBef>
              <a:spcAft>
                <a:spcPts val="0"/>
              </a:spcAft>
              <a:buClr>
                <a:schemeClr val="dk1"/>
              </a:buClr>
              <a:buSzPts val="1400"/>
              <a:buNone/>
              <a:defRPr/>
            </a:lvl6pPr>
            <a:lvl7pPr lvl="6" algn="ctr">
              <a:lnSpc>
                <a:spcPct val="90000"/>
              </a:lnSpc>
              <a:spcBef>
                <a:spcPts val="3200"/>
              </a:spcBef>
              <a:spcAft>
                <a:spcPts val="0"/>
              </a:spcAft>
              <a:buClr>
                <a:schemeClr val="dk1"/>
              </a:buClr>
              <a:buSzPts val="1400"/>
              <a:buNone/>
              <a:defRPr/>
            </a:lvl7pPr>
            <a:lvl8pPr lvl="7" algn="ctr">
              <a:lnSpc>
                <a:spcPct val="90000"/>
              </a:lnSpc>
              <a:spcBef>
                <a:spcPts val="3200"/>
              </a:spcBef>
              <a:spcAft>
                <a:spcPts val="0"/>
              </a:spcAft>
              <a:buClr>
                <a:schemeClr val="dk1"/>
              </a:buClr>
              <a:buSzPts val="1400"/>
              <a:buNone/>
              <a:defRPr/>
            </a:lvl8pPr>
            <a:lvl9pPr lvl="8" algn="ctr">
              <a:lnSpc>
                <a:spcPct val="90000"/>
              </a:lnSpc>
              <a:spcBef>
                <a:spcPts val="3200"/>
              </a:spcBef>
              <a:spcAft>
                <a:spcPts val="3200"/>
              </a:spcAft>
              <a:buClr>
                <a:schemeClr val="dk1"/>
              </a:buClr>
              <a:buSzPts val="1400"/>
              <a:buNone/>
              <a:defRPr/>
            </a:lvl9pPr>
          </a:lstStyle>
          <a:p>
            <a:endParaRPr/>
          </a:p>
        </p:txBody>
      </p:sp>
      <p:sp>
        <p:nvSpPr>
          <p:cNvPr id="1243" name="Google Shape;1243;p48"/>
          <p:cNvSpPr txBox="1">
            <a:spLocks noGrp="1"/>
          </p:cNvSpPr>
          <p:nvPr>
            <p:ph type="subTitle" idx="3"/>
          </p:nvPr>
        </p:nvSpPr>
        <p:spPr>
          <a:xfrm>
            <a:off x="3876126" y="3139250"/>
            <a:ext cx="3447600" cy="71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Open Sans"/>
              <a:buNone/>
              <a:defRPr sz="5000">
                <a:solidFill>
                  <a:schemeClr val="dk1"/>
                </a:solidFill>
                <a:latin typeface="Bebas Neue"/>
                <a:ea typeface="Bebas Neue"/>
                <a:cs typeface="Bebas Neue"/>
                <a:sym typeface="Bebas Neue"/>
              </a:defRPr>
            </a:lvl1pPr>
            <a:lvl2pPr lvl="1"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a:lnSpc>
                <a:spcPct val="90000"/>
              </a:lnSpc>
              <a:spcBef>
                <a:spcPts val="3200"/>
              </a:spcBef>
              <a:spcAft>
                <a:spcPts val="3200"/>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1244" name="Google Shape;1244;p48"/>
          <p:cNvSpPr txBox="1">
            <a:spLocks noGrp="1"/>
          </p:cNvSpPr>
          <p:nvPr>
            <p:ph type="subTitle" idx="4"/>
          </p:nvPr>
        </p:nvSpPr>
        <p:spPr>
          <a:xfrm>
            <a:off x="2916450" y="3959501"/>
            <a:ext cx="5367000" cy="123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801"/>
            </a:lvl1pPr>
            <a:lvl2pPr lvl="1" algn="ctr">
              <a:lnSpc>
                <a:spcPct val="90000"/>
              </a:lnSpc>
              <a:spcBef>
                <a:spcPts val="0"/>
              </a:spcBef>
              <a:spcAft>
                <a:spcPts val="0"/>
              </a:spcAft>
              <a:buClr>
                <a:schemeClr val="dk1"/>
              </a:buClr>
              <a:buSzPts val="1400"/>
              <a:buNone/>
              <a:defRPr/>
            </a:lvl2pPr>
            <a:lvl3pPr lvl="2" algn="ctr">
              <a:lnSpc>
                <a:spcPct val="90000"/>
              </a:lnSpc>
              <a:spcBef>
                <a:spcPts val="3200"/>
              </a:spcBef>
              <a:spcAft>
                <a:spcPts val="0"/>
              </a:spcAft>
              <a:buClr>
                <a:schemeClr val="dk1"/>
              </a:buClr>
              <a:buSzPts val="1400"/>
              <a:buNone/>
              <a:defRPr/>
            </a:lvl3pPr>
            <a:lvl4pPr lvl="3" algn="ctr">
              <a:lnSpc>
                <a:spcPct val="90000"/>
              </a:lnSpc>
              <a:spcBef>
                <a:spcPts val="3200"/>
              </a:spcBef>
              <a:spcAft>
                <a:spcPts val="0"/>
              </a:spcAft>
              <a:buClr>
                <a:schemeClr val="dk1"/>
              </a:buClr>
              <a:buSzPts val="1400"/>
              <a:buNone/>
              <a:defRPr/>
            </a:lvl4pPr>
            <a:lvl5pPr lvl="4" algn="ctr">
              <a:lnSpc>
                <a:spcPct val="90000"/>
              </a:lnSpc>
              <a:spcBef>
                <a:spcPts val="3200"/>
              </a:spcBef>
              <a:spcAft>
                <a:spcPts val="0"/>
              </a:spcAft>
              <a:buClr>
                <a:schemeClr val="dk1"/>
              </a:buClr>
              <a:buSzPts val="1400"/>
              <a:buNone/>
              <a:defRPr/>
            </a:lvl5pPr>
            <a:lvl6pPr lvl="5" algn="ctr">
              <a:lnSpc>
                <a:spcPct val="90000"/>
              </a:lnSpc>
              <a:spcBef>
                <a:spcPts val="3200"/>
              </a:spcBef>
              <a:spcAft>
                <a:spcPts val="0"/>
              </a:spcAft>
              <a:buClr>
                <a:schemeClr val="dk1"/>
              </a:buClr>
              <a:buSzPts val="1400"/>
              <a:buNone/>
              <a:defRPr/>
            </a:lvl6pPr>
            <a:lvl7pPr lvl="6" algn="ctr">
              <a:lnSpc>
                <a:spcPct val="90000"/>
              </a:lnSpc>
              <a:spcBef>
                <a:spcPts val="3200"/>
              </a:spcBef>
              <a:spcAft>
                <a:spcPts val="0"/>
              </a:spcAft>
              <a:buClr>
                <a:schemeClr val="dk1"/>
              </a:buClr>
              <a:buSzPts val="1400"/>
              <a:buNone/>
              <a:defRPr/>
            </a:lvl7pPr>
            <a:lvl8pPr lvl="7" algn="ctr">
              <a:lnSpc>
                <a:spcPct val="90000"/>
              </a:lnSpc>
              <a:spcBef>
                <a:spcPts val="3200"/>
              </a:spcBef>
              <a:spcAft>
                <a:spcPts val="0"/>
              </a:spcAft>
              <a:buClr>
                <a:schemeClr val="dk1"/>
              </a:buClr>
              <a:buSzPts val="1400"/>
              <a:buNone/>
              <a:defRPr/>
            </a:lvl8pPr>
            <a:lvl9pPr lvl="8" algn="ctr">
              <a:lnSpc>
                <a:spcPct val="90000"/>
              </a:lnSpc>
              <a:spcBef>
                <a:spcPts val="3200"/>
              </a:spcBef>
              <a:spcAft>
                <a:spcPts val="3200"/>
              </a:spcAft>
              <a:buClr>
                <a:schemeClr val="dk1"/>
              </a:buClr>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45"/>
        <p:cNvGrpSpPr/>
        <p:nvPr/>
      </p:nvGrpSpPr>
      <p:grpSpPr>
        <a:xfrm>
          <a:off x="0" y="0"/>
          <a:ext cx="0" cy="0"/>
          <a:chOff x="0" y="0"/>
          <a:chExt cx="0" cy="0"/>
        </a:xfrm>
      </p:grpSpPr>
      <p:sp>
        <p:nvSpPr>
          <p:cNvPr id="1246" name="Google Shape;1246;p103"/>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103"/>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1248" name="Google Shape;1248;p10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9" name="Google Shape;1249;p10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0" name="Google Shape;1250;p10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51"/>
        <p:cNvGrpSpPr/>
        <p:nvPr/>
      </p:nvGrpSpPr>
      <p:grpSpPr>
        <a:xfrm>
          <a:off x="0" y="0"/>
          <a:ext cx="0" cy="0"/>
          <a:chOff x="0" y="0"/>
          <a:chExt cx="0" cy="0"/>
        </a:xfrm>
      </p:grpSpPr>
      <p:sp>
        <p:nvSpPr>
          <p:cNvPr id="1252" name="Google Shape;1252;p104"/>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3" name="Google Shape;1253;p104"/>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1254" name="Google Shape;1254;p10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5" name="Google Shape;1255;p10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6" name="Google Shape;1256;p10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7"/>
        <p:cNvGrpSpPr/>
        <p:nvPr/>
      </p:nvGrpSpPr>
      <p:grpSpPr>
        <a:xfrm>
          <a:off x="0" y="0"/>
          <a:ext cx="0" cy="0"/>
          <a:chOff x="0" y="0"/>
          <a:chExt cx="0" cy="0"/>
        </a:xfrm>
      </p:grpSpPr>
      <p:sp>
        <p:nvSpPr>
          <p:cNvPr id="1258" name="Google Shape;1258;p10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9" name="Google Shape;1259;p105"/>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0" name="Google Shape;1260;p105"/>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1" name="Google Shape;1261;p10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2" name="Google Shape;1262;p10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3" name="Google Shape;1263;p10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64"/>
        <p:cNvGrpSpPr/>
        <p:nvPr/>
      </p:nvGrpSpPr>
      <p:grpSpPr>
        <a:xfrm>
          <a:off x="0" y="0"/>
          <a:ext cx="0" cy="0"/>
          <a:chOff x="0" y="0"/>
          <a:chExt cx="0" cy="0"/>
        </a:xfrm>
      </p:grpSpPr>
      <p:sp>
        <p:nvSpPr>
          <p:cNvPr id="1265" name="Google Shape;1265;p106"/>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6" name="Google Shape;1266;p106"/>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267" name="Google Shape;1267;p106"/>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8" name="Google Shape;1268;p106"/>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269" name="Google Shape;1269;p106"/>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70" name="Google Shape;1270;p10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1" name="Google Shape;1271;p10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2" name="Google Shape;1272;p10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3"/>
        <p:cNvGrpSpPr/>
        <p:nvPr/>
      </p:nvGrpSpPr>
      <p:grpSpPr>
        <a:xfrm>
          <a:off x="0" y="0"/>
          <a:ext cx="0" cy="0"/>
          <a:chOff x="0" y="0"/>
          <a:chExt cx="0" cy="0"/>
        </a:xfrm>
      </p:grpSpPr>
      <p:sp>
        <p:nvSpPr>
          <p:cNvPr id="1274" name="Google Shape;1274;p10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5" name="Google Shape;1275;p10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6" name="Google Shape;1276;p10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7" name="Google Shape;1277;p10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65"/>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5"/>
          <p:cNvSpPr txBox="1">
            <a:spLocks noGrp="1"/>
          </p:cNvSpPr>
          <p:nvPr>
            <p:ph type="body" idx="1"/>
          </p:nvPr>
        </p:nvSpPr>
        <p:spPr>
          <a:xfrm>
            <a:off x="7774782" y="1481140"/>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63" name="Google Shape;63;p65"/>
          <p:cNvSpPr txBox="1">
            <a:spLocks noGrp="1"/>
          </p:cNvSpPr>
          <p:nvPr>
            <p:ph type="body" idx="2"/>
          </p:nvPr>
        </p:nvSpPr>
        <p:spPr>
          <a:xfrm>
            <a:off x="1259683" y="3086102"/>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64" name="Google Shape;64;p65"/>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5"/>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5"/>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8"/>
        <p:cNvGrpSpPr/>
        <p:nvPr/>
      </p:nvGrpSpPr>
      <p:grpSpPr>
        <a:xfrm>
          <a:off x="0" y="0"/>
          <a:ext cx="0" cy="0"/>
          <a:chOff x="0" y="0"/>
          <a:chExt cx="0" cy="0"/>
        </a:xfrm>
      </p:grpSpPr>
      <p:sp>
        <p:nvSpPr>
          <p:cNvPr id="1279" name="Google Shape;1279;p10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0" name="Google Shape;1280;p10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1" name="Google Shape;1281;p10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82"/>
        <p:cNvGrpSpPr/>
        <p:nvPr/>
      </p:nvGrpSpPr>
      <p:grpSpPr>
        <a:xfrm>
          <a:off x="0" y="0"/>
          <a:ext cx="0" cy="0"/>
          <a:chOff x="0" y="0"/>
          <a:chExt cx="0" cy="0"/>
        </a:xfrm>
      </p:grpSpPr>
      <p:sp>
        <p:nvSpPr>
          <p:cNvPr id="1283" name="Google Shape;1283;p109"/>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4" name="Google Shape;1284;p109"/>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1285" name="Google Shape;1285;p109"/>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286" name="Google Shape;1286;p10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7" name="Google Shape;1287;p10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8" name="Google Shape;1288;p10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89"/>
        <p:cNvGrpSpPr/>
        <p:nvPr/>
      </p:nvGrpSpPr>
      <p:grpSpPr>
        <a:xfrm>
          <a:off x="0" y="0"/>
          <a:ext cx="0" cy="0"/>
          <a:chOff x="0" y="0"/>
          <a:chExt cx="0" cy="0"/>
        </a:xfrm>
      </p:grpSpPr>
      <p:sp>
        <p:nvSpPr>
          <p:cNvPr id="1290" name="Google Shape;1290;p110"/>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1" name="Google Shape;1291;p110"/>
          <p:cNvSpPr>
            <a:spLocks noGrp="1"/>
          </p:cNvSpPr>
          <p:nvPr>
            <p:ph type="pic" idx="2"/>
          </p:nvPr>
        </p:nvSpPr>
        <p:spPr>
          <a:xfrm>
            <a:off x="7774782" y="1481138"/>
            <a:ext cx="9258300" cy="7310438"/>
          </a:xfrm>
          <a:prstGeom prst="rect">
            <a:avLst/>
          </a:prstGeom>
          <a:noFill/>
          <a:ln>
            <a:noFill/>
          </a:ln>
        </p:spPr>
      </p:sp>
      <p:sp>
        <p:nvSpPr>
          <p:cNvPr id="1292" name="Google Shape;1292;p110"/>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293" name="Google Shape;1293;p1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4" name="Google Shape;1294;p1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5" name="Google Shape;1295;p1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96"/>
        <p:cNvGrpSpPr/>
        <p:nvPr/>
      </p:nvGrpSpPr>
      <p:grpSpPr>
        <a:xfrm>
          <a:off x="0" y="0"/>
          <a:ext cx="0" cy="0"/>
          <a:chOff x="0" y="0"/>
          <a:chExt cx="0" cy="0"/>
        </a:xfrm>
      </p:grpSpPr>
      <p:sp>
        <p:nvSpPr>
          <p:cNvPr id="1297" name="Google Shape;1297;p1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8" name="Google Shape;1298;p111"/>
          <p:cNvSpPr txBox="1">
            <a:spLocks noGrp="1"/>
          </p:cNvSpPr>
          <p:nvPr>
            <p:ph type="body" idx="1"/>
          </p:nvPr>
        </p:nvSpPr>
        <p:spPr>
          <a:xfrm rot="5400000">
            <a:off x="5880497" y="-1884758"/>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99" name="Google Shape;1299;p1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0" name="Google Shape;1300;p1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1" name="Google Shape;1301;p1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02"/>
        <p:cNvGrpSpPr/>
        <p:nvPr/>
      </p:nvGrpSpPr>
      <p:grpSpPr>
        <a:xfrm>
          <a:off x="0" y="0"/>
          <a:ext cx="0" cy="0"/>
          <a:chOff x="0" y="0"/>
          <a:chExt cx="0" cy="0"/>
        </a:xfrm>
      </p:grpSpPr>
      <p:sp>
        <p:nvSpPr>
          <p:cNvPr id="1303" name="Google Shape;1303;p112"/>
          <p:cNvSpPr txBox="1">
            <a:spLocks noGrp="1"/>
          </p:cNvSpPr>
          <p:nvPr>
            <p:ph type="title"/>
          </p:nvPr>
        </p:nvSpPr>
        <p:spPr>
          <a:xfrm rot="5400000">
            <a:off x="10700147"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4" name="Google Shape;1304;p112"/>
          <p:cNvSpPr txBox="1">
            <a:spLocks noGrp="1"/>
          </p:cNvSpPr>
          <p:nvPr>
            <p:ph type="body" idx="1"/>
          </p:nvPr>
        </p:nvSpPr>
        <p:spPr>
          <a:xfrm rot="5400000">
            <a:off x="2699146" y="-894158"/>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05" name="Google Shape;1305;p1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6" name="Google Shape;1306;p1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7" name="Google Shape;1307;p1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1257300" y="2738438"/>
            <a:ext cx="15773400" cy="6527009"/>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1"/>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1"/>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Google Shape;89;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3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Play"/>
              <a:buNone/>
              <a:defRPr sz="66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3" name="Google Shape;163;p38"/>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Arial"/>
                <a:ea typeface="Arial"/>
                <a:cs typeface="Arial"/>
                <a:sym typeface="Arial"/>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64" name="Google Shape;164;p3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 name="Google Shape;165;p3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 name="Google Shape;166;p3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rgbClr val="757575"/>
                </a:solidFill>
                <a:latin typeface="Arial"/>
                <a:ea typeface="Arial"/>
                <a:cs typeface="Arial"/>
                <a:sym typeface="Arial"/>
              </a:defRPr>
            </a:lvl1pPr>
            <a:lvl2pPr marL="0" marR="0" lvl="1" indent="0" algn="r" rtl="0">
              <a:spcBef>
                <a:spcPts val="0"/>
              </a:spcBef>
              <a:buNone/>
              <a:defRPr sz="1800">
                <a:solidFill>
                  <a:srgbClr val="757575"/>
                </a:solidFill>
                <a:latin typeface="Arial"/>
                <a:ea typeface="Arial"/>
                <a:cs typeface="Arial"/>
                <a:sym typeface="Arial"/>
              </a:defRPr>
            </a:lvl2pPr>
            <a:lvl3pPr marL="0" marR="0" lvl="2" indent="0" algn="r" rtl="0">
              <a:spcBef>
                <a:spcPts val="0"/>
              </a:spcBef>
              <a:buNone/>
              <a:defRPr sz="1800">
                <a:solidFill>
                  <a:srgbClr val="757575"/>
                </a:solidFill>
                <a:latin typeface="Arial"/>
                <a:ea typeface="Arial"/>
                <a:cs typeface="Arial"/>
                <a:sym typeface="Arial"/>
              </a:defRPr>
            </a:lvl3pPr>
            <a:lvl4pPr marL="0" marR="0" lvl="3" indent="0" algn="r" rtl="0">
              <a:spcBef>
                <a:spcPts val="0"/>
              </a:spcBef>
              <a:buNone/>
              <a:defRPr sz="1800">
                <a:solidFill>
                  <a:srgbClr val="757575"/>
                </a:solidFill>
                <a:latin typeface="Arial"/>
                <a:ea typeface="Arial"/>
                <a:cs typeface="Arial"/>
                <a:sym typeface="Arial"/>
              </a:defRPr>
            </a:lvl4pPr>
            <a:lvl5pPr marL="0" marR="0" lvl="4" indent="0" algn="r" rtl="0">
              <a:spcBef>
                <a:spcPts val="0"/>
              </a:spcBef>
              <a:buNone/>
              <a:defRPr sz="1800">
                <a:solidFill>
                  <a:srgbClr val="757575"/>
                </a:solidFill>
                <a:latin typeface="Arial"/>
                <a:ea typeface="Arial"/>
                <a:cs typeface="Arial"/>
                <a:sym typeface="Arial"/>
              </a:defRPr>
            </a:lvl5pPr>
            <a:lvl6pPr marL="0" marR="0" lvl="5" indent="0" algn="r" rtl="0">
              <a:spcBef>
                <a:spcPts val="0"/>
              </a:spcBef>
              <a:buNone/>
              <a:defRPr sz="1800">
                <a:solidFill>
                  <a:srgbClr val="757575"/>
                </a:solidFill>
                <a:latin typeface="Arial"/>
                <a:ea typeface="Arial"/>
                <a:cs typeface="Arial"/>
                <a:sym typeface="Arial"/>
              </a:defRPr>
            </a:lvl6pPr>
            <a:lvl7pPr marL="0" marR="0" lvl="6" indent="0" algn="r" rtl="0">
              <a:spcBef>
                <a:spcPts val="0"/>
              </a:spcBef>
              <a:buNone/>
              <a:defRPr sz="1800">
                <a:solidFill>
                  <a:srgbClr val="757575"/>
                </a:solidFill>
                <a:latin typeface="Arial"/>
                <a:ea typeface="Arial"/>
                <a:cs typeface="Arial"/>
                <a:sym typeface="Arial"/>
              </a:defRPr>
            </a:lvl7pPr>
            <a:lvl8pPr marL="0" marR="0" lvl="7" indent="0" algn="r" rtl="0">
              <a:spcBef>
                <a:spcPts val="0"/>
              </a:spcBef>
              <a:buNone/>
              <a:defRPr sz="1800">
                <a:solidFill>
                  <a:srgbClr val="757575"/>
                </a:solidFill>
                <a:latin typeface="Arial"/>
                <a:ea typeface="Arial"/>
                <a:cs typeface="Arial"/>
                <a:sym typeface="Arial"/>
              </a:defRPr>
            </a:lvl8pPr>
            <a:lvl9pPr marL="0" marR="0" lvl="8" indent="0" algn="r" rtl="0">
              <a:spcBef>
                <a:spcPts val="0"/>
              </a:spcBef>
              <a:buNone/>
              <a:defRPr sz="1800">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0" name="Google Shape;240;p40"/>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41" name="Google Shape;241;p4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2" name="Google Shape;242;p4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4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1"/>
        <p:cNvGrpSpPr/>
        <p:nvPr/>
      </p:nvGrpSpPr>
      <p:grpSpPr>
        <a:xfrm>
          <a:off x="0" y="0"/>
          <a:ext cx="0" cy="0"/>
          <a:chOff x="0" y="0"/>
          <a:chExt cx="0" cy="0"/>
        </a:xfrm>
      </p:grpSpPr>
      <p:sp>
        <p:nvSpPr>
          <p:cNvPr id="322" name="Google Shape;322;p42"/>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2pPr>
            <a:lvl3pPr marR="0" lvl="2"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3pPr>
            <a:lvl4pPr marR="0" lvl="3"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4pPr>
            <a:lvl5pPr marR="0" lvl="4"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5pPr>
            <a:lvl6pPr marR="0" lvl="5"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6pPr>
            <a:lvl7pPr marR="0" lvl="6"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7pPr>
            <a:lvl8pPr marR="0" lvl="7"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8pPr>
            <a:lvl9pPr marR="0" lvl="8"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9pPr>
          </a:lstStyle>
          <a:p>
            <a:endParaRPr/>
          </a:p>
        </p:txBody>
      </p:sp>
      <p:sp>
        <p:nvSpPr>
          <p:cNvPr id="323" name="Google Shape;323;p42"/>
          <p:cNvSpPr txBox="1">
            <a:spLocks noGrp="1"/>
          </p:cNvSpPr>
          <p:nvPr>
            <p:ph type="body" idx="1"/>
          </p:nvPr>
        </p:nvSpPr>
        <p:spPr>
          <a:xfrm>
            <a:off x="1426451" y="2375201"/>
            <a:ext cx="15435000" cy="68328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7"/>
        <p:cNvGrpSpPr/>
        <p:nvPr/>
      </p:nvGrpSpPr>
      <p:grpSpPr>
        <a:xfrm>
          <a:off x="0" y="0"/>
          <a:ext cx="0" cy="0"/>
          <a:chOff x="0" y="0"/>
          <a:chExt cx="0" cy="0"/>
        </a:xfrm>
      </p:grpSpPr>
      <p:sp>
        <p:nvSpPr>
          <p:cNvPr id="1228" name="Google Shape;1228;p4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29" name="Google Shape;1229;p4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30" name="Google Shape;1230;p4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1" name="Google Shape;1231;p4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2" name="Google Shape;1232;p4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83.xml"/><Relationship Id="rId4" Type="http://schemas.openxmlformats.org/officeDocument/2006/relationships/image" Target="../media/image46.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2SijOES38K0"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1312" name="Google Shape;1312;p1"/>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313" name="Google Shape;1313;p1"/>
          <p:cNvSpPr txBox="1"/>
          <p:nvPr/>
        </p:nvSpPr>
        <p:spPr>
          <a:xfrm>
            <a:off x="4376306" y="4171900"/>
            <a:ext cx="9776112" cy="1754324"/>
          </a:xfrm>
          <a:prstGeom prst="rect">
            <a:avLst/>
          </a:prstGeom>
          <a:noFill/>
          <a:ln>
            <a:noFill/>
          </a:ln>
        </p:spPr>
        <p:txBody>
          <a:bodyPr spcFirstLastPara="1" wrap="square" lIns="68575" tIns="68575" rIns="68575" bIns="68575" anchor="t" anchorCtr="0">
            <a:spAutoFit/>
          </a:bodyPr>
          <a:lstStyle/>
          <a:p>
            <a:pPr marL="0" marR="0" lvl="0" indent="0" algn="ctr" rtl="0">
              <a:spcBef>
                <a:spcPts val="0"/>
              </a:spcBef>
              <a:spcAft>
                <a:spcPts val="0"/>
              </a:spcAft>
              <a:buNone/>
            </a:pPr>
            <a:r>
              <a:rPr lang="fr-FR" sz="10500" b="1" i="0" u="none" strike="noStrike" cap="none">
                <a:solidFill>
                  <a:srgbClr val="FFFFFF"/>
                </a:solidFill>
                <a:latin typeface="Times New Roman"/>
                <a:ea typeface="Times New Roman"/>
                <a:cs typeface="Times New Roman"/>
                <a:sym typeface="Times New Roman"/>
              </a:rPr>
              <a:t>KHỞI ĐỘNG</a:t>
            </a:r>
            <a:endParaRPr sz="10500" b="1" i="0" u="none" strike="noStrike" cap="none">
              <a:solidFill>
                <a:srgbClr val="FFFFFF"/>
              </a:solidFill>
              <a:latin typeface="Times New Roman"/>
              <a:ea typeface="Times New Roman"/>
              <a:cs typeface="Times New Roman"/>
              <a:sym typeface="Times New Roman"/>
            </a:endParaRPr>
          </a:p>
        </p:txBody>
      </p:sp>
      <p:pic>
        <p:nvPicPr>
          <p:cNvPr id="1314" name="Google Shape;1314;p1"/>
          <p:cNvPicPr preferRelativeResize="0"/>
          <p:nvPr/>
        </p:nvPicPr>
        <p:blipFill rotWithShape="1">
          <a:blip r:embed="rId4">
            <a:alphaModFix/>
          </a:blip>
          <a:srcRect/>
          <a:stretch/>
        </p:blipFill>
        <p:spPr>
          <a:xfrm>
            <a:off x="18407642" y="9178184"/>
            <a:ext cx="1219200" cy="1219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4"/>
                                        </p:tgtEl>
                                        <p:attrNameLst>
                                          <p:attrName>style.visibility</p:attrName>
                                        </p:attrNameLst>
                                      </p:cBhvr>
                                      <p:to>
                                        <p:strVal val="visible"/>
                                      </p:to>
                                    </p:set>
                                    <p:animEffect transition="in" filter="fade">
                                      <p:cBhvr>
                                        <p:cTn id="7" dur="5000"/>
                                        <p:tgtEl>
                                          <p:spTgt spid="1314"/>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312"/>
                                        </p:tgtEl>
                                        <p:attrNameLst>
                                          <p:attrName>style.visibility</p:attrName>
                                        </p:attrNameLst>
                                      </p:cBhvr>
                                      <p:to>
                                        <p:strVal val="visible"/>
                                      </p:to>
                                    </p:set>
                                    <p:animEffect transition="in" filter="fade">
                                      <p:cBhvr>
                                        <p:cTn id="11" dur="5000"/>
                                        <p:tgtEl>
                                          <p:spTgt spid="1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0"/>
          <p:cNvSpPr txBox="1"/>
          <p:nvPr/>
        </p:nvSpPr>
        <p:spPr>
          <a:xfrm>
            <a:off x="5881076" y="1312000"/>
            <a:ext cx="9946800" cy="1371600"/>
          </a:xfrm>
          <a:prstGeom prst="rect">
            <a:avLst/>
          </a:prstGeom>
          <a:no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E32747"/>
              </a:buClr>
              <a:buSzPts val="8000"/>
              <a:buFont typeface="Ranchers"/>
              <a:buNone/>
            </a:pPr>
            <a:endParaRPr sz="9000" b="1" i="0" u="none" strike="noStrike" cap="none">
              <a:solidFill>
                <a:srgbClr val="FF0000"/>
              </a:solidFill>
              <a:latin typeface="Times New Roman"/>
              <a:ea typeface="Times New Roman"/>
              <a:cs typeface="Times New Roman"/>
              <a:sym typeface="Times New Roman"/>
            </a:endParaRPr>
          </a:p>
        </p:txBody>
      </p:sp>
      <p:sp>
        <p:nvSpPr>
          <p:cNvPr id="1436" name="Google Shape;1436;p10"/>
          <p:cNvSpPr/>
          <p:nvPr/>
        </p:nvSpPr>
        <p:spPr>
          <a:xfrm>
            <a:off x="5562600" y="3162300"/>
            <a:ext cx="12039600" cy="1569660"/>
          </a:xfrm>
          <a:prstGeom prst="rect">
            <a:avLst/>
          </a:prstGeom>
          <a:solidFill>
            <a:srgbClr val="F2DADA"/>
          </a:solidFill>
          <a:ln w="9525" cap="flat" cmpd="sng">
            <a:solidFill>
              <a:srgbClr val="262034"/>
            </a:solidFill>
            <a:prstDash val="dot"/>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3200">
                <a:solidFill>
                  <a:schemeClr val="dk1"/>
                </a:solidFill>
                <a:latin typeface="Times New Roman"/>
                <a:ea typeface="Times New Roman"/>
                <a:cs typeface="Times New Roman"/>
                <a:sym typeface="Times New Roman"/>
              </a:rPr>
              <a:t>Hãy đọc thông tin và quan sát các hình 4.1, 4.2, 4.3, nêu nhận xét về tinh thần chiến đấu của quân dân Quảng Ninh trong cuộc đấu tranh bảo vệ biên giới phía Bắc?</a:t>
            </a:r>
            <a:endParaRPr sz="3200">
              <a:solidFill>
                <a:schemeClr val="dk1"/>
              </a:solidFill>
              <a:latin typeface="Times New Roman"/>
              <a:ea typeface="Times New Roman"/>
              <a:cs typeface="Times New Roman"/>
              <a:sym typeface="Times New Roman"/>
            </a:endParaRPr>
          </a:p>
        </p:txBody>
      </p:sp>
      <p:pic>
        <p:nvPicPr>
          <p:cNvPr id="1437" name="Google Shape;1437;p10" descr="Soạn bài Thảo luận nhóm nhỏ về một vấn đề cần có giải pháp thống nhất -  Chân trời sáng tạo 6 Ngữ văn lớp 6 trang 38 sách Chân trời sáng"/>
          <p:cNvPicPr preferRelativeResize="0"/>
          <p:nvPr/>
        </p:nvPicPr>
        <p:blipFill rotWithShape="1">
          <a:blip r:embed="rId3">
            <a:alphaModFix/>
          </a:blip>
          <a:srcRect/>
          <a:stretch/>
        </p:blipFill>
        <p:spPr>
          <a:xfrm>
            <a:off x="457200" y="2933700"/>
            <a:ext cx="4724400" cy="2476936"/>
          </a:xfrm>
          <a:prstGeom prst="rect">
            <a:avLst/>
          </a:prstGeom>
          <a:noFill/>
          <a:ln>
            <a:noFill/>
          </a:ln>
        </p:spPr>
      </p:pic>
      <p:sp>
        <p:nvSpPr>
          <p:cNvPr id="1438" name="Google Shape;1438;p10"/>
          <p:cNvSpPr txBox="1"/>
          <p:nvPr/>
        </p:nvSpPr>
        <p:spPr>
          <a:xfrm>
            <a:off x="0" y="-7620"/>
            <a:ext cx="18135599" cy="1003031"/>
          </a:xfrm>
          <a:prstGeom prst="rect">
            <a:avLst/>
          </a:prstGeom>
          <a:solidFill>
            <a:srgbClr val="31859B"/>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fr-FR" sz="4400" b="1">
                <a:solidFill>
                  <a:schemeClr val="lt1"/>
                </a:solidFill>
                <a:latin typeface="Times New Roman"/>
                <a:ea typeface="Times New Roman"/>
                <a:cs typeface="Times New Roman"/>
                <a:sym typeface="Times New Roman"/>
              </a:rPr>
              <a:t>b. Quân dân tỉnh Quảng Ninh đấu tranh bảo vệ biên giới năm 1979</a:t>
            </a:r>
            <a:endParaRPr sz="4400">
              <a:solidFill>
                <a:schemeClr val="lt1"/>
              </a:solidFill>
              <a:latin typeface="Times New Roman"/>
              <a:ea typeface="Times New Roman"/>
              <a:cs typeface="Times New Roman"/>
              <a:sym typeface="Times New Roman"/>
            </a:endParaRPr>
          </a:p>
        </p:txBody>
      </p:sp>
      <p:pic>
        <p:nvPicPr>
          <p:cNvPr id="1439" name="Google Shape;1439;p10"/>
          <p:cNvPicPr preferRelativeResize="0"/>
          <p:nvPr/>
        </p:nvPicPr>
        <p:blipFill rotWithShape="1">
          <a:blip r:embed="rId4">
            <a:alphaModFix/>
          </a:blip>
          <a:srcRect/>
          <a:stretch/>
        </p:blipFill>
        <p:spPr>
          <a:xfrm>
            <a:off x="716280" y="5851225"/>
            <a:ext cx="5362575" cy="4219575"/>
          </a:xfrm>
          <a:prstGeom prst="rect">
            <a:avLst/>
          </a:prstGeom>
          <a:noFill/>
          <a:ln>
            <a:noFill/>
          </a:ln>
        </p:spPr>
      </p:pic>
      <p:pic>
        <p:nvPicPr>
          <p:cNvPr id="1440" name="Google Shape;1440;p10"/>
          <p:cNvPicPr preferRelativeResize="0"/>
          <p:nvPr/>
        </p:nvPicPr>
        <p:blipFill rotWithShape="1">
          <a:blip r:embed="rId5">
            <a:alphaModFix/>
          </a:blip>
          <a:srcRect/>
          <a:stretch/>
        </p:blipFill>
        <p:spPr>
          <a:xfrm>
            <a:off x="6934200" y="4850500"/>
            <a:ext cx="5189220" cy="4784461"/>
          </a:xfrm>
          <a:prstGeom prst="rect">
            <a:avLst/>
          </a:prstGeom>
          <a:noFill/>
          <a:ln>
            <a:noFill/>
          </a:ln>
        </p:spPr>
      </p:pic>
      <p:pic>
        <p:nvPicPr>
          <p:cNvPr id="1441" name="Google Shape;1441;p10"/>
          <p:cNvPicPr preferRelativeResize="0"/>
          <p:nvPr/>
        </p:nvPicPr>
        <p:blipFill rotWithShape="1">
          <a:blip r:embed="rId6">
            <a:alphaModFix/>
          </a:blip>
          <a:srcRect/>
          <a:stretch/>
        </p:blipFill>
        <p:spPr>
          <a:xfrm>
            <a:off x="12868274" y="6004560"/>
            <a:ext cx="5267325" cy="4229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5"/>
                                        </p:tgtEl>
                                        <p:attrNameLst>
                                          <p:attrName>style.visibility</p:attrName>
                                        </p:attrNameLst>
                                      </p:cBhvr>
                                      <p:to>
                                        <p:strVal val="visible"/>
                                      </p:to>
                                    </p:set>
                                    <p:anim calcmode="lin" valueType="num">
                                      <p:cBhvr additive="base">
                                        <p:cTn id="7" dur="500"/>
                                        <p:tgtEl>
                                          <p:spTgt spid="143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436"/>
                                        </p:tgtEl>
                                        <p:attrNameLst>
                                          <p:attrName>style.visibility</p:attrName>
                                        </p:attrNameLst>
                                      </p:cBhvr>
                                      <p:to>
                                        <p:strVal val="visible"/>
                                      </p:to>
                                    </p:set>
                                    <p:anim calcmode="lin" valueType="num">
                                      <p:cBhvr additive="base">
                                        <p:cTn id="10" dur="500"/>
                                        <p:tgtEl>
                                          <p:spTgt spid="1436"/>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39"/>
                                        </p:tgtEl>
                                        <p:attrNameLst>
                                          <p:attrName>style.visibility</p:attrName>
                                        </p:attrNameLst>
                                      </p:cBhvr>
                                      <p:to>
                                        <p:strVal val="visible"/>
                                      </p:to>
                                    </p:set>
                                    <p:animEffect transition="in" filter="fade">
                                      <p:cBhvr>
                                        <p:cTn id="15" dur="2000"/>
                                        <p:tgtEl>
                                          <p:spTgt spid="1439"/>
                                        </p:tgtEl>
                                      </p:cBhvr>
                                    </p:animEffect>
                                  </p:childTnLst>
                                </p:cTn>
                              </p:par>
                              <p:par>
                                <p:cTn id="16" presetID="10" presetClass="entr" presetSubtype="0" fill="hold" nodeType="withEffect">
                                  <p:stCondLst>
                                    <p:cond delay="0"/>
                                  </p:stCondLst>
                                  <p:childTnLst>
                                    <p:set>
                                      <p:cBhvr>
                                        <p:cTn id="17" dur="1" fill="hold">
                                          <p:stCondLst>
                                            <p:cond delay="0"/>
                                          </p:stCondLst>
                                        </p:cTn>
                                        <p:tgtEl>
                                          <p:spTgt spid="1440"/>
                                        </p:tgtEl>
                                        <p:attrNameLst>
                                          <p:attrName>style.visibility</p:attrName>
                                        </p:attrNameLst>
                                      </p:cBhvr>
                                      <p:to>
                                        <p:strVal val="visible"/>
                                      </p:to>
                                    </p:set>
                                    <p:animEffect transition="in" filter="fade">
                                      <p:cBhvr>
                                        <p:cTn id="18" dur="2000"/>
                                        <p:tgtEl>
                                          <p:spTgt spid="1440"/>
                                        </p:tgtEl>
                                      </p:cBhvr>
                                    </p:animEffect>
                                  </p:childTnLst>
                                </p:cTn>
                              </p:par>
                              <p:par>
                                <p:cTn id="19" presetID="10" presetClass="entr" presetSubtype="0" fill="hold" nodeType="withEffect">
                                  <p:stCondLst>
                                    <p:cond delay="0"/>
                                  </p:stCondLst>
                                  <p:childTnLst>
                                    <p:set>
                                      <p:cBhvr>
                                        <p:cTn id="20" dur="1" fill="hold">
                                          <p:stCondLst>
                                            <p:cond delay="0"/>
                                          </p:stCondLst>
                                        </p:cTn>
                                        <p:tgtEl>
                                          <p:spTgt spid="1441"/>
                                        </p:tgtEl>
                                        <p:attrNameLst>
                                          <p:attrName>style.visibility</p:attrName>
                                        </p:attrNameLst>
                                      </p:cBhvr>
                                      <p:to>
                                        <p:strVal val="visible"/>
                                      </p:to>
                                    </p:set>
                                    <p:animEffect transition="in" filter="fade">
                                      <p:cBhvr>
                                        <p:cTn id="21" dur="2000"/>
                                        <p:tgtEl>
                                          <p:spTgt spid="1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grpSp>
        <p:nvGrpSpPr>
          <p:cNvPr id="1446" name="Google Shape;1446;p11"/>
          <p:cNvGrpSpPr/>
          <p:nvPr/>
        </p:nvGrpSpPr>
        <p:grpSpPr>
          <a:xfrm>
            <a:off x="1981200" y="1473529"/>
            <a:ext cx="12191999" cy="5945005"/>
            <a:chOff x="0" y="0"/>
            <a:chExt cx="12191999" cy="5945005"/>
          </a:xfrm>
        </p:grpSpPr>
        <p:sp>
          <p:nvSpPr>
            <p:cNvPr id="1447" name="Google Shape;1447;p11"/>
            <p:cNvSpPr/>
            <p:nvPr/>
          </p:nvSpPr>
          <p:spPr>
            <a:xfrm>
              <a:off x="0" y="0"/>
              <a:ext cx="12128761" cy="5945005"/>
            </a:xfrm>
            <a:custGeom>
              <a:avLst/>
              <a:gdLst/>
              <a:ahLst/>
              <a:cxnLst/>
              <a:rect l="l" t="t" r="r" b="b"/>
              <a:pathLst>
                <a:path w="120000" h="120000" extrusionOk="0">
                  <a:moveTo>
                    <a:pt x="0" y="120000"/>
                  </a:moveTo>
                  <a:quadBezTo>
                    <a:pt x="20000" y="40000"/>
                    <a:pt x="105295" y="15000"/>
                  </a:quadBezTo>
                  <a:lnTo>
                    <a:pt x="104467" y="0"/>
                  </a:lnTo>
                  <a:lnTo>
                    <a:pt x="120000" y="24000"/>
                  </a:lnTo>
                  <a:lnTo>
                    <a:pt x="107781" y="60000"/>
                  </a:lnTo>
                  <a:lnTo>
                    <a:pt x="106952" y="45000"/>
                  </a:lnTo>
                  <a:quadBezTo>
                    <a:pt x="30000" y="55000"/>
                    <a:pt x="0" y="120000"/>
                  </a:quadBezTo>
                  <a:close/>
                </a:path>
              </a:pathLst>
            </a:custGeom>
            <a:solidFill>
              <a:srgbClr val="F6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2133599" y="3727458"/>
              <a:ext cx="247312" cy="247312"/>
            </a:xfrm>
            <a:prstGeom prst="ellipse">
              <a:avLst/>
            </a:prstGeom>
            <a:solidFill>
              <a:srgbClr val="E9713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a:off x="1295411" y="3266159"/>
              <a:ext cx="2848097" cy="45167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txBox="1"/>
            <p:nvPr/>
          </p:nvSpPr>
          <p:spPr>
            <a:xfrm>
              <a:off x="1295411" y="3266159"/>
              <a:ext cx="2848097" cy="451673"/>
            </a:xfrm>
            <a:prstGeom prst="rect">
              <a:avLst/>
            </a:prstGeom>
            <a:noFill/>
            <a:ln>
              <a:noFill/>
            </a:ln>
          </p:spPr>
          <p:txBody>
            <a:bodyPr spcFirstLastPara="1" wrap="square" lIns="131025" tIns="0" rIns="0" bIns="0" anchor="t" anchorCtr="0">
              <a:noAutofit/>
            </a:bodyPr>
            <a:lstStyle/>
            <a:p>
              <a:pPr marL="0" marR="0" lvl="0" indent="0" algn="l" rtl="0">
                <a:lnSpc>
                  <a:spcPct val="90000"/>
                </a:lnSpc>
                <a:spcBef>
                  <a:spcPts val="0"/>
                </a:spcBef>
                <a:spcAft>
                  <a:spcPts val="0"/>
                </a:spcAft>
                <a:buNone/>
              </a:pPr>
              <a:r>
                <a:rPr lang="fr-FR" sz="2800" b="1">
                  <a:solidFill>
                    <a:schemeClr val="dk1"/>
                  </a:solidFill>
                  <a:latin typeface="Times New Roman"/>
                  <a:ea typeface="Times New Roman"/>
                  <a:cs typeface="Times New Roman"/>
                  <a:sym typeface="Times New Roman"/>
                </a:rPr>
                <a:t>Ngày 26/8/1978 </a:t>
              </a:r>
              <a:endParaRPr sz="2800" b="1">
                <a:solidFill>
                  <a:schemeClr val="dk1"/>
                </a:solidFill>
                <a:latin typeface="Times New Roman"/>
                <a:ea typeface="Times New Roman"/>
                <a:cs typeface="Times New Roman"/>
                <a:sym typeface="Times New Roman"/>
              </a:endParaRPr>
            </a:p>
          </p:txBody>
        </p:sp>
        <p:sp>
          <p:nvSpPr>
            <p:cNvPr id="1451" name="Google Shape;1451;p11"/>
            <p:cNvSpPr/>
            <p:nvPr/>
          </p:nvSpPr>
          <p:spPr>
            <a:xfrm>
              <a:off x="4731026" y="2487390"/>
              <a:ext cx="447064" cy="447064"/>
            </a:xfrm>
            <a:prstGeom prst="ellipse">
              <a:avLst/>
            </a:prstGeom>
            <a:solidFill>
              <a:srgbClr val="176B2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1"/>
            <p:cNvSpPr/>
            <p:nvPr/>
          </p:nvSpPr>
          <p:spPr>
            <a:xfrm>
              <a:off x="4526278" y="2052915"/>
              <a:ext cx="3425898" cy="323408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1"/>
            <p:cNvSpPr txBox="1"/>
            <p:nvPr/>
          </p:nvSpPr>
          <p:spPr>
            <a:xfrm>
              <a:off x="4526278" y="2052915"/>
              <a:ext cx="3425898" cy="3234082"/>
            </a:xfrm>
            <a:prstGeom prst="rect">
              <a:avLst/>
            </a:prstGeom>
            <a:noFill/>
            <a:ln>
              <a:noFill/>
            </a:ln>
          </p:spPr>
          <p:txBody>
            <a:bodyPr spcFirstLastPara="1" wrap="square" lIns="236875" tIns="0" rIns="0" bIns="0" anchor="t" anchorCtr="0">
              <a:noAutofit/>
            </a:bodyPr>
            <a:lstStyle/>
            <a:p>
              <a:pPr marL="0" marR="0" lvl="0" indent="0" algn="l" rtl="0">
                <a:lnSpc>
                  <a:spcPct val="90000"/>
                </a:lnSpc>
                <a:spcBef>
                  <a:spcPts val="0"/>
                </a:spcBef>
                <a:spcAft>
                  <a:spcPts val="0"/>
                </a:spcAft>
                <a:buNone/>
              </a:pPr>
              <a:r>
                <a:rPr lang="fr-FR" sz="2800" b="1">
                  <a:solidFill>
                    <a:schemeClr val="dk1"/>
                  </a:solidFill>
                  <a:latin typeface="Times New Roman"/>
                  <a:ea typeface="Times New Roman"/>
                  <a:cs typeface="Times New Roman"/>
                  <a:sym typeface="Times New Roman"/>
                </a:rPr>
                <a:t>Từ 17/2 đến 3/1979</a:t>
              </a:r>
              <a:endParaRPr/>
            </a:p>
          </p:txBody>
        </p:sp>
        <p:sp>
          <p:nvSpPr>
            <p:cNvPr id="1454" name="Google Shape;1454;p11"/>
            <p:cNvSpPr/>
            <p:nvPr/>
          </p:nvSpPr>
          <p:spPr>
            <a:xfrm>
              <a:off x="8458197" y="1316203"/>
              <a:ext cx="618280" cy="618280"/>
            </a:xfrm>
            <a:prstGeom prst="ellipse">
              <a:avLst/>
            </a:prstGeom>
            <a:solidFill>
              <a:srgbClr val="0C9E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1"/>
            <p:cNvSpPr/>
            <p:nvPr/>
          </p:nvSpPr>
          <p:spPr>
            <a:xfrm>
              <a:off x="8846527" y="1399594"/>
              <a:ext cx="3345472" cy="41317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1"/>
            <p:cNvSpPr txBox="1"/>
            <p:nvPr/>
          </p:nvSpPr>
          <p:spPr>
            <a:xfrm>
              <a:off x="8846527" y="1399594"/>
              <a:ext cx="3345472" cy="4131778"/>
            </a:xfrm>
            <a:prstGeom prst="rect">
              <a:avLst/>
            </a:prstGeom>
            <a:noFill/>
            <a:ln>
              <a:noFill/>
            </a:ln>
          </p:spPr>
          <p:txBody>
            <a:bodyPr spcFirstLastPara="1" wrap="square" lIns="327600" tIns="0" rIns="0" bIns="0" anchor="t" anchorCtr="0">
              <a:noAutofit/>
            </a:bodyPr>
            <a:lstStyle/>
            <a:p>
              <a:pPr marL="0" marR="0" lvl="0" indent="0" algn="l" rtl="0">
                <a:lnSpc>
                  <a:spcPct val="90000"/>
                </a:lnSpc>
                <a:spcBef>
                  <a:spcPts val="0"/>
                </a:spcBef>
                <a:spcAft>
                  <a:spcPts val="0"/>
                </a:spcAft>
                <a:buNone/>
              </a:pPr>
              <a:r>
                <a:rPr lang="fr-FR" sz="2800" b="1">
                  <a:solidFill>
                    <a:schemeClr val="dk1"/>
                  </a:solidFill>
                  <a:latin typeface="Times New Roman"/>
                  <a:ea typeface="Times New Roman"/>
                  <a:cs typeface="Times New Roman"/>
                  <a:sym typeface="Times New Roman"/>
                </a:rPr>
                <a:t>Tháng 3/1979</a:t>
              </a:r>
              <a:endParaRPr/>
            </a:p>
          </p:txBody>
        </p:sp>
      </p:grpSp>
      <p:sp>
        <p:nvSpPr>
          <p:cNvPr id="1457" name="Google Shape;1457;p11"/>
          <p:cNvSpPr txBox="1"/>
          <p:nvPr/>
        </p:nvSpPr>
        <p:spPr>
          <a:xfrm>
            <a:off x="0" y="-7620"/>
            <a:ext cx="18135599" cy="1107996"/>
          </a:xfrm>
          <a:prstGeom prst="rect">
            <a:avLst/>
          </a:prstGeom>
          <a:solidFill>
            <a:srgbClr val="78206E"/>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fr-FR" sz="4400" b="1">
                <a:solidFill>
                  <a:schemeClr val="lt1"/>
                </a:solidFill>
                <a:latin typeface="Times New Roman"/>
                <a:ea typeface="Times New Roman"/>
                <a:cs typeface="Times New Roman"/>
                <a:sym typeface="Times New Roman"/>
              </a:rPr>
              <a:t>b. Quân dân tỉnh Quảng Ninh đấu tranh bảo vệ biên giới năm 1979</a:t>
            </a:r>
            <a:endParaRPr sz="4400">
              <a:solidFill>
                <a:schemeClr val="lt1"/>
              </a:solidFill>
              <a:latin typeface="Times New Roman"/>
              <a:ea typeface="Times New Roman"/>
              <a:cs typeface="Times New Roman"/>
              <a:sym typeface="Times New Roman"/>
            </a:endParaRPr>
          </a:p>
        </p:txBody>
      </p:sp>
      <p:sp>
        <p:nvSpPr>
          <p:cNvPr id="1458" name="Google Shape;1458;p11"/>
          <p:cNvSpPr/>
          <p:nvPr/>
        </p:nvSpPr>
        <p:spPr>
          <a:xfrm>
            <a:off x="2514600" y="6652260"/>
            <a:ext cx="3962400" cy="3581400"/>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2600">
                <a:solidFill>
                  <a:schemeClr val="lt1"/>
                </a:solidFill>
                <a:latin typeface="Times New Roman"/>
                <a:ea typeface="Times New Roman"/>
                <a:cs typeface="Times New Roman"/>
                <a:sym typeface="Times New Roman"/>
              </a:rPr>
              <a:t>Ban Chấp hành Đảng bộ tỉnh Quảng Ninh ra Nghị quyết số 12 NQ/TU về “Chương trình hành động trong tình hình và nhiệm vụ mới” nêu rõ về việc phát triển kinh tế và đảm bảo an ninh, quốc phòng.TIM</a:t>
            </a:r>
            <a:endParaRPr sz="2600">
              <a:solidFill>
                <a:schemeClr val="lt1"/>
              </a:solidFill>
              <a:latin typeface="Times New Roman"/>
              <a:ea typeface="Times New Roman"/>
              <a:cs typeface="Times New Roman"/>
              <a:sym typeface="Times New Roman"/>
            </a:endParaRPr>
          </a:p>
        </p:txBody>
      </p:sp>
      <p:sp>
        <p:nvSpPr>
          <p:cNvPr id="1459" name="Google Shape;1459;p11"/>
          <p:cNvSpPr/>
          <p:nvPr/>
        </p:nvSpPr>
        <p:spPr>
          <a:xfrm>
            <a:off x="6934200" y="5214217"/>
            <a:ext cx="3962400" cy="3581400"/>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2600">
                <a:solidFill>
                  <a:schemeClr val="lt1"/>
                </a:solidFill>
                <a:latin typeface="Times New Roman"/>
                <a:ea typeface="Times New Roman"/>
                <a:cs typeface="Times New Roman"/>
                <a:sym typeface="Times New Roman"/>
              </a:rPr>
              <a:t>Cuộc chiến đấu ngoan cường của các lực lượng công an vũ trang, bộ đội địa phương, tự vệ Lâm trường Bình Liêu và dân quân du kích đã chống trả quyết liệt quân Trung Quốc tại một số điểm cao </a:t>
            </a:r>
            <a:endParaRPr sz="2600">
              <a:solidFill>
                <a:schemeClr val="lt1"/>
              </a:solidFill>
              <a:latin typeface="Times New Roman"/>
              <a:ea typeface="Times New Roman"/>
              <a:cs typeface="Times New Roman"/>
              <a:sym typeface="Times New Roman"/>
            </a:endParaRPr>
          </a:p>
        </p:txBody>
      </p:sp>
      <p:sp>
        <p:nvSpPr>
          <p:cNvPr id="1460" name="Google Shape;1460;p11"/>
          <p:cNvSpPr/>
          <p:nvPr/>
        </p:nvSpPr>
        <p:spPr>
          <a:xfrm>
            <a:off x="11353800" y="4229100"/>
            <a:ext cx="3962400" cy="3581400"/>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2600">
                <a:solidFill>
                  <a:schemeClr val="lt1"/>
                </a:solidFill>
                <a:latin typeface="Times New Roman"/>
                <a:ea typeface="Times New Roman"/>
                <a:cs typeface="Times New Roman"/>
                <a:sym typeface="Times New Roman"/>
              </a:rPr>
              <a:t>Quân dân Quảng Ninh đẩy lùi hàng chục đợt tấn công của quân Trung Quốc, bảo vệ vững chắc chủ quyền lãnh thổ Tổ quốc.</a:t>
            </a:r>
            <a:endParaRPr sz="260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32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58"/>
                                        </p:tgtEl>
                                        <p:attrNameLst>
                                          <p:attrName>style.visibility</p:attrName>
                                        </p:attrNameLst>
                                      </p:cBhvr>
                                      <p:to>
                                        <p:strVal val="visible"/>
                                      </p:to>
                                    </p:set>
                                    <p:anim calcmode="lin" valueType="num">
                                      <p:cBhvr additive="base">
                                        <p:cTn id="7" dur="500"/>
                                        <p:tgtEl>
                                          <p:spTgt spid="145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5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pic>
        <p:nvPicPr>
          <p:cNvPr id="1465" name="Google Shape;1465;p12"/>
          <p:cNvPicPr preferRelativeResize="0"/>
          <p:nvPr/>
        </p:nvPicPr>
        <p:blipFill rotWithShape="1">
          <a:blip r:embed="rId3">
            <a:alphaModFix/>
          </a:blip>
          <a:srcRect/>
          <a:stretch/>
        </p:blipFill>
        <p:spPr>
          <a:xfrm>
            <a:off x="-1210817" y="855315"/>
            <a:ext cx="9135617" cy="7391400"/>
          </a:xfrm>
          <a:prstGeom prst="rect">
            <a:avLst/>
          </a:prstGeom>
          <a:noFill/>
          <a:ln>
            <a:noFill/>
          </a:ln>
          <a:effectLst>
            <a:outerShdw blurRad="355600" dist="38100" dir="5400000" algn="t" rotWithShape="0">
              <a:srgbClr val="000000">
                <a:alpha val="21960"/>
              </a:srgbClr>
            </a:outerShdw>
          </a:effectLst>
        </p:spPr>
      </p:pic>
      <p:sp>
        <p:nvSpPr>
          <p:cNvPr id="1466" name="Google Shape;1466;p12"/>
          <p:cNvSpPr txBox="1"/>
          <p:nvPr/>
        </p:nvSpPr>
        <p:spPr>
          <a:xfrm>
            <a:off x="2734816" y="3273742"/>
            <a:ext cx="4724400"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3200" b="1" i="1">
                <a:solidFill>
                  <a:schemeClr val="dk1"/>
                </a:solidFill>
                <a:latin typeface="Times New Roman"/>
                <a:ea typeface="Times New Roman"/>
                <a:cs typeface="Times New Roman"/>
                <a:sym typeface="Times New Roman"/>
              </a:rPr>
              <a:t>c. Kết quả, nguyên nhân thắng lợi, ý nghĩa lịch sử cuộc đấu tranh bảo vệ biên giới năm 1979 của quân dân tỉnh Quảng Ninh</a:t>
            </a:r>
            <a:endParaRPr sz="3200">
              <a:solidFill>
                <a:schemeClr val="dk1"/>
              </a:solidFill>
              <a:latin typeface="Times New Roman"/>
              <a:ea typeface="Times New Roman"/>
              <a:cs typeface="Times New Roman"/>
              <a:sym typeface="Times New Roman"/>
            </a:endParaRPr>
          </a:p>
        </p:txBody>
      </p:sp>
      <p:sp>
        <p:nvSpPr>
          <p:cNvPr id="1467" name="Google Shape;1467;p12"/>
          <p:cNvSpPr txBox="1"/>
          <p:nvPr/>
        </p:nvSpPr>
        <p:spPr>
          <a:xfrm flipH="1">
            <a:off x="8060433" y="478176"/>
            <a:ext cx="9409871" cy="1493358"/>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3200" b="1">
                <a:solidFill>
                  <a:schemeClr val="dk1"/>
                </a:solidFill>
                <a:latin typeface="Times New Roman"/>
                <a:ea typeface="Times New Roman"/>
                <a:cs typeface="Times New Roman"/>
                <a:sym typeface="Times New Roman"/>
              </a:rPr>
              <a:t>Kết quả: </a:t>
            </a:r>
            <a:r>
              <a:rPr lang="fr-FR" sz="3200">
                <a:solidFill>
                  <a:schemeClr val="dk1"/>
                </a:solidFill>
                <a:latin typeface="Times New Roman"/>
                <a:ea typeface="Times New Roman"/>
                <a:cs typeface="Times New Roman"/>
                <a:sym typeface="Times New Roman"/>
              </a:rPr>
              <a:t>quân Trung Quốc phải rút quân khỏi biên giới nước ta từ ngày 5-3 và rút hết quân ngày 18-3-1979. </a:t>
            </a:r>
            <a:endParaRPr sz="3200" b="0" i="0" u="none" strike="noStrike" cap="none">
              <a:solidFill>
                <a:srgbClr val="000000"/>
              </a:solidFill>
              <a:latin typeface="Times New Roman"/>
              <a:ea typeface="Times New Roman"/>
              <a:cs typeface="Times New Roman"/>
              <a:sym typeface="Times New Roman"/>
            </a:endParaRPr>
          </a:p>
        </p:txBody>
      </p:sp>
      <p:sp>
        <p:nvSpPr>
          <p:cNvPr id="1468" name="Google Shape;1468;p12"/>
          <p:cNvSpPr txBox="1"/>
          <p:nvPr/>
        </p:nvSpPr>
        <p:spPr>
          <a:xfrm>
            <a:off x="8085455" y="2781300"/>
            <a:ext cx="9409870" cy="3539430"/>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b="1">
                <a:solidFill>
                  <a:schemeClr val="dk1"/>
                </a:solidFill>
                <a:latin typeface="Times New Roman"/>
                <a:ea typeface="Times New Roman"/>
                <a:cs typeface="Times New Roman"/>
                <a:sym typeface="Times New Roman"/>
              </a:rPr>
              <a:t>Nguyên nhân thắng lợi </a:t>
            </a:r>
            <a:r>
              <a:rPr lang="fr-FR" sz="32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fr-FR" sz="3200">
                <a:solidFill>
                  <a:schemeClr val="dk1"/>
                </a:solidFill>
                <a:latin typeface="Times New Roman"/>
                <a:ea typeface="Times New Roman"/>
                <a:cs typeface="Times New Roman"/>
                <a:sym typeface="Times New Roman"/>
              </a:rPr>
              <a:t>+ Sự lãnh đạo của Trung ương Đảng và Đảng bộ tỉnh Quảng Ninh.</a:t>
            </a:r>
            <a:endParaRPr/>
          </a:p>
          <a:p>
            <a:pPr marL="0" marR="0" lvl="0" indent="0" algn="l" rtl="0">
              <a:spcBef>
                <a:spcPts val="0"/>
              </a:spcBef>
              <a:spcAft>
                <a:spcPts val="0"/>
              </a:spcAft>
              <a:buNone/>
            </a:pPr>
            <a:r>
              <a:rPr lang="fr-FR" sz="3200">
                <a:solidFill>
                  <a:schemeClr val="dk1"/>
                </a:solidFill>
                <a:latin typeface="Times New Roman"/>
                <a:ea typeface="Times New Roman"/>
                <a:cs typeface="Times New Roman"/>
                <a:sym typeface="Times New Roman"/>
              </a:rPr>
              <a:t>+ Sự đoàn kết, phối hợp chiến đấu của các lực lượng vũ trang nhân dân với nhân dân các dân tộc ở Quảng Ninh. </a:t>
            </a:r>
            <a:endParaRPr/>
          </a:p>
          <a:p>
            <a:pPr marL="0" marR="0" lvl="0" indent="0" algn="l" rtl="0">
              <a:spcBef>
                <a:spcPts val="0"/>
              </a:spcBef>
              <a:spcAft>
                <a:spcPts val="0"/>
              </a:spcAft>
              <a:buNone/>
            </a:pPr>
            <a:r>
              <a:rPr lang="fr-FR" sz="3200">
                <a:solidFill>
                  <a:schemeClr val="dk1"/>
                </a:solidFill>
                <a:latin typeface="Times New Roman"/>
                <a:ea typeface="Times New Roman"/>
                <a:cs typeface="Times New Roman"/>
                <a:sym typeface="Times New Roman"/>
              </a:rPr>
              <a:t>+ Sự đồng tình ủng hộ của nhân dân cả nước và lực lượng tiến bộ trên thế giới.</a:t>
            </a:r>
            <a:endParaRPr sz="3200">
              <a:solidFill>
                <a:schemeClr val="dk1"/>
              </a:solidFill>
              <a:latin typeface="Times New Roman"/>
              <a:ea typeface="Times New Roman"/>
              <a:cs typeface="Times New Roman"/>
              <a:sym typeface="Times New Roman"/>
            </a:endParaRPr>
          </a:p>
        </p:txBody>
      </p:sp>
      <p:sp>
        <p:nvSpPr>
          <p:cNvPr id="1469" name="Google Shape;1469;p12"/>
          <p:cNvSpPr txBox="1"/>
          <p:nvPr/>
        </p:nvSpPr>
        <p:spPr>
          <a:xfrm>
            <a:off x="8085455" y="6954304"/>
            <a:ext cx="9409870" cy="3046988"/>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3200" b="1">
                <a:solidFill>
                  <a:schemeClr val="dk1"/>
                </a:solidFill>
                <a:latin typeface="Times New Roman"/>
                <a:ea typeface="Times New Roman"/>
                <a:cs typeface="Times New Roman"/>
                <a:sym typeface="Times New Roman"/>
              </a:rPr>
              <a:t>Ý nghĩa lịch sử: </a:t>
            </a:r>
            <a:r>
              <a:rPr lang="fr-FR" sz="3200">
                <a:solidFill>
                  <a:schemeClr val="dk1"/>
                </a:solidFill>
                <a:latin typeface="Times New Roman"/>
                <a:ea typeface="Times New Roman"/>
                <a:cs typeface="Times New Roman"/>
                <a:sym typeface="Times New Roman"/>
              </a:rPr>
              <a:t>Thắng lợi của quân tỉnh Quảng Ninh năm 1979 làm thất bại âm mưu xâm lược của quân Trung Quốc, góp phần cùng nhân dân các tỉnh biên giới phía Bắc bảo vệ vững chắc lãnh thổ Tổ quốc, đưa đất nước tiếp tục bước vào thời kì xây dựng chủ nghĩa xã hội.</a:t>
            </a:r>
            <a:endParaRPr sz="3200" b="0"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5"/>
                                        </p:tgtEl>
                                        <p:attrNameLst>
                                          <p:attrName>style.visibility</p:attrName>
                                        </p:attrNameLst>
                                      </p:cBhvr>
                                      <p:to>
                                        <p:strVal val="visible"/>
                                      </p:to>
                                    </p:set>
                                    <p:animEffect transition="in" filter="fade">
                                      <p:cBhvr>
                                        <p:cTn id="7" dur="500"/>
                                        <p:tgtEl>
                                          <p:spTgt spid="1465"/>
                                        </p:tgtEl>
                                      </p:cBhvr>
                                    </p:animEffect>
                                  </p:childTnLst>
                                </p:cTn>
                              </p:par>
                              <p:par>
                                <p:cTn id="8" presetID="10" presetClass="entr" presetSubtype="0" fill="hold" nodeType="withEffect">
                                  <p:stCondLst>
                                    <p:cond delay="0"/>
                                  </p:stCondLst>
                                  <p:childTnLst>
                                    <p:set>
                                      <p:cBhvr>
                                        <p:cTn id="9" dur="1" fill="hold">
                                          <p:stCondLst>
                                            <p:cond delay="0"/>
                                          </p:stCondLst>
                                        </p:cTn>
                                        <p:tgtEl>
                                          <p:spTgt spid="1466"/>
                                        </p:tgtEl>
                                        <p:attrNameLst>
                                          <p:attrName>style.visibility</p:attrName>
                                        </p:attrNameLst>
                                      </p:cBhvr>
                                      <p:to>
                                        <p:strVal val="visible"/>
                                      </p:to>
                                    </p:set>
                                    <p:animEffect transition="in" filter="fade">
                                      <p:cBhvr>
                                        <p:cTn id="10" dur="500"/>
                                        <p:tgtEl>
                                          <p:spTgt spid="1466"/>
                                        </p:tgtEl>
                                      </p:cBhvr>
                                    </p:animEffect>
                                  </p:childTnLst>
                                </p:cTn>
                              </p:par>
                              <p:par>
                                <p:cTn id="11" presetID="10" presetClass="entr" presetSubtype="0" fill="hold" nodeType="withEffect">
                                  <p:stCondLst>
                                    <p:cond delay="0"/>
                                  </p:stCondLst>
                                  <p:childTnLst>
                                    <p:set>
                                      <p:cBhvr>
                                        <p:cTn id="12" dur="1" fill="hold">
                                          <p:stCondLst>
                                            <p:cond delay="0"/>
                                          </p:stCondLst>
                                        </p:cTn>
                                        <p:tgtEl>
                                          <p:spTgt spid="1467"/>
                                        </p:tgtEl>
                                        <p:attrNameLst>
                                          <p:attrName>style.visibility</p:attrName>
                                        </p:attrNameLst>
                                      </p:cBhvr>
                                      <p:to>
                                        <p:strVal val="visible"/>
                                      </p:to>
                                    </p:set>
                                    <p:animEffect transition="in" filter="fade">
                                      <p:cBhvr>
                                        <p:cTn id="13" dur="500"/>
                                        <p:tgtEl>
                                          <p:spTgt spid="146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68"/>
                                        </p:tgtEl>
                                        <p:attrNameLst>
                                          <p:attrName>style.visibility</p:attrName>
                                        </p:attrNameLst>
                                      </p:cBhvr>
                                      <p:to>
                                        <p:strVal val="visible"/>
                                      </p:to>
                                    </p:set>
                                    <p:animEffect transition="in" filter="fade">
                                      <p:cBhvr>
                                        <p:cTn id="18" dur="500"/>
                                        <p:tgtEl>
                                          <p:spTgt spid="14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69"/>
                                        </p:tgtEl>
                                        <p:attrNameLst>
                                          <p:attrName>style.visibility</p:attrName>
                                        </p:attrNameLst>
                                      </p:cBhvr>
                                      <p:to>
                                        <p:strVal val="visible"/>
                                      </p:to>
                                    </p:set>
                                    <p:animEffect transition="in" filter="fade">
                                      <p:cBhvr>
                                        <p:cTn id="23" dur="500"/>
                                        <p:tgtEl>
                                          <p:spTgt spid="1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3"/>
        <p:cNvGrpSpPr/>
        <p:nvPr/>
      </p:nvGrpSpPr>
      <p:grpSpPr>
        <a:xfrm>
          <a:off x="0" y="0"/>
          <a:ext cx="0" cy="0"/>
          <a:chOff x="0" y="0"/>
          <a:chExt cx="0" cy="0"/>
        </a:xfrm>
      </p:grpSpPr>
      <p:sp>
        <p:nvSpPr>
          <p:cNvPr id="1474" name="Google Shape;1474;p13"/>
          <p:cNvSpPr/>
          <p:nvPr/>
        </p:nvSpPr>
        <p:spPr>
          <a:xfrm>
            <a:off x="2286" y="0"/>
            <a:ext cx="18283428" cy="10287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5" name="Google Shape;1475;p13" descr="Đồng hành cùng sự phát triển lớn mạnh của Quảng Ninh"/>
          <p:cNvPicPr preferRelativeResize="0"/>
          <p:nvPr/>
        </p:nvPicPr>
        <p:blipFill rotWithShape="1">
          <a:blip r:embed="rId3">
            <a:alphaModFix/>
          </a:blip>
          <a:srcRect t="15745"/>
          <a:stretch/>
        </p:blipFill>
        <p:spPr>
          <a:xfrm>
            <a:off x="20" y="1923"/>
            <a:ext cx="18287980" cy="10285077"/>
          </a:xfrm>
          <a:prstGeom prst="rect">
            <a:avLst/>
          </a:prstGeom>
          <a:noFill/>
          <a:ln>
            <a:noFill/>
          </a:ln>
        </p:spPr>
      </p:pic>
      <p:sp>
        <p:nvSpPr>
          <p:cNvPr id="1476" name="Google Shape;1476;p13"/>
          <p:cNvSpPr/>
          <p:nvPr/>
        </p:nvSpPr>
        <p:spPr>
          <a:xfrm>
            <a:off x="0" y="3543300"/>
            <a:ext cx="18283428" cy="2057400"/>
          </a:xfrm>
          <a:prstGeom prst="snip2DiagRect">
            <a:avLst>
              <a:gd name="adj1" fmla="val 0"/>
              <a:gd name="adj2" fmla="val 16667"/>
            </a:avLst>
          </a:prstGeom>
          <a:solidFill>
            <a:srgbClr val="FFF2CC">
              <a:alpha val="92941"/>
            </a:srgbClr>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fr-FR" sz="4000" b="1">
                <a:solidFill>
                  <a:srgbClr val="FF0000"/>
                </a:solidFill>
                <a:latin typeface="Times New Roman"/>
                <a:ea typeface="Times New Roman"/>
                <a:cs typeface="Times New Roman"/>
                <a:sym typeface="Times New Roman"/>
              </a:rPr>
              <a:t>2. Những thành tựu tiêu biểu về kinh tế, văn hoá xã hội, an ninh quốc phòng, đối</a:t>
            </a:r>
            <a:r>
              <a:rPr lang="fr-FR" sz="4000">
                <a:solidFill>
                  <a:srgbClr val="FF0000"/>
                </a:solidFill>
                <a:latin typeface="Times New Roman"/>
                <a:ea typeface="Times New Roman"/>
                <a:cs typeface="Times New Roman"/>
                <a:sym typeface="Times New Roman"/>
              </a:rPr>
              <a:t> </a:t>
            </a:r>
            <a:r>
              <a:rPr lang="fr-FR" sz="4000" b="1">
                <a:solidFill>
                  <a:srgbClr val="FF0000"/>
                </a:solidFill>
                <a:latin typeface="Times New Roman"/>
                <a:ea typeface="Times New Roman"/>
                <a:cs typeface="Times New Roman"/>
                <a:sym typeface="Times New Roman"/>
              </a:rPr>
              <a:t>ngoại thời kì đổi mới, công nghiệp hoá, hiện đại hoá và hội nhập</a:t>
            </a:r>
            <a:endParaRPr sz="4000">
              <a:solidFill>
                <a:srgbClr val="FF0000"/>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pic>
        <p:nvPicPr>
          <p:cNvPr id="1482" name="Google Shape;1482;p14"/>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483" name="Google Shape;1483;p14"/>
          <p:cNvPicPr preferRelativeResize="0"/>
          <p:nvPr/>
        </p:nvPicPr>
        <p:blipFill rotWithShape="1">
          <a:blip r:embed="rId4">
            <a:alphaModFix/>
          </a:blip>
          <a:srcRect/>
          <a:stretch/>
        </p:blipFill>
        <p:spPr>
          <a:xfrm>
            <a:off x="336884" y="482714"/>
            <a:ext cx="17008142" cy="8879423"/>
          </a:xfrm>
          <a:prstGeom prst="rect">
            <a:avLst/>
          </a:prstGeom>
          <a:noFill/>
          <a:ln>
            <a:noFill/>
          </a:ln>
        </p:spPr>
      </p:pic>
      <p:pic>
        <p:nvPicPr>
          <p:cNvPr id="1484" name="Google Shape;1484;p14"/>
          <p:cNvPicPr preferRelativeResize="0"/>
          <p:nvPr/>
        </p:nvPicPr>
        <p:blipFill rotWithShape="1">
          <a:blip r:embed="rId5">
            <a:alphaModFix/>
          </a:blip>
          <a:srcRect/>
          <a:stretch/>
        </p:blipFill>
        <p:spPr>
          <a:xfrm>
            <a:off x="1684421" y="445397"/>
            <a:ext cx="15545150" cy="8401014"/>
          </a:xfrm>
          <a:prstGeom prst="rect">
            <a:avLst/>
          </a:prstGeom>
          <a:noFill/>
          <a:ln>
            <a:noFill/>
          </a:ln>
        </p:spPr>
      </p:pic>
      <p:pic>
        <p:nvPicPr>
          <p:cNvPr id="1485" name="Google Shape;1485;p14"/>
          <p:cNvPicPr preferRelativeResize="0"/>
          <p:nvPr/>
        </p:nvPicPr>
        <p:blipFill rotWithShape="1">
          <a:blip r:embed="rId6">
            <a:alphaModFix/>
          </a:blip>
          <a:srcRect/>
          <a:stretch/>
        </p:blipFill>
        <p:spPr>
          <a:xfrm>
            <a:off x="10645461" y="4253019"/>
            <a:ext cx="4156578" cy="4864179"/>
          </a:xfrm>
          <a:prstGeom prst="rect">
            <a:avLst/>
          </a:prstGeom>
          <a:noFill/>
          <a:ln>
            <a:noFill/>
          </a:ln>
        </p:spPr>
      </p:pic>
      <p:sp>
        <p:nvSpPr>
          <p:cNvPr id="1486" name="Google Shape;1486;p14"/>
          <p:cNvSpPr txBox="1"/>
          <p:nvPr/>
        </p:nvSpPr>
        <p:spPr>
          <a:xfrm>
            <a:off x="11237021" y="5232675"/>
            <a:ext cx="3021975"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4200" b="1">
                <a:solidFill>
                  <a:srgbClr val="FFFFFF"/>
                </a:solidFill>
                <a:latin typeface="Times New Roman"/>
                <a:ea typeface="Times New Roman"/>
                <a:cs typeface="Times New Roman"/>
                <a:sym typeface="Times New Roman"/>
              </a:rPr>
              <a:t>THẢO LUẬN NHÓM</a:t>
            </a:r>
            <a:endParaRPr sz="4200" b="1">
              <a:solidFill>
                <a:srgbClr val="FFFFFF"/>
              </a:solidFill>
              <a:latin typeface="Times New Roman"/>
              <a:ea typeface="Times New Roman"/>
              <a:cs typeface="Times New Roman"/>
              <a:sym typeface="Times New Roman"/>
            </a:endParaRPr>
          </a:p>
        </p:txBody>
      </p:sp>
      <p:pic>
        <p:nvPicPr>
          <p:cNvPr id="1487" name="Google Shape;1487;p14"/>
          <p:cNvPicPr preferRelativeResize="0"/>
          <p:nvPr/>
        </p:nvPicPr>
        <p:blipFill rotWithShape="1">
          <a:blip r:embed="rId7">
            <a:alphaModFix/>
          </a:blip>
          <a:srcRect/>
          <a:stretch/>
        </p:blipFill>
        <p:spPr>
          <a:xfrm flipH="1">
            <a:off x="14374451" y="4645904"/>
            <a:ext cx="3025943" cy="4924575"/>
          </a:xfrm>
          <a:prstGeom prst="rect">
            <a:avLst/>
          </a:prstGeom>
          <a:noFill/>
          <a:ln>
            <a:noFill/>
          </a:ln>
        </p:spPr>
      </p:pic>
      <p:sp>
        <p:nvSpPr>
          <p:cNvPr id="1488" name="Google Shape;1488;p14"/>
          <p:cNvSpPr/>
          <p:nvPr/>
        </p:nvSpPr>
        <p:spPr>
          <a:xfrm>
            <a:off x="1323474" y="626535"/>
            <a:ext cx="8379012" cy="7992531"/>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571500" marR="0" lvl="0" indent="-571500" algn="just" rtl="0">
              <a:spcBef>
                <a:spcPts val="0"/>
              </a:spcBef>
              <a:spcAft>
                <a:spcPts val="0"/>
              </a:spcAft>
              <a:buClr>
                <a:srgbClr val="002060"/>
              </a:buClr>
              <a:buSzPts val="3400"/>
              <a:buFont typeface="Noto Sans Symbols"/>
              <a:buChar char="❖"/>
            </a:pPr>
            <a:r>
              <a:rPr lang="fr-FR" sz="3400" b="1">
                <a:solidFill>
                  <a:srgbClr val="002060"/>
                </a:solidFill>
                <a:latin typeface="Times New Roman"/>
                <a:ea typeface="Times New Roman"/>
                <a:cs typeface="Times New Roman"/>
                <a:sym typeface="Times New Roman"/>
              </a:rPr>
              <a:t>Nhóm 1, 3: </a:t>
            </a:r>
            <a:r>
              <a:rPr lang="fr-FR" sz="3400">
                <a:solidFill>
                  <a:srgbClr val="002060"/>
                </a:solidFill>
                <a:latin typeface="Times New Roman"/>
                <a:ea typeface="Times New Roman"/>
                <a:cs typeface="Times New Roman"/>
                <a:sym typeface="Times New Roman"/>
              </a:rPr>
              <a:t>Những thành tựu tiêu biểu về kinh tế, văn hoá xã hội, an ninh quốc phòng và đối ngoại thời kì đổi mới (1986-1995)</a:t>
            </a:r>
            <a:endParaRPr sz="3400">
              <a:solidFill>
                <a:srgbClr val="002060"/>
              </a:solidFill>
              <a:latin typeface="Times New Roman"/>
              <a:ea typeface="Times New Roman"/>
              <a:cs typeface="Times New Roman"/>
              <a:sym typeface="Times New Roman"/>
            </a:endParaRPr>
          </a:p>
          <a:p>
            <a:pPr marL="571500" marR="0" lvl="0" indent="-571500" algn="just" rtl="0">
              <a:spcBef>
                <a:spcPts val="0"/>
              </a:spcBef>
              <a:spcAft>
                <a:spcPts val="0"/>
              </a:spcAft>
              <a:buClr>
                <a:srgbClr val="002060"/>
              </a:buClr>
              <a:buSzPts val="3400"/>
              <a:buFont typeface="Noto Sans Symbols"/>
              <a:buChar char="❖"/>
            </a:pPr>
            <a:r>
              <a:rPr lang="fr-FR" sz="3400" b="1">
                <a:solidFill>
                  <a:srgbClr val="002060"/>
                </a:solidFill>
                <a:latin typeface="Times New Roman"/>
                <a:ea typeface="Times New Roman"/>
                <a:cs typeface="Times New Roman"/>
                <a:sym typeface="Times New Roman"/>
              </a:rPr>
              <a:t>Nhóm 2, 5: </a:t>
            </a:r>
            <a:r>
              <a:rPr lang="fr-FR" sz="3400">
                <a:solidFill>
                  <a:srgbClr val="002060"/>
                </a:solidFill>
                <a:latin typeface="Times New Roman"/>
                <a:ea typeface="Times New Roman"/>
                <a:cs typeface="Times New Roman"/>
                <a:sym typeface="Times New Roman"/>
              </a:rPr>
              <a:t>Những thành tựu của tỉnh Quảng Ninh thời kì đổi mới (1986-1996)</a:t>
            </a:r>
            <a:endParaRPr/>
          </a:p>
          <a:p>
            <a:pPr marL="571500" marR="0" lvl="0" indent="-571500" algn="just" rtl="0">
              <a:spcBef>
                <a:spcPts val="0"/>
              </a:spcBef>
              <a:spcAft>
                <a:spcPts val="0"/>
              </a:spcAft>
              <a:buClr>
                <a:srgbClr val="002060"/>
              </a:buClr>
              <a:buSzPts val="3400"/>
              <a:buFont typeface="Noto Sans Symbols"/>
              <a:buChar char="❖"/>
            </a:pPr>
            <a:r>
              <a:rPr lang="fr-FR" sz="3400" b="1">
                <a:solidFill>
                  <a:srgbClr val="002060"/>
                </a:solidFill>
                <a:latin typeface="Times New Roman"/>
                <a:ea typeface="Times New Roman"/>
                <a:cs typeface="Times New Roman"/>
                <a:sym typeface="Times New Roman"/>
              </a:rPr>
              <a:t>Nhóm 4, 6: </a:t>
            </a:r>
            <a:r>
              <a:rPr lang="fr-FR" sz="3400">
                <a:solidFill>
                  <a:srgbClr val="002060"/>
                </a:solidFill>
                <a:latin typeface="Times New Roman"/>
                <a:ea typeface="Times New Roman"/>
                <a:cs typeface="Times New Roman"/>
                <a:sym typeface="Times New Roman"/>
              </a:rPr>
              <a:t>Những thành tựu tiêu biểu về kinh tế, văn hoá xã hội, an ninh quốc phòng và đối ngoại thời kì tiếp tục đổi mới, đẩy mạnh sự nghiệp công nghiệp hoá, hiện đại hoá từ 1995 đến nay.</a:t>
            </a:r>
            <a:endParaRPr/>
          </a:p>
          <a:p>
            <a:pPr marL="0" marR="0" lvl="0" indent="0" algn="just" rtl="0">
              <a:spcBef>
                <a:spcPts val="0"/>
              </a:spcBef>
              <a:spcAft>
                <a:spcPts val="0"/>
              </a:spcAft>
              <a:buNone/>
            </a:pPr>
            <a:endParaRPr sz="3600">
              <a:solidFill>
                <a:srgbClr val="002060"/>
              </a:solidFill>
              <a:latin typeface="Times New Roman"/>
              <a:ea typeface="Times New Roman"/>
              <a:cs typeface="Times New Roman"/>
              <a:sym typeface="Times New Roman"/>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8"/>
                                        </p:tgtEl>
                                        <p:attrNameLst>
                                          <p:attrName>style.visibility</p:attrName>
                                        </p:attrNameLst>
                                      </p:cBhvr>
                                      <p:to>
                                        <p:strVal val="visible"/>
                                      </p:to>
                                    </p:set>
                                    <p:animEffect transition="in" filter="fade">
                                      <p:cBhvr>
                                        <p:cTn id="7" dur="500"/>
                                        <p:tgtEl>
                                          <p:spTgt spid="1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grpSp>
        <p:nvGrpSpPr>
          <p:cNvPr id="1493" name="Google Shape;1493;p15"/>
          <p:cNvGrpSpPr/>
          <p:nvPr/>
        </p:nvGrpSpPr>
        <p:grpSpPr>
          <a:xfrm>
            <a:off x="243839" y="2658168"/>
            <a:ext cx="17602201" cy="3591248"/>
            <a:chOff x="1050776" y="4059632"/>
            <a:chExt cx="9084342" cy="1621823"/>
          </a:xfrm>
        </p:grpSpPr>
        <p:sp>
          <p:nvSpPr>
            <p:cNvPr id="1494" name="Google Shape;1494;p15"/>
            <p:cNvSpPr/>
            <p:nvPr/>
          </p:nvSpPr>
          <p:spPr>
            <a:xfrm>
              <a:off x="2073850" y="4228324"/>
              <a:ext cx="8061268" cy="1330281"/>
            </a:xfrm>
            <a:custGeom>
              <a:avLst/>
              <a:gdLst/>
              <a:ahLst/>
              <a:cxnLst/>
              <a:rect l="l" t="t" r="r" b="b"/>
              <a:pathLst>
                <a:path w="5688632" h="2053062" extrusionOk="0">
                  <a:moveTo>
                    <a:pt x="433137" y="12032"/>
                  </a:moveTo>
                  <a:lnTo>
                    <a:pt x="5688632" y="0"/>
                  </a:lnTo>
                  <a:lnTo>
                    <a:pt x="5688632" y="2053062"/>
                  </a:lnTo>
                  <a:lnTo>
                    <a:pt x="0" y="2053062"/>
                  </a:lnTo>
                  <a:lnTo>
                    <a:pt x="433137" y="12032"/>
                  </a:lnTo>
                  <a:close/>
                </a:path>
              </a:pathLst>
            </a:custGeom>
            <a:solidFill>
              <a:schemeClr val="accent6"/>
            </a:solidFill>
            <a:ln>
              <a:noFill/>
            </a:ln>
          </p:spPr>
          <p:txBody>
            <a:bodyPr spcFirstLastPara="1" wrap="square" lIns="1620000" tIns="46800" rIns="72000" bIns="46800" anchor="ctr" anchorCtr="0">
              <a:noAutofit/>
            </a:bodyPr>
            <a:lstStyle/>
            <a:p>
              <a:pPr marL="0" marR="0" lvl="1" indent="0" algn="ctr" rtl="0">
                <a:lnSpc>
                  <a:spcPct val="130000"/>
                </a:lnSpc>
                <a:spcBef>
                  <a:spcPts val="0"/>
                </a:spcBef>
                <a:spcAft>
                  <a:spcPts val="0"/>
                </a:spcAft>
                <a:buClr>
                  <a:schemeClr val="dk1"/>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495" name="Google Shape;1495;p15"/>
            <p:cNvSpPr/>
            <p:nvPr/>
          </p:nvSpPr>
          <p:spPr>
            <a:xfrm rot="-5400000" flipH="1">
              <a:off x="2295258" y="4880976"/>
              <a:ext cx="555044" cy="1045913"/>
            </a:xfrm>
            <a:custGeom>
              <a:avLst/>
              <a:gdLst/>
              <a:ahLst/>
              <a:cxnLst/>
              <a:rect l="l" t="t" r="r" b="b"/>
              <a:pathLst>
                <a:path w="1690209" h="1842558" extrusionOk="0">
                  <a:moveTo>
                    <a:pt x="0" y="1842558"/>
                  </a:moveTo>
                  <a:lnTo>
                    <a:pt x="0" y="0"/>
                  </a:lnTo>
                  <a:lnTo>
                    <a:pt x="1690209" y="149753"/>
                  </a:lnTo>
                  <a:lnTo>
                    <a:pt x="0" y="1842558"/>
                  </a:lnTo>
                  <a:close/>
                </a:path>
              </a:pathLst>
            </a:custGeom>
            <a:solidFill>
              <a:srgbClr val="36BD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496" name="Google Shape;1496;p15"/>
            <p:cNvSpPr/>
            <p:nvPr/>
          </p:nvSpPr>
          <p:spPr>
            <a:xfrm>
              <a:off x="1050776" y="4059632"/>
              <a:ext cx="2084287" cy="1094194"/>
            </a:xfrm>
            <a:custGeom>
              <a:avLst/>
              <a:gdLst/>
              <a:ahLst/>
              <a:cxnLst/>
              <a:rect l="l" t="t" r="r" b="b"/>
              <a:pathLst>
                <a:path w="2315387" h="1620180" extrusionOk="0">
                  <a:moveTo>
                    <a:pt x="271763" y="0"/>
                  </a:moveTo>
                  <a:lnTo>
                    <a:pt x="1824103" y="232317"/>
                  </a:lnTo>
                  <a:lnTo>
                    <a:pt x="2315387" y="1620180"/>
                  </a:lnTo>
                  <a:lnTo>
                    <a:pt x="0" y="1528412"/>
                  </a:lnTo>
                  <a:close/>
                </a:path>
              </a:pathLst>
            </a:custGeom>
            <a:solidFill>
              <a:srgbClr val="549DA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rgbClr val="FFFFFF"/>
                </a:solidFill>
                <a:latin typeface="Arima"/>
                <a:ea typeface="Arima"/>
                <a:cs typeface="Arima"/>
                <a:sym typeface="Arima"/>
              </a:endParaRPr>
            </a:p>
          </p:txBody>
        </p:sp>
        <p:sp>
          <p:nvSpPr>
            <p:cNvPr id="1497" name="Google Shape;1497;p15"/>
            <p:cNvSpPr txBox="1"/>
            <p:nvPr/>
          </p:nvSpPr>
          <p:spPr>
            <a:xfrm>
              <a:off x="3265744" y="4387623"/>
              <a:ext cx="6576008" cy="10924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00"/>
                </a:buClr>
                <a:buSzPts val="3600"/>
                <a:buFont typeface="Times New Roman"/>
                <a:buNone/>
              </a:pPr>
              <a:r>
                <a:rPr lang="fr-FR" sz="3600">
                  <a:solidFill>
                    <a:srgbClr val="000000"/>
                  </a:solidFill>
                  <a:latin typeface="Times New Roman"/>
                  <a:ea typeface="Times New Roman"/>
                  <a:cs typeface="Times New Roman"/>
                  <a:sym typeface="Times New Roman"/>
                </a:rPr>
                <a:t>+ Chủ trương đổi mới của Đảng qua các Đại hội VI (1986), Đại hội VII (1991), Đại hội VIII (1996), Đại hội IX (2021).</a:t>
              </a:r>
              <a:endParaRPr sz="3600">
                <a:solidFill>
                  <a:schemeClr val="dk1"/>
                </a:solidFill>
                <a:latin typeface="Times New Roman"/>
                <a:ea typeface="Times New Roman"/>
                <a:cs typeface="Times New Roman"/>
                <a:sym typeface="Times New Roman"/>
              </a:endParaRPr>
            </a:p>
            <a:p>
              <a:pPr marL="0" marR="0" lvl="0" indent="0" algn="just" rtl="0">
                <a:spcBef>
                  <a:spcPts val="720"/>
                </a:spcBef>
                <a:spcAft>
                  <a:spcPts val="0"/>
                </a:spcAft>
                <a:buClr>
                  <a:srgbClr val="000000"/>
                </a:buClr>
                <a:buSzPts val="3600"/>
                <a:buFont typeface="Times New Roman"/>
                <a:buNone/>
              </a:pPr>
              <a:r>
                <a:rPr lang="fr-FR" sz="3600">
                  <a:solidFill>
                    <a:srgbClr val="000000"/>
                  </a:solidFill>
                  <a:latin typeface="Times New Roman"/>
                  <a:ea typeface="Times New Roman"/>
                  <a:cs typeface="Times New Roman"/>
                  <a:sym typeface="Times New Roman"/>
                </a:rPr>
                <a:t>+ Đại hội của Đảng bộ tỉnh Quảng Ninh VIII (1986), Đại hội IX (1991), Đại hội X (1996), Đại hội XI (2001).</a:t>
              </a:r>
              <a:endParaRPr sz="3600">
                <a:solidFill>
                  <a:schemeClr val="dk1"/>
                </a:solidFill>
                <a:latin typeface="Times New Roman"/>
                <a:ea typeface="Times New Roman"/>
                <a:cs typeface="Times New Roman"/>
                <a:sym typeface="Times New Roman"/>
              </a:endParaRPr>
            </a:p>
          </p:txBody>
        </p:sp>
      </p:grpSp>
      <p:grpSp>
        <p:nvGrpSpPr>
          <p:cNvPr id="1498" name="Google Shape;1498;p15"/>
          <p:cNvGrpSpPr/>
          <p:nvPr/>
        </p:nvGrpSpPr>
        <p:grpSpPr>
          <a:xfrm>
            <a:off x="0" y="6035834"/>
            <a:ext cx="17602201" cy="3591248"/>
            <a:chOff x="1050776" y="4059632"/>
            <a:chExt cx="9084342" cy="1621823"/>
          </a:xfrm>
        </p:grpSpPr>
        <p:sp>
          <p:nvSpPr>
            <p:cNvPr id="1499" name="Google Shape;1499;p15"/>
            <p:cNvSpPr/>
            <p:nvPr/>
          </p:nvSpPr>
          <p:spPr>
            <a:xfrm>
              <a:off x="2073850" y="4428702"/>
              <a:ext cx="8061268" cy="951096"/>
            </a:xfrm>
            <a:custGeom>
              <a:avLst/>
              <a:gdLst/>
              <a:ahLst/>
              <a:cxnLst/>
              <a:rect l="l" t="t" r="r" b="b"/>
              <a:pathLst>
                <a:path w="5688632" h="2053062" extrusionOk="0">
                  <a:moveTo>
                    <a:pt x="433137" y="12032"/>
                  </a:moveTo>
                  <a:lnTo>
                    <a:pt x="5688632" y="0"/>
                  </a:lnTo>
                  <a:lnTo>
                    <a:pt x="5688632" y="2053062"/>
                  </a:lnTo>
                  <a:lnTo>
                    <a:pt x="0" y="2053062"/>
                  </a:lnTo>
                  <a:lnTo>
                    <a:pt x="433137" y="12032"/>
                  </a:lnTo>
                  <a:close/>
                </a:path>
              </a:pathLst>
            </a:custGeom>
            <a:solidFill>
              <a:schemeClr val="accent6"/>
            </a:solidFill>
            <a:ln>
              <a:noFill/>
            </a:ln>
          </p:spPr>
          <p:txBody>
            <a:bodyPr spcFirstLastPara="1" wrap="square" lIns="1620000" tIns="46800" rIns="72000" bIns="46800" anchor="ctr" anchorCtr="0">
              <a:noAutofit/>
            </a:bodyPr>
            <a:lstStyle/>
            <a:p>
              <a:pPr marL="0" marR="0" lvl="1" indent="0" algn="ctr" rtl="0">
                <a:lnSpc>
                  <a:spcPct val="130000"/>
                </a:lnSpc>
                <a:spcBef>
                  <a:spcPts val="0"/>
                </a:spcBef>
                <a:spcAft>
                  <a:spcPts val="0"/>
                </a:spcAft>
                <a:buClr>
                  <a:schemeClr val="dk1"/>
                </a:buClr>
                <a:buSzPts val="1350"/>
                <a:buFont typeface="Arial"/>
                <a:buNone/>
              </a:pPr>
              <a:endParaRPr sz="1350" b="0" i="0" u="none" strike="noStrike" cap="none">
                <a:solidFill>
                  <a:srgbClr val="000000"/>
                </a:solidFill>
                <a:latin typeface="Times New Roman"/>
                <a:ea typeface="Times New Roman"/>
                <a:cs typeface="Times New Roman"/>
                <a:sym typeface="Times New Roman"/>
              </a:endParaRPr>
            </a:p>
          </p:txBody>
        </p:sp>
        <p:sp>
          <p:nvSpPr>
            <p:cNvPr id="1500" name="Google Shape;1500;p15"/>
            <p:cNvSpPr/>
            <p:nvPr/>
          </p:nvSpPr>
          <p:spPr>
            <a:xfrm rot="-5400000" flipH="1">
              <a:off x="2295258" y="4880976"/>
              <a:ext cx="555044" cy="1045913"/>
            </a:xfrm>
            <a:custGeom>
              <a:avLst/>
              <a:gdLst/>
              <a:ahLst/>
              <a:cxnLst/>
              <a:rect l="l" t="t" r="r" b="b"/>
              <a:pathLst>
                <a:path w="1690209" h="1842558" extrusionOk="0">
                  <a:moveTo>
                    <a:pt x="0" y="1842558"/>
                  </a:moveTo>
                  <a:lnTo>
                    <a:pt x="0" y="0"/>
                  </a:lnTo>
                  <a:lnTo>
                    <a:pt x="1690209" y="149753"/>
                  </a:lnTo>
                  <a:lnTo>
                    <a:pt x="0" y="1842558"/>
                  </a:lnTo>
                  <a:close/>
                </a:path>
              </a:pathLst>
            </a:custGeom>
            <a:solidFill>
              <a:srgbClr val="36BD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501" name="Google Shape;1501;p15"/>
            <p:cNvSpPr/>
            <p:nvPr/>
          </p:nvSpPr>
          <p:spPr>
            <a:xfrm>
              <a:off x="1050776" y="4059632"/>
              <a:ext cx="2084287" cy="1094194"/>
            </a:xfrm>
            <a:custGeom>
              <a:avLst/>
              <a:gdLst/>
              <a:ahLst/>
              <a:cxnLst/>
              <a:rect l="l" t="t" r="r" b="b"/>
              <a:pathLst>
                <a:path w="2315387" h="1620180" extrusionOk="0">
                  <a:moveTo>
                    <a:pt x="271763" y="0"/>
                  </a:moveTo>
                  <a:lnTo>
                    <a:pt x="1824103" y="232317"/>
                  </a:lnTo>
                  <a:lnTo>
                    <a:pt x="2315387" y="1620180"/>
                  </a:lnTo>
                  <a:lnTo>
                    <a:pt x="0" y="1528412"/>
                  </a:lnTo>
                  <a:close/>
                </a:path>
              </a:pathLst>
            </a:custGeom>
            <a:solidFill>
              <a:srgbClr val="549DA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rgbClr val="FFFFFF"/>
                </a:solidFill>
                <a:latin typeface="Arima"/>
                <a:ea typeface="Arima"/>
                <a:cs typeface="Arima"/>
                <a:sym typeface="Arima"/>
              </a:endParaRPr>
            </a:p>
          </p:txBody>
        </p:sp>
        <p:sp>
          <p:nvSpPr>
            <p:cNvPr id="1502" name="Google Shape;1502;p15"/>
            <p:cNvSpPr txBox="1"/>
            <p:nvPr/>
          </p:nvSpPr>
          <p:spPr>
            <a:xfrm>
              <a:off x="3391588" y="4550028"/>
              <a:ext cx="6576007" cy="65326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00"/>
                </a:buClr>
                <a:buSzPts val="4000"/>
                <a:buFont typeface="Times New Roman"/>
                <a:buNone/>
              </a:pPr>
              <a:r>
                <a:rPr lang="fr-FR" sz="4000">
                  <a:solidFill>
                    <a:srgbClr val="000000"/>
                  </a:solidFill>
                  <a:latin typeface="Times New Roman"/>
                  <a:ea typeface="Times New Roman"/>
                  <a:cs typeface="Times New Roman"/>
                  <a:sym typeface="Times New Roman"/>
                </a:rPr>
                <a:t>+ Xây dựng thành công chủ nghĩa xã hội.</a:t>
              </a:r>
              <a:endParaRPr sz="4000">
                <a:solidFill>
                  <a:schemeClr val="dk1"/>
                </a:solidFill>
                <a:latin typeface="Times New Roman"/>
                <a:ea typeface="Times New Roman"/>
                <a:cs typeface="Times New Roman"/>
                <a:sym typeface="Times New Roman"/>
              </a:endParaRPr>
            </a:p>
            <a:p>
              <a:pPr marL="0" marR="0" lvl="0" indent="0" algn="just" rtl="0">
                <a:spcBef>
                  <a:spcPts val="800"/>
                </a:spcBef>
                <a:spcAft>
                  <a:spcPts val="0"/>
                </a:spcAft>
                <a:buClr>
                  <a:srgbClr val="000000"/>
                </a:buClr>
                <a:buSzPts val="4000"/>
                <a:buFont typeface="Times New Roman"/>
                <a:buNone/>
              </a:pPr>
              <a:r>
                <a:rPr lang="fr-FR" sz="4000">
                  <a:solidFill>
                    <a:srgbClr val="000000"/>
                  </a:solidFill>
                  <a:latin typeface="Times New Roman"/>
                  <a:ea typeface="Times New Roman"/>
                  <a:cs typeface="Times New Roman"/>
                  <a:sym typeface="Times New Roman"/>
                </a:rPr>
                <a:t>+ Sẵn sàng chiến đấu bảo vệ vững chắc Tổ quốc Việt Nam.</a:t>
              </a:r>
              <a:endParaRPr sz="4000">
                <a:solidFill>
                  <a:schemeClr val="dk1"/>
                </a:solidFill>
                <a:latin typeface="Times New Roman"/>
                <a:ea typeface="Times New Roman"/>
                <a:cs typeface="Times New Roman"/>
                <a:sym typeface="Times New Roman"/>
              </a:endParaRPr>
            </a:p>
          </p:txBody>
        </p:sp>
      </p:grpSp>
      <p:sp>
        <p:nvSpPr>
          <p:cNvPr id="1503" name="Google Shape;1503;p15"/>
          <p:cNvSpPr txBox="1"/>
          <p:nvPr/>
        </p:nvSpPr>
        <p:spPr>
          <a:xfrm>
            <a:off x="30480" y="70135"/>
            <a:ext cx="18028920" cy="166847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3600" b="1">
                <a:solidFill>
                  <a:srgbClr val="FF0000"/>
                </a:solidFill>
                <a:latin typeface="Times New Roman"/>
                <a:ea typeface="Times New Roman"/>
                <a:cs typeface="Times New Roman"/>
                <a:sym typeface="Times New Roman"/>
              </a:rPr>
              <a:t>a. Những thành tựu tiêu biểu về kinh tế, văn hoá xã hội, an ninh quốc phòng và đối ngoại</a:t>
            </a:r>
            <a:r>
              <a:rPr lang="fr-FR" sz="3600">
                <a:solidFill>
                  <a:srgbClr val="FF0000"/>
                </a:solidFill>
                <a:latin typeface="Times New Roman"/>
                <a:ea typeface="Times New Roman"/>
                <a:cs typeface="Times New Roman"/>
                <a:sym typeface="Times New Roman"/>
              </a:rPr>
              <a:t> </a:t>
            </a:r>
            <a:r>
              <a:rPr lang="fr-FR" sz="3600" b="1">
                <a:solidFill>
                  <a:srgbClr val="FF0000"/>
                </a:solidFill>
                <a:latin typeface="Times New Roman"/>
                <a:ea typeface="Times New Roman"/>
                <a:cs typeface="Times New Roman"/>
                <a:sym typeface="Times New Roman"/>
              </a:rPr>
              <a:t>thời kì đổi mới (1986-1995)</a:t>
            </a:r>
            <a:endParaRPr sz="3600">
              <a:solidFill>
                <a:srgbClr val="FF0000"/>
              </a:solidFill>
              <a:latin typeface="Times New Roman"/>
              <a:ea typeface="Times New Roman"/>
              <a:cs typeface="Times New Roman"/>
              <a:sym typeface="Times New Roman"/>
            </a:endParaRPr>
          </a:p>
        </p:txBody>
      </p:sp>
      <p:sp>
        <p:nvSpPr>
          <p:cNvPr id="1504" name="Google Shape;1504;p15"/>
          <p:cNvSpPr txBox="1"/>
          <p:nvPr/>
        </p:nvSpPr>
        <p:spPr>
          <a:xfrm>
            <a:off x="824086" y="3457176"/>
            <a:ext cx="2727802" cy="10676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4800" b="1">
                <a:solidFill>
                  <a:schemeClr val="accent6"/>
                </a:solidFill>
                <a:latin typeface="Times New Roman"/>
                <a:ea typeface="Times New Roman"/>
                <a:cs typeface="Times New Roman"/>
                <a:sym typeface="Times New Roman"/>
              </a:rPr>
              <a:t>Bối cảnh </a:t>
            </a:r>
            <a:endParaRPr sz="4800" b="1">
              <a:solidFill>
                <a:schemeClr val="accent6"/>
              </a:solidFill>
              <a:latin typeface="Times New Roman"/>
              <a:ea typeface="Times New Roman"/>
              <a:cs typeface="Times New Roman"/>
              <a:sym typeface="Times New Roman"/>
            </a:endParaRPr>
          </a:p>
        </p:txBody>
      </p:sp>
      <p:sp>
        <p:nvSpPr>
          <p:cNvPr id="1505" name="Google Shape;1505;p15"/>
          <p:cNvSpPr txBox="1"/>
          <p:nvPr/>
        </p:nvSpPr>
        <p:spPr>
          <a:xfrm>
            <a:off x="457516" y="7066659"/>
            <a:ext cx="295656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a:solidFill>
                  <a:schemeClr val="accent6"/>
                </a:solidFill>
                <a:latin typeface="Times New Roman"/>
                <a:ea typeface="Times New Roman"/>
                <a:cs typeface="Times New Roman"/>
                <a:sym typeface="Times New Roman"/>
              </a:rPr>
              <a:t>Nhiệm vụ </a:t>
            </a:r>
            <a:endParaRPr sz="4800" b="1">
              <a:solidFill>
                <a:schemeClr val="accent6"/>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grpSp>
        <p:nvGrpSpPr>
          <p:cNvPr id="1510" name="Google Shape;1510;p16"/>
          <p:cNvGrpSpPr/>
          <p:nvPr/>
        </p:nvGrpSpPr>
        <p:grpSpPr>
          <a:xfrm>
            <a:off x="1289012" y="3013713"/>
            <a:ext cx="6146504" cy="4117131"/>
            <a:chOff x="5228088" y="1791250"/>
            <a:chExt cx="2448216" cy="1242035"/>
          </a:xfrm>
        </p:grpSpPr>
        <p:sp>
          <p:nvSpPr>
            <p:cNvPr id="1511" name="Google Shape;1511;p16"/>
            <p:cNvSpPr/>
            <p:nvPr/>
          </p:nvSpPr>
          <p:spPr>
            <a:xfrm>
              <a:off x="5228088" y="1791250"/>
              <a:ext cx="2402612" cy="1242035"/>
            </a:xfrm>
            <a:prstGeom prst="roundRect">
              <a:avLst>
                <a:gd name="adj" fmla="val 10000"/>
              </a:avLst>
            </a:prstGeom>
            <a:solidFill>
              <a:schemeClr val="accent6"/>
            </a:solidFill>
            <a:ln w="25400" cap="flat" cmpd="sng">
              <a:solidFill>
                <a:srgbClr val="FFD8C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rgbClr val="101F1D"/>
                </a:solidFill>
                <a:latin typeface="Calibri"/>
                <a:ea typeface="Calibri"/>
                <a:cs typeface="Calibri"/>
                <a:sym typeface="Calibri"/>
              </a:endParaRPr>
            </a:p>
          </p:txBody>
        </p:sp>
        <p:sp>
          <p:nvSpPr>
            <p:cNvPr id="1512" name="Google Shape;1512;p16"/>
            <p:cNvSpPr/>
            <p:nvPr/>
          </p:nvSpPr>
          <p:spPr>
            <a:xfrm>
              <a:off x="5264052" y="2085983"/>
              <a:ext cx="2412252" cy="918718"/>
            </a:xfrm>
            <a:prstGeom prst="rect">
              <a:avLst/>
            </a:prstGeom>
            <a:solidFill>
              <a:schemeClr val="accent6"/>
            </a:solidFill>
            <a:ln>
              <a:noFill/>
            </a:ln>
          </p:spPr>
          <p:txBody>
            <a:bodyPr spcFirstLastPara="1" wrap="square" lIns="72375" tIns="72375" rIns="72375" bIns="72375" anchor="t" anchorCtr="0">
              <a:noAutofit/>
            </a:bodyPr>
            <a:lstStyle/>
            <a:p>
              <a:pPr marL="0" marR="0" lvl="0" indent="0" algn="ctr" rtl="0">
                <a:lnSpc>
                  <a:spcPct val="150000"/>
                </a:lnSpc>
                <a:spcBef>
                  <a:spcPts val="0"/>
                </a:spcBef>
                <a:spcAft>
                  <a:spcPts val="0"/>
                </a:spcAft>
                <a:buNone/>
              </a:pPr>
              <a:r>
                <a:rPr lang="fr-FR" sz="4000">
                  <a:solidFill>
                    <a:srgbClr val="000000"/>
                  </a:solidFill>
                  <a:latin typeface="Times New Roman"/>
                  <a:ea typeface="Times New Roman"/>
                  <a:cs typeface="Times New Roman"/>
                  <a:sym typeface="Times New Roman"/>
                </a:rPr>
                <a:t>Kế hoạch 5 năm đầu thời kì đổi mới (1986-1990)</a:t>
              </a:r>
              <a:endParaRPr sz="9600">
                <a:solidFill>
                  <a:srgbClr val="101F1D"/>
                </a:solidFill>
                <a:latin typeface="Times New Roman"/>
                <a:ea typeface="Times New Roman"/>
                <a:cs typeface="Times New Roman"/>
                <a:sym typeface="Times New Roman"/>
              </a:endParaRPr>
            </a:p>
          </p:txBody>
        </p:sp>
      </p:grpSp>
      <p:grpSp>
        <p:nvGrpSpPr>
          <p:cNvPr id="1513" name="Google Shape;1513;p16"/>
          <p:cNvGrpSpPr/>
          <p:nvPr/>
        </p:nvGrpSpPr>
        <p:grpSpPr>
          <a:xfrm>
            <a:off x="2526059" y="2481413"/>
            <a:ext cx="3762699" cy="1064600"/>
            <a:chOff x="5930822" y="1525099"/>
            <a:chExt cx="1338559" cy="532300"/>
          </a:xfrm>
        </p:grpSpPr>
        <p:sp>
          <p:nvSpPr>
            <p:cNvPr id="1514" name="Google Shape;1514;p16"/>
            <p:cNvSpPr/>
            <p:nvPr/>
          </p:nvSpPr>
          <p:spPr>
            <a:xfrm>
              <a:off x="5930822" y="1525099"/>
              <a:ext cx="1338559" cy="532300"/>
            </a:xfrm>
            <a:prstGeom prst="roundRect">
              <a:avLst>
                <a:gd name="adj" fmla="val 10000"/>
              </a:avLst>
            </a:prstGeom>
            <a:solidFill>
              <a:srgbClr val="FF7321"/>
            </a:solidFill>
            <a:ln w="25400" cap="flat" cmpd="sng">
              <a:solidFill>
                <a:srgbClr val="D1F7F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700">
                <a:solidFill>
                  <a:schemeClr val="lt1"/>
                </a:solidFill>
                <a:latin typeface="Arial"/>
                <a:ea typeface="Arial"/>
                <a:cs typeface="Arial"/>
                <a:sym typeface="Arial"/>
              </a:endParaRPr>
            </a:p>
          </p:txBody>
        </p:sp>
        <p:sp>
          <p:nvSpPr>
            <p:cNvPr id="1515" name="Google Shape;1515;p16"/>
            <p:cNvSpPr/>
            <p:nvPr/>
          </p:nvSpPr>
          <p:spPr>
            <a:xfrm>
              <a:off x="5946413" y="1540690"/>
              <a:ext cx="1307377" cy="501118"/>
            </a:xfrm>
            <a:prstGeom prst="rect">
              <a:avLst/>
            </a:prstGeom>
            <a:solidFill>
              <a:srgbClr val="FF7321"/>
            </a:solidFill>
            <a:ln>
              <a:noFill/>
            </a:ln>
          </p:spPr>
          <p:txBody>
            <a:bodyPr spcFirstLastPara="1" wrap="square" lIns="102850" tIns="68575" rIns="102850" bIns="68575" anchor="ctr" anchorCtr="0">
              <a:noAutofit/>
            </a:bodyPr>
            <a:lstStyle/>
            <a:p>
              <a:pPr marL="0" marR="0" lvl="0" indent="0" algn="ctr" rtl="0">
                <a:lnSpc>
                  <a:spcPct val="90000"/>
                </a:lnSpc>
                <a:spcBef>
                  <a:spcPts val="0"/>
                </a:spcBef>
                <a:spcAft>
                  <a:spcPts val="0"/>
                </a:spcAft>
                <a:buNone/>
              </a:pPr>
              <a:r>
                <a:rPr lang="fr-FR" sz="4200" b="1">
                  <a:solidFill>
                    <a:schemeClr val="lt1"/>
                  </a:solidFill>
                  <a:latin typeface="Times New Roman"/>
                  <a:ea typeface="Times New Roman"/>
                  <a:cs typeface="Times New Roman"/>
                  <a:sym typeface="Times New Roman"/>
                </a:rPr>
                <a:t>Giai đoạn 1</a:t>
              </a:r>
              <a:endParaRPr sz="4200" b="1" i="1">
                <a:solidFill>
                  <a:schemeClr val="lt1"/>
                </a:solidFill>
                <a:latin typeface="Times New Roman"/>
                <a:ea typeface="Times New Roman"/>
                <a:cs typeface="Times New Roman"/>
                <a:sym typeface="Times New Roman"/>
              </a:endParaRPr>
            </a:p>
          </p:txBody>
        </p:sp>
      </p:grpSp>
      <p:grpSp>
        <p:nvGrpSpPr>
          <p:cNvPr id="1516" name="Google Shape;1516;p16"/>
          <p:cNvGrpSpPr/>
          <p:nvPr/>
        </p:nvGrpSpPr>
        <p:grpSpPr>
          <a:xfrm>
            <a:off x="10299031" y="3156156"/>
            <a:ext cx="6509231" cy="3974688"/>
            <a:chOff x="-349015" y="1658174"/>
            <a:chExt cx="1830086" cy="1242035"/>
          </a:xfrm>
        </p:grpSpPr>
        <p:sp>
          <p:nvSpPr>
            <p:cNvPr id="1517" name="Google Shape;1517;p16"/>
            <p:cNvSpPr/>
            <p:nvPr/>
          </p:nvSpPr>
          <p:spPr>
            <a:xfrm>
              <a:off x="-349015" y="1658174"/>
              <a:ext cx="1830086" cy="1242035"/>
            </a:xfrm>
            <a:prstGeom prst="roundRect">
              <a:avLst>
                <a:gd name="adj" fmla="val 10000"/>
              </a:avLst>
            </a:prstGeom>
            <a:solidFill>
              <a:schemeClr val="accent6"/>
            </a:solidFill>
            <a:ln w="25400" cap="flat" cmpd="sng">
              <a:solidFill>
                <a:srgbClr val="FFD8C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rgbClr val="101F1D"/>
                </a:solidFill>
                <a:latin typeface="Calibri"/>
                <a:ea typeface="Calibri"/>
                <a:cs typeface="Calibri"/>
                <a:sym typeface="Calibri"/>
              </a:endParaRPr>
            </a:p>
          </p:txBody>
        </p:sp>
        <p:sp>
          <p:nvSpPr>
            <p:cNvPr id="1518" name="Google Shape;1518;p16"/>
            <p:cNvSpPr/>
            <p:nvPr/>
          </p:nvSpPr>
          <p:spPr>
            <a:xfrm>
              <a:off x="-215192" y="1819833"/>
              <a:ext cx="1695914" cy="918718"/>
            </a:xfrm>
            <a:prstGeom prst="rect">
              <a:avLst/>
            </a:prstGeom>
            <a:solidFill>
              <a:schemeClr val="accent6"/>
            </a:solidFill>
            <a:ln>
              <a:noFill/>
            </a:ln>
          </p:spPr>
          <p:txBody>
            <a:bodyPr spcFirstLastPara="1" wrap="square" lIns="72375" tIns="72375" rIns="72375" bIns="72375" anchor="t" anchorCtr="0">
              <a:noAutofit/>
            </a:bodyPr>
            <a:lstStyle/>
            <a:p>
              <a:pPr marL="0" marR="0" lvl="1" indent="0" algn="ctr" rtl="0">
                <a:lnSpc>
                  <a:spcPct val="150000"/>
                </a:lnSpc>
                <a:spcBef>
                  <a:spcPts val="0"/>
                </a:spcBef>
                <a:spcAft>
                  <a:spcPts val="0"/>
                </a:spcAft>
                <a:buNone/>
              </a:pPr>
              <a:r>
                <a:rPr lang="fr-FR" sz="4000" b="0" i="0" u="none" strike="noStrike" cap="none">
                  <a:solidFill>
                    <a:srgbClr val="000000"/>
                  </a:solidFill>
                  <a:latin typeface="Times New Roman"/>
                  <a:ea typeface="Times New Roman"/>
                  <a:cs typeface="Times New Roman"/>
                  <a:sym typeface="Times New Roman"/>
                </a:rPr>
                <a:t>Kế hoạch 5 năm thời kì đổi mới (1991-1995)</a:t>
              </a:r>
              <a:endParaRPr sz="29600" b="0" i="0" u="none" strike="noStrike" cap="none">
                <a:solidFill>
                  <a:srgbClr val="000000"/>
                </a:solidFill>
                <a:latin typeface="Times New Roman"/>
                <a:ea typeface="Times New Roman"/>
                <a:cs typeface="Times New Roman"/>
                <a:sym typeface="Times New Roman"/>
              </a:endParaRPr>
            </a:p>
          </p:txBody>
        </p:sp>
      </p:grpSp>
      <p:sp>
        <p:nvSpPr>
          <p:cNvPr id="1519" name="Google Shape;1519;p16"/>
          <p:cNvSpPr/>
          <p:nvPr/>
        </p:nvSpPr>
        <p:spPr>
          <a:xfrm>
            <a:off x="11245376" y="2261202"/>
            <a:ext cx="4616543" cy="1253628"/>
          </a:xfrm>
          <a:prstGeom prst="rect">
            <a:avLst/>
          </a:prstGeom>
          <a:solidFill>
            <a:srgbClr val="FF7321"/>
          </a:solidFill>
          <a:ln>
            <a:noFill/>
          </a:ln>
        </p:spPr>
        <p:txBody>
          <a:bodyPr spcFirstLastPara="1" wrap="square" lIns="102850" tIns="68575" rIns="102850" bIns="68575" anchor="ctr" anchorCtr="0">
            <a:noAutofit/>
          </a:bodyPr>
          <a:lstStyle/>
          <a:p>
            <a:pPr marL="0" marR="0" lvl="0" indent="0" algn="ctr" rtl="0">
              <a:lnSpc>
                <a:spcPct val="90000"/>
              </a:lnSpc>
              <a:spcBef>
                <a:spcPts val="0"/>
              </a:spcBef>
              <a:spcAft>
                <a:spcPts val="0"/>
              </a:spcAft>
              <a:buNone/>
            </a:pPr>
            <a:r>
              <a:rPr lang="fr-FR" sz="4200" b="1">
                <a:solidFill>
                  <a:schemeClr val="lt1"/>
                </a:solidFill>
                <a:latin typeface="Times New Roman"/>
                <a:ea typeface="Times New Roman"/>
                <a:cs typeface="Times New Roman"/>
                <a:sym typeface="Times New Roman"/>
              </a:rPr>
              <a:t>Giai đoạn 2</a:t>
            </a:r>
            <a:endParaRPr sz="6000" b="1" i="1">
              <a:solidFill>
                <a:schemeClr val="lt1"/>
              </a:solidFill>
              <a:latin typeface="Times New Roman"/>
              <a:ea typeface="Times New Roman"/>
              <a:cs typeface="Times New Roman"/>
              <a:sym typeface="Times New Roman"/>
            </a:endParaRPr>
          </a:p>
        </p:txBody>
      </p:sp>
      <p:sp>
        <p:nvSpPr>
          <p:cNvPr id="1520" name="Google Shape;1520;p16"/>
          <p:cNvSpPr txBox="1"/>
          <p:nvPr/>
        </p:nvSpPr>
        <p:spPr>
          <a:xfrm>
            <a:off x="0" y="-190500"/>
            <a:ext cx="18288000" cy="920252"/>
          </a:xfrm>
          <a:prstGeom prst="rect">
            <a:avLst/>
          </a:prstGeom>
          <a:solidFill>
            <a:srgbClr val="0F6363"/>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fr-FR" sz="4000" b="1">
                <a:solidFill>
                  <a:schemeClr val="accent6"/>
                </a:solidFill>
                <a:latin typeface="Times New Roman"/>
                <a:ea typeface="Times New Roman"/>
                <a:cs typeface="Times New Roman"/>
                <a:sym typeface="Times New Roman"/>
              </a:rPr>
              <a:t>b) Những thành tựu của tỉnh Quảng Ninh thời kì đổi mới (1986-1996)</a:t>
            </a:r>
            <a:endParaRPr sz="4000">
              <a:solidFill>
                <a:schemeClr val="accent6"/>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16"/>
                                        </p:tgtEl>
                                        <p:attrNameLst>
                                          <p:attrName>style.visibility</p:attrName>
                                        </p:attrNameLst>
                                      </p:cBhvr>
                                      <p:to>
                                        <p:strVal val="visible"/>
                                      </p:to>
                                    </p:set>
                                    <p:animEffect transition="in" filter="fade">
                                      <p:cBhvr>
                                        <p:cTn id="13" dur="1000"/>
                                        <p:tgtEl>
                                          <p:spTgt spid="1516"/>
                                        </p:tgtEl>
                                      </p:cBhvr>
                                    </p:animEffect>
                                  </p:childTnLst>
                                </p:cTn>
                              </p:par>
                              <p:par>
                                <p:cTn id="14" presetID="10" presetClass="entr" presetSubtype="0" fill="hold" nodeType="withEffect">
                                  <p:stCondLst>
                                    <p:cond delay="0"/>
                                  </p:stCondLst>
                                  <p:childTnLst>
                                    <p:set>
                                      <p:cBhvr>
                                        <p:cTn id="15" dur="1" fill="hold">
                                          <p:stCondLst>
                                            <p:cond delay="0"/>
                                          </p:stCondLst>
                                        </p:cTn>
                                        <p:tgtEl>
                                          <p:spTgt spid="1519"/>
                                        </p:tgtEl>
                                        <p:attrNameLst>
                                          <p:attrName>style.visibility</p:attrName>
                                        </p:attrNameLst>
                                      </p:cBhvr>
                                      <p:to>
                                        <p:strVal val="visible"/>
                                      </p:to>
                                    </p:set>
                                    <p:animEffect transition="in" filter="fade">
                                      <p:cBhvr>
                                        <p:cTn id="16" dur="1000"/>
                                        <p:tgtEl>
                                          <p:spTgt spid="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grpSp>
        <p:nvGrpSpPr>
          <p:cNvPr id="1525" name="Google Shape;1525;p17"/>
          <p:cNvGrpSpPr/>
          <p:nvPr/>
        </p:nvGrpSpPr>
        <p:grpSpPr>
          <a:xfrm>
            <a:off x="5711883" y="1714425"/>
            <a:ext cx="6864234" cy="6858153"/>
            <a:chOff x="3807922" y="1142949"/>
            <a:chExt cx="4576156" cy="4572102"/>
          </a:xfrm>
        </p:grpSpPr>
        <p:grpSp>
          <p:nvGrpSpPr>
            <p:cNvPr id="1526" name="Google Shape;1526;p17"/>
            <p:cNvGrpSpPr/>
            <p:nvPr/>
          </p:nvGrpSpPr>
          <p:grpSpPr>
            <a:xfrm>
              <a:off x="3807922" y="1142949"/>
              <a:ext cx="4576156" cy="4572102"/>
              <a:chOff x="3807922" y="1145256"/>
              <a:chExt cx="4576156" cy="4572102"/>
            </a:xfrm>
          </p:grpSpPr>
          <p:sp>
            <p:nvSpPr>
              <p:cNvPr id="1527" name="Google Shape;1527;p17"/>
              <p:cNvSpPr/>
              <p:nvPr/>
            </p:nvSpPr>
            <p:spPr>
              <a:xfrm>
                <a:off x="6092091" y="1145256"/>
                <a:ext cx="291526" cy="777958"/>
              </a:xfrm>
              <a:custGeom>
                <a:avLst/>
                <a:gdLst/>
                <a:ahLst/>
                <a:cxnLst/>
                <a:rect l="l" t="t" r="r" b="b"/>
                <a:pathLst>
                  <a:path w="21600" h="21600" extrusionOk="0">
                    <a:moveTo>
                      <a:pt x="0" y="0"/>
                    </a:moveTo>
                    <a:lnTo>
                      <a:pt x="21600" y="13320"/>
                    </a:lnTo>
                    <a:lnTo>
                      <a:pt x="0" y="21600"/>
                    </a:lnTo>
                    <a:close/>
                  </a:path>
                </a:pathLst>
              </a:custGeom>
              <a:solidFill>
                <a:srgbClr val="864A04"/>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28" name="Google Shape;1528;p17"/>
              <p:cNvSpPr/>
              <p:nvPr/>
            </p:nvSpPr>
            <p:spPr>
              <a:xfrm>
                <a:off x="7606120" y="3430395"/>
                <a:ext cx="777958" cy="291526"/>
              </a:xfrm>
              <a:custGeom>
                <a:avLst/>
                <a:gdLst/>
                <a:ahLst/>
                <a:cxnLst/>
                <a:rect l="l" t="t" r="r" b="b"/>
                <a:pathLst>
                  <a:path w="21600" h="21600" extrusionOk="0">
                    <a:moveTo>
                      <a:pt x="21600" y="0"/>
                    </a:moveTo>
                    <a:lnTo>
                      <a:pt x="8280" y="21600"/>
                    </a:lnTo>
                    <a:lnTo>
                      <a:pt x="0" y="0"/>
                    </a:lnTo>
                    <a:close/>
                  </a:path>
                </a:pathLst>
              </a:custGeom>
              <a:solidFill>
                <a:srgbClr val="53622E"/>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29" name="Google Shape;1529;p17"/>
              <p:cNvSpPr/>
              <p:nvPr/>
            </p:nvSpPr>
            <p:spPr>
              <a:xfrm>
                <a:off x="5800566" y="4937446"/>
                <a:ext cx="291525" cy="777958"/>
              </a:xfrm>
              <a:custGeom>
                <a:avLst/>
                <a:gdLst/>
                <a:ahLst/>
                <a:cxnLst/>
                <a:rect l="l" t="t" r="r" b="b"/>
                <a:pathLst>
                  <a:path w="21600" h="21600" extrusionOk="0">
                    <a:moveTo>
                      <a:pt x="21600" y="21600"/>
                    </a:moveTo>
                    <a:lnTo>
                      <a:pt x="0" y="8265"/>
                    </a:lnTo>
                    <a:lnTo>
                      <a:pt x="21600" y="0"/>
                    </a:lnTo>
                    <a:close/>
                  </a:path>
                </a:pathLst>
              </a:custGeom>
              <a:solidFill>
                <a:srgbClr val="60170B"/>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0" name="Google Shape;1530;p17"/>
              <p:cNvSpPr/>
              <p:nvPr/>
            </p:nvSpPr>
            <p:spPr>
              <a:xfrm>
                <a:off x="3807922" y="3139987"/>
                <a:ext cx="778517" cy="291525"/>
              </a:xfrm>
              <a:custGeom>
                <a:avLst/>
                <a:gdLst/>
                <a:ahLst/>
                <a:cxnLst/>
                <a:rect l="l" t="t" r="r" b="b"/>
                <a:pathLst>
                  <a:path w="21600" h="21600" extrusionOk="0">
                    <a:moveTo>
                      <a:pt x="0" y="21600"/>
                    </a:moveTo>
                    <a:lnTo>
                      <a:pt x="13326" y="0"/>
                    </a:lnTo>
                    <a:lnTo>
                      <a:pt x="21600" y="21600"/>
                    </a:lnTo>
                    <a:close/>
                  </a:path>
                </a:pathLst>
              </a:custGeom>
              <a:solidFill>
                <a:srgbClr val="1C2E42"/>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1" name="Google Shape;1531;p17"/>
              <p:cNvSpPr/>
              <p:nvPr/>
            </p:nvSpPr>
            <p:spPr>
              <a:xfrm>
                <a:off x="6092091" y="3430395"/>
                <a:ext cx="1898821" cy="2286963"/>
              </a:xfrm>
              <a:custGeom>
                <a:avLst/>
                <a:gdLst/>
                <a:ahLst/>
                <a:cxnLst/>
                <a:rect l="l" t="t" r="r" b="b"/>
                <a:pathLst>
                  <a:path w="21600" h="21600" extrusionOk="0">
                    <a:moveTo>
                      <a:pt x="21143" y="0"/>
                    </a:moveTo>
                    <a:lnTo>
                      <a:pt x="17159" y="0"/>
                    </a:lnTo>
                    <a:cubicBezTo>
                      <a:pt x="17159" y="121"/>
                      <a:pt x="17159" y="248"/>
                      <a:pt x="17153" y="369"/>
                    </a:cubicBezTo>
                    <a:cubicBezTo>
                      <a:pt x="16918" y="8065"/>
                      <a:pt x="9332" y="14247"/>
                      <a:pt x="6" y="14252"/>
                    </a:cubicBezTo>
                    <a:cubicBezTo>
                      <a:pt x="6" y="14252"/>
                      <a:pt x="0" y="14252"/>
                      <a:pt x="0" y="14252"/>
                    </a:cubicBezTo>
                    <a:lnTo>
                      <a:pt x="0" y="17538"/>
                    </a:lnTo>
                    <a:cubicBezTo>
                      <a:pt x="13" y="17538"/>
                      <a:pt x="19" y="17544"/>
                      <a:pt x="32" y="17544"/>
                    </a:cubicBezTo>
                    <a:cubicBezTo>
                      <a:pt x="19" y="17544"/>
                      <a:pt x="13" y="17549"/>
                      <a:pt x="0" y="17549"/>
                    </a:cubicBezTo>
                    <a:lnTo>
                      <a:pt x="0" y="21600"/>
                    </a:lnTo>
                    <a:cubicBezTo>
                      <a:pt x="6" y="21600"/>
                      <a:pt x="6" y="21600"/>
                      <a:pt x="13" y="21600"/>
                    </a:cubicBezTo>
                    <a:cubicBezTo>
                      <a:pt x="7064" y="21600"/>
                      <a:pt x="13328" y="18794"/>
                      <a:pt x="17267" y="14447"/>
                    </a:cubicBezTo>
                    <a:cubicBezTo>
                      <a:pt x="19986" y="11451"/>
                      <a:pt x="21600" y="7717"/>
                      <a:pt x="21600" y="3676"/>
                    </a:cubicBezTo>
                    <a:cubicBezTo>
                      <a:pt x="21600" y="2416"/>
                      <a:pt x="21441" y="1187"/>
                      <a:pt x="21143" y="0"/>
                    </a:cubicBezTo>
                    <a:close/>
                  </a:path>
                </a:pathLst>
              </a:custGeom>
              <a:solidFill>
                <a:srgbClr val="C13018"/>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2" name="Google Shape;1532;p17"/>
              <p:cNvSpPr/>
              <p:nvPr/>
            </p:nvSpPr>
            <p:spPr>
              <a:xfrm>
                <a:off x="3807922" y="3430395"/>
                <a:ext cx="2286962" cy="1897703"/>
              </a:xfrm>
              <a:custGeom>
                <a:avLst/>
                <a:gdLst/>
                <a:ahLst/>
                <a:cxnLst/>
                <a:rect l="l" t="t" r="r" b="b"/>
                <a:pathLst>
                  <a:path w="21600" h="21600" extrusionOk="0">
                    <a:moveTo>
                      <a:pt x="21225" y="17169"/>
                    </a:moveTo>
                    <a:cubicBezTo>
                      <a:pt x="14432" y="16960"/>
                      <a:pt x="8825" y="11022"/>
                      <a:pt x="7601" y="3210"/>
                    </a:cubicBezTo>
                    <a:cubicBezTo>
                      <a:pt x="7469" y="2161"/>
                      <a:pt x="7406" y="1093"/>
                      <a:pt x="7406" y="0"/>
                    </a:cubicBezTo>
                    <a:lnTo>
                      <a:pt x="7353" y="0"/>
                    </a:lnTo>
                    <a:lnTo>
                      <a:pt x="4062" y="0"/>
                    </a:lnTo>
                    <a:lnTo>
                      <a:pt x="0" y="0"/>
                    </a:lnTo>
                    <a:cubicBezTo>
                      <a:pt x="0" y="7107"/>
                      <a:pt x="2848" y="13406"/>
                      <a:pt x="7242" y="17347"/>
                    </a:cubicBezTo>
                    <a:cubicBezTo>
                      <a:pt x="10228" y="20017"/>
                      <a:pt x="13920" y="21600"/>
                      <a:pt x="17924" y="21600"/>
                    </a:cubicBezTo>
                    <a:cubicBezTo>
                      <a:pt x="19184" y="21600"/>
                      <a:pt x="20413" y="21441"/>
                      <a:pt x="21600" y="21142"/>
                    </a:cubicBezTo>
                    <a:lnTo>
                      <a:pt x="21600" y="21130"/>
                    </a:lnTo>
                    <a:lnTo>
                      <a:pt x="21600" y="17176"/>
                    </a:lnTo>
                    <a:cubicBezTo>
                      <a:pt x="21473" y="17176"/>
                      <a:pt x="21352" y="17176"/>
                      <a:pt x="21225" y="17169"/>
                    </a:cubicBezTo>
                    <a:close/>
                  </a:path>
                </a:pathLst>
              </a:custGeom>
              <a:solidFill>
                <a:srgbClr val="4CC1EF"/>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3" name="Google Shape;1533;p17"/>
              <p:cNvSpPr/>
              <p:nvPr/>
            </p:nvSpPr>
            <p:spPr>
              <a:xfrm>
                <a:off x="6092091" y="1533956"/>
                <a:ext cx="2291987" cy="1898263"/>
              </a:xfrm>
              <a:custGeom>
                <a:avLst/>
                <a:gdLst/>
                <a:ahLst/>
                <a:cxnLst/>
                <a:rect l="l" t="t" r="r" b="b"/>
                <a:pathLst>
                  <a:path w="21600" h="21600" extrusionOk="0">
                    <a:moveTo>
                      <a:pt x="14305" y="4188"/>
                    </a:moveTo>
                    <a:cubicBezTo>
                      <a:pt x="11342" y="1557"/>
                      <a:pt x="7684" y="0"/>
                      <a:pt x="3721" y="0"/>
                    </a:cubicBezTo>
                    <a:cubicBezTo>
                      <a:pt x="2453" y="0"/>
                      <a:pt x="1221" y="159"/>
                      <a:pt x="26" y="464"/>
                    </a:cubicBezTo>
                    <a:cubicBezTo>
                      <a:pt x="16" y="464"/>
                      <a:pt x="11" y="470"/>
                      <a:pt x="0" y="470"/>
                    </a:cubicBezTo>
                    <a:lnTo>
                      <a:pt x="0" y="4429"/>
                    </a:lnTo>
                    <a:cubicBezTo>
                      <a:pt x="0" y="4429"/>
                      <a:pt x="5" y="4429"/>
                      <a:pt x="5" y="4429"/>
                    </a:cubicBezTo>
                    <a:cubicBezTo>
                      <a:pt x="7732" y="4429"/>
                      <a:pt x="14016" y="11877"/>
                      <a:pt x="14211" y="21155"/>
                    </a:cubicBezTo>
                    <a:cubicBezTo>
                      <a:pt x="14216" y="21301"/>
                      <a:pt x="14216" y="21447"/>
                      <a:pt x="14216" y="21600"/>
                    </a:cubicBezTo>
                    <a:lnTo>
                      <a:pt x="17516" y="21600"/>
                    </a:lnTo>
                    <a:lnTo>
                      <a:pt x="21600" y="21600"/>
                    </a:lnTo>
                    <a:cubicBezTo>
                      <a:pt x="21600" y="14451"/>
                      <a:pt x="18726" y="8121"/>
                      <a:pt x="14305" y="4188"/>
                    </a:cubicBezTo>
                    <a:close/>
                  </a:path>
                </a:pathLst>
              </a:custGeom>
              <a:solidFill>
                <a:srgbClr val="00B050"/>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4" name="Google Shape;1534;p17"/>
              <p:cNvSpPr/>
              <p:nvPr/>
            </p:nvSpPr>
            <p:spPr>
              <a:xfrm>
                <a:off x="4198856" y="1145256"/>
                <a:ext cx="1896586" cy="2286963"/>
              </a:xfrm>
              <a:custGeom>
                <a:avLst/>
                <a:gdLst/>
                <a:ahLst/>
                <a:cxnLst/>
                <a:rect l="l" t="t" r="r" b="b"/>
                <a:pathLst>
                  <a:path w="21600" h="21600" extrusionOk="0">
                    <a:moveTo>
                      <a:pt x="4287" y="7205"/>
                    </a:moveTo>
                    <a:cubicBezTo>
                      <a:pt x="1596" y="10196"/>
                      <a:pt x="0" y="13904"/>
                      <a:pt x="0" y="17924"/>
                    </a:cubicBezTo>
                    <a:cubicBezTo>
                      <a:pt x="0" y="19184"/>
                      <a:pt x="159" y="20413"/>
                      <a:pt x="458" y="21600"/>
                    </a:cubicBezTo>
                    <a:lnTo>
                      <a:pt x="4420" y="21600"/>
                    </a:lnTo>
                    <a:lnTo>
                      <a:pt x="4484" y="21600"/>
                    </a:lnTo>
                    <a:cubicBezTo>
                      <a:pt x="4484" y="20698"/>
                      <a:pt x="4567" y="19807"/>
                      <a:pt x="4719" y="18936"/>
                    </a:cubicBezTo>
                    <a:cubicBezTo>
                      <a:pt x="6195" y="12459"/>
                      <a:pt x="12963" y="7527"/>
                      <a:pt x="21148" y="7353"/>
                    </a:cubicBezTo>
                    <a:cubicBezTo>
                      <a:pt x="21295" y="7348"/>
                      <a:pt x="21447" y="7348"/>
                      <a:pt x="21600" y="7348"/>
                    </a:cubicBezTo>
                    <a:lnTo>
                      <a:pt x="21600" y="4062"/>
                    </a:lnTo>
                    <a:lnTo>
                      <a:pt x="21600" y="4051"/>
                    </a:lnTo>
                    <a:lnTo>
                      <a:pt x="21600" y="0"/>
                    </a:lnTo>
                    <a:cubicBezTo>
                      <a:pt x="14514" y="5"/>
                      <a:pt x="8224" y="2838"/>
                      <a:pt x="4287" y="7205"/>
                    </a:cubicBezTo>
                    <a:close/>
                  </a:path>
                </a:pathLst>
              </a:custGeom>
              <a:solidFill>
                <a:srgbClr val="F7931F"/>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grpSp>
        <p:sp>
          <p:nvSpPr>
            <p:cNvPr id="1535" name="Google Shape;1535;p17"/>
            <p:cNvSpPr/>
            <p:nvPr/>
          </p:nvSpPr>
          <p:spPr>
            <a:xfrm>
              <a:off x="4564380" y="1897380"/>
              <a:ext cx="3063240" cy="3063240"/>
            </a:xfrm>
            <a:prstGeom prst="ellipse">
              <a:avLst/>
            </a:prstGeom>
            <a:solidFill>
              <a:srgbClr val="D3D3D3"/>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6" name="Google Shape;1536;p17"/>
            <p:cNvSpPr/>
            <p:nvPr/>
          </p:nvSpPr>
          <p:spPr>
            <a:xfrm>
              <a:off x="4537298" y="2077487"/>
              <a:ext cx="3035599" cy="2703026"/>
            </a:xfrm>
            <a:prstGeom prst="ellipse">
              <a:avLst/>
            </a:prstGeom>
            <a:solidFill>
              <a:srgbClr val="FFFFFF"/>
            </a:solidFill>
            <a:ln>
              <a:noFill/>
            </a:ln>
          </p:spPr>
          <p:txBody>
            <a:bodyPr spcFirstLastPara="1" wrap="square" lIns="57150" tIns="57150" rIns="57150" bIns="57150" anchor="ctr" anchorCtr="0">
              <a:noAutofit/>
            </a:bodyPr>
            <a:lstStyle/>
            <a:p>
              <a:pPr marL="0" marR="0" lvl="0" indent="0" algn="ctr" rtl="0">
                <a:spcBef>
                  <a:spcPts val="0"/>
                </a:spcBef>
                <a:spcAft>
                  <a:spcPts val="0"/>
                </a:spcAft>
                <a:buNone/>
              </a:pPr>
              <a:r>
                <a:rPr lang="fr-FR" sz="4800" b="1">
                  <a:solidFill>
                    <a:schemeClr val="dk1"/>
                  </a:solidFill>
                  <a:highlight>
                    <a:srgbClr val="FFFF00"/>
                  </a:highlight>
                  <a:latin typeface="Times New Roman"/>
                  <a:ea typeface="Times New Roman"/>
                  <a:cs typeface="Times New Roman"/>
                  <a:sym typeface="Times New Roman"/>
                </a:rPr>
                <a:t>Thành tựu </a:t>
              </a:r>
              <a:endParaRPr/>
            </a:p>
            <a:p>
              <a:pPr marL="0" marR="0" lvl="0" indent="0" algn="ctr" rtl="0">
                <a:spcBef>
                  <a:spcPts val="0"/>
                </a:spcBef>
                <a:spcAft>
                  <a:spcPts val="0"/>
                </a:spcAft>
                <a:buNone/>
              </a:pPr>
              <a:r>
                <a:rPr lang="fr-FR" sz="4800" b="1">
                  <a:solidFill>
                    <a:schemeClr val="dk1"/>
                  </a:solidFill>
                  <a:highlight>
                    <a:srgbClr val="FFFF00"/>
                  </a:highlight>
                  <a:latin typeface="Times New Roman"/>
                  <a:ea typeface="Times New Roman"/>
                  <a:cs typeface="Times New Roman"/>
                  <a:sym typeface="Times New Roman"/>
                </a:rPr>
                <a:t>kinh tế</a:t>
              </a:r>
              <a:endParaRPr sz="4800" b="1">
                <a:solidFill>
                  <a:schemeClr val="dk1"/>
                </a:solidFill>
                <a:latin typeface="Times New Roman"/>
                <a:ea typeface="Times New Roman"/>
                <a:cs typeface="Times New Roman"/>
                <a:sym typeface="Times New Roman"/>
              </a:endParaRPr>
            </a:p>
          </p:txBody>
        </p:sp>
      </p:grpSp>
      <p:sp>
        <p:nvSpPr>
          <p:cNvPr id="1537" name="Google Shape;1537;p17"/>
          <p:cNvSpPr/>
          <p:nvPr/>
        </p:nvSpPr>
        <p:spPr>
          <a:xfrm>
            <a:off x="11399968" y="5145594"/>
            <a:ext cx="839" cy="58641"/>
          </a:xfrm>
          <a:custGeom>
            <a:avLst/>
            <a:gdLst/>
            <a:ahLst/>
            <a:cxnLst/>
            <a:rect l="l" t="t" r="r" b="b"/>
            <a:pathLst>
              <a:path w="21600" h="21600" extrusionOk="0">
                <a:moveTo>
                  <a:pt x="21600" y="0"/>
                </a:moveTo>
                <a:cubicBezTo>
                  <a:pt x="21600" y="7097"/>
                  <a:pt x="21600" y="14503"/>
                  <a:pt x="0" y="21600"/>
                </a:cubicBezTo>
                <a:cubicBezTo>
                  <a:pt x="21600" y="14503"/>
                  <a:pt x="21600" y="7097"/>
                  <a:pt x="21600" y="0"/>
                </a:cubicBezTo>
                <a:close/>
              </a:path>
            </a:pathLst>
          </a:custGeom>
          <a:solidFill>
            <a:srgbClr val="D8DE00"/>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8" name="Google Shape;1538;p17"/>
          <p:cNvSpPr/>
          <p:nvPr/>
        </p:nvSpPr>
        <p:spPr>
          <a:xfrm>
            <a:off x="11399968" y="5086953"/>
            <a:ext cx="839" cy="58641"/>
          </a:xfrm>
          <a:custGeom>
            <a:avLst/>
            <a:gdLst/>
            <a:ahLst/>
            <a:cxnLst/>
            <a:rect l="l" t="t" r="r" b="b"/>
            <a:pathLst>
              <a:path w="21600" h="21600" extrusionOk="0">
                <a:moveTo>
                  <a:pt x="0" y="0"/>
                </a:moveTo>
                <a:cubicBezTo>
                  <a:pt x="0" y="7097"/>
                  <a:pt x="21600" y="14195"/>
                  <a:pt x="21600" y="21600"/>
                </a:cubicBezTo>
                <a:cubicBezTo>
                  <a:pt x="21600" y="14503"/>
                  <a:pt x="21600" y="7406"/>
                  <a:pt x="0" y="0"/>
                </a:cubicBezTo>
                <a:close/>
              </a:path>
            </a:pathLst>
          </a:custGeom>
          <a:solidFill>
            <a:srgbClr val="D8DE00"/>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9" name="Google Shape;1539;p17"/>
          <p:cNvSpPr/>
          <p:nvPr/>
        </p:nvSpPr>
        <p:spPr>
          <a:xfrm>
            <a:off x="9079497" y="2883762"/>
            <a:ext cx="59478" cy="840"/>
          </a:xfrm>
          <a:custGeom>
            <a:avLst/>
            <a:gdLst/>
            <a:ahLst/>
            <a:cxnLst/>
            <a:rect l="l" t="t" r="r" b="b"/>
            <a:pathLst>
              <a:path w="21600" h="21600" extrusionOk="0">
                <a:moveTo>
                  <a:pt x="21600" y="0"/>
                </a:moveTo>
                <a:cubicBezTo>
                  <a:pt x="14298" y="0"/>
                  <a:pt x="7301" y="0"/>
                  <a:pt x="0" y="21600"/>
                </a:cubicBezTo>
                <a:cubicBezTo>
                  <a:pt x="7301" y="0"/>
                  <a:pt x="14298" y="0"/>
                  <a:pt x="21600" y="0"/>
                </a:cubicBezTo>
                <a:lnTo>
                  <a:pt x="21600" y="0"/>
                </a:lnTo>
                <a:close/>
              </a:path>
            </a:pathLst>
          </a:custGeom>
          <a:solidFill>
            <a:srgbClr val="D8DE00"/>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cxnSp>
        <p:nvCxnSpPr>
          <p:cNvPr id="1540" name="Google Shape;1540;p17"/>
          <p:cNvCxnSpPr/>
          <p:nvPr/>
        </p:nvCxnSpPr>
        <p:spPr>
          <a:xfrm>
            <a:off x="9146516" y="2883766"/>
            <a:ext cx="8378" cy="8378"/>
          </a:xfrm>
          <a:prstGeom prst="straightConnector1">
            <a:avLst/>
          </a:prstGeom>
          <a:solidFill>
            <a:srgbClr val="D8DE00"/>
          </a:solidFill>
          <a:ln>
            <a:noFill/>
          </a:ln>
        </p:spPr>
      </p:cxnSp>
      <p:cxnSp>
        <p:nvCxnSpPr>
          <p:cNvPr id="1541" name="Google Shape;1541;p17"/>
          <p:cNvCxnSpPr/>
          <p:nvPr/>
        </p:nvCxnSpPr>
        <p:spPr>
          <a:xfrm>
            <a:off x="9138139" y="7407425"/>
            <a:ext cx="8378" cy="8378"/>
          </a:xfrm>
          <a:prstGeom prst="straightConnector1">
            <a:avLst/>
          </a:prstGeom>
          <a:solidFill>
            <a:srgbClr val="D8DE00"/>
          </a:solidFill>
          <a:ln>
            <a:noFill/>
          </a:ln>
        </p:spPr>
      </p:cxnSp>
      <p:sp>
        <p:nvSpPr>
          <p:cNvPr id="1542" name="Google Shape;1542;p17"/>
          <p:cNvSpPr/>
          <p:nvPr/>
        </p:nvSpPr>
        <p:spPr>
          <a:xfrm>
            <a:off x="9079497" y="7407422"/>
            <a:ext cx="59478" cy="840"/>
          </a:xfrm>
          <a:custGeom>
            <a:avLst/>
            <a:gdLst/>
            <a:ahLst/>
            <a:cxnLst/>
            <a:rect l="l" t="t" r="r" b="b"/>
            <a:pathLst>
              <a:path w="21600" h="21600" extrusionOk="0">
                <a:moveTo>
                  <a:pt x="0" y="0"/>
                </a:moveTo>
                <a:cubicBezTo>
                  <a:pt x="6997" y="21600"/>
                  <a:pt x="14299" y="21600"/>
                  <a:pt x="21600" y="21600"/>
                </a:cubicBezTo>
                <a:lnTo>
                  <a:pt x="21600" y="21600"/>
                </a:lnTo>
                <a:cubicBezTo>
                  <a:pt x="14298" y="21600"/>
                  <a:pt x="7301" y="21600"/>
                  <a:pt x="0" y="0"/>
                </a:cubicBezTo>
                <a:close/>
              </a:path>
            </a:pathLst>
          </a:custGeom>
          <a:solidFill>
            <a:srgbClr val="D8DE00"/>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43" name="Google Shape;1543;p17"/>
          <p:cNvSpPr txBox="1"/>
          <p:nvPr/>
        </p:nvSpPr>
        <p:spPr>
          <a:xfrm>
            <a:off x="799388" y="1220696"/>
            <a:ext cx="5614919" cy="2862322"/>
          </a:xfrm>
          <a:prstGeom prst="rect">
            <a:avLst/>
          </a:prstGeom>
          <a:noFill/>
          <a:ln>
            <a:noFill/>
          </a:ln>
        </p:spPr>
        <p:txBody>
          <a:bodyPr spcFirstLastPara="1" wrap="square" lIns="0" tIns="45700" rIns="0" bIns="45700" anchor="t" anchorCtr="0">
            <a:spAutoFit/>
          </a:bodyPr>
          <a:lstStyle/>
          <a:p>
            <a:pPr marL="0" marR="0" lvl="0" indent="0" algn="just" rtl="0">
              <a:spcBef>
                <a:spcPts val="0"/>
              </a:spcBef>
              <a:spcAft>
                <a:spcPts val="0"/>
              </a:spcAft>
              <a:buNone/>
            </a:pPr>
            <a:r>
              <a:rPr lang="fr-FR" sz="3600">
                <a:solidFill>
                  <a:srgbClr val="F7931F"/>
                </a:solidFill>
                <a:latin typeface="Times New Roman"/>
                <a:ea typeface="Times New Roman"/>
                <a:cs typeface="Times New Roman"/>
                <a:sym typeface="Times New Roman"/>
              </a:rPr>
              <a:t>Văn hóa – xã hội: Giải quyết tốt vấn đề việc làm cho nhân dân. An ninh, chính trị, trật tự an toàn xã hội được giữ vững chắc.</a:t>
            </a:r>
            <a:endParaRPr sz="6000" b="1">
              <a:solidFill>
                <a:srgbClr val="F7931F"/>
              </a:solidFill>
              <a:latin typeface="Times New Roman"/>
              <a:ea typeface="Times New Roman"/>
              <a:cs typeface="Times New Roman"/>
              <a:sym typeface="Times New Roman"/>
            </a:endParaRPr>
          </a:p>
        </p:txBody>
      </p:sp>
      <p:sp>
        <p:nvSpPr>
          <p:cNvPr id="1544" name="Google Shape;1544;p17"/>
          <p:cNvSpPr txBox="1"/>
          <p:nvPr/>
        </p:nvSpPr>
        <p:spPr>
          <a:xfrm>
            <a:off x="12576117" y="1875473"/>
            <a:ext cx="5312895" cy="3046988"/>
          </a:xfrm>
          <a:prstGeom prst="rect">
            <a:avLst/>
          </a:prstGeom>
          <a:noFill/>
          <a:ln>
            <a:noFill/>
          </a:ln>
        </p:spPr>
        <p:txBody>
          <a:bodyPr spcFirstLastPara="1" wrap="square" lIns="0" tIns="45700" rIns="0" bIns="45700" anchor="t" anchorCtr="0">
            <a:spAutoFit/>
          </a:bodyPr>
          <a:lstStyle/>
          <a:p>
            <a:pPr marL="0" marR="0" lvl="0" indent="0" algn="just" rtl="0">
              <a:spcBef>
                <a:spcPts val="0"/>
              </a:spcBef>
              <a:spcAft>
                <a:spcPts val="0"/>
              </a:spcAft>
              <a:buNone/>
            </a:pPr>
            <a:r>
              <a:rPr lang="fr-FR" sz="3200">
                <a:solidFill>
                  <a:srgbClr val="00B050"/>
                </a:solidFill>
                <a:latin typeface="Times New Roman"/>
                <a:ea typeface="Times New Roman"/>
                <a:cs typeface="Times New Roman"/>
                <a:sym typeface="Times New Roman"/>
              </a:rPr>
              <a:t>Kế hoạch 5 năm đầu thời kì đổi mới (1986-1990), Đảng, chính quyền và nhân dân Quảng Ninh tập trung thực hiện ba chương trình kinh tế và đạt một số thành tựu quan trọng.</a:t>
            </a:r>
            <a:endParaRPr sz="5400" b="1">
              <a:solidFill>
                <a:srgbClr val="00B050"/>
              </a:solidFill>
              <a:latin typeface="Times New Roman"/>
              <a:ea typeface="Times New Roman"/>
              <a:cs typeface="Times New Roman"/>
              <a:sym typeface="Times New Roman"/>
            </a:endParaRPr>
          </a:p>
        </p:txBody>
      </p:sp>
      <p:sp>
        <p:nvSpPr>
          <p:cNvPr id="1545" name="Google Shape;1545;p17"/>
          <p:cNvSpPr txBox="1"/>
          <p:nvPr/>
        </p:nvSpPr>
        <p:spPr>
          <a:xfrm>
            <a:off x="12580808" y="6202381"/>
            <a:ext cx="5180931" cy="2554545"/>
          </a:xfrm>
          <a:prstGeom prst="rect">
            <a:avLst/>
          </a:prstGeom>
          <a:noFill/>
          <a:ln>
            <a:noFill/>
          </a:ln>
        </p:spPr>
        <p:txBody>
          <a:bodyPr spcFirstLastPara="1" wrap="square" lIns="0" tIns="45700" rIns="0" bIns="45700" anchor="t" anchorCtr="0">
            <a:spAutoFit/>
          </a:bodyPr>
          <a:lstStyle/>
          <a:p>
            <a:pPr marL="0" marR="0" lvl="0" indent="0" algn="just" rtl="0">
              <a:spcBef>
                <a:spcPts val="0"/>
              </a:spcBef>
              <a:spcAft>
                <a:spcPts val="0"/>
              </a:spcAft>
              <a:buNone/>
            </a:pPr>
            <a:r>
              <a:rPr lang="fr-FR" sz="4000">
                <a:solidFill>
                  <a:srgbClr val="C13018"/>
                </a:solidFill>
                <a:latin typeface="Times New Roman"/>
                <a:ea typeface="Times New Roman"/>
                <a:cs typeface="Times New Roman"/>
                <a:sym typeface="Times New Roman"/>
              </a:rPr>
              <a:t>Kế hoạch 5 năm thời kì đổi mới (1991-1995) đạt được nhiều thành tựu to lớn</a:t>
            </a:r>
            <a:endParaRPr sz="6600">
              <a:solidFill>
                <a:srgbClr val="C13018"/>
              </a:solidFill>
              <a:latin typeface="Times New Roman"/>
              <a:ea typeface="Times New Roman"/>
              <a:cs typeface="Times New Roman"/>
              <a:sym typeface="Times New Roman"/>
            </a:endParaRPr>
          </a:p>
        </p:txBody>
      </p:sp>
      <p:sp>
        <p:nvSpPr>
          <p:cNvPr id="1546" name="Google Shape;1546;p17"/>
          <p:cNvSpPr txBox="1"/>
          <p:nvPr/>
        </p:nvSpPr>
        <p:spPr>
          <a:xfrm>
            <a:off x="591495" y="5624271"/>
            <a:ext cx="4944066" cy="3416320"/>
          </a:xfrm>
          <a:prstGeom prst="rect">
            <a:avLst/>
          </a:prstGeom>
          <a:noFill/>
          <a:ln>
            <a:noFill/>
          </a:ln>
        </p:spPr>
        <p:txBody>
          <a:bodyPr spcFirstLastPara="1" wrap="square" lIns="0" tIns="45700" rIns="0" bIns="45700" anchor="t" anchorCtr="0">
            <a:spAutoFit/>
          </a:bodyPr>
          <a:lstStyle/>
          <a:p>
            <a:pPr marL="0" marR="0" lvl="0" indent="0" algn="just" rtl="0">
              <a:spcBef>
                <a:spcPts val="0"/>
              </a:spcBef>
              <a:spcAft>
                <a:spcPts val="0"/>
              </a:spcAft>
              <a:buNone/>
            </a:pPr>
            <a:r>
              <a:rPr lang="fr-FR" sz="3600">
                <a:solidFill>
                  <a:srgbClr val="002060"/>
                </a:solidFill>
                <a:latin typeface="Times New Roman"/>
                <a:ea typeface="Times New Roman"/>
                <a:cs typeface="Times New Roman"/>
                <a:sym typeface="Times New Roman"/>
              </a:rPr>
              <a:t>Kinh tế: Giá trị sản lượng công nghiệp tăng 11,5%, các thế mạnh kinh tế than, vật liệu xây dựng, đóng tàu, dịch vụ thủ công nghiệp được phát triển.</a:t>
            </a:r>
            <a:endParaRPr sz="6000">
              <a:solidFill>
                <a:srgbClr val="002060"/>
              </a:solidFill>
              <a:latin typeface="Times New Roman"/>
              <a:ea typeface="Times New Roman"/>
              <a:cs typeface="Times New Roman"/>
              <a:sym typeface="Times New Roman"/>
            </a:endParaRPr>
          </a:p>
        </p:txBody>
      </p:sp>
      <p:sp>
        <p:nvSpPr>
          <p:cNvPr id="1547" name="Google Shape;1547;p17"/>
          <p:cNvSpPr txBox="1"/>
          <p:nvPr/>
        </p:nvSpPr>
        <p:spPr>
          <a:xfrm>
            <a:off x="237772" y="-46425"/>
            <a:ext cx="14378663" cy="8374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3600" b="1">
                <a:solidFill>
                  <a:srgbClr val="FF0000"/>
                </a:solidFill>
                <a:latin typeface="Times New Roman"/>
                <a:ea typeface="Times New Roman"/>
                <a:cs typeface="Times New Roman"/>
                <a:sym typeface="Times New Roman"/>
              </a:rPr>
              <a:t>b) Những thành tựu của tỉnh Quảng Ninh thời kì đổi mới (1986-1996)</a:t>
            </a:r>
            <a:endParaRPr sz="3600">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43"/>
                                        </p:tgtEl>
                                        <p:attrNameLst>
                                          <p:attrName>style.visibility</p:attrName>
                                        </p:attrNameLst>
                                      </p:cBhvr>
                                      <p:to>
                                        <p:strVal val="visible"/>
                                      </p:to>
                                    </p:set>
                                    <p:animEffect transition="in" filter="fade">
                                      <p:cBhvr>
                                        <p:cTn id="11" dur="500"/>
                                        <p:tgtEl>
                                          <p:spTgt spid="154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544"/>
                                        </p:tgtEl>
                                        <p:attrNameLst>
                                          <p:attrName>style.visibility</p:attrName>
                                        </p:attrNameLst>
                                      </p:cBhvr>
                                      <p:to>
                                        <p:strVal val="visible"/>
                                      </p:to>
                                    </p:set>
                                    <p:animEffect transition="in" filter="fade">
                                      <p:cBhvr>
                                        <p:cTn id="15" dur="500"/>
                                        <p:tgtEl>
                                          <p:spTgt spid="154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545"/>
                                        </p:tgtEl>
                                        <p:attrNameLst>
                                          <p:attrName>style.visibility</p:attrName>
                                        </p:attrNameLst>
                                      </p:cBhvr>
                                      <p:to>
                                        <p:strVal val="visible"/>
                                      </p:to>
                                    </p:set>
                                    <p:animEffect transition="in" filter="fade">
                                      <p:cBhvr>
                                        <p:cTn id="19" dur="500"/>
                                        <p:tgtEl>
                                          <p:spTgt spid="154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546"/>
                                        </p:tgtEl>
                                        <p:attrNameLst>
                                          <p:attrName>style.visibility</p:attrName>
                                        </p:attrNameLst>
                                      </p:cBhvr>
                                      <p:to>
                                        <p:strVal val="visible"/>
                                      </p:to>
                                    </p:set>
                                    <p:animEffect transition="in" filter="fade">
                                      <p:cBhvr>
                                        <p:cTn id="23" dur="500"/>
                                        <p:tgtEl>
                                          <p:spTgt spid="1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551"/>
        <p:cNvGrpSpPr/>
        <p:nvPr/>
      </p:nvGrpSpPr>
      <p:grpSpPr>
        <a:xfrm>
          <a:off x="0" y="0"/>
          <a:ext cx="0" cy="0"/>
          <a:chOff x="0" y="0"/>
          <a:chExt cx="0" cy="0"/>
        </a:xfrm>
      </p:grpSpPr>
      <p:graphicFrame>
        <p:nvGraphicFramePr>
          <p:cNvPr id="1553" name="Google Shape;1553;p18"/>
          <p:cNvGraphicFramePr/>
          <p:nvPr>
            <p:extLst>
              <p:ext uri="{D42A27DB-BD31-4B8C-83A1-F6EECF244321}">
                <p14:modId xmlns:p14="http://schemas.microsoft.com/office/powerpoint/2010/main" val="2731979952"/>
              </p:ext>
            </p:extLst>
          </p:nvPr>
        </p:nvGraphicFramePr>
        <p:xfrm>
          <a:off x="207818" y="0"/>
          <a:ext cx="17872364" cy="10643072"/>
        </p:xfrm>
        <a:graphic>
          <a:graphicData uri="http://schemas.openxmlformats.org/drawingml/2006/table">
            <a:tbl>
              <a:tblPr firstRow="1" bandRow="1">
                <a:noFill/>
                <a:tableStyleId>{780B90B0-CBB3-4840-9AE1-9225D4FDCA11}</a:tableStyleId>
              </a:tblPr>
              <a:tblGrid>
                <a:gridCol w="8324981">
                  <a:extLst>
                    <a:ext uri="{9D8B030D-6E8A-4147-A177-3AD203B41FA5}">
                      <a16:colId xmlns:a16="http://schemas.microsoft.com/office/drawing/2014/main" val="20000"/>
                    </a:ext>
                  </a:extLst>
                </a:gridCol>
                <a:gridCol w="9547383">
                  <a:extLst>
                    <a:ext uri="{9D8B030D-6E8A-4147-A177-3AD203B41FA5}">
                      <a16:colId xmlns:a16="http://schemas.microsoft.com/office/drawing/2014/main" val="20001"/>
                    </a:ext>
                  </a:extLst>
                </a:gridCol>
              </a:tblGrid>
              <a:tr h="149599">
                <a:tc>
                  <a:txBody>
                    <a:bodyPr/>
                    <a:lstStyle/>
                    <a:p>
                      <a:pPr marL="0" marR="0" lvl="0" indent="0" algn="ctr" rtl="0">
                        <a:lnSpc>
                          <a:spcPct val="100000"/>
                        </a:lnSpc>
                        <a:spcBef>
                          <a:spcPts val="0"/>
                        </a:spcBef>
                        <a:spcAft>
                          <a:spcPts val="0"/>
                        </a:spcAft>
                        <a:buClr>
                          <a:schemeClr val="lt1"/>
                        </a:buClr>
                        <a:buSzPts val="2800"/>
                        <a:buFont typeface="Times New Roman"/>
                        <a:buNone/>
                      </a:pPr>
                      <a:r>
                        <a:rPr lang="fr-FR" sz="3600" b="1" u="none" strike="noStrike" cap="none" dirty="0" err="1">
                          <a:solidFill>
                            <a:schemeClr val="lt1"/>
                          </a:solidFill>
                          <a:latin typeface="Times New Roman"/>
                          <a:ea typeface="Times New Roman"/>
                          <a:cs typeface="Times New Roman"/>
                          <a:sym typeface="Times New Roman"/>
                        </a:rPr>
                        <a:t>Thành</a:t>
                      </a:r>
                      <a:r>
                        <a:rPr lang="fr-FR" sz="3600" b="1" u="none" strike="noStrike" cap="none" dirty="0">
                          <a:solidFill>
                            <a:schemeClr val="lt1"/>
                          </a:solidFill>
                          <a:latin typeface="Times New Roman"/>
                          <a:ea typeface="Times New Roman"/>
                          <a:cs typeface="Times New Roman"/>
                          <a:sym typeface="Times New Roman"/>
                        </a:rPr>
                        <a:t> </a:t>
                      </a:r>
                      <a:r>
                        <a:rPr lang="fr-FR" sz="3600" b="1" u="none" strike="noStrike" cap="none" dirty="0" err="1">
                          <a:solidFill>
                            <a:schemeClr val="lt1"/>
                          </a:solidFill>
                          <a:latin typeface="Times New Roman"/>
                          <a:ea typeface="Times New Roman"/>
                          <a:cs typeface="Times New Roman"/>
                          <a:sym typeface="Times New Roman"/>
                        </a:rPr>
                        <a:t>tựu</a:t>
                      </a:r>
                      <a:r>
                        <a:rPr lang="fr-FR" sz="3600" b="1" u="none" strike="noStrike" cap="none" dirty="0">
                          <a:solidFill>
                            <a:schemeClr val="lt1"/>
                          </a:solidFill>
                          <a:latin typeface="Times New Roman"/>
                          <a:ea typeface="Times New Roman"/>
                          <a:cs typeface="Times New Roman"/>
                          <a:sym typeface="Times New Roman"/>
                        </a:rPr>
                        <a:t> </a:t>
                      </a:r>
                      <a:r>
                        <a:rPr lang="fr-FR" sz="3600" b="1" u="none" strike="noStrike" cap="none" dirty="0" err="1">
                          <a:solidFill>
                            <a:schemeClr val="lt1"/>
                          </a:solidFill>
                          <a:latin typeface="Times New Roman"/>
                          <a:ea typeface="Times New Roman"/>
                          <a:cs typeface="Times New Roman"/>
                          <a:sym typeface="Times New Roman"/>
                        </a:rPr>
                        <a:t>thực</a:t>
                      </a:r>
                      <a:r>
                        <a:rPr lang="fr-FR" sz="3600" b="1" u="none" strike="noStrike" cap="none" dirty="0">
                          <a:solidFill>
                            <a:schemeClr val="lt1"/>
                          </a:solidFill>
                          <a:latin typeface="Times New Roman"/>
                          <a:ea typeface="Times New Roman"/>
                          <a:cs typeface="Times New Roman"/>
                          <a:sym typeface="Times New Roman"/>
                        </a:rPr>
                        <a:t> </a:t>
                      </a:r>
                      <a:r>
                        <a:rPr lang="fr-FR" sz="3600" b="1" u="none" strike="noStrike" cap="none" dirty="0" err="1">
                          <a:solidFill>
                            <a:schemeClr val="lt1"/>
                          </a:solidFill>
                          <a:latin typeface="Times New Roman"/>
                          <a:ea typeface="Times New Roman"/>
                          <a:cs typeface="Times New Roman"/>
                          <a:sym typeface="Times New Roman"/>
                        </a:rPr>
                        <a:t>hiện</a:t>
                      </a:r>
                      <a:r>
                        <a:rPr lang="fr-FR" sz="3600" b="1" u="none" strike="noStrike" cap="none" dirty="0">
                          <a:solidFill>
                            <a:schemeClr val="lt1"/>
                          </a:solidFill>
                          <a:latin typeface="Times New Roman"/>
                          <a:ea typeface="Times New Roman"/>
                          <a:cs typeface="Times New Roman"/>
                          <a:sym typeface="Times New Roman"/>
                        </a:rPr>
                        <a:t> </a:t>
                      </a:r>
                      <a:r>
                        <a:rPr lang="fr-FR" sz="3600" b="1" u="none" strike="noStrike" cap="none" dirty="0" err="1">
                          <a:solidFill>
                            <a:schemeClr val="lt1"/>
                          </a:solidFill>
                          <a:latin typeface="Times New Roman"/>
                          <a:ea typeface="Times New Roman"/>
                          <a:cs typeface="Times New Roman"/>
                          <a:sym typeface="Times New Roman"/>
                        </a:rPr>
                        <a:t>kế</a:t>
                      </a:r>
                      <a:r>
                        <a:rPr lang="fr-FR" sz="3600" b="1" u="none" strike="noStrike" cap="none" dirty="0">
                          <a:solidFill>
                            <a:schemeClr val="lt1"/>
                          </a:solidFill>
                          <a:latin typeface="Times New Roman"/>
                          <a:ea typeface="Times New Roman"/>
                          <a:cs typeface="Times New Roman"/>
                          <a:sym typeface="Times New Roman"/>
                        </a:rPr>
                        <a:t> </a:t>
                      </a:r>
                      <a:r>
                        <a:rPr lang="fr-FR" sz="3600" b="1" u="none" strike="noStrike" cap="none" dirty="0" err="1">
                          <a:solidFill>
                            <a:schemeClr val="lt1"/>
                          </a:solidFill>
                          <a:latin typeface="Times New Roman"/>
                          <a:ea typeface="Times New Roman"/>
                          <a:cs typeface="Times New Roman"/>
                          <a:sym typeface="Times New Roman"/>
                        </a:rPr>
                        <a:t>hoạch</a:t>
                      </a:r>
                      <a:r>
                        <a:rPr lang="fr-FR" sz="3600" b="1" u="none" strike="noStrike" cap="none" dirty="0">
                          <a:solidFill>
                            <a:schemeClr val="lt1"/>
                          </a:solidFill>
                          <a:latin typeface="Times New Roman"/>
                          <a:ea typeface="Times New Roman"/>
                          <a:cs typeface="Times New Roman"/>
                          <a:sym typeface="Times New Roman"/>
                        </a:rPr>
                        <a:t> 5 </a:t>
                      </a:r>
                      <a:r>
                        <a:rPr lang="fr-FR" sz="3600" b="1" u="none" strike="noStrike" cap="none" dirty="0" err="1">
                          <a:solidFill>
                            <a:schemeClr val="lt1"/>
                          </a:solidFill>
                          <a:latin typeface="Times New Roman"/>
                          <a:ea typeface="Times New Roman"/>
                          <a:cs typeface="Times New Roman"/>
                          <a:sym typeface="Times New Roman"/>
                        </a:rPr>
                        <a:t>năm</a:t>
                      </a:r>
                      <a:r>
                        <a:rPr lang="fr-FR" sz="3600" b="1" u="none" strike="noStrike" cap="none" dirty="0">
                          <a:solidFill>
                            <a:schemeClr val="lt1"/>
                          </a:solidFill>
                          <a:latin typeface="Times New Roman"/>
                          <a:ea typeface="Times New Roman"/>
                          <a:cs typeface="Times New Roman"/>
                          <a:sym typeface="Times New Roman"/>
                        </a:rPr>
                        <a:t> </a:t>
                      </a:r>
                      <a:endParaRPr sz="3600" b="1" u="none" strike="noStrike" cap="none" dirty="0">
                        <a:solidFill>
                          <a:schemeClr val="lt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lt1"/>
                        </a:buClr>
                        <a:buSzPts val="2800"/>
                        <a:buFont typeface="Times New Roman"/>
                        <a:buNone/>
                      </a:pPr>
                      <a:r>
                        <a:rPr lang="fr-FR" sz="3600" b="1" u="none" strike="noStrike" cap="none" dirty="0">
                          <a:solidFill>
                            <a:schemeClr val="lt1"/>
                          </a:solidFill>
                          <a:latin typeface="Times New Roman"/>
                          <a:ea typeface="Times New Roman"/>
                          <a:cs typeface="Times New Roman"/>
                          <a:sym typeface="Times New Roman"/>
                        </a:rPr>
                        <a:t>1996-2000</a:t>
                      </a:r>
                      <a:endParaRPr sz="3600" b="1" u="none" strike="noStrike" cap="none" dirty="0">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endParaRPr sz="3600" u="none" strike="noStrike" cap="none" dirty="0">
                        <a:latin typeface="Times New Roman"/>
                        <a:ea typeface="Times New Roman"/>
                        <a:cs typeface="Times New Roman"/>
                        <a:sym typeface="Times New Roman"/>
                      </a:endParaRPr>
                    </a:p>
                  </a:txBody>
                  <a:tcPr marL="91450" marR="91450" marT="45725" marB="45725"/>
                </a:tc>
                <a:tc>
                  <a:txBody>
                    <a:bodyPr/>
                    <a:lstStyle/>
                    <a:p>
                      <a:pPr marL="0" marR="0" lvl="0" indent="0" algn="ctr" rtl="0">
                        <a:lnSpc>
                          <a:spcPct val="100000"/>
                        </a:lnSpc>
                        <a:spcBef>
                          <a:spcPts val="0"/>
                        </a:spcBef>
                        <a:spcAft>
                          <a:spcPts val="0"/>
                        </a:spcAft>
                        <a:buClr>
                          <a:schemeClr val="lt1"/>
                        </a:buClr>
                        <a:buSzPts val="2800"/>
                        <a:buFont typeface="Times New Roman"/>
                        <a:buNone/>
                      </a:pPr>
                      <a:r>
                        <a:rPr lang="fr-FR" sz="3600" b="1" u="none" strike="noStrike" cap="none">
                          <a:solidFill>
                            <a:schemeClr val="lt1"/>
                          </a:solidFill>
                          <a:latin typeface="Times New Roman"/>
                          <a:ea typeface="Times New Roman"/>
                          <a:cs typeface="Times New Roman"/>
                          <a:sym typeface="Times New Roman"/>
                        </a:rPr>
                        <a:t>Thành tựu thực hiện kế hoạch 5 năm </a:t>
                      </a:r>
                      <a:endParaRPr sz="3600" b="1" u="none" strike="noStrike" cap="none">
                        <a:solidFill>
                          <a:schemeClr val="lt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lt1"/>
                        </a:buClr>
                        <a:buSzPts val="2800"/>
                        <a:buFont typeface="Times New Roman"/>
                        <a:buNone/>
                      </a:pPr>
                      <a:r>
                        <a:rPr lang="fr-FR" sz="3600" b="1" u="none" strike="noStrike" cap="none">
                          <a:solidFill>
                            <a:schemeClr val="lt1"/>
                          </a:solidFill>
                          <a:latin typeface="Times New Roman"/>
                          <a:ea typeface="Times New Roman"/>
                          <a:cs typeface="Times New Roman"/>
                          <a:sym typeface="Times New Roman"/>
                        </a:rPr>
                        <a:t>2001-2005</a:t>
                      </a:r>
                      <a:endParaRPr sz="3600" b="1" u="none" strike="noStrike" cap="none">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endParaRPr sz="3600" u="none" strike="noStrike" cap="none">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0"/>
                  </a:ext>
                </a:extLst>
              </a:tr>
              <a:tr h="693450">
                <a:tc>
                  <a:txBody>
                    <a:bodyPr/>
                    <a:lstStyle/>
                    <a:p>
                      <a:pPr marL="0" marR="0" lvl="0" indent="0" algn="l" rtl="0">
                        <a:lnSpc>
                          <a:spcPct val="100000"/>
                        </a:lnSpc>
                        <a:spcBef>
                          <a:spcPts val="0"/>
                        </a:spcBef>
                        <a:spcAft>
                          <a:spcPts val="0"/>
                        </a:spcAft>
                        <a:buClr>
                          <a:schemeClr val="dk1"/>
                        </a:buClr>
                        <a:buSzPts val="2800"/>
                        <a:buFont typeface="Times New Roman"/>
                        <a:buNone/>
                      </a:pPr>
                      <a:r>
                        <a:rPr lang="fr-FR" sz="3600" u="none" strike="noStrike" cap="none" dirty="0" err="1">
                          <a:solidFill>
                            <a:schemeClr val="dk1"/>
                          </a:solidFill>
                          <a:latin typeface="Times New Roman"/>
                          <a:ea typeface="Times New Roman"/>
                          <a:cs typeface="Times New Roman"/>
                          <a:sym typeface="Times New Roman"/>
                        </a:rPr>
                        <a:t>Tốc</a:t>
                      </a:r>
                      <a:r>
                        <a:rPr lang="fr-FR" sz="3600" u="none" strike="noStrike" cap="none" dirty="0">
                          <a:solidFill>
                            <a:schemeClr val="dk1"/>
                          </a:solidFill>
                          <a:latin typeface="Times New Roman"/>
                          <a:ea typeface="Times New Roman"/>
                          <a:cs typeface="Times New Roman"/>
                          <a:sym typeface="Times New Roman"/>
                        </a:rPr>
                        <a:t> </a:t>
                      </a:r>
                      <a:r>
                        <a:rPr lang="fr-FR" sz="3600" u="none" strike="noStrike" cap="none" dirty="0" err="1">
                          <a:solidFill>
                            <a:schemeClr val="dk1"/>
                          </a:solidFill>
                          <a:latin typeface="Times New Roman"/>
                          <a:ea typeface="Times New Roman"/>
                          <a:cs typeface="Times New Roman"/>
                          <a:sym typeface="Times New Roman"/>
                        </a:rPr>
                        <a:t>độ</a:t>
                      </a:r>
                      <a:r>
                        <a:rPr lang="fr-FR" sz="3600" u="none" strike="noStrike" cap="none" dirty="0">
                          <a:solidFill>
                            <a:schemeClr val="dk1"/>
                          </a:solidFill>
                          <a:latin typeface="Times New Roman"/>
                          <a:ea typeface="Times New Roman"/>
                          <a:cs typeface="Times New Roman"/>
                          <a:sym typeface="Times New Roman"/>
                        </a:rPr>
                        <a:t> </a:t>
                      </a:r>
                      <a:r>
                        <a:rPr lang="fr-FR" sz="3600" u="none" strike="noStrike" cap="none" dirty="0" err="1">
                          <a:solidFill>
                            <a:schemeClr val="dk1"/>
                          </a:solidFill>
                          <a:latin typeface="Times New Roman"/>
                          <a:ea typeface="Times New Roman"/>
                          <a:cs typeface="Times New Roman"/>
                          <a:sym typeface="Times New Roman"/>
                        </a:rPr>
                        <a:t>tăng</a:t>
                      </a:r>
                      <a:r>
                        <a:rPr lang="fr-FR" sz="3600" u="none" strike="noStrike" cap="none" dirty="0">
                          <a:solidFill>
                            <a:schemeClr val="dk1"/>
                          </a:solidFill>
                          <a:latin typeface="Times New Roman"/>
                          <a:ea typeface="Times New Roman"/>
                          <a:cs typeface="Times New Roman"/>
                          <a:sym typeface="Times New Roman"/>
                        </a:rPr>
                        <a:t> </a:t>
                      </a:r>
                      <a:r>
                        <a:rPr lang="fr-FR" sz="3600" u="none" strike="noStrike" cap="none" dirty="0" err="1">
                          <a:solidFill>
                            <a:schemeClr val="dk1"/>
                          </a:solidFill>
                          <a:latin typeface="Times New Roman"/>
                          <a:ea typeface="Times New Roman"/>
                          <a:cs typeface="Times New Roman"/>
                          <a:sym typeface="Times New Roman"/>
                        </a:rPr>
                        <a:t>trưởng</a:t>
                      </a:r>
                      <a:r>
                        <a:rPr lang="fr-FR" sz="3600" u="none" strike="noStrike" cap="none" dirty="0">
                          <a:solidFill>
                            <a:schemeClr val="dk1"/>
                          </a:solidFill>
                          <a:latin typeface="Times New Roman"/>
                          <a:ea typeface="Times New Roman"/>
                          <a:cs typeface="Times New Roman"/>
                          <a:sym typeface="Times New Roman"/>
                        </a:rPr>
                        <a:t> </a:t>
                      </a:r>
                      <a:r>
                        <a:rPr lang="fr-FR" sz="3600" u="none" strike="noStrike" cap="none" dirty="0" err="1">
                          <a:solidFill>
                            <a:schemeClr val="dk1"/>
                          </a:solidFill>
                          <a:latin typeface="Times New Roman"/>
                          <a:ea typeface="Times New Roman"/>
                          <a:cs typeface="Times New Roman"/>
                          <a:sym typeface="Times New Roman"/>
                        </a:rPr>
                        <a:t>kinh</a:t>
                      </a:r>
                      <a:r>
                        <a:rPr lang="fr-FR" sz="3600" u="none" strike="noStrike" cap="none" dirty="0">
                          <a:solidFill>
                            <a:schemeClr val="dk1"/>
                          </a:solidFill>
                          <a:latin typeface="Times New Roman"/>
                          <a:ea typeface="Times New Roman"/>
                          <a:cs typeface="Times New Roman"/>
                          <a:sym typeface="Times New Roman"/>
                        </a:rPr>
                        <a:t> </a:t>
                      </a:r>
                      <a:r>
                        <a:rPr lang="fr-FR" sz="3600" u="none" strike="noStrike" cap="none" dirty="0" err="1">
                          <a:solidFill>
                            <a:schemeClr val="dk1"/>
                          </a:solidFill>
                          <a:latin typeface="Times New Roman"/>
                          <a:ea typeface="Times New Roman"/>
                          <a:cs typeface="Times New Roman"/>
                          <a:sym typeface="Times New Roman"/>
                        </a:rPr>
                        <a:t>tế</a:t>
                      </a:r>
                      <a:r>
                        <a:rPr lang="fr-FR" sz="3600" u="none" strike="noStrike" cap="none" dirty="0">
                          <a:solidFill>
                            <a:schemeClr val="dk1"/>
                          </a:solidFill>
                          <a:latin typeface="Times New Roman"/>
                          <a:ea typeface="Times New Roman"/>
                          <a:cs typeface="Times New Roman"/>
                          <a:sym typeface="Times New Roman"/>
                        </a:rPr>
                        <a:t> </a:t>
                      </a:r>
                      <a:r>
                        <a:rPr lang="fr-FR" sz="3600" u="none" strike="noStrike" cap="none" dirty="0" err="1">
                          <a:solidFill>
                            <a:schemeClr val="dk1"/>
                          </a:solidFill>
                          <a:latin typeface="Times New Roman"/>
                          <a:ea typeface="Times New Roman"/>
                          <a:cs typeface="Times New Roman"/>
                          <a:sym typeface="Times New Roman"/>
                        </a:rPr>
                        <a:t>bình</a:t>
                      </a:r>
                      <a:r>
                        <a:rPr lang="fr-FR" sz="3600" u="none" strike="noStrike" cap="none" dirty="0">
                          <a:solidFill>
                            <a:schemeClr val="dk1"/>
                          </a:solidFill>
                          <a:latin typeface="Times New Roman"/>
                          <a:ea typeface="Times New Roman"/>
                          <a:cs typeface="Times New Roman"/>
                          <a:sym typeface="Times New Roman"/>
                        </a:rPr>
                        <a:t> </a:t>
                      </a:r>
                      <a:r>
                        <a:rPr lang="fr-FR" sz="3600" u="none" strike="noStrike" cap="none" dirty="0" err="1">
                          <a:solidFill>
                            <a:schemeClr val="dk1"/>
                          </a:solidFill>
                          <a:latin typeface="Times New Roman"/>
                          <a:ea typeface="Times New Roman"/>
                          <a:cs typeface="Times New Roman"/>
                          <a:sym typeface="Times New Roman"/>
                        </a:rPr>
                        <a:t>quân</a:t>
                      </a:r>
                      <a:r>
                        <a:rPr lang="fr-FR" sz="3600" u="none" strike="noStrike" cap="none" dirty="0">
                          <a:solidFill>
                            <a:schemeClr val="dk1"/>
                          </a:solidFill>
                          <a:latin typeface="Times New Roman"/>
                          <a:ea typeface="Times New Roman"/>
                          <a:cs typeface="Times New Roman"/>
                          <a:sym typeface="Times New Roman"/>
                        </a:rPr>
                        <a:t> </a:t>
                      </a:r>
                      <a:r>
                        <a:rPr lang="fr-FR" sz="3600" u="none" strike="noStrike" cap="none" dirty="0" err="1">
                          <a:solidFill>
                            <a:schemeClr val="dk1"/>
                          </a:solidFill>
                          <a:latin typeface="Times New Roman"/>
                          <a:ea typeface="Times New Roman"/>
                          <a:cs typeface="Times New Roman"/>
                          <a:sym typeface="Times New Roman"/>
                        </a:rPr>
                        <a:t>hằng</a:t>
                      </a:r>
                      <a:r>
                        <a:rPr lang="fr-FR" sz="3600" u="none" strike="noStrike" cap="none" dirty="0">
                          <a:solidFill>
                            <a:schemeClr val="dk1"/>
                          </a:solidFill>
                          <a:latin typeface="Times New Roman"/>
                          <a:ea typeface="Times New Roman"/>
                          <a:cs typeface="Times New Roman"/>
                          <a:sym typeface="Times New Roman"/>
                        </a:rPr>
                        <a:t> </a:t>
                      </a:r>
                      <a:r>
                        <a:rPr lang="fr-FR" sz="3600" u="none" strike="noStrike" cap="none" dirty="0" err="1">
                          <a:solidFill>
                            <a:schemeClr val="dk1"/>
                          </a:solidFill>
                          <a:latin typeface="Times New Roman"/>
                          <a:ea typeface="Times New Roman"/>
                          <a:cs typeface="Times New Roman"/>
                          <a:sym typeface="Times New Roman"/>
                        </a:rPr>
                        <a:t>năm</a:t>
                      </a:r>
                      <a:r>
                        <a:rPr lang="fr-FR" sz="3600" u="none" strike="noStrike" cap="none" dirty="0">
                          <a:solidFill>
                            <a:schemeClr val="dk1"/>
                          </a:solidFill>
                          <a:latin typeface="Times New Roman"/>
                          <a:ea typeface="Times New Roman"/>
                          <a:cs typeface="Times New Roman"/>
                          <a:sym typeface="Times New Roman"/>
                        </a:rPr>
                        <a:t> </a:t>
                      </a:r>
                      <a:r>
                        <a:rPr lang="fr-FR" sz="3600" u="none" strike="noStrike" cap="none" dirty="0" err="1">
                          <a:solidFill>
                            <a:schemeClr val="dk1"/>
                          </a:solidFill>
                          <a:latin typeface="Times New Roman"/>
                          <a:ea typeface="Times New Roman"/>
                          <a:cs typeface="Times New Roman"/>
                          <a:sym typeface="Times New Roman"/>
                        </a:rPr>
                        <a:t>đạt</a:t>
                      </a:r>
                      <a:r>
                        <a:rPr lang="fr-FR" sz="3600" u="none" strike="noStrike" cap="none" dirty="0">
                          <a:solidFill>
                            <a:schemeClr val="dk1"/>
                          </a:solidFill>
                          <a:latin typeface="Times New Roman"/>
                          <a:ea typeface="Times New Roman"/>
                          <a:cs typeface="Times New Roman"/>
                          <a:sym typeface="Times New Roman"/>
                        </a:rPr>
                        <a:t> 9,6%</a:t>
                      </a:r>
                      <a:endParaRPr sz="3600" u="none" strike="noStrike" cap="none" dirty="0">
                        <a:solidFill>
                          <a:schemeClr val="dk1"/>
                        </a:solidFill>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fr-FR" sz="3600" u="none" strike="noStrike" cap="none">
                          <a:solidFill>
                            <a:schemeClr val="dk1"/>
                          </a:solidFill>
                          <a:latin typeface="Times New Roman"/>
                          <a:ea typeface="Times New Roman"/>
                          <a:cs typeface="Times New Roman"/>
                          <a:sym typeface="Times New Roman"/>
                        </a:rPr>
                        <a:t>Tốc độ tăng trưởng kinh tế tiếp tục đạt tỉ lệ cao 12,75%</a:t>
                      </a:r>
                      <a:endParaRPr sz="36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1"/>
                  </a:ext>
                </a:extLst>
              </a:tr>
              <a:tr h="1835583">
                <a:tc>
                  <a:txBody>
                    <a:bodyPr/>
                    <a:lstStyle/>
                    <a:p>
                      <a:pPr marL="0" marR="0" lvl="0" indent="0" algn="l" rtl="0">
                        <a:lnSpc>
                          <a:spcPct val="100000"/>
                        </a:lnSpc>
                        <a:spcBef>
                          <a:spcPts val="0"/>
                        </a:spcBef>
                        <a:spcAft>
                          <a:spcPts val="0"/>
                        </a:spcAft>
                        <a:buClr>
                          <a:schemeClr val="dk1"/>
                        </a:buClr>
                        <a:buSzPts val="2800"/>
                        <a:buFont typeface="Times New Roman"/>
                        <a:buNone/>
                      </a:pPr>
                      <a:r>
                        <a:rPr lang="fr-FR" sz="3600" dirty="0" err="1">
                          <a:solidFill>
                            <a:schemeClr val="dk1"/>
                          </a:solidFill>
                          <a:latin typeface="Times New Roman"/>
                          <a:ea typeface="Times New Roman"/>
                          <a:cs typeface="Times New Roman"/>
                          <a:sym typeface="Times New Roman"/>
                        </a:rPr>
                        <a:t>Khai</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thác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than</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đạt</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mức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trước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thời</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hạn</a:t>
                      </a:r>
                      <a:endParaRPr sz="36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3600" dirty="0">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800"/>
                        <a:buFont typeface="Times New Roman"/>
                        <a:buNone/>
                      </a:pPr>
                      <a:r>
                        <a:rPr lang="fr-FR" sz="3600" dirty="0" err="1">
                          <a:solidFill>
                            <a:schemeClr val="dk1"/>
                          </a:solidFill>
                          <a:latin typeface="Times New Roman"/>
                          <a:ea typeface="Times New Roman"/>
                          <a:cs typeface="Times New Roman"/>
                          <a:sym typeface="Times New Roman"/>
                        </a:rPr>
                        <a:t>Ngành</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than</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có</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nhiều</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triển</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vọng</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cùng</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với</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việc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đầu</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tư</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công</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nghệ</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hiện</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đại</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hoá</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máy</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móc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thiết</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bị</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cải</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tạo</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mỏ</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cũ</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khai</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thác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mỏ</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mới</a:t>
                      </a:r>
                      <a:r>
                        <a:rPr lang="fr-FR" sz="3600" dirty="0">
                          <a:solidFill>
                            <a:schemeClr val="dk1"/>
                          </a:solidFill>
                          <a:latin typeface="Times New Roman"/>
                          <a:ea typeface="Times New Roman"/>
                          <a:cs typeface="Times New Roman"/>
                          <a:sym typeface="Times New Roman"/>
                        </a:rPr>
                        <a:t>.</a:t>
                      </a:r>
                      <a:endParaRPr sz="3600" dirty="0">
                        <a:solidFill>
                          <a:schemeClr val="dk1"/>
                        </a:solidFill>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2"/>
                  </a:ext>
                </a:extLst>
              </a:tr>
              <a:tr h="1264517">
                <a:tc>
                  <a:txBody>
                    <a:bodyPr/>
                    <a:lstStyle/>
                    <a:p>
                      <a:pPr marL="0" marR="0" lvl="0" indent="0" algn="l" rtl="0">
                        <a:spcBef>
                          <a:spcPts val="0"/>
                        </a:spcBef>
                        <a:spcAft>
                          <a:spcPts val="0"/>
                        </a:spcAft>
                        <a:buNone/>
                      </a:pPr>
                      <a:r>
                        <a:rPr lang="fr-FR" sz="3600">
                          <a:solidFill>
                            <a:schemeClr val="dk1"/>
                          </a:solidFill>
                          <a:latin typeface="Times New Roman"/>
                          <a:ea typeface="Times New Roman"/>
                          <a:cs typeface="Times New Roman"/>
                          <a:sym typeface="Times New Roman"/>
                        </a:rPr>
                        <a:t>Giá trị sản xuất nông – lâm – ngư nghiệp tăng bình quân 7,7%, diện tích nuôi trồng thuỷ sản được mở rộng.</a:t>
                      </a:r>
                      <a:endParaRPr sz="3600">
                        <a:solidFill>
                          <a:schemeClr val="dk1"/>
                        </a:solidFill>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fr-FR" sz="3600">
                          <a:solidFill>
                            <a:schemeClr val="dk1"/>
                          </a:solidFill>
                          <a:latin typeface="Times New Roman"/>
                          <a:ea typeface="Times New Roman"/>
                          <a:cs typeface="Times New Roman"/>
                          <a:sym typeface="Times New Roman"/>
                        </a:rPr>
                        <a:t>Các ngành nông – lâm – ngư nghiệp, giá trị sản lượng tăng 7,85%.</a:t>
                      </a:r>
                      <a:endParaRPr sz="36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3"/>
                  </a:ext>
                </a:extLst>
              </a:tr>
              <a:tr h="1709765">
                <a:tc>
                  <a:txBody>
                    <a:bodyPr/>
                    <a:lstStyle/>
                    <a:p>
                      <a:pPr marL="0" marR="0" lvl="0" indent="0" algn="l" rtl="0">
                        <a:spcBef>
                          <a:spcPts val="0"/>
                        </a:spcBef>
                        <a:spcAft>
                          <a:spcPts val="0"/>
                        </a:spcAft>
                        <a:buNone/>
                      </a:pPr>
                      <a:r>
                        <a:rPr lang="fr-FR" sz="3600">
                          <a:solidFill>
                            <a:schemeClr val="dk1"/>
                          </a:solidFill>
                          <a:latin typeface="Times New Roman"/>
                          <a:ea typeface="Times New Roman"/>
                          <a:cs typeface="Times New Roman"/>
                          <a:sym typeface="Times New Roman"/>
                        </a:rPr>
                        <a:t>Ngành thương mại, du lịch và dịch vụ được phát triển.</a:t>
                      </a:r>
                      <a:endParaRPr sz="3600">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800"/>
                        <a:buFont typeface="Times New Roman"/>
                        <a:buNone/>
                      </a:pPr>
                      <a:r>
                        <a:rPr lang="fr-FR" sz="3600">
                          <a:solidFill>
                            <a:schemeClr val="dk1"/>
                          </a:solidFill>
                          <a:latin typeface="Times New Roman"/>
                          <a:ea typeface="Times New Roman"/>
                          <a:cs typeface="Times New Roman"/>
                          <a:sym typeface="Times New Roman"/>
                        </a:rPr>
                        <a:t>Giá trị các ngành dịch vụ tăng 15,6%. Ngành thương mại, du lịch và dịch vụ du lịch được phát triển cả số lượng và chất lượng.</a:t>
                      </a:r>
                      <a:endParaRPr sz="3600">
                        <a:solidFill>
                          <a:schemeClr val="dk1"/>
                        </a:solidFill>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4"/>
                  </a:ext>
                </a:extLst>
              </a:tr>
              <a:tr h="2406649">
                <a:tc>
                  <a:txBody>
                    <a:bodyPr/>
                    <a:lstStyle/>
                    <a:p>
                      <a:pPr marL="0" marR="0" lvl="0" indent="0" algn="l" rtl="0">
                        <a:lnSpc>
                          <a:spcPct val="100000"/>
                        </a:lnSpc>
                        <a:spcBef>
                          <a:spcPts val="0"/>
                        </a:spcBef>
                        <a:spcAft>
                          <a:spcPts val="0"/>
                        </a:spcAft>
                        <a:buClr>
                          <a:schemeClr val="dk1"/>
                        </a:buClr>
                        <a:buSzPts val="2800"/>
                        <a:buFont typeface="Times New Roman"/>
                        <a:buNone/>
                      </a:pPr>
                      <a:r>
                        <a:rPr lang="fr-FR" sz="3600" dirty="0" err="1">
                          <a:solidFill>
                            <a:schemeClr val="dk1"/>
                          </a:solidFill>
                          <a:latin typeface="Times New Roman"/>
                          <a:ea typeface="Times New Roman"/>
                          <a:cs typeface="Times New Roman"/>
                          <a:sym typeface="Times New Roman"/>
                        </a:rPr>
                        <a:t>Đời</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sống</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nhân</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dân</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tiếp</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tục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được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cải</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thiện</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góp</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phần</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hoàn</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thành</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mục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tiêu</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quốc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gia</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về</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xoá</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đói</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giảm</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nghèo</a:t>
                      </a:r>
                      <a:r>
                        <a:rPr lang="fr-FR" sz="3600" dirty="0">
                          <a:solidFill>
                            <a:schemeClr val="dk1"/>
                          </a:solidFill>
                          <a:latin typeface="Times New Roman"/>
                          <a:ea typeface="Times New Roman"/>
                          <a:cs typeface="Times New Roman"/>
                          <a:sym typeface="Times New Roman"/>
                        </a:rPr>
                        <a:t>.</a:t>
                      </a:r>
                      <a:endParaRPr sz="36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3600" dirty="0">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800"/>
                        <a:buFont typeface="Times New Roman"/>
                        <a:buNone/>
                      </a:pPr>
                      <a:r>
                        <a:rPr lang="fr-FR" sz="3600" dirty="0" err="1">
                          <a:solidFill>
                            <a:schemeClr val="dk1"/>
                          </a:solidFill>
                          <a:latin typeface="Times New Roman"/>
                          <a:ea typeface="Times New Roman"/>
                          <a:cs typeface="Times New Roman"/>
                          <a:sym typeface="Times New Roman"/>
                        </a:rPr>
                        <a:t>Vấn</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đề</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giải</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quyết</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việc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làm</a:t>
                      </a:r>
                      <a:r>
                        <a:rPr lang="fr-FR" sz="3600" dirty="0">
                          <a:solidFill>
                            <a:schemeClr val="dk1"/>
                          </a:solidFill>
                          <a:latin typeface="Times New Roman"/>
                          <a:ea typeface="Times New Roman"/>
                          <a:cs typeface="Times New Roman"/>
                          <a:sym typeface="Times New Roman"/>
                        </a:rPr>
                        <a:t>; an </a:t>
                      </a:r>
                      <a:r>
                        <a:rPr lang="fr-FR" sz="3600" dirty="0" err="1">
                          <a:solidFill>
                            <a:schemeClr val="dk1"/>
                          </a:solidFill>
                          <a:latin typeface="Times New Roman"/>
                          <a:ea typeface="Times New Roman"/>
                          <a:cs typeface="Times New Roman"/>
                          <a:sym typeface="Times New Roman"/>
                        </a:rPr>
                        <a:t>ninh</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quốc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phòng</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được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đảm</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bảo</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chủ</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quyền</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lãnh</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thổ</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lãnh</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hải</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quốc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gia</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bảo</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vệ</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vững</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chắc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xây</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dựng</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biên</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giới</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hoà</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bình</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hữu</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nghị</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hợp</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tác</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phát</a:t>
                      </a:r>
                      <a:r>
                        <a:rPr lang="fr-FR" sz="3600" dirty="0">
                          <a:solidFill>
                            <a:schemeClr val="dk1"/>
                          </a:solidFill>
                          <a:latin typeface="Times New Roman"/>
                          <a:ea typeface="Times New Roman"/>
                          <a:cs typeface="Times New Roman"/>
                          <a:sym typeface="Times New Roman"/>
                        </a:rPr>
                        <a:t> </a:t>
                      </a:r>
                      <a:r>
                        <a:rPr lang="fr-FR" sz="3600" dirty="0" err="1">
                          <a:solidFill>
                            <a:schemeClr val="dk1"/>
                          </a:solidFill>
                          <a:latin typeface="Times New Roman"/>
                          <a:ea typeface="Times New Roman"/>
                          <a:cs typeface="Times New Roman"/>
                          <a:sym typeface="Times New Roman"/>
                        </a:rPr>
                        <a:t>triển</a:t>
                      </a:r>
                      <a:r>
                        <a:rPr lang="fr-FR" sz="3600" dirty="0">
                          <a:solidFill>
                            <a:schemeClr val="dk1"/>
                          </a:solidFill>
                          <a:latin typeface="Times New Roman"/>
                          <a:ea typeface="Times New Roman"/>
                          <a:cs typeface="Times New Roman"/>
                          <a:sym typeface="Times New Roman"/>
                        </a:rPr>
                        <a:t>.</a:t>
                      </a:r>
                      <a:endParaRPr sz="3600" dirty="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557"/>
        <p:cNvGrpSpPr/>
        <p:nvPr/>
      </p:nvGrpSpPr>
      <p:grpSpPr>
        <a:xfrm>
          <a:off x="0" y="0"/>
          <a:ext cx="0" cy="0"/>
          <a:chOff x="0" y="0"/>
          <a:chExt cx="0" cy="0"/>
        </a:xfrm>
      </p:grpSpPr>
      <p:sp>
        <p:nvSpPr>
          <p:cNvPr id="1558" name="Google Shape;1558;p19"/>
          <p:cNvSpPr/>
          <p:nvPr/>
        </p:nvSpPr>
        <p:spPr>
          <a:xfrm rot="539530">
            <a:off x="-1423942" y="518476"/>
            <a:ext cx="3286842" cy="5380247"/>
          </a:xfrm>
          <a:custGeom>
            <a:avLst/>
            <a:gdLst/>
            <a:ahLst/>
            <a:cxnLst/>
            <a:rect l="l" t="t" r="r" b="b"/>
            <a:pathLst>
              <a:path w="3286842" h="5380247" extrusionOk="0">
                <a:moveTo>
                  <a:pt x="0" y="0"/>
                </a:moveTo>
                <a:lnTo>
                  <a:pt x="3286842" y="0"/>
                </a:lnTo>
                <a:lnTo>
                  <a:pt x="3286842" y="5380247"/>
                </a:lnTo>
                <a:lnTo>
                  <a:pt x="0" y="538024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9" name="Google Shape;1559;p19"/>
          <p:cNvSpPr txBox="1"/>
          <p:nvPr/>
        </p:nvSpPr>
        <p:spPr>
          <a:xfrm>
            <a:off x="2667000" y="349380"/>
            <a:ext cx="11225462" cy="90505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4000" b="1">
                <a:solidFill>
                  <a:srgbClr val="FF0000"/>
                </a:solidFill>
                <a:latin typeface="Times New Roman"/>
                <a:ea typeface="Times New Roman"/>
                <a:cs typeface="Times New Roman"/>
                <a:sym typeface="Times New Roman"/>
              </a:rPr>
              <a:t>- Thành tựu nổi bật giai đoạn 2011-2020</a:t>
            </a:r>
            <a:endParaRPr sz="4000" b="1">
              <a:solidFill>
                <a:srgbClr val="FF0000"/>
              </a:solidFill>
              <a:latin typeface="Times New Roman"/>
              <a:ea typeface="Times New Roman"/>
              <a:cs typeface="Times New Roman"/>
              <a:sym typeface="Times New Roman"/>
            </a:endParaRPr>
          </a:p>
        </p:txBody>
      </p:sp>
      <p:sp>
        <p:nvSpPr>
          <p:cNvPr id="1560" name="Google Shape;1560;p19"/>
          <p:cNvSpPr/>
          <p:nvPr/>
        </p:nvSpPr>
        <p:spPr>
          <a:xfrm>
            <a:off x="1790700" y="2246735"/>
            <a:ext cx="14706600" cy="2087301"/>
          </a:xfrm>
          <a:prstGeom prst="roundRect">
            <a:avLst>
              <a:gd name="adj" fmla="val 16667"/>
            </a:avLst>
          </a:prstGeom>
          <a:solidFill>
            <a:srgbClr val="DAEEF3"/>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4000">
                <a:solidFill>
                  <a:srgbClr val="002060"/>
                </a:solidFill>
                <a:latin typeface="Times New Roman"/>
                <a:ea typeface="Times New Roman"/>
                <a:cs typeface="Times New Roman"/>
                <a:sym typeface="Times New Roman"/>
              </a:rPr>
              <a:t>Quảng Ninh cũng là tỉnh đầu tiên đưa điện lưới quốc gia đến các địa phương, đặc biệt ra huyện đảo Cô Tô. Tỉnh cũng tập trung nguồn lực triển khai các dự án lớn như: Cảng hàng không quốc tế Vân Đồn,….</a:t>
            </a:r>
            <a:endParaRPr sz="4000">
              <a:solidFill>
                <a:srgbClr val="002060"/>
              </a:solidFill>
              <a:latin typeface="Times New Roman"/>
              <a:ea typeface="Times New Roman"/>
              <a:cs typeface="Times New Roman"/>
              <a:sym typeface="Times New Roman"/>
            </a:endParaRPr>
          </a:p>
        </p:txBody>
      </p:sp>
      <p:sp>
        <p:nvSpPr>
          <p:cNvPr id="1561" name="Google Shape;1561;p19"/>
          <p:cNvSpPr/>
          <p:nvPr/>
        </p:nvSpPr>
        <p:spPr>
          <a:xfrm>
            <a:off x="2971800" y="5295900"/>
            <a:ext cx="14706600" cy="2087301"/>
          </a:xfrm>
          <a:prstGeom prst="roundRect">
            <a:avLst>
              <a:gd name="adj" fmla="val 16667"/>
            </a:avLst>
          </a:prstGeom>
          <a:solidFill>
            <a:srgbClr val="DAEEF3"/>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4000">
                <a:solidFill>
                  <a:srgbClr val="002060"/>
                </a:solidFill>
                <a:latin typeface="Times New Roman"/>
                <a:ea typeface="Times New Roman"/>
                <a:cs typeface="Times New Roman"/>
                <a:sym typeface="Times New Roman"/>
              </a:rPr>
              <a:t>Ngành công nghiệp văn hoá, nhất là du lịch được chú trọng đầu tư và phát triển, đặc biệt là Di sản Thiên nhiên thế giới vịnh Hạ Long được tỉnh khai thác hiệu quả.</a:t>
            </a:r>
            <a:endParaRPr sz="4000">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0"/>
                                        </p:tgtEl>
                                        <p:attrNameLst>
                                          <p:attrName>style.visibility</p:attrName>
                                        </p:attrNameLst>
                                      </p:cBhvr>
                                      <p:to>
                                        <p:strVal val="visible"/>
                                      </p:to>
                                    </p:set>
                                    <p:animEffect transition="in" filter="fade">
                                      <p:cBhvr>
                                        <p:cTn id="7" dur="500"/>
                                        <p:tgtEl>
                                          <p:spTgt spid="15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1"/>
                                        </p:tgtEl>
                                        <p:attrNameLst>
                                          <p:attrName>style.visibility</p:attrName>
                                        </p:attrNameLst>
                                      </p:cBhvr>
                                      <p:to>
                                        <p:strVal val="visible"/>
                                      </p:to>
                                    </p:set>
                                    <p:animEffect transition="in" filter="fade">
                                      <p:cBhvr>
                                        <p:cTn id="12" dur="500"/>
                                        <p:tgtEl>
                                          <p:spTgt spid="1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318"/>
        <p:cNvGrpSpPr/>
        <p:nvPr/>
      </p:nvGrpSpPr>
      <p:grpSpPr>
        <a:xfrm>
          <a:off x="0" y="0"/>
          <a:ext cx="0" cy="0"/>
          <a:chOff x="0" y="0"/>
          <a:chExt cx="0" cy="0"/>
        </a:xfrm>
      </p:grpSpPr>
      <p:sp>
        <p:nvSpPr>
          <p:cNvPr id="1319" name="Google Shape;1319;p2"/>
          <p:cNvSpPr/>
          <p:nvPr/>
        </p:nvSpPr>
        <p:spPr>
          <a:xfrm rot="2770006">
            <a:off x="12402970" y="-1293185"/>
            <a:ext cx="9712659" cy="9712659"/>
          </a:xfrm>
          <a:custGeom>
            <a:avLst/>
            <a:gdLst/>
            <a:ahLst/>
            <a:cxnLst/>
            <a:rect l="l" t="t" r="r" b="b"/>
            <a:pathLst>
              <a:path w="9712659" h="9712659" extrusionOk="0">
                <a:moveTo>
                  <a:pt x="0" y="0"/>
                </a:moveTo>
                <a:lnTo>
                  <a:pt x="9712660" y="0"/>
                </a:lnTo>
                <a:lnTo>
                  <a:pt x="9712660" y="9712659"/>
                </a:lnTo>
                <a:lnTo>
                  <a:pt x="0" y="971265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20" name="Google Shape;1320;p2"/>
          <p:cNvGrpSpPr/>
          <p:nvPr/>
        </p:nvGrpSpPr>
        <p:grpSpPr>
          <a:xfrm rot="-359558">
            <a:off x="10914286" y="1243532"/>
            <a:ext cx="5883122" cy="6950948"/>
            <a:chOff x="81280" y="69850"/>
            <a:chExt cx="4450080" cy="5257800"/>
          </a:xfrm>
        </p:grpSpPr>
        <p:sp>
          <p:nvSpPr>
            <p:cNvPr id="1321" name="Google Shape;1321;p2"/>
            <p:cNvSpPr/>
            <p:nvPr/>
          </p:nvSpPr>
          <p:spPr>
            <a:xfrm>
              <a:off x="350520" y="69850"/>
              <a:ext cx="4161790" cy="4737100"/>
            </a:xfrm>
            <a:custGeom>
              <a:avLst/>
              <a:gdLst/>
              <a:ahLst/>
              <a:cxnLst/>
              <a:rect l="l" t="t" r="r" b="b"/>
              <a:pathLst>
                <a:path w="4161790" h="4737100" extrusionOk="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E2CE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2" name="Google Shape;1322;p2"/>
            <p:cNvSpPr/>
            <p:nvPr/>
          </p:nvSpPr>
          <p:spPr>
            <a:xfrm>
              <a:off x="605790" y="289560"/>
              <a:ext cx="3679190" cy="3557270"/>
            </a:xfrm>
            <a:custGeom>
              <a:avLst/>
              <a:gdLst/>
              <a:ahLst/>
              <a:cxnLst/>
              <a:rect l="l" t="t" r="r" b="b"/>
              <a:pathLst>
                <a:path w="3679190" h="3557270" extrusionOk="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rotWithShape="1">
              <a:blip r:embed="rId4">
                <a:alphaModFix/>
              </a:blip>
              <a:stretch>
                <a:fillRect l="-22263" r="-2226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3" name="Google Shape;1323;p2"/>
            <p:cNvSpPr/>
            <p:nvPr/>
          </p:nvSpPr>
          <p:spPr>
            <a:xfrm>
              <a:off x="877570" y="289560"/>
              <a:ext cx="3407410" cy="3554730"/>
            </a:xfrm>
            <a:custGeom>
              <a:avLst/>
              <a:gdLst/>
              <a:ahLst/>
              <a:cxnLst/>
              <a:rect l="l" t="t" r="r" b="b"/>
              <a:pathLst>
                <a:path w="3407410" h="3554730" extrusionOk="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74A8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4" name="Google Shape;1324;p2"/>
            <p:cNvSpPr/>
            <p:nvPr/>
          </p:nvSpPr>
          <p:spPr>
            <a:xfrm>
              <a:off x="353060" y="4452620"/>
              <a:ext cx="3789680" cy="356870"/>
            </a:xfrm>
            <a:custGeom>
              <a:avLst/>
              <a:gdLst/>
              <a:ahLst/>
              <a:cxnLst/>
              <a:rect l="l" t="t" r="r" b="b"/>
              <a:pathLst>
                <a:path w="3789680" h="356870" extrusionOk="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74A8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5" name="Google Shape;1325;p2"/>
            <p:cNvSpPr/>
            <p:nvPr/>
          </p:nvSpPr>
          <p:spPr>
            <a:xfrm>
              <a:off x="353060" y="74930"/>
              <a:ext cx="396240" cy="4408170"/>
            </a:xfrm>
            <a:custGeom>
              <a:avLst/>
              <a:gdLst/>
              <a:ahLst/>
              <a:cxnLst/>
              <a:rect l="l" t="t" r="r" b="b"/>
              <a:pathLst>
                <a:path w="396240" h="4408170" extrusionOk="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74A8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6" name="Google Shape;1326;p2"/>
            <p:cNvSpPr/>
            <p:nvPr/>
          </p:nvSpPr>
          <p:spPr>
            <a:xfrm>
              <a:off x="591820" y="292100"/>
              <a:ext cx="297180" cy="3260090"/>
            </a:xfrm>
            <a:custGeom>
              <a:avLst/>
              <a:gdLst/>
              <a:ahLst/>
              <a:cxnLst/>
              <a:rect l="l" t="t" r="r" b="b"/>
              <a:pathLst>
                <a:path w="297180" h="3260090" extrusionOk="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7" name="Google Shape;1327;p2"/>
            <p:cNvSpPr/>
            <p:nvPr/>
          </p:nvSpPr>
          <p:spPr>
            <a:xfrm>
              <a:off x="593090" y="3526790"/>
              <a:ext cx="3404870" cy="322580"/>
            </a:xfrm>
            <a:custGeom>
              <a:avLst/>
              <a:gdLst/>
              <a:ahLst/>
              <a:cxnLst/>
              <a:rect l="l" t="t" r="r" b="b"/>
              <a:pathLst>
                <a:path w="3404870" h="322580" extrusionOk="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8" name="Google Shape;1328;p2"/>
            <p:cNvSpPr/>
            <p:nvPr/>
          </p:nvSpPr>
          <p:spPr>
            <a:xfrm>
              <a:off x="749300" y="80010"/>
              <a:ext cx="1270" cy="3810"/>
            </a:xfrm>
            <a:custGeom>
              <a:avLst/>
              <a:gdLst/>
              <a:ahLst/>
              <a:cxnLst/>
              <a:rect l="l" t="t" r="r" b="b"/>
              <a:pathLst>
                <a:path w="1270" h="3810" extrusionOk="0">
                  <a:moveTo>
                    <a:pt x="0" y="3810"/>
                  </a:moveTo>
                  <a:lnTo>
                    <a:pt x="1270" y="0"/>
                  </a:lnTo>
                  <a:cubicBezTo>
                    <a:pt x="0" y="1270"/>
                    <a:pt x="0" y="2540"/>
                    <a:pt x="0" y="38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9" name="Google Shape;1329;p2"/>
            <p:cNvSpPr/>
            <p:nvPr/>
          </p:nvSpPr>
          <p:spPr>
            <a:xfrm>
              <a:off x="741680" y="71120"/>
              <a:ext cx="3789680" cy="355600"/>
            </a:xfrm>
            <a:custGeom>
              <a:avLst/>
              <a:gdLst/>
              <a:ahLst/>
              <a:cxnLst/>
              <a:rect l="l" t="t" r="r" b="b"/>
              <a:pathLst>
                <a:path w="3789680" h="355600" extrusionOk="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0" name="Google Shape;1330;p2"/>
            <p:cNvSpPr/>
            <p:nvPr/>
          </p:nvSpPr>
          <p:spPr>
            <a:xfrm>
              <a:off x="4130040" y="408940"/>
              <a:ext cx="400050" cy="4396740"/>
            </a:xfrm>
            <a:custGeom>
              <a:avLst/>
              <a:gdLst/>
              <a:ahLst/>
              <a:cxnLst/>
              <a:rect l="l" t="t" r="r" b="b"/>
              <a:pathLst>
                <a:path w="400050" h="4396740" extrusionOk="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1" name="Google Shape;1331;p2"/>
            <p:cNvSpPr/>
            <p:nvPr/>
          </p:nvSpPr>
          <p:spPr>
            <a:xfrm>
              <a:off x="114309" y="382238"/>
              <a:ext cx="3792220" cy="4425950"/>
            </a:xfrm>
            <a:custGeom>
              <a:avLst/>
              <a:gdLst/>
              <a:ahLst/>
              <a:cxnLst/>
              <a:rect l="l" t="t" r="r" b="b"/>
              <a:pathLst>
                <a:path w="3792220" h="4425950" extrusionOk="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CAEE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2" name="Google Shape;1332;p2"/>
            <p:cNvSpPr/>
            <p:nvPr/>
          </p:nvSpPr>
          <p:spPr>
            <a:xfrm>
              <a:off x="240030" y="1106170"/>
              <a:ext cx="3421380" cy="3274060"/>
            </a:xfrm>
            <a:custGeom>
              <a:avLst/>
              <a:gdLst/>
              <a:ahLst/>
              <a:cxnLst/>
              <a:rect l="l" t="t" r="r" b="b"/>
              <a:pathLst>
                <a:path w="3421380" h="3274060" extrusionOk="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3" name="Google Shape;1333;p2"/>
            <p:cNvSpPr/>
            <p:nvPr/>
          </p:nvSpPr>
          <p:spPr>
            <a:xfrm>
              <a:off x="81280" y="5299710"/>
              <a:ext cx="3804920" cy="27940"/>
            </a:xfrm>
            <a:custGeom>
              <a:avLst/>
              <a:gdLst/>
              <a:ahLst/>
              <a:cxnLst/>
              <a:rect l="l" t="t" r="r" b="b"/>
              <a:pathLst>
                <a:path w="3804920" h="27940" extrusionOk="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4" name="Google Shape;1334;p2"/>
            <p:cNvSpPr/>
            <p:nvPr/>
          </p:nvSpPr>
          <p:spPr>
            <a:xfrm>
              <a:off x="81280" y="904240"/>
              <a:ext cx="27940" cy="4422140"/>
            </a:xfrm>
            <a:custGeom>
              <a:avLst/>
              <a:gdLst/>
              <a:ahLst/>
              <a:cxnLst/>
              <a:rect l="l" t="t" r="r" b="b"/>
              <a:pathLst>
                <a:path w="27940" h="4422140" extrusionOk="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5" name="Google Shape;1335;p2"/>
            <p:cNvSpPr/>
            <p:nvPr/>
          </p:nvSpPr>
          <p:spPr>
            <a:xfrm>
              <a:off x="238760" y="1108710"/>
              <a:ext cx="27940" cy="3270250"/>
            </a:xfrm>
            <a:custGeom>
              <a:avLst/>
              <a:gdLst/>
              <a:ahLst/>
              <a:cxnLst/>
              <a:rect l="l" t="t" r="r" b="b"/>
              <a:pathLst>
                <a:path w="27940" h="3270250" extrusionOk="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6" name="Google Shape;1336;p2"/>
            <p:cNvSpPr/>
            <p:nvPr/>
          </p:nvSpPr>
          <p:spPr>
            <a:xfrm>
              <a:off x="240030" y="4354830"/>
              <a:ext cx="3417570" cy="27940"/>
            </a:xfrm>
            <a:custGeom>
              <a:avLst/>
              <a:gdLst/>
              <a:ahLst/>
              <a:cxnLst/>
              <a:rect l="l" t="t" r="r" b="b"/>
              <a:pathLst>
                <a:path w="3417570" h="27940" extrusionOk="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7" name="Google Shape;1337;p2"/>
            <p:cNvSpPr/>
            <p:nvPr/>
          </p:nvSpPr>
          <p:spPr>
            <a:xfrm>
              <a:off x="93980" y="909320"/>
              <a:ext cx="1270" cy="3810"/>
            </a:xfrm>
            <a:custGeom>
              <a:avLst/>
              <a:gdLst/>
              <a:ahLst/>
              <a:cxnLst/>
              <a:rect l="l" t="t" r="r" b="b"/>
              <a:pathLst>
                <a:path w="1270" h="3810" extrusionOk="0">
                  <a:moveTo>
                    <a:pt x="0" y="3810"/>
                  </a:moveTo>
                  <a:lnTo>
                    <a:pt x="1270" y="0"/>
                  </a:lnTo>
                  <a:cubicBezTo>
                    <a:pt x="0" y="1270"/>
                    <a:pt x="0" y="2540"/>
                    <a:pt x="0" y="38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8" name="Google Shape;1338;p2"/>
            <p:cNvSpPr/>
            <p:nvPr/>
          </p:nvSpPr>
          <p:spPr>
            <a:xfrm>
              <a:off x="85090" y="899160"/>
              <a:ext cx="3806190" cy="27940"/>
            </a:xfrm>
            <a:custGeom>
              <a:avLst/>
              <a:gdLst/>
              <a:ahLst/>
              <a:cxnLst/>
              <a:rect l="l" t="t" r="r" b="b"/>
              <a:pathLst>
                <a:path w="3806190" h="27940" extrusionOk="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9" name="Google Shape;1339;p2"/>
            <p:cNvSpPr/>
            <p:nvPr/>
          </p:nvSpPr>
          <p:spPr>
            <a:xfrm>
              <a:off x="3869690" y="910590"/>
              <a:ext cx="20320" cy="4413250"/>
            </a:xfrm>
            <a:custGeom>
              <a:avLst/>
              <a:gdLst/>
              <a:ahLst/>
              <a:cxnLst/>
              <a:rect l="l" t="t" r="r" b="b"/>
              <a:pathLst>
                <a:path w="20320" h="4413250" extrusionOk="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40" name="Google Shape;1340;p2"/>
          <p:cNvSpPr/>
          <p:nvPr/>
        </p:nvSpPr>
        <p:spPr>
          <a:xfrm rot="-7790088">
            <a:off x="-1139290" y="8291080"/>
            <a:ext cx="6332063" cy="4881445"/>
          </a:xfrm>
          <a:custGeom>
            <a:avLst/>
            <a:gdLst/>
            <a:ahLst/>
            <a:cxnLst/>
            <a:rect l="l" t="t" r="r" b="b"/>
            <a:pathLst>
              <a:path w="6332063" h="4881445" extrusionOk="0">
                <a:moveTo>
                  <a:pt x="0" y="0"/>
                </a:moveTo>
                <a:lnTo>
                  <a:pt x="6332063" y="0"/>
                </a:lnTo>
                <a:lnTo>
                  <a:pt x="6332063" y="4881445"/>
                </a:lnTo>
                <a:lnTo>
                  <a:pt x="0" y="488144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1" name="Google Shape;1341;p2"/>
          <p:cNvSpPr txBox="1"/>
          <p:nvPr/>
        </p:nvSpPr>
        <p:spPr>
          <a:xfrm>
            <a:off x="1740845" y="1910820"/>
            <a:ext cx="7221237" cy="1299362"/>
          </a:xfrm>
          <a:prstGeom prst="rect">
            <a:avLst/>
          </a:prstGeom>
          <a:noFill/>
          <a:ln>
            <a:noFill/>
          </a:ln>
        </p:spPr>
        <p:txBody>
          <a:bodyPr spcFirstLastPara="1" wrap="square" lIns="0" tIns="0" rIns="0" bIns="0" anchor="t" anchorCtr="0">
            <a:spAutoFit/>
          </a:bodyPr>
          <a:lstStyle/>
          <a:p>
            <a:pPr marL="0" marR="0" lvl="0" indent="0" algn="ctr" rtl="0">
              <a:lnSpc>
                <a:spcPct val="105991"/>
              </a:lnSpc>
              <a:spcBef>
                <a:spcPts val="0"/>
              </a:spcBef>
              <a:spcAft>
                <a:spcPts val="0"/>
              </a:spcAft>
              <a:buNone/>
            </a:pPr>
            <a:r>
              <a:rPr lang="fr-FR" sz="9330" b="1">
                <a:solidFill>
                  <a:srgbClr val="112838"/>
                </a:solidFill>
                <a:latin typeface="Times New Roman"/>
                <a:ea typeface="Times New Roman"/>
                <a:cs typeface="Times New Roman"/>
                <a:sym typeface="Times New Roman"/>
              </a:rPr>
              <a:t>KHỞI ĐỘNG</a:t>
            </a:r>
            <a:endParaRPr/>
          </a:p>
        </p:txBody>
      </p:sp>
      <p:sp>
        <p:nvSpPr>
          <p:cNvPr id="1342" name="Google Shape;1342;p2"/>
          <p:cNvSpPr txBox="1"/>
          <p:nvPr/>
        </p:nvSpPr>
        <p:spPr>
          <a:xfrm>
            <a:off x="1158112" y="4136188"/>
            <a:ext cx="8449822" cy="3693319"/>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fr-FR" sz="4000">
                <a:solidFill>
                  <a:schemeClr val="dk1"/>
                </a:solidFill>
                <a:latin typeface="Times New Roman"/>
                <a:ea typeface="Times New Roman"/>
                <a:cs typeface="Times New Roman"/>
                <a:sym typeface="Times New Roman"/>
              </a:rPr>
              <a:t>Hãy chia sẻ hiểu biết của em về cuộc chiến tranh bảo vệ biên giới năm 1979 và những nhiệm vụ mà quân dân Quảng Ninh đã hoàn thành để giữ vững nền độc lập và xây dựng chủ nghĩa xã hội trong giai đoạn lịch sử mới.</a:t>
            </a:r>
            <a:endParaRPr sz="4000">
              <a:solidFill>
                <a:schemeClr val="dk1"/>
              </a:solidFill>
              <a:latin typeface="Times New Roman"/>
              <a:ea typeface="Times New Roman"/>
              <a:cs typeface="Times New Roman"/>
              <a:sym typeface="Times New Roman"/>
            </a:endParaRPr>
          </a:p>
        </p:txBody>
      </p:sp>
      <p:sp>
        <p:nvSpPr>
          <p:cNvPr id="1343" name="Google Shape;1343;p2" descr="Kinh nghiệm Du lịch HẠ LONG 2023 chi tiết từ A-Z: 10 địa điểm vui chơi,  kinh nghiệm ăn uống, lưu trú..."/>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44" name="Google Shape;1344;p2" descr="Ký ức không quên về cuộc chiến bảo vệ biên giới phía Bắc Tổ quốc - Báo Công  an Nhân dân điện tử"/>
          <p:cNvPicPr preferRelativeResize="0"/>
          <p:nvPr/>
        </p:nvPicPr>
        <p:blipFill rotWithShape="1">
          <a:blip r:embed="rId6">
            <a:alphaModFix/>
          </a:blip>
          <a:srcRect/>
          <a:stretch/>
        </p:blipFill>
        <p:spPr>
          <a:xfrm rot="-349462">
            <a:off x="11138944" y="2018890"/>
            <a:ext cx="4591549" cy="48836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2"/>
                                        </p:tgtEl>
                                        <p:attrNameLst>
                                          <p:attrName>style.visibility</p:attrName>
                                        </p:attrNameLst>
                                      </p:cBhvr>
                                      <p:to>
                                        <p:strVal val="visible"/>
                                      </p:to>
                                    </p:set>
                                    <p:animEffect transition="in" filter="fade">
                                      <p:cBhvr>
                                        <p:cTn id="7" dur="500"/>
                                        <p:tgtEl>
                                          <p:spTgt spid="1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20"/>
          <p:cNvSpPr/>
          <p:nvPr/>
        </p:nvSpPr>
        <p:spPr>
          <a:xfrm rot="539530">
            <a:off x="-1423942" y="518476"/>
            <a:ext cx="3286842" cy="5380247"/>
          </a:xfrm>
          <a:custGeom>
            <a:avLst/>
            <a:gdLst/>
            <a:ahLst/>
            <a:cxnLst/>
            <a:rect l="l" t="t" r="r" b="b"/>
            <a:pathLst>
              <a:path w="3286842" h="5380247" extrusionOk="0">
                <a:moveTo>
                  <a:pt x="0" y="0"/>
                </a:moveTo>
                <a:lnTo>
                  <a:pt x="3286842" y="0"/>
                </a:lnTo>
                <a:lnTo>
                  <a:pt x="3286842" y="5380247"/>
                </a:lnTo>
                <a:lnTo>
                  <a:pt x="0" y="538024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7" name="Google Shape;1567;p20"/>
          <p:cNvSpPr txBox="1"/>
          <p:nvPr/>
        </p:nvSpPr>
        <p:spPr>
          <a:xfrm>
            <a:off x="2667000" y="349380"/>
            <a:ext cx="11225462" cy="92025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4000" b="1">
                <a:solidFill>
                  <a:srgbClr val="FF0000"/>
                </a:solidFill>
                <a:latin typeface="Times New Roman"/>
                <a:ea typeface="Times New Roman"/>
                <a:cs typeface="Times New Roman"/>
                <a:sym typeface="Times New Roman"/>
              </a:rPr>
              <a:t>- Thành tựu nổi bật giai đoạn 2011-2020</a:t>
            </a:r>
            <a:endParaRPr sz="4000" b="1">
              <a:solidFill>
                <a:srgbClr val="FF0000"/>
              </a:solidFill>
              <a:latin typeface="Times New Roman"/>
              <a:ea typeface="Times New Roman"/>
              <a:cs typeface="Times New Roman"/>
              <a:sym typeface="Times New Roman"/>
            </a:endParaRPr>
          </a:p>
        </p:txBody>
      </p:sp>
      <p:sp>
        <p:nvSpPr>
          <p:cNvPr id="1568" name="Google Shape;1568;p20"/>
          <p:cNvSpPr/>
          <p:nvPr/>
        </p:nvSpPr>
        <p:spPr>
          <a:xfrm>
            <a:off x="1790700" y="2246735"/>
            <a:ext cx="14706600" cy="2087301"/>
          </a:xfrm>
          <a:prstGeom prst="roundRect">
            <a:avLst>
              <a:gd name="adj" fmla="val 16667"/>
            </a:avLst>
          </a:prstGeom>
          <a:solidFill>
            <a:srgbClr val="DAEEF3"/>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4000">
                <a:solidFill>
                  <a:srgbClr val="002060"/>
                </a:solidFill>
                <a:latin typeface="Times New Roman"/>
                <a:ea typeface="Times New Roman"/>
                <a:cs typeface="Times New Roman"/>
                <a:sym typeface="Times New Roman"/>
              </a:rPr>
              <a:t>Quảng Ninh cũng là tỉnh đầu tiên đưa điện lưới quốc gia đến các địa phương, đặc biệt ra huyện đảo Cô Tô. Tỉnh cũng tập trung nguồn lực triển khai các dự án lớn như: Cảng hàng không quốc tế Vân Đồn,….</a:t>
            </a:r>
            <a:endParaRPr sz="4000">
              <a:solidFill>
                <a:srgbClr val="002060"/>
              </a:solidFill>
              <a:latin typeface="Times New Roman"/>
              <a:ea typeface="Times New Roman"/>
              <a:cs typeface="Times New Roman"/>
              <a:sym typeface="Times New Roman"/>
            </a:endParaRPr>
          </a:p>
        </p:txBody>
      </p:sp>
      <p:sp>
        <p:nvSpPr>
          <p:cNvPr id="1569" name="Google Shape;1569;p20"/>
          <p:cNvSpPr/>
          <p:nvPr/>
        </p:nvSpPr>
        <p:spPr>
          <a:xfrm>
            <a:off x="2971800" y="5295900"/>
            <a:ext cx="14706600" cy="2087301"/>
          </a:xfrm>
          <a:prstGeom prst="roundRect">
            <a:avLst>
              <a:gd name="adj" fmla="val 16667"/>
            </a:avLst>
          </a:prstGeom>
          <a:solidFill>
            <a:srgbClr val="DAEEF3"/>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4000">
                <a:solidFill>
                  <a:srgbClr val="002060"/>
                </a:solidFill>
                <a:latin typeface="Times New Roman"/>
                <a:ea typeface="Times New Roman"/>
                <a:cs typeface="Times New Roman"/>
                <a:sym typeface="Times New Roman"/>
              </a:rPr>
              <a:t>Ngành công nghiệp văn hoá, nhất là du lịch được chú trọng đầu tư và phát triển, đặc biệt là Di sản Thiên nhiên thế giới vịnh Hạ Long được tỉnh khai thác hiệu quả.</a:t>
            </a:r>
            <a:endParaRPr sz="4000">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8"/>
                                        </p:tgtEl>
                                        <p:attrNameLst>
                                          <p:attrName>style.visibility</p:attrName>
                                        </p:attrNameLst>
                                      </p:cBhvr>
                                      <p:to>
                                        <p:strVal val="visible"/>
                                      </p:to>
                                    </p:set>
                                    <p:animEffect transition="in" filter="fade">
                                      <p:cBhvr>
                                        <p:cTn id="7" dur="500"/>
                                        <p:tgtEl>
                                          <p:spTgt spid="15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9"/>
                                        </p:tgtEl>
                                        <p:attrNameLst>
                                          <p:attrName>style.visibility</p:attrName>
                                        </p:attrNameLst>
                                      </p:cBhvr>
                                      <p:to>
                                        <p:strVal val="visible"/>
                                      </p:to>
                                    </p:set>
                                    <p:animEffect transition="in" filter="fade">
                                      <p:cBhvr>
                                        <p:cTn id="12" dur="500"/>
                                        <p:tgtEl>
                                          <p:spTgt spid="1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pic>
        <p:nvPicPr>
          <p:cNvPr id="1574" name="Google Shape;1574;p21" descr="Sân bay Vân Đồn"/>
          <p:cNvPicPr preferRelativeResize="0"/>
          <p:nvPr/>
        </p:nvPicPr>
        <p:blipFill rotWithShape="1">
          <a:blip r:embed="rId3">
            <a:alphaModFix/>
          </a:blip>
          <a:srcRect/>
          <a:stretch/>
        </p:blipFill>
        <p:spPr>
          <a:xfrm>
            <a:off x="406018" y="1482296"/>
            <a:ext cx="8280781" cy="5056077"/>
          </a:xfrm>
          <a:prstGeom prst="rect">
            <a:avLst/>
          </a:prstGeom>
          <a:noFill/>
          <a:ln>
            <a:noFill/>
          </a:ln>
          <a:effectLst>
            <a:outerShdw blurRad="292100" dist="139700" dir="2700000" algn="tl" rotWithShape="0">
              <a:srgbClr val="333333">
                <a:alpha val="64705"/>
              </a:srgbClr>
            </a:outerShdw>
          </a:effectLst>
        </p:spPr>
      </p:pic>
      <p:pic>
        <p:nvPicPr>
          <p:cNvPr id="1575" name="Google Shape;1575;p21" descr="Khánh thành Cảng hàng không quốc tế Vân Đồn, cảng BOT đầu tiên tại Việt Nam  | baotintuc.vn"/>
          <p:cNvPicPr preferRelativeResize="0"/>
          <p:nvPr/>
        </p:nvPicPr>
        <p:blipFill rotWithShape="1">
          <a:blip r:embed="rId4">
            <a:alphaModFix/>
          </a:blip>
          <a:srcRect/>
          <a:stretch/>
        </p:blipFill>
        <p:spPr>
          <a:xfrm>
            <a:off x="8763000" y="4457700"/>
            <a:ext cx="9118982" cy="5440680"/>
          </a:xfrm>
          <a:prstGeom prst="rect">
            <a:avLst/>
          </a:prstGeom>
          <a:noFill/>
          <a:ln>
            <a:noFill/>
          </a:ln>
          <a:effectLst>
            <a:outerShdw blurRad="292100" dist="139700" dir="2700000" algn="tl" rotWithShape="0">
              <a:srgbClr val="333333">
                <a:alpha val="64705"/>
              </a:srgbClr>
            </a:outerShdw>
          </a:effectLst>
        </p:spPr>
      </p:pic>
      <p:sp>
        <p:nvSpPr>
          <p:cNvPr id="1576" name="Google Shape;1576;p21"/>
          <p:cNvSpPr txBox="1"/>
          <p:nvPr/>
        </p:nvSpPr>
        <p:spPr>
          <a:xfrm>
            <a:off x="1066800" y="0"/>
            <a:ext cx="157734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b="1">
                <a:solidFill>
                  <a:srgbClr val="FF0000"/>
                </a:solidFill>
                <a:latin typeface="Times New Roman"/>
                <a:ea typeface="Times New Roman"/>
                <a:cs typeface="Times New Roman"/>
                <a:sym typeface="Times New Roman"/>
              </a:rPr>
              <a:t>CẢNG HÀNG KHÔNG QUỐC TẾ VÂN ĐỒN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580"/>
        <p:cNvGrpSpPr/>
        <p:nvPr/>
      </p:nvGrpSpPr>
      <p:grpSpPr>
        <a:xfrm>
          <a:off x="0" y="0"/>
          <a:ext cx="0" cy="0"/>
          <a:chOff x="0" y="0"/>
          <a:chExt cx="0" cy="0"/>
        </a:xfrm>
      </p:grpSpPr>
      <p:grpSp>
        <p:nvGrpSpPr>
          <p:cNvPr id="1581" name="Google Shape;1581;p22"/>
          <p:cNvGrpSpPr/>
          <p:nvPr/>
        </p:nvGrpSpPr>
        <p:grpSpPr>
          <a:xfrm>
            <a:off x="685800" y="503039"/>
            <a:ext cx="17335479" cy="9411600"/>
            <a:chOff x="0" y="-38100"/>
            <a:chExt cx="4565723" cy="2478775"/>
          </a:xfrm>
        </p:grpSpPr>
        <p:sp>
          <p:nvSpPr>
            <p:cNvPr id="1582" name="Google Shape;1582;p22"/>
            <p:cNvSpPr/>
            <p:nvPr/>
          </p:nvSpPr>
          <p:spPr>
            <a:xfrm>
              <a:off x="0" y="0"/>
              <a:ext cx="4565723" cy="2440675"/>
            </a:xfrm>
            <a:custGeom>
              <a:avLst/>
              <a:gdLst/>
              <a:ahLst/>
              <a:cxnLst/>
              <a:rect l="l" t="t" r="r" b="b"/>
              <a:pathLst>
                <a:path w="4565723" h="2440675" extrusionOk="0">
                  <a:moveTo>
                    <a:pt x="24116" y="0"/>
                  </a:moveTo>
                  <a:lnTo>
                    <a:pt x="4541607" y="0"/>
                  </a:lnTo>
                  <a:cubicBezTo>
                    <a:pt x="4554926" y="0"/>
                    <a:pt x="4565723" y="10797"/>
                    <a:pt x="4565723" y="24116"/>
                  </a:cubicBezTo>
                  <a:lnTo>
                    <a:pt x="4565723" y="2416559"/>
                  </a:lnTo>
                  <a:cubicBezTo>
                    <a:pt x="4565723" y="2429878"/>
                    <a:pt x="4554926" y="2440675"/>
                    <a:pt x="4541607" y="2440675"/>
                  </a:cubicBezTo>
                  <a:lnTo>
                    <a:pt x="24116" y="2440675"/>
                  </a:lnTo>
                  <a:cubicBezTo>
                    <a:pt x="10797" y="2440675"/>
                    <a:pt x="0" y="2429878"/>
                    <a:pt x="0" y="2416559"/>
                  </a:cubicBezTo>
                  <a:lnTo>
                    <a:pt x="0" y="24116"/>
                  </a:lnTo>
                  <a:cubicBezTo>
                    <a:pt x="0" y="10797"/>
                    <a:pt x="10797" y="0"/>
                    <a:pt x="24116" y="0"/>
                  </a:cubicBezTo>
                  <a:close/>
                </a:path>
              </a:pathLst>
            </a:custGeom>
            <a:solidFill>
              <a:srgbClr val="000000">
                <a:alpha val="0"/>
              </a:srgbClr>
            </a:solidFill>
            <a:ln w="95250" cap="rnd" cmpd="sng">
              <a:solidFill>
                <a:srgbClr val="D38D2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3" name="Google Shape;1583;p22"/>
            <p:cNvSpPr txBox="1"/>
            <p:nvPr/>
          </p:nvSpPr>
          <p:spPr>
            <a:xfrm>
              <a:off x="0" y="-38100"/>
              <a:ext cx="4565723" cy="24787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584" name="Google Shape;1584;p22"/>
          <p:cNvSpPr txBox="1"/>
          <p:nvPr/>
        </p:nvSpPr>
        <p:spPr>
          <a:xfrm>
            <a:off x="6312850" y="4232659"/>
            <a:ext cx="10744200" cy="795089"/>
          </a:xfrm>
          <a:prstGeom prst="rect">
            <a:avLst/>
          </a:prstGeom>
          <a:noFill/>
          <a:ln>
            <a:noFill/>
          </a:ln>
        </p:spPr>
        <p:txBody>
          <a:bodyPr spcFirstLastPara="1" wrap="square" lIns="0" tIns="0" rIns="0" bIns="0" anchor="t" anchorCtr="0">
            <a:spAutoFit/>
          </a:bodyPr>
          <a:lstStyle/>
          <a:p>
            <a:pPr marL="0" marR="0" lvl="0" indent="0" algn="ctr" rtl="0">
              <a:lnSpc>
                <a:spcPct val="112357"/>
              </a:lnSpc>
              <a:spcBef>
                <a:spcPts val="0"/>
              </a:spcBef>
              <a:spcAft>
                <a:spcPts val="0"/>
              </a:spcAft>
              <a:buNone/>
            </a:pPr>
            <a:r>
              <a:rPr lang="fr-FR" sz="2800">
                <a:solidFill>
                  <a:srgbClr val="002060"/>
                </a:solidFill>
                <a:latin typeface="Times New Roman"/>
                <a:ea typeface="Times New Roman"/>
                <a:cs typeface="Times New Roman"/>
                <a:sym typeface="Times New Roman"/>
              </a:rPr>
              <a:t>Năm 1994, Ủy ban Di sản thế giới đã công nhận vịnh Hạ Long là Di sản thiên nhiên thế giới với giá trị ngoại hạng toàn cầu về mặt thẩm mĩ.</a:t>
            </a:r>
            <a:endParaRPr/>
          </a:p>
        </p:txBody>
      </p:sp>
      <p:sp>
        <p:nvSpPr>
          <p:cNvPr id="1585" name="Google Shape;1585;p22"/>
          <p:cNvSpPr txBox="1"/>
          <p:nvPr/>
        </p:nvSpPr>
        <p:spPr>
          <a:xfrm>
            <a:off x="6541861" y="8566308"/>
            <a:ext cx="10515189" cy="795089"/>
          </a:xfrm>
          <a:prstGeom prst="rect">
            <a:avLst/>
          </a:prstGeom>
          <a:noFill/>
          <a:ln>
            <a:noFill/>
          </a:ln>
        </p:spPr>
        <p:txBody>
          <a:bodyPr spcFirstLastPara="1" wrap="square" lIns="0" tIns="0" rIns="0" bIns="0" anchor="t" anchorCtr="0">
            <a:spAutoFit/>
          </a:bodyPr>
          <a:lstStyle/>
          <a:p>
            <a:pPr marL="0" marR="0" lvl="0" indent="0" algn="ctr" rtl="0">
              <a:lnSpc>
                <a:spcPct val="112357"/>
              </a:lnSpc>
              <a:spcBef>
                <a:spcPts val="0"/>
              </a:spcBef>
              <a:spcAft>
                <a:spcPts val="0"/>
              </a:spcAft>
              <a:buNone/>
            </a:pPr>
            <a:r>
              <a:rPr lang="fr-FR" sz="2800">
                <a:solidFill>
                  <a:srgbClr val="002060"/>
                </a:solidFill>
                <a:latin typeface="Times New Roman"/>
                <a:ea typeface="Times New Roman"/>
                <a:cs typeface="Times New Roman"/>
                <a:sym typeface="Times New Roman"/>
              </a:rPr>
              <a:t>Năm 2000, Ủy ban Di sản thế giới đã công nhận vịnh Hạ Long là Di sản thiên nhiên thế giới với giá trị nổi bật toàn cầu về địa chất - địa mạo.</a:t>
            </a:r>
            <a:endParaRPr/>
          </a:p>
        </p:txBody>
      </p:sp>
      <p:pic>
        <p:nvPicPr>
          <p:cNvPr id="1586" name="Google Shape;1586;p22" descr="Hình ảnh Minh Họa Về Vịnh Hạ Long điểm đến Nổi Tiếng Việt Nam PNG , Du  Lịch, Phong Cảnh, Việt Nam PNG miễn phí tải tập tin PSDComment và Vector"/>
          <p:cNvPicPr preferRelativeResize="0"/>
          <p:nvPr/>
        </p:nvPicPr>
        <p:blipFill rotWithShape="1">
          <a:blip r:embed="rId3">
            <a:alphaModFix/>
          </a:blip>
          <a:srcRect/>
          <a:stretch/>
        </p:blipFill>
        <p:spPr>
          <a:xfrm rot="875501">
            <a:off x="-670675" y="6651235"/>
            <a:ext cx="5044633" cy="5044633"/>
          </a:xfrm>
          <a:prstGeom prst="rect">
            <a:avLst/>
          </a:prstGeom>
          <a:noFill/>
          <a:ln>
            <a:noFill/>
          </a:ln>
        </p:spPr>
      </p:pic>
      <p:sp>
        <p:nvSpPr>
          <p:cNvPr id="1587" name="Google Shape;1587;p22"/>
          <p:cNvSpPr txBox="1"/>
          <p:nvPr/>
        </p:nvSpPr>
        <p:spPr>
          <a:xfrm>
            <a:off x="998201" y="2277150"/>
            <a:ext cx="554366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600" b="1">
                <a:solidFill>
                  <a:schemeClr val="dk1"/>
                </a:solidFill>
                <a:latin typeface="Times New Roman"/>
                <a:ea typeface="Times New Roman"/>
                <a:cs typeface="Times New Roman"/>
                <a:sym typeface="Times New Roman"/>
              </a:rPr>
              <a:t>Di sản thế giới lần 1: </a:t>
            </a:r>
            <a:endParaRPr/>
          </a:p>
          <a:p>
            <a:pPr marL="0" marR="0" lvl="0" indent="0" algn="ctr" rtl="0">
              <a:spcBef>
                <a:spcPts val="0"/>
              </a:spcBef>
              <a:spcAft>
                <a:spcPts val="0"/>
              </a:spcAft>
              <a:buNone/>
            </a:pPr>
            <a:r>
              <a:rPr lang="fr-FR" sz="3600">
                <a:solidFill>
                  <a:schemeClr val="dk1"/>
                </a:solidFill>
                <a:latin typeface="Times New Roman"/>
                <a:ea typeface="Times New Roman"/>
                <a:cs typeface="Times New Roman"/>
                <a:sym typeface="Times New Roman"/>
              </a:rPr>
              <a:t>giá trị thẩm mĩ.</a:t>
            </a:r>
            <a:endParaRPr/>
          </a:p>
        </p:txBody>
      </p:sp>
      <p:sp>
        <p:nvSpPr>
          <p:cNvPr id="1588" name="Google Shape;1588;p22"/>
          <p:cNvSpPr txBox="1"/>
          <p:nvPr/>
        </p:nvSpPr>
        <p:spPr>
          <a:xfrm>
            <a:off x="1077381" y="6088075"/>
            <a:ext cx="545551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600" b="1">
                <a:solidFill>
                  <a:schemeClr val="dk1"/>
                </a:solidFill>
                <a:latin typeface="Times New Roman"/>
                <a:ea typeface="Times New Roman"/>
                <a:cs typeface="Times New Roman"/>
                <a:sym typeface="Times New Roman"/>
              </a:rPr>
              <a:t>Di sản thế giới lần 2: </a:t>
            </a:r>
            <a:endParaRPr/>
          </a:p>
          <a:p>
            <a:pPr marL="0" marR="0" lvl="0" indent="0" algn="ctr" rtl="0">
              <a:spcBef>
                <a:spcPts val="0"/>
              </a:spcBef>
              <a:spcAft>
                <a:spcPts val="0"/>
              </a:spcAft>
              <a:buNone/>
            </a:pPr>
            <a:r>
              <a:rPr lang="fr-FR" sz="3600">
                <a:solidFill>
                  <a:schemeClr val="dk1"/>
                </a:solidFill>
                <a:latin typeface="Times New Roman"/>
                <a:ea typeface="Times New Roman"/>
                <a:cs typeface="Times New Roman"/>
                <a:sym typeface="Times New Roman"/>
              </a:rPr>
              <a:t>giá trị địa chất địa mạo.</a:t>
            </a:r>
            <a:endParaRPr/>
          </a:p>
        </p:txBody>
      </p:sp>
      <p:pic>
        <p:nvPicPr>
          <p:cNvPr id="1589" name="Google Shape;1589;p22"/>
          <p:cNvPicPr preferRelativeResize="0"/>
          <p:nvPr/>
        </p:nvPicPr>
        <p:blipFill rotWithShape="1">
          <a:blip r:embed="rId4">
            <a:alphaModFix/>
          </a:blip>
          <a:srcRect/>
          <a:stretch/>
        </p:blipFill>
        <p:spPr>
          <a:xfrm>
            <a:off x="7232653" y="945725"/>
            <a:ext cx="4039201" cy="2662850"/>
          </a:xfrm>
          <a:prstGeom prst="roundRect">
            <a:avLst>
              <a:gd name="adj" fmla="val 8594"/>
            </a:avLst>
          </a:prstGeom>
          <a:solidFill>
            <a:srgbClr val="ECECEC"/>
          </a:solidFill>
          <a:ln>
            <a:noFill/>
          </a:ln>
          <a:effectLst>
            <a:reflection stA="38000" endPos="28000" dist="5000" dir="5400000" sy="-100000" algn="bl" rotWithShape="0"/>
          </a:effectLst>
        </p:spPr>
      </p:pic>
      <p:pic>
        <p:nvPicPr>
          <p:cNvPr id="1590" name="Google Shape;1590;p22"/>
          <p:cNvPicPr preferRelativeResize="0"/>
          <p:nvPr/>
        </p:nvPicPr>
        <p:blipFill rotWithShape="1">
          <a:blip r:embed="rId5">
            <a:alphaModFix/>
          </a:blip>
          <a:srcRect/>
          <a:stretch/>
        </p:blipFill>
        <p:spPr>
          <a:xfrm>
            <a:off x="12265042" y="887566"/>
            <a:ext cx="4223013" cy="2779167"/>
          </a:xfrm>
          <a:prstGeom prst="roundRect">
            <a:avLst>
              <a:gd name="adj" fmla="val 8594"/>
            </a:avLst>
          </a:prstGeom>
          <a:solidFill>
            <a:srgbClr val="ECECEC"/>
          </a:solidFill>
          <a:ln>
            <a:noFill/>
          </a:ln>
          <a:effectLst>
            <a:reflection stA="38000" endPos="28000" dist="5000" dir="5400000" sy="-100000" algn="bl" rotWithShape="0"/>
          </a:effectLst>
        </p:spPr>
      </p:pic>
      <p:pic>
        <p:nvPicPr>
          <p:cNvPr id="1591" name="Google Shape;1591;p22"/>
          <p:cNvPicPr preferRelativeResize="0"/>
          <p:nvPr/>
        </p:nvPicPr>
        <p:blipFill rotWithShape="1">
          <a:blip r:embed="rId6">
            <a:alphaModFix/>
          </a:blip>
          <a:srcRect/>
          <a:stretch/>
        </p:blipFill>
        <p:spPr>
          <a:xfrm>
            <a:off x="7101984" y="5267678"/>
            <a:ext cx="4300537" cy="2844813"/>
          </a:xfrm>
          <a:prstGeom prst="roundRect">
            <a:avLst>
              <a:gd name="adj" fmla="val 8594"/>
            </a:avLst>
          </a:prstGeom>
          <a:solidFill>
            <a:srgbClr val="ECECEC"/>
          </a:solidFill>
          <a:ln>
            <a:noFill/>
          </a:ln>
          <a:effectLst>
            <a:reflection stA="38000" endPos="28000" dist="5000" dir="5400000" sy="-100000" algn="bl" rotWithShape="0"/>
          </a:effectLst>
        </p:spPr>
      </p:pic>
      <p:pic>
        <p:nvPicPr>
          <p:cNvPr id="1592" name="Google Shape;1592;p22"/>
          <p:cNvPicPr preferRelativeResize="0"/>
          <p:nvPr/>
        </p:nvPicPr>
        <p:blipFill rotWithShape="1">
          <a:blip r:embed="rId7">
            <a:alphaModFix/>
          </a:blip>
          <a:srcRect/>
          <a:stretch/>
        </p:blipFill>
        <p:spPr>
          <a:xfrm>
            <a:off x="12187518" y="5308475"/>
            <a:ext cx="4300537" cy="2790200"/>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7"/>
                                        </p:tgtEl>
                                        <p:attrNameLst>
                                          <p:attrName>style.visibility</p:attrName>
                                        </p:attrNameLst>
                                      </p:cBhvr>
                                      <p:to>
                                        <p:strVal val="visible"/>
                                      </p:to>
                                    </p:set>
                                    <p:animEffect transition="in" filter="fade">
                                      <p:cBhvr>
                                        <p:cTn id="7" dur="500"/>
                                        <p:tgtEl>
                                          <p:spTgt spid="15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4"/>
                                        </p:tgtEl>
                                        <p:attrNameLst>
                                          <p:attrName>style.visibility</p:attrName>
                                        </p:attrNameLst>
                                      </p:cBhvr>
                                      <p:to>
                                        <p:strVal val="visible"/>
                                      </p:to>
                                    </p:set>
                                    <p:animEffect transition="in" filter="fade">
                                      <p:cBhvr>
                                        <p:cTn id="12" dur="1000"/>
                                        <p:tgtEl>
                                          <p:spTgt spid="1584"/>
                                        </p:tgtEl>
                                      </p:cBhvr>
                                    </p:animEffect>
                                  </p:childTnLst>
                                </p:cTn>
                              </p:par>
                              <p:par>
                                <p:cTn id="13" presetID="10" presetClass="entr" presetSubtype="0" fill="hold" nodeType="withEffect">
                                  <p:stCondLst>
                                    <p:cond delay="0"/>
                                  </p:stCondLst>
                                  <p:childTnLst>
                                    <p:set>
                                      <p:cBhvr>
                                        <p:cTn id="14" dur="1" fill="hold">
                                          <p:stCondLst>
                                            <p:cond delay="0"/>
                                          </p:stCondLst>
                                        </p:cTn>
                                        <p:tgtEl>
                                          <p:spTgt spid="1590"/>
                                        </p:tgtEl>
                                        <p:attrNameLst>
                                          <p:attrName>style.visibility</p:attrName>
                                        </p:attrNameLst>
                                      </p:cBhvr>
                                      <p:to>
                                        <p:strVal val="visible"/>
                                      </p:to>
                                    </p:set>
                                    <p:animEffect transition="in" filter="fade">
                                      <p:cBhvr>
                                        <p:cTn id="15" dur="1000"/>
                                        <p:tgtEl>
                                          <p:spTgt spid="1590"/>
                                        </p:tgtEl>
                                      </p:cBhvr>
                                    </p:animEffect>
                                  </p:childTnLst>
                                </p:cTn>
                              </p:par>
                              <p:par>
                                <p:cTn id="16" presetID="10" presetClass="entr" presetSubtype="0" fill="hold" nodeType="withEffect">
                                  <p:stCondLst>
                                    <p:cond delay="0"/>
                                  </p:stCondLst>
                                  <p:childTnLst>
                                    <p:set>
                                      <p:cBhvr>
                                        <p:cTn id="17" dur="1" fill="hold">
                                          <p:stCondLst>
                                            <p:cond delay="0"/>
                                          </p:stCondLst>
                                        </p:cTn>
                                        <p:tgtEl>
                                          <p:spTgt spid="1589"/>
                                        </p:tgtEl>
                                        <p:attrNameLst>
                                          <p:attrName>style.visibility</p:attrName>
                                        </p:attrNameLst>
                                      </p:cBhvr>
                                      <p:to>
                                        <p:strVal val="visible"/>
                                      </p:to>
                                    </p:set>
                                    <p:animEffect transition="in" filter="fade">
                                      <p:cBhvr>
                                        <p:cTn id="18" dur="1000"/>
                                        <p:tgtEl>
                                          <p:spTgt spid="158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88"/>
                                        </p:tgtEl>
                                        <p:attrNameLst>
                                          <p:attrName>style.visibility</p:attrName>
                                        </p:attrNameLst>
                                      </p:cBhvr>
                                      <p:to>
                                        <p:strVal val="visible"/>
                                      </p:to>
                                    </p:set>
                                    <p:animEffect transition="in" filter="fade">
                                      <p:cBhvr>
                                        <p:cTn id="23" dur="500"/>
                                        <p:tgtEl>
                                          <p:spTgt spid="158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85"/>
                                        </p:tgtEl>
                                        <p:attrNameLst>
                                          <p:attrName>style.visibility</p:attrName>
                                        </p:attrNameLst>
                                      </p:cBhvr>
                                      <p:to>
                                        <p:strVal val="visible"/>
                                      </p:to>
                                    </p:set>
                                    <p:animEffect transition="in" filter="fade">
                                      <p:cBhvr>
                                        <p:cTn id="28" dur="1000"/>
                                        <p:tgtEl>
                                          <p:spTgt spid="1585"/>
                                        </p:tgtEl>
                                      </p:cBhvr>
                                    </p:animEffect>
                                  </p:childTnLst>
                                </p:cTn>
                              </p:par>
                              <p:par>
                                <p:cTn id="29" presetID="10" presetClass="entr" presetSubtype="0" fill="hold" nodeType="withEffect">
                                  <p:stCondLst>
                                    <p:cond delay="0"/>
                                  </p:stCondLst>
                                  <p:childTnLst>
                                    <p:set>
                                      <p:cBhvr>
                                        <p:cTn id="30" dur="1" fill="hold">
                                          <p:stCondLst>
                                            <p:cond delay="0"/>
                                          </p:stCondLst>
                                        </p:cTn>
                                        <p:tgtEl>
                                          <p:spTgt spid="1591"/>
                                        </p:tgtEl>
                                        <p:attrNameLst>
                                          <p:attrName>style.visibility</p:attrName>
                                        </p:attrNameLst>
                                      </p:cBhvr>
                                      <p:to>
                                        <p:strVal val="visible"/>
                                      </p:to>
                                    </p:set>
                                    <p:animEffect transition="in" filter="fade">
                                      <p:cBhvr>
                                        <p:cTn id="31" dur="1000"/>
                                        <p:tgtEl>
                                          <p:spTgt spid="1591"/>
                                        </p:tgtEl>
                                      </p:cBhvr>
                                    </p:animEffect>
                                  </p:childTnLst>
                                </p:cTn>
                              </p:par>
                              <p:par>
                                <p:cTn id="32" presetID="10" presetClass="entr" presetSubtype="0" fill="hold" nodeType="withEffect">
                                  <p:stCondLst>
                                    <p:cond delay="0"/>
                                  </p:stCondLst>
                                  <p:childTnLst>
                                    <p:set>
                                      <p:cBhvr>
                                        <p:cTn id="33" dur="1" fill="hold">
                                          <p:stCondLst>
                                            <p:cond delay="0"/>
                                          </p:stCondLst>
                                        </p:cTn>
                                        <p:tgtEl>
                                          <p:spTgt spid="1592"/>
                                        </p:tgtEl>
                                        <p:attrNameLst>
                                          <p:attrName>style.visibility</p:attrName>
                                        </p:attrNameLst>
                                      </p:cBhvr>
                                      <p:to>
                                        <p:strVal val="visible"/>
                                      </p:to>
                                    </p:set>
                                    <p:animEffect transition="in" filter="fade">
                                      <p:cBhvr>
                                        <p:cTn id="34" dur="1000"/>
                                        <p:tgtEl>
                                          <p:spTgt spid="1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596"/>
        <p:cNvGrpSpPr/>
        <p:nvPr/>
      </p:nvGrpSpPr>
      <p:grpSpPr>
        <a:xfrm>
          <a:off x="0" y="0"/>
          <a:ext cx="0" cy="0"/>
          <a:chOff x="0" y="0"/>
          <a:chExt cx="0" cy="0"/>
        </a:xfrm>
      </p:grpSpPr>
      <p:grpSp>
        <p:nvGrpSpPr>
          <p:cNvPr id="1597" name="Google Shape;1597;p23"/>
          <p:cNvGrpSpPr/>
          <p:nvPr/>
        </p:nvGrpSpPr>
        <p:grpSpPr>
          <a:xfrm>
            <a:off x="476260" y="365369"/>
            <a:ext cx="17335479" cy="9411600"/>
            <a:chOff x="0" y="-38100"/>
            <a:chExt cx="4565723" cy="2478775"/>
          </a:xfrm>
        </p:grpSpPr>
        <p:sp>
          <p:nvSpPr>
            <p:cNvPr id="1598" name="Google Shape;1598;p23"/>
            <p:cNvSpPr/>
            <p:nvPr/>
          </p:nvSpPr>
          <p:spPr>
            <a:xfrm>
              <a:off x="0" y="0"/>
              <a:ext cx="4565723" cy="2440675"/>
            </a:xfrm>
            <a:custGeom>
              <a:avLst/>
              <a:gdLst/>
              <a:ahLst/>
              <a:cxnLst/>
              <a:rect l="l" t="t" r="r" b="b"/>
              <a:pathLst>
                <a:path w="4565723" h="2440675" extrusionOk="0">
                  <a:moveTo>
                    <a:pt x="24116" y="0"/>
                  </a:moveTo>
                  <a:lnTo>
                    <a:pt x="4541607" y="0"/>
                  </a:lnTo>
                  <a:cubicBezTo>
                    <a:pt x="4554926" y="0"/>
                    <a:pt x="4565723" y="10797"/>
                    <a:pt x="4565723" y="24116"/>
                  </a:cubicBezTo>
                  <a:lnTo>
                    <a:pt x="4565723" y="2416559"/>
                  </a:lnTo>
                  <a:cubicBezTo>
                    <a:pt x="4565723" y="2429878"/>
                    <a:pt x="4554926" y="2440675"/>
                    <a:pt x="4541607" y="2440675"/>
                  </a:cubicBezTo>
                  <a:lnTo>
                    <a:pt x="24116" y="2440675"/>
                  </a:lnTo>
                  <a:cubicBezTo>
                    <a:pt x="10797" y="2440675"/>
                    <a:pt x="0" y="2429878"/>
                    <a:pt x="0" y="2416559"/>
                  </a:cubicBezTo>
                  <a:lnTo>
                    <a:pt x="0" y="24116"/>
                  </a:lnTo>
                  <a:cubicBezTo>
                    <a:pt x="0" y="10797"/>
                    <a:pt x="10797" y="0"/>
                    <a:pt x="24116" y="0"/>
                  </a:cubicBezTo>
                  <a:close/>
                </a:path>
              </a:pathLst>
            </a:custGeom>
            <a:solidFill>
              <a:srgbClr val="000000">
                <a:alpha val="0"/>
              </a:srgbClr>
            </a:solidFill>
            <a:ln w="95250" cap="rnd" cmpd="sng">
              <a:solidFill>
                <a:srgbClr val="D38D2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9" name="Google Shape;1599;p23"/>
            <p:cNvSpPr txBox="1"/>
            <p:nvPr/>
          </p:nvSpPr>
          <p:spPr>
            <a:xfrm>
              <a:off x="0" y="-38100"/>
              <a:ext cx="4565723" cy="24787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600" name="Google Shape;1600;p23"/>
          <p:cNvSpPr/>
          <p:nvPr/>
        </p:nvSpPr>
        <p:spPr>
          <a:xfrm rot="-7790088">
            <a:off x="12151309" y="-383150"/>
            <a:ext cx="6858727" cy="5287455"/>
          </a:xfrm>
          <a:custGeom>
            <a:avLst/>
            <a:gdLst/>
            <a:ahLst/>
            <a:cxnLst/>
            <a:rect l="l" t="t" r="r" b="b"/>
            <a:pathLst>
              <a:path w="6858727" h="5287455" extrusionOk="0">
                <a:moveTo>
                  <a:pt x="0" y="0"/>
                </a:moveTo>
                <a:lnTo>
                  <a:pt x="6858727" y="0"/>
                </a:lnTo>
                <a:lnTo>
                  <a:pt x="6858727" y="5287456"/>
                </a:lnTo>
                <a:lnTo>
                  <a:pt x="0" y="528745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1" name="Google Shape;1601;p23"/>
          <p:cNvSpPr txBox="1"/>
          <p:nvPr/>
        </p:nvSpPr>
        <p:spPr>
          <a:xfrm>
            <a:off x="4393350" y="680373"/>
            <a:ext cx="7484885" cy="1200613"/>
          </a:xfrm>
          <a:prstGeom prst="rect">
            <a:avLst/>
          </a:prstGeom>
          <a:noFill/>
          <a:ln>
            <a:noFill/>
          </a:ln>
        </p:spPr>
        <p:txBody>
          <a:bodyPr spcFirstLastPara="1" wrap="square" lIns="0" tIns="0" rIns="0" bIns="0" anchor="t" anchorCtr="0">
            <a:spAutoFit/>
          </a:bodyPr>
          <a:lstStyle/>
          <a:p>
            <a:pPr marL="0" marR="0" lvl="0" indent="0" algn="ctr" rtl="0">
              <a:lnSpc>
                <a:spcPct val="113912"/>
              </a:lnSpc>
              <a:spcBef>
                <a:spcPts val="0"/>
              </a:spcBef>
              <a:spcAft>
                <a:spcPts val="0"/>
              </a:spcAft>
              <a:buNone/>
            </a:pPr>
            <a:r>
              <a:rPr lang="fr-FR" sz="8000" b="1">
                <a:solidFill>
                  <a:srgbClr val="C00000"/>
                </a:solidFill>
                <a:latin typeface="Times New Roman"/>
                <a:ea typeface="Times New Roman"/>
                <a:cs typeface="Times New Roman"/>
                <a:sym typeface="Times New Roman"/>
              </a:rPr>
              <a:t>CHÙA YÊN TỬ</a:t>
            </a:r>
            <a:endParaRPr/>
          </a:p>
        </p:txBody>
      </p:sp>
      <p:pic>
        <p:nvPicPr>
          <p:cNvPr id="1602" name="Google Shape;1602;p23" descr="Đường lên Chùa Đồng Yên Tử Quảng Ninh, kinh nghiệm du lịch Yên Tử"/>
          <p:cNvPicPr preferRelativeResize="0"/>
          <p:nvPr/>
        </p:nvPicPr>
        <p:blipFill rotWithShape="1">
          <a:blip r:embed="rId4">
            <a:alphaModFix/>
          </a:blip>
          <a:srcRect/>
          <a:stretch/>
        </p:blipFill>
        <p:spPr>
          <a:xfrm>
            <a:off x="657018" y="1790700"/>
            <a:ext cx="6277184" cy="3672314"/>
          </a:xfrm>
          <a:prstGeom prst="rect">
            <a:avLst/>
          </a:prstGeom>
          <a:noFill/>
          <a:ln>
            <a:noFill/>
          </a:ln>
          <a:effectLst>
            <a:outerShdw blurRad="292100" dist="139700" dir="2700000" algn="tl" rotWithShape="0">
              <a:srgbClr val="333333">
                <a:alpha val="64705"/>
              </a:srgbClr>
            </a:outerShdw>
          </a:effectLst>
        </p:spPr>
      </p:pic>
      <p:pic>
        <p:nvPicPr>
          <p:cNvPr id="1603" name="Google Shape;1603;p23" descr="Núi Yên Tử: Kinh nghiệm du lịch và khám phá từ A-Z"/>
          <p:cNvPicPr preferRelativeResize="0"/>
          <p:nvPr/>
        </p:nvPicPr>
        <p:blipFill rotWithShape="1">
          <a:blip r:embed="rId5">
            <a:alphaModFix/>
          </a:blip>
          <a:srcRect/>
          <a:stretch/>
        </p:blipFill>
        <p:spPr>
          <a:xfrm>
            <a:off x="6208780" y="4199632"/>
            <a:ext cx="5983220" cy="3436352"/>
          </a:xfrm>
          <a:prstGeom prst="rect">
            <a:avLst/>
          </a:prstGeom>
          <a:noFill/>
          <a:ln>
            <a:noFill/>
          </a:ln>
          <a:effectLst>
            <a:outerShdw blurRad="292100" dist="139700" dir="2700000" algn="tl" rotWithShape="0">
              <a:srgbClr val="333333">
                <a:alpha val="64705"/>
              </a:srgbClr>
            </a:outerShdw>
          </a:effectLst>
        </p:spPr>
      </p:pic>
      <p:pic>
        <p:nvPicPr>
          <p:cNvPr id="1604" name="Google Shape;1604;p23" descr="Khám phá chùa Yên Tử Quảng Ninh - Nơi tìm về chốn an yên"/>
          <p:cNvPicPr preferRelativeResize="0"/>
          <p:nvPr/>
        </p:nvPicPr>
        <p:blipFill rotWithShape="1">
          <a:blip r:embed="rId6">
            <a:alphaModFix/>
          </a:blip>
          <a:srcRect/>
          <a:stretch/>
        </p:blipFill>
        <p:spPr>
          <a:xfrm>
            <a:off x="11887200" y="6040707"/>
            <a:ext cx="5629076" cy="350410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pic>
        <p:nvPicPr>
          <p:cNvPr id="1609" name="Google Shape;1609;p24"/>
          <p:cNvPicPr preferRelativeResize="0"/>
          <p:nvPr/>
        </p:nvPicPr>
        <p:blipFill rotWithShape="1">
          <a:blip r:embed="rId3">
            <a:alphaModFix/>
          </a:blip>
          <a:srcRect l="15417" t="23774" r="29165" b="21182"/>
          <a:stretch/>
        </p:blipFill>
        <p:spPr>
          <a:xfrm>
            <a:off x="807245" y="381000"/>
            <a:ext cx="17480756" cy="10041732"/>
          </a:xfrm>
          <a:prstGeom prst="rect">
            <a:avLst/>
          </a:prstGeom>
          <a:noFill/>
          <a:ln>
            <a:noFill/>
          </a:ln>
        </p:spPr>
      </p:pic>
      <p:sp>
        <p:nvSpPr>
          <p:cNvPr id="1610" name="Google Shape;1610;p24"/>
          <p:cNvSpPr txBox="1"/>
          <p:nvPr/>
        </p:nvSpPr>
        <p:spPr>
          <a:xfrm>
            <a:off x="2295525" y="1461409"/>
            <a:ext cx="13696950" cy="1492169"/>
          </a:xfrm>
          <a:prstGeom prst="rect">
            <a:avLst/>
          </a:prstGeom>
          <a:noFill/>
          <a:ln>
            <a:noFill/>
          </a:ln>
        </p:spPr>
        <p:txBody>
          <a:bodyPr spcFirstLastPara="1" wrap="square" lIns="136600" tIns="68300" rIns="136600" bIns="68300" anchor="t" anchorCtr="0">
            <a:spAutoFit/>
          </a:bodyPr>
          <a:lstStyle/>
          <a:p>
            <a:pPr marL="0" marR="0" lvl="0" indent="0" algn="ctr" rtl="0">
              <a:lnSpc>
                <a:spcPct val="100000"/>
              </a:lnSpc>
              <a:spcBef>
                <a:spcPts val="0"/>
              </a:spcBef>
              <a:spcAft>
                <a:spcPts val="0"/>
              </a:spcAft>
              <a:buClr>
                <a:srgbClr val="FF0066"/>
              </a:buClr>
              <a:buSzPts val="8800"/>
              <a:buFont typeface="Times New Roman"/>
              <a:buNone/>
            </a:pPr>
            <a:r>
              <a:rPr lang="fr-FR" sz="8800" b="1" i="0" u="none" strike="noStrike" cap="none">
                <a:solidFill>
                  <a:srgbClr val="FF0066"/>
                </a:solidFill>
                <a:latin typeface="Times New Roman"/>
                <a:ea typeface="Times New Roman"/>
                <a:cs typeface="Times New Roman"/>
                <a:sym typeface="Times New Roman"/>
              </a:rPr>
              <a:t>LUYỆN TẬP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0"/>
                                        </p:tgtEl>
                                        <p:attrNameLst>
                                          <p:attrName>style.visibility</p:attrName>
                                        </p:attrNameLst>
                                      </p:cBhvr>
                                      <p:to>
                                        <p:strVal val="visible"/>
                                      </p:to>
                                    </p:set>
                                    <p:animEffect transition="in" filter="fade">
                                      <p:cBhvr>
                                        <p:cTn id="7" dur="114"/>
                                        <p:tgtEl>
                                          <p:spTgt spid="1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614"/>
        <p:cNvGrpSpPr/>
        <p:nvPr/>
      </p:nvGrpSpPr>
      <p:grpSpPr>
        <a:xfrm>
          <a:off x="0" y="0"/>
          <a:ext cx="0" cy="0"/>
          <a:chOff x="0" y="0"/>
          <a:chExt cx="0" cy="0"/>
        </a:xfrm>
      </p:grpSpPr>
      <p:sp>
        <p:nvSpPr>
          <p:cNvPr id="1615" name="Google Shape;1615;p25"/>
          <p:cNvSpPr/>
          <p:nvPr/>
        </p:nvSpPr>
        <p:spPr>
          <a:xfrm>
            <a:off x="-2091680" y="1822561"/>
            <a:ext cx="5414911" cy="3061886"/>
          </a:xfrm>
          <a:custGeom>
            <a:avLst/>
            <a:gdLst/>
            <a:ahLst/>
            <a:cxnLst/>
            <a:rect l="l" t="t" r="r" b="b"/>
            <a:pathLst>
              <a:path w="5414911" h="3061886" extrusionOk="0">
                <a:moveTo>
                  <a:pt x="0" y="0"/>
                </a:moveTo>
                <a:lnTo>
                  <a:pt x="5414911" y="0"/>
                </a:lnTo>
                <a:lnTo>
                  <a:pt x="5414911" y="3061886"/>
                </a:lnTo>
                <a:lnTo>
                  <a:pt x="0" y="30618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6" name="Google Shape;1616;p25"/>
          <p:cNvSpPr/>
          <p:nvPr/>
        </p:nvSpPr>
        <p:spPr>
          <a:xfrm>
            <a:off x="-731976" y="2124350"/>
            <a:ext cx="3204399" cy="1951770"/>
          </a:xfrm>
          <a:custGeom>
            <a:avLst/>
            <a:gdLst/>
            <a:ahLst/>
            <a:cxnLst/>
            <a:rect l="l" t="t" r="r" b="b"/>
            <a:pathLst>
              <a:path w="3204399" h="1951770" extrusionOk="0">
                <a:moveTo>
                  <a:pt x="0" y="0"/>
                </a:moveTo>
                <a:lnTo>
                  <a:pt x="3204399" y="0"/>
                </a:lnTo>
                <a:lnTo>
                  <a:pt x="3204399" y="1951770"/>
                </a:lnTo>
                <a:lnTo>
                  <a:pt x="0" y="195177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7" name="Google Shape;1617;p25"/>
          <p:cNvSpPr/>
          <p:nvPr/>
        </p:nvSpPr>
        <p:spPr>
          <a:xfrm>
            <a:off x="14551845" y="0"/>
            <a:ext cx="5414911" cy="3061886"/>
          </a:xfrm>
          <a:custGeom>
            <a:avLst/>
            <a:gdLst/>
            <a:ahLst/>
            <a:cxnLst/>
            <a:rect l="l" t="t" r="r" b="b"/>
            <a:pathLst>
              <a:path w="5414911" h="3061886" extrusionOk="0">
                <a:moveTo>
                  <a:pt x="0" y="0"/>
                </a:moveTo>
                <a:lnTo>
                  <a:pt x="5414910" y="0"/>
                </a:lnTo>
                <a:lnTo>
                  <a:pt x="5414910" y="3061886"/>
                </a:lnTo>
                <a:lnTo>
                  <a:pt x="0" y="30618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8" name="Google Shape;1618;p25"/>
          <p:cNvSpPr/>
          <p:nvPr/>
        </p:nvSpPr>
        <p:spPr>
          <a:xfrm>
            <a:off x="15824481" y="285725"/>
            <a:ext cx="3204399" cy="1951770"/>
          </a:xfrm>
          <a:custGeom>
            <a:avLst/>
            <a:gdLst/>
            <a:ahLst/>
            <a:cxnLst/>
            <a:rect l="l" t="t" r="r" b="b"/>
            <a:pathLst>
              <a:path w="3204399" h="1951770" extrusionOk="0">
                <a:moveTo>
                  <a:pt x="0" y="0"/>
                </a:moveTo>
                <a:lnTo>
                  <a:pt x="3204399" y="0"/>
                </a:lnTo>
                <a:lnTo>
                  <a:pt x="3204399" y="1951771"/>
                </a:lnTo>
                <a:lnTo>
                  <a:pt x="0" y="19517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1619" name="Google Shape;1619;p25"/>
          <p:cNvGraphicFramePr/>
          <p:nvPr/>
        </p:nvGraphicFramePr>
        <p:xfrm>
          <a:off x="1203238" y="3061886"/>
          <a:ext cx="15468625" cy="5486400"/>
        </p:xfrm>
        <a:graphic>
          <a:graphicData uri="http://schemas.openxmlformats.org/drawingml/2006/table">
            <a:tbl>
              <a:tblPr firstRow="1" firstCol="1" bandRow="1">
                <a:noFill/>
                <a:tableStyleId>{8883DA93-5EE6-4248-BA1D-FF15D819984D}</a:tableStyleId>
              </a:tblPr>
              <a:tblGrid>
                <a:gridCol w="2969650">
                  <a:extLst>
                    <a:ext uri="{9D8B030D-6E8A-4147-A177-3AD203B41FA5}">
                      <a16:colId xmlns:a16="http://schemas.microsoft.com/office/drawing/2014/main" val="20000"/>
                    </a:ext>
                  </a:extLst>
                </a:gridCol>
                <a:gridCol w="6253625">
                  <a:extLst>
                    <a:ext uri="{9D8B030D-6E8A-4147-A177-3AD203B41FA5}">
                      <a16:colId xmlns:a16="http://schemas.microsoft.com/office/drawing/2014/main" val="20001"/>
                    </a:ext>
                  </a:extLst>
                </a:gridCol>
                <a:gridCol w="6245350">
                  <a:extLst>
                    <a:ext uri="{9D8B030D-6E8A-4147-A177-3AD203B41FA5}">
                      <a16:colId xmlns:a16="http://schemas.microsoft.com/office/drawing/2014/main" val="20002"/>
                    </a:ext>
                  </a:extLst>
                </a:gridCol>
              </a:tblGrid>
              <a:tr h="1613875">
                <a:tc>
                  <a:txBody>
                    <a:bodyPr/>
                    <a:lstStyle/>
                    <a:p>
                      <a:pPr marL="0" marR="0" lvl="0" indent="0" algn="ctr" rtl="0">
                        <a:lnSpc>
                          <a:spcPct val="150000"/>
                        </a:lnSpc>
                        <a:spcBef>
                          <a:spcPts val="0"/>
                        </a:spcBef>
                        <a:spcAft>
                          <a:spcPts val="0"/>
                        </a:spcAft>
                        <a:buNone/>
                      </a:pPr>
                      <a:r>
                        <a:rPr lang="fr-FR" sz="4000">
                          <a:latin typeface="Times New Roman"/>
                          <a:ea typeface="Times New Roman"/>
                          <a:cs typeface="Times New Roman"/>
                          <a:sym typeface="Times New Roman"/>
                        </a:rPr>
                        <a:t>Nội dung</a:t>
                      </a:r>
                      <a:endParaRPr sz="3600">
                        <a:latin typeface="Times New Roman"/>
                        <a:ea typeface="Times New Roman"/>
                        <a:cs typeface="Times New Roman"/>
                        <a:sym typeface="Times New Roman"/>
                      </a:endParaRPr>
                    </a:p>
                  </a:txBody>
                  <a:tcPr marL="68575" marR="68575" marT="0" marB="0"/>
                </a:tc>
                <a:tc>
                  <a:txBody>
                    <a:bodyPr/>
                    <a:lstStyle/>
                    <a:p>
                      <a:pPr marL="0" marR="0" lvl="0" indent="0" algn="ctr" rtl="0">
                        <a:lnSpc>
                          <a:spcPct val="150000"/>
                        </a:lnSpc>
                        <a:spcBef>
                          <a:spcPts val="0"/>
                        </a:spcBef>
                        <a:spcAft>
                          <a:spcPts val="0"/>
                        </a:spcAft>
                        <a:buNone/>
                      </a:pPr>
                      <a:r>
                        <a:rPr lang="fr-FR" sz="4000">
                          <a:latin typeface="Times New Roman"/>
                          <a:ea typeface="Times New Roman"/>
                          <a:cs typeface="Times New Roman"/>
                          <a:sym typeface="Times New Roman"/>
                        </a:rPr>
                        <a:t>Cuộc đấu tranh bảo vệ biên giới năm 1979</a:t>
                      </a:r>
                      <a:endParaRPr sz="3600">
                        <a:latin typeface="Times New Roman"/>
                        <a:ea typeface="Times New Roman"/>
                        <a:cs typeface="Times New Roman"/>
                        <a:sym typeface="Times New Roman"/>
                      </a:endParaRPr>
                    </a:p>
                  </a:txBody>
                  <a:tcPr marL="68575" marR="68575" marT="0" marB="0"/>
                </a:tc>
                <a:tc>
                  <a:txBody>
                    <a:bodyPr/>
                    <a:lstStyle/>
                    <a:p>
                      <a:pPr marL="0" marR="0" lvl="0" indent="0" algn="ctr" rtl="0">
                        <a:lnSpc>
                          <a:spcPct val="150000"/>
                        </a:lnSpc>
                        <a:spcBef>
                          <a:spcPts val="0"/>
                        </a:spcBef>
                        <a:spcAft>
                          <a:spcPts val="0"/>
                        </a:spcAft>
                        <a:buNone/>
                      </a:pPr>
                      <a:r>
                        <a:rPr lang="fr-FR" sz="4000">
                          <a:latin typeface="Times New Roman"/>
                          <a:ea typeface="Times New Roman"/>
                          <a:cs typeface="Times New Roman"/>
                          <a:sym typeface="Times New Roman"/>
                        </a:rPr>
                        <a:t>Công cuộc đổi mới, công nghiệp hoá và hiện đại hoá</a:t>
                      </a:r>
                      <a:endParaRPr sz="360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0"/>
                  </a:ext>
                </a:extLst>
              </a:tr>
              <a:tr h="761350">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Hoàn cảnh</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1"/>
                  </a:ext>
                </a:extLst>
              </a:tr>
              <a:tr h="761350">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Chủ trương</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2"/>
                  </a:ext>
                </a:extLst>
              </a:tr>
              <a:tr h="761350">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Sự kiện</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3"/>
                  </a:ext>
                </a:extLst>
              </a:tr>
              <a:tr h="761350">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Ý nghĩa</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4"/>
                  </a:ext>
                </a:extLst>
              </a:tr>
            </a:tbl>
          </a:graphicData>
        </a:graphic>
      </p:graphicFrame>
      <p:sp>
        <p:nvSpPr>
          <p:cNvPr id="1620" name="Google Shape;1620;p25"/>
          <p:cNvSpPr txBox="1"/>
          <p:nvPr/>
        </p:nvSpPr>
        <p:spPr>
          <a:xfrm>
            <a:off x="1203238" y="441486"/>
            <a:ext cx="16017962"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3200" b="1">
                <a:solidFill>
                  <a:schemeClr val="dk1"/>
                </a:solidFill>
                <a:latin typeface="Times New Roman"/>
                <a:ea typeface="Times New Roman"/>
                <a:cs typeface="Times New Roman"/>
                <a:sym typeface="Times New Roman"/>
              </a:rPr>
              <a:t>Đọc thông tin, quan sát các hình ảnh trong bài để hoàn thành bảng hệ thống theo mẫu sau:</a:t>
            </a:r>
            <a:endParaRPr sz="2800" b="1">
              <a:solidFill>
                <a:schemeClr val="dk1"/>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624"/>
        <p:cNvGrpSpPr/>
        <p:nvPr/>
      </p:nvGrpSpPr>
      <p:grpSpPr>
        <a:xfrm>
          <a:off x="0" y="0"/>
          <a:ext cx="0" cy="0"/>
          <a:chOff x="0" y="0"/>
          <a:chExt cx="0" cy="0"/>
        </a:xfrm>
      </p:grpSpPr>
      <p:sp>
        <p:nvSpPr>
          <p:cNvPr id="1625" name="Google Shape;1625;p26"/>
          <p:cNvSpPr/>
          <p:nvPr/>
        </p:nvSpPr>
        <p:spPr>
          <a:xfrm>
            <a:off x="-2091680" y="1822561"/>
            <a:ext cx="5414911" cy="3061886"/>
          </a:xfrm>
          <a:custGeom>
            <a:avLst/>
            <a:gdLst/>
            <a:ahLst/>
            <a:cxnLst/>
            <a:rect l="l" t="t" r="r" b="b"/>
            <a:pathLst>
              <a:path w="5414911" h="3061886" extrusionOk="0">
                <a:moveTo>
                  <a:pt x="0" y="0"/>
                </a:moveTo>
                <a:lnTo>
                  <a:pt x="5414911" y="0"/>
                </a:lnTo>
                <a:lnTo>
                  <a:pt x="5414911" y="3061886"/>
                </a:lnTo>
                <a:lnTo>
                  <a:pt x="0" y="30618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6" name="Google Shape;1626;p26"/>
          <p:cNvSpPr/>
          <p:nvPr/>
        </p:nvSpPr>
        <p:spPr>
          <a:xfrm>
            <a:off x="-731976" y="2124350"/>
            <a:ext cx="3204399" cy="1951770"/>
          </a:xfrm>
          <a:custGeom>
            <a:avLst/>
            <a:gdLst/>
            <a:ahLst/>
            <a:cxnLst/>
            <a:rect l="l" t="t" r="r" b="b"/>
            <a:pathLst>
              <a:path w="3204399" h="1951770" extrusionOk="0">
                <a:moveTo>
                  <a:pt x="0" y="0"/>
                </a:moveTo>
                <a:lnTo>
                  <a:pt x="3204399" y="0"/>
                </a:lnTo>
                <a:lnTo>
                  <a:pt x="3204399" y="1951770"/>
                </a:lnTo>
                <a:lnTo>
                  <a:pt x="0" y="195177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7" name="Google Shape;1627;p26"/>
          <p:cNvSpPr/>
          <p:nvPr/>
        </p:nvSpPr>
        <p:spPr>
          <a:xfrm>
            <a:off x="14551845" y="0"/>
            <a:ext cx="5414911" cy="3061886"/>
          </a:xfrm>
          <a:custGeom>
            <a:avLst/>
            <a:gdLst/>
            <a:ahLst/>
            <a:cxnLst/>
            <a:rect l="l" t="t" r="r" b="b"/>
            <a:pathLst>
              <a:path w="5414911" h="3061886" extrusionOk="0">
                <a:moveTo>
                  <a:pt x="0" y="0"/>
                </a:moveTo>
                <a:lnTo>
                  <a:pt x="5414910" y="0"/>
                </a:lnTo>
                <a:lnTo>
                  <a:pt x="5414910" y="3061886"/>
                </a:lnTo>
                <a:lnTo>
                  <a:pt x="0" y="30618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8" name="Google Shape;1628;p26"/>
          <p:cNvSpPr/>
          <p:nvPr/>
        </p:nvSpPr>
        <p:spPr>
          <a:xfrm>
            <a:off x="15824481" y="285725"/>
            <a:ext cx="3204399" cy="1951770"/>
          </a:xfrm>
          <a:custGeom>
            <a:avLst/>
            <a:gdLst/>
            <a:ahLst/>
            <a:cxnLst/>
            <a:rect l="l" t="t" r="r" b="b"/>
            <a:pathLst>
              <a:path w="3204399" h="1951770" extrusionOk="0">
                <a:moveTo>
                  <a:pt x="0" y="0"/>
                </a:moveTo>
                <a:lnTo>
                  <a:pt x="3204399" y="0"/>
                </a:lnTo>
                <a:lnTo>
                  <a:pt x="3204399" y="1951771"/>
                </a:lnTo>
                <a:lnTo>
                  <a:pt x="0" y="19517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aphicFrame>
        <p:nvGraphicFramePr>
          <p:cNvPr id="1629" name="Google Shape;1629;p26"/>
          <p:cNvGraphicFramePr/>
          <p:nvPr/>
        </p:nvGraphicFramePr>
        <p:xfrm>
          <a:off x="174538" y="302979"/>
          <a:ext cx="17526000" cy="9509760"/>
        </p:xfrm>
        <a:graphic>
          <a:graphicData uri="http://schemas.openxmlformats.org/drawingml/2006/table">
            <a:tbl>
              <a:tblPr firstRow="1" firstCol="1" bandRow="1">
                <a:noFill/>
                <a:tableStyleId>{129D00FC-9C0E-456D-875C-9AE09C548C0C}</a:tableStyleId>
              </a:tblPr>
              <a:tblGrid>
                <a:gridCol w="2015025">
                  <a:extLst>
                    <a:ext uri="{9D8B030D-6E8A-4147-A177-3AD203B41FA5}">
                      <a16:colId xmlns:a16="http://schemas.microsoft.com/office/drawing/2014/main" val="20000"/>
                    </a:ext>
                  </a:extLst>
                </a:gridCol>
                <a:gridCol w="8434975">
                  <a:extLst>
                    <a:ext uri="{9D8B030D-6E8A-4147-A177-3AD203B41FA5}">
                      <a16:colId xmlns:a16="http://schemas.microsoft.com/office/drawing/2014/main" val="20001"/>
                    </a:ext>
                  </a:extLst>
                </a:gridCol>
                <a:gridCol w="7076000">
                  <a:extLst>
                    <a:ext uri="{9D8B030D-6E8A-4147-A177-3AD203B41FA5}">
                      <a16:colId xmlns:a16="http://schemas.microsoft.com/office/drawing/2014/main" val="20002"/>
                    </a:ext>
                  </a:extLst>
                </a:gridCol>
              </a:tblGrid>
              <a:tr h="316175">
                <a:tc>
                  <a:txBody>
                    <a:bodyPr/>
                    <a:lstStyle/>
                    <a:p>
                      <a:pPr marL="0" marR="0" lvl="0" indent="0" algn="ctr" rtl="0">
                        <a:lnSpc>
                          <a:spcPct val="150000"/>
                        </a:lnSpc>
                        <a:spcBef>
                          <a:spcPts val="0"/>
                        </a:spcBef>
                        <a:spcAft>
                          <a:spcPts val="0"/>
                        </a:spcAft>
                        <a:buNone/>
                      </a:pPr>
                      <a:r>
                        <a:rPr lang="fr-FR" sz="3200">
                          <a:latin typeface="Times New Roman"/>
                          <a:ea typeface="Times New Roman"/>
                          <a:cs typeface="Times New Roman"/>
                          <a:sym typeface="Times New Roman"/>
                        </a:rPr>
                        <a:t>Nội dung</a:t>
                      </a:r>
                      <a:endParaRPr sz="2800">
                        <a:latin typeface="Times New Roman"/>
                        <a:ea typeface="Times New Roman"/>
                        <a:cs typeface="Times New Roman"/>
                        <a:sym typeface="Times New Roman"/>
                      </a:endParaRPr>
                    </a:p>
                  </a:txBody>
                  <a:tcPr marL="29925" marR="29925" marT="0" marB="0"/>
                </a:tc>
                <a:tc>
                  <a:txBody>
                    <a:bodyPr/>
                    <a:lstStyle/>
                    <a:p>
                      <a:pPr marL="0" marR="0" lvl="0" indent="0" algn="ctr" rtl="0">
                        <a:lnSpc>
                          <a:spcPct val="150000"/>
                        </a:lnSpc>
                        <a:spcBef>
                          <a:spcPts val="0"/>
                        </a:spcBef>
                        <a:spcAft>
                          <a:spcPts val="0"/>
                        </a:spcAft>
                        <a:buNone/>
                      </a:pPr>
                      <a:r>
                        <a:rPr lang="fr-FR" sz="3200">
                          <a:latin typeface="Times New Roman"/>
                          <a:ea typeface="Times New Roman"/>
                          <a:cs typeface="Times New Roman"/>
                          <a:sym typeface="Times New Roman"/>
                        </a:rPr>
                        <a:t>Cuộc đấu tranh bảo vệ biên giới năm 1979</a:t>
                      </a:r>
                      <a:endParaRPr sz="2800">
                        <a:latin typeface="Times New Roman"/>
                        <a:ea typeface="Times New Roman"/>
                        <a:cs typeface="Times New Roman"/>
                        <a:sym typeface="Times New Roman"/>
                      </a:endParaRPr>
                    </a:p>
                  </a:txBody>
                  <a:tcPr marL="29925" marR="29925" marT="0" marB="0"/>
                </a:tc>
                <a:tc>
                  <a:txBody>
                    <a:bodyPr/>
                    <a:lstStyle/>
                    <a:p>
                      <a:pPr marL="0" marR="0" lvl="0" indent="0" algn="ctr" rtl="0">
                        <a:lnSpc>
                          <a:spcPct val="150000"/>
                        </a:lnSpc>
                        <a:spcBef>
                          <a:spcPts val="0"/>
                        </a:spcBef>
                        <a:spcAft>
                          <a:spcPts val="0"/>
                        </a:spcAft>
                        <a:buNone/>
                      </a:pPr>
                      <a:r>
                        <a:rPr lang="fr-FR" sz="3200">
                          <a:latin typeface="Times New Roman"/>
                          <a:ea typeface="Times New Roman"/>
                          <a:cs typeface="Times New Roman"/>
                          <a:sym typeface="Times New Roman"/>
                        </a:rPr>
                        <a:t>Công cuộc đổi mới, công nghiệp hoá và hiện đại hoá</a:t>
                      </a:r>
                      <a:endParaRPr sz="2800">
                        <a:latin typeface="Times New Roman"/>
                        <a:ea typeface="Times New Roman"/>
                        <a:cs typeface="Times New Roman"/>
                        <a:sym typeface="Times New Roman"/>
                      </a:endParaRPr>
                    </a:p>
                  </a:txBody>
                  <a:tcPr marL="29925" marR="29925" marT="0" marB="0"/>
                </a:tc>
                <a:extLst>
                  <a:ext uri="{0D108BD9-81ED-4DB2-BD59-A6C34878D82A}">
                    <a16:rowId xmlns:a16="http://schemas.microsoft.com/office/drawing/2014/main" val="10000"/>
                  </a:ext>
                </a:extLst>
              </a:tr>
              <a:tr h="1325075">
                <a:tc>
                  <a:txBody>
                    <a:bodyPr/>
                    <a:lstStyle/>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Hoàn cảnh</a:t>
                      </a:r>
                      <a:endParaRPr sz="28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 Đầu năm 1978, một số phần tử phản động thù địch dựng lên sự kiện “nạn kiều” dụ dỗ cưỡng</a:t>
                      </a:r>
                      <a:endParaRPr sz="2800">
                        <a:latin typeface="Times New Roman"/>
                        <a:ea typeface="Times New Roman"/>
                        <a:cs typeface="Times New Roman"/>
                        <a:sym typeface="Times New Roman"/>
                      </a:endParaRPr>
                    </a:p>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ép người Hoa rời bỏ Việt Nam. Khi số người Hoa ở Việt Nam về Trung Quốc ngày một nhiều,</a:t>
                      </a:r>
                      <a:endParaRPr sz="2800">
                        <a:latin typeface="Times New Roman"/>
                        <a:ea typeface="Times New Roman"/>
                        <a:cs typeface="Times New Roman"/>
                        <a:sym typeface="Times New Roman"/>
                      </a:endParaRPr>
                    </a:p>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tháng 8-1978, phía Trung Quốc đơn phương đóng cửa biên giới.</a:t>
                      </a:r>
                      <a:endParaRPr sz="28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 Đất nước hoàn toàn giải phóng và thực hiện chủ trương đổi mới của Đảng qua các Đại hội VI (1986), Đại hội VII (1991), Đại hội VIII (1996), Đại hội IX (2021)</a:t>
                      </a:r>
                      <a:endParaRPr sz="2800">
                        <a:latin typeface="Times New Roman"/>
                        <a:ea typeface="Times New Roman"/>
                        <a:cs typeface="Times New Roman"/>
                        <a:sym typeface="Times New Roman"/>
                      </a:endParaRPr>
                    </a:p>
                  </a:txBody>
                  <a:tcPr marL="29925" marR="29925" marT="0" marB="0"/>
                </a:tc>
                <a:extLst>
                  <a:ext uri="{0D108BD9-81ED-4DB2-BD59-A6C34878D82A}">
                    <a16:rowId xmlns:a16="http://schemas.microsoft.com/office/drawing/2014/main" val="10001"/>
                  </a:ext>
                </a:extLst>
              </a:tr>
              <a:tr h="988775">
                <a:tc>
                  <a:txBody>
                    <a:bodyPr/>
                    <a:lstStyle/>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Chủ trương</a:t>
                      </a:r>
                      <a:endParaRPr sz="28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 Ngày 26/8/1978 Ban Chấp hành Đảng bộ tỉnh Quảng Ninh ra Nghị quyết số 12 NQ/TU về “Chương trình hành động trong tình hình và nhiệm vụ mới” nêu rõ về việc phát triển kinh tế và đảm bảo an ninh, quốc phòng.</a:t>
                      </a:r>
                      <a:endParaRPr sz="28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 Đại hội của Đảng bộ tỉnh Quảng Ninh VIII (1986), Đại hội IX (1991), Đại hội X (1996), Đại hội XI (2001)</a:t>
                      </a:r>
                      <a:endParaRPr sz="2800">
                        <a:latin typeface="Times New Roman"/>
                        <a:ea typeface="Times New Roman"/>
                        <a:cs typeface="Times New Roman"/>
                        <a:sym typeface="Times New Roman"/>
                      </a:endParaRPr>
                    </a:p>
                  </a:txBody>
                  <a:tcPr marL="29925" marR="29925" marT="0" marB="0"/>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27"/>
          <p:cNvSpPr/>
          <p:nvPr/>
        </p:nvSpPr>
        <p:spPr>
          <a:xfrm>
            <a:off x="-2091680" y="1822561"/>
            <a:ext cx="5414911" cy="3061886"/>
          </a:xfrm>
          <a:custGeom>
            <a:avLst/>
            <a:gdLst/>
            <a:ahLst/>
            <a:cxnLst/>
            <a:rect l="l" t="t" r="r" b="b"/>
            <a:pathLst>
              <a:path w="5414911" h="3061886" extrusionOk="0">
                <a:moveTo>
                  <a:pt x="0" y="0"/>
                </a:moveTo>
                <a:lnTo>
                  <a:pt x="5414911" y="0"/>
                </a:lnTo>
                <a:lnTo>
                  <a:pt x="5414911" y="3061886"/>
                </a:lnTo>
                <a:lnTo>
                  <a:pt x="0" y="30618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35" name="Google Shape;1635;p27"/>
          <p:cNvSpPr/>
          <p:nvPr/>
        </p:nvSpPr>
        <p:spPr>
          <a:xfrm>
            <a:off x="-731976" y="2124350"/>
            <a:ext cx="3204399" cy="1951770"/>
          </a:xfrm>
          <a:custGeom>
            <a:avLst/>
            <a:gdLst/>
            <a:ahLst/>
            <a:cxnLst/>
            <a:rect l="l" t="t" r="r" b="b"/>
            <a:pathLst>
              <a:path w="3204399" h="1951770" extrusionOk="0">
                <a:moveTo>
                  <a:pt x="0" y="0"/>
                </a:moveTo>
                <a:lnTo>
                  <a:pt x="3204399" y="0"/>
                </a:lnTo>
                <a:lnTo>
                  <a:pt x="3204399" y="1951770"/>
                </a:lnTo>
                <a:lnTo>
                  <a:pt x="0" y="195177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36" name="Google Shape;1636;p27"/>
          <p:cNvSpPr/>
          <p:nvPr/>
        </p:nvSpPr>
        <p:spPr>
          <a:xfrm>
            <a:off x="14551845" y="0"/>
            <a:ext cx="5414911" cy="3061886"/>
          </a:xfrm>
          <a:custGeom>
            <a:avLst/>
            <a:gdLst/>
            <a:ahLst/>
            <a:cxnLst/>
            <a:rect l="l" t="t" r="r" b="b"/>
            <a:pathLst>
              <a:path w="5414911" h="3061886" extrusionOk="0">
                <a:moveTo>
                  <a:pt x="0" y="0"/>
                </a:moveTo>
                <a:lnTo>
                  <a:pt x="5414910" y="0"/>
                </a:lnTo>
                <a:lnTo>
                  <a:pt x="5414910" y="3061886"/>
                </a:lnTo>
                <a:lnTo>
                  <a:pt x="0" y="30618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37" name="Google Shape;1637;p27"/>
          <p:cNvSpPr/>
          <p:nvPr/>
        </p:nvSpPr>
        <p:spPr>
          <a:xfrm>
            <a:off x="15824481" y="285725"/>
            <a:ext cx="3204399" cy="1951770"/>
          </a:xfrm>
          <a:custGeom>
            <a:avLst/>
            <a:gdLst/>
            <a:ahLst/>
            <a:cxnLst/>
            <a:rect l="l" t="t" r="r" b="b"/>
            <a:pathLst>
              <a:path w="3204399" h="1951770" extrusionOk="0">
                <a:moveTo>
                  <a:pt x="0" y="0"/>
                </a:moveTo>
                <a:lnTo>
                  <a:pt x="3204399" y="0"/>
                </a:lnTo>
                <a:lnTo>
                  <a:pt x="3204399" y="1951771"/>
                </a:lnTo>
                <a:lnTo>
                  <a:pt x="0" y="19517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aphicFrame>
        <p:nvGraphicFramePr>
          <p:cNvPr id="1638" name="Google Shape;1638;p27"/>
          <p:cNvGraphicFramePr/>
          <p:nvPr/>
        </p:nvGraphicFramePr>
        <p:xfrm>
          <a:off x="381000" y="445579"/>
          <a:ext cx="3000000" cy="3000000"/>
        </p:xfrm>
        <a:graphic>
          <a:graphicData uri="http://schemas.openxmlformats.org/drawingml/2006/table">
            <a:tbl>
              <a:tblPr firstRow="1" firstCol="1" bandRow="1">
                <a:noFill/>
                <a:tableStyleId>{129D00FC-9C0E-456D-875C-9AE09C548C0C}</a:tableStyleId>
              </a:tblPr>
              <a:tblGrid>
                <a:gridCol w="2006250">
                  <a:extLst>
                    <a:ext uri="{9D8B030D-6E8A-4147-A177-3AD203B41FA5}">
                      <a16:colId xmlns:a16="http://schemas.microsoft.com/office/drawing/2014/main" val="20000"/>
                    </a:ext>
                  </a:extLst>
                </a:gridCol>
                <a:gridCol w="8398300">
                  <a:extLst>
                    <a:ext uri="{9D8B030D-6E8A-4147-A177-3AD203B41FA5}">
                      <a16:colId xmlns:a16="http://schemas.microsoft.com/office/drawing/2014/main" val="20001"/>
                    </a:ext>
                  </a:extLst>
                </a:gridCol>
                <a:gridCol w="7045250">
                  <a:extLst>
                    <a:ext uri="{9D8B030D-6E8A-4147-A177-3AD203B41FA5}">
                      <a16:colId xmlns:a16="http://schemas.microsoft.com/office/drawing/2014/main" val="20002"/>
                    </a:ext>
                  </a:extLst>
                </a:gridCol>
              </a:tblGrid>
              <a:tr h="262650">
                <a:tc>
                  <a:txBody>
                    <a:bodyPr/>
                    <a:lstStyle/>
                    <a:p>
                      <a:pPr marL="0" marR="0" lvl="0" indent="0" algn="ctr" rtl="0">
                        <a:lnSpc>
                          <a:spcPct val="100000"/>
                        </a:lnSpc>
                        <a:spcBef>
                          <a:spcPts val="0"/>
                        </a:spcBef>
                        <a:spcAft>
                          <a:spcPts val="0"/>
                        </a:spcAft>
                        <a:buNone/>
                      </a:pPr>
                      <a:r>
                        <a:rPr lang="fr-FR" sz="3600">
                          <a:latin typeface="Times New Roman"/>
                          <a:ea typeface="Times New Roman"/>
                          <a:cs typeface="Times New Roman"/>
                          <a:sym typeface="Times New Roman"/>
                        </a:rPr>
                        <a:t>Nội dung</a:t>
                      </a:r>
                      <a:endParaRPr sz="3200">
                        <a:latin typeface="Times New Roman"/>
                        <a:ea typeface="Times New Roman"/>
                        <a:cs typeface="Times New Roman"/>
                        <a:sym typeface="Times New Roman"/>
                      </a:endParaRPr>
                    </a:p>
                  </a:txBody>
                  <a:tcPr marL="29925" marR="29925" marT="0" marB="0"/>
                </a:tc>
                <a:tc>
                  <a:txBody>
                    <a:bodyPr/>
                    <a:lstStyle/>
                    <a:p>
                      <a:pPr marL="0" marR="0" lvl="0" indent="0" algn="ctr" rtl="0">
                        <a:lnSpc>
                          <a:spcPct val="100000"/>
                        </a:lnSpc>
                        <a:spcBef>
                          <a:spcPts val="0"/>
                        </a:spcBef>
                        <a:spcAft>
                          <a:spcPts val="0"/>
                        </a:spcAft>
                        <a:buNone/>
                      </a:pPr>
                      <a:r>
                        <a:rPr lang="fr-FR" sz="3600">
                          <a:latin typeface="Times New Roman"/>
                          <a:ea typeface="Times New Roman"/>
                          <a:cs typeface="Times New Roman"/>
                          <a:sym typeface="Times New Roman"/>
                        </a:rPr>
                        <a:t>Cuộc đấu tranh bảo vệ biên giới năm 1979</a:t>
                      </a:r>
                      <a:endParaRPr sz="3200">
                        <a:latin typeface="Times New Roman"/>
                        <a:ea typeface="Times New Roman"/>
                        <a:cs typeface="Times New Roman"/>
                        <a:sym typeface="Times New Roman"/>
                      </a:endParaRPr>
                    </a:p>
                  </a:txBody>
                  <a:tcPr marL="29925" marR="29925" marT="0" marB="0"/>
                </a:tc>
                <a:tc>
                  <a:txBody>
                    <a:bodyPr/>
                    <a:lstStyle/>
                    <a:p>
                      <a:pPr marL="0" marR="0" lvl="0" indent="0" algn="ctr" rtl="0">
                        <a:lnSpc>
                          <a:spcPct val="100000"/>
                        </a:lnSpc>
                        <a:spcBef>
                          <a:spcPts val="0"/>
                        </a:spcBef>
                        <a:spcAft>
                          <a:spcPts val="0"/>
                        </a:spcAft>
                        <a:buNone/>
                      </a:pPr>
                      <a:r>
                        <a:rPr lang="fr-FR" sz="3600">
                          <a:latin typeface="Times New Roman"/>
                          <a:ea typeface="Times New Roman"/>
                          <a:cs typeface="Times New Roman"/>
                          <a:sym typeface="Times New Roman"/>
                        </a:rPr>
                        <a:t>Công cuộc đổi mới, công nghiệp hoá và hiện đại hoá</a:t>
                      </a:r>
                      <a:endParaRPr sz="3200">
                        <a:latin typeface="Times New Roman"/>
                        <a:ea typeface="Times New Roman"/>
                        <a:cs typeface="Times New Roman"/>
                        <a:sym typeface="Times New Roman"/>
                      </a:endParaRPr>
                    </a:p>
                  </a:txBody>
                  <a:tcPr marL="29925" marR="29925" marT="0" marB="0"/>
                </a:tc>
                <a:extLst>
                  <a:ext uri="{0D108BD9-81ED-4DB2-BD59-A6C34878D82A}">
                    <a16:rowId xmlns:a16="http://schemas.microsoft.com/office/drawing/2014/main" val="10000"/>
                  </a:ext>
                </a:extLst>
              </a:tr>
              <a:tr h="1240425">
                <a:tc>
                  <a:txBody>
                    <a:bodyPr/>
                    <a:lstStyle/>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Sự kiện</a:t>
                      </a:r>
                      <a:endParaRPr sz="32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 Từ ngày 17-2 đến đầu tháng 3-1979, cuộc chiến đấu ngoan cường của các lực lượng công an vũ trang bộ đội địa phương, tự vệ Lâm trường Bình Liêu và dân quân du kích đã chống trả quyết liệt quân Trung Quốc.</a:t>
                      </a:r>
                      <a:endParaRPr sz="3200">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 Quân Trung Quốc phải rút quân khỏi biên giới nước ta từ ngày 5-3 và rút hết quân ngày 18-3-1979.</a:t>
                      </a:r>
                      <a:endParaRPr sz="32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 Thời kì đổi mới (1986-1995)</a:t>
                      </a:r>
                      <a:endParaRPr sz="3200">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 Những thành tựu tiêu biểu về kinh tế, văn hoá xã hội, an ninh quốc phòng và đối ngoại thời kì tiếp tục đổi mới, đẩy mạnh sự nghiệp công nghiệp hoá, hiện đại hoá từ 1995 đến nay</a:t>
                      </a:r>
                      <a:endParaRPr sz="3200">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29925" marR="29925" marT="0" marB="0"/>
                </a:tc>
                <a:extLst>
                  <a:ext uri="{0D108BD9-81ED-4DB2-BD59-A6C34878D82A}">
                    <a16:rowId xmlns:a16="http://schemas.microsoft.com/office/drawing/2014/main" val="10001"/>
                  </a:ext>
                </a:extLst>
              </a:tr>
              <a:tr h="1100750">
                <a:tc>
                  <a:txBody>
                    <a:bodyPr/>
                    <a:lstStyle/>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Ý nghĩa</a:t>
                      </a:r>
                      <a:endParaRPr sz="32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Thắng lợi của quân tỉnh Quảng Ninh năm 1979 làm thất bại âm mưu xâm lược của quân Trung Quốc, góp phần cùng nhân dân các tỉnh biên giới phía Bắc bảo vệ vững chắc lãnh thổ Tổ quốc, đưa đất nước tiếp tục bước vào thời kì xây dựng chủ nghĩa xã hội.</a:t>
                      </a:r>
                      <a:endParaRPr sz="32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Kinh tế - xã hội phát triển, đời sống nhân được nâng cao, đạt được nhiều thành tựu quan trọng. Từ đó, góp phần đưa tỉnh trở thành một trong những địa phương mở cửa và đẩy mạnh quá trình hội nhập kinh tế quốc tế.</a:t>
                      </a:r>
                      <a:endParaRPr sz="3200">
                        <a:latin typeface="Times New Roman"/>
                        <a:ea typeface="Times New Roman"/>
                        <a:cs typeface="Times New Roman"/>
                        <a:sym typeface="Times New Roman"/>
                      </a:endParaRPr>
                    </a:p>
                  </a:txBody>
                  <a:tcPr marL="29925" marR="29925" marT="0" marB="0"/>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pic>
        <p:nvPicPr>
          <p:cNvPr id="1643" name="Google Shape;1643;p28"/>
          <p:cNvPicPr preferRelativeResize="0"/>
          <p:nvPr/>
        </p:nvPicPr>
        <p:blipFill rotWithShape="1">
          <a:blip r:embed="rId3">
            <a:alphaModFix/>
          </a:blip>
          <a:srcRect l="15417" t="23774" r="29165" b="21182"/>
          <a:stretch/>
        </p:blipFill>
        <p:spPr>
          <a:xfrm>
            <a:off x="807245" y="381000"/>
            <a:ext cx="17480756" cy="10041732"/>
          </a:xfrm>
          <a:prstGeom prst="rect">
            <a:avLst/>
          </a:prstGeom>
          <a:noFill/>
          <a:ln>
            <a:noFill/>
          </a:ln>
        </p:spPr>
      </p:pic>
      <p:sp>
        <p:nvSpPr>
          <p:cNvPr id="1644" name="Google Shape;1644;p28"/>
          <p:cNvSpPr txBox="1"/>
          <p:nvPr/>
        </p:nvSpPr>
        <p:spPr>
          <a:xfrm>
            <a:off x="2295525" y="1461409"/>
            <a:ext cx="13696950" cy="1661446"/>
          </a:xfrm>
          <a:prstGeom prst="rect">
            <a:avLst/>
          </a:prstGeom>
          <a:noFill/>
          <a:ln>
            <a:noFill/>
          </a:ln>
        </p:spPr>
        <p:txBody>
          <a:bodyPr spcFirstLastPara="1" wrap="square" lIns="136600" tIns="68300" rIns="136600" bIns="68300" anchor="t" anchorCtr="0">
            <a:spAutoFit/>
          </a:bodyPr>
          <a:lstStyle/>
          <a:p>
            <a:pPr marL="0" marR="0" lvl="0" indent="0" algn="ctr" rtl="0">
              <a:spcBef>
                <a:spcPts val="0"/>
              </a:spcBef>
              <a:spcAft>
                <a:spcPts val="0"/>
              </a:spcAft>
              <a:buClr>
                <a:srgbClr val="FF0066"/>
              </a:buClr>
              <a:buSzPts val="9900"/>
              <a:buFont typeface="Times New Roman"/>
              <a:buNone/>
            </a:pPr>
            <a:r>
              <a:rPr lang="fr-FR" sz="9900" b="1">
                <a:solidFill>
                  <a:srgbClr val="FF0066"/>
                </a:solidFill>
                <a:latin typeface="Times New Roman"/>
                <a:ea typeface="Times New Roman"/>
                <a:cs typeface="Times New Roman"/>
                <a:sym typeface="Times New Roman"/>
              </a:rPr>
              <a:t>VẬN DỤNG</a:t>
            </a:r>
            <a:endParaRPr sz="6600" b="1">
              <a:solidFill>
                <a:srgbClr val="FF0066"/>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4"/>
                                        </p:tgtEl>
                                        <p:attrNameLst>
                                          <p:attrName>style.visibility</p:attrName>
                                        </p:attrNameLst>
                                      </p:cBhvr>
                                      <p:to>
                                        <p:strVal val="visible"/>
                                      </p:to>
                                    </p:set>
                                    <p:animEffect transition="in" filter="fade">
                                      <p:cBhvr>
                                        <p:cTn id="7" dur="114"/>
                                        <p:tgtEl>
                                          <p:spTgt spid="1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pic>
        <p:nvPicPr>
          <p:cNvPr id="1650" name="Google Shape;1650;p29" descr="A picture containing toy, doll, vector graphics, several&#10;&#10;Description automatically generated"/>
          <p:cNvPicPr preferRelativeResize="0"/>
          <p:nvPr/>
        </p:nvPicPr>
        <p:blipFill rotWithShape="1">
          <a:blip r:embed="rId3">
            <a:alphaModFix/>
          </a:blip>
          <a:srcRect l="56888" t="283" r="11299" b="72743"/>
          <a:stretch/>
        </p:blipFill>
        <p:spPr>
          <a:xfrm>
            <a:off x="11737571" y="-416284"/>
            <a:ext cx="2725590" cy="3089784"/>
          </a:xfrm>
          <a:prstGeom prst="rect">
            <a:avLst/>
          </a:prstGeom>
          <a:noFill/>
          <a:ln>
            <a:noFill/>
          </a:ln>
        </p:spPr>
      </p:pic>
      <p:grpSp>
        <p:nvGrpSpPr>
          <p:cNvPr id="1651" name="Google Shape;1651;p29"/>
          <p:cNvGrpSpPr/>
          <p:nvPr/>
        </p:nvGrpSpPr>
        <p:grpSpPr>
          <a:xfrm>
            <a:off x="217250" y="2402426"/>
            <a:ext cx="17443144" cy="7518233"/>
            <a:chOff x="3502393" y="1156280"/>
            <a:chExt cx="6345038" cy="3574664"/>
          </a:xfrm>
        </p:grpSpPr>
        <p:sp>
          <p:nvSpPr>
            <p:cNvPr id="1652" name="Google Shape;1652;p29"/>
            <p:cNvSpPr/>
            <p:nvPr/>
          </p:nvSpPr>
          <p:spPr>
            <a:xfrm>
              <a:off x="4913119" y="2583065"/>
              <a:ext cx="627640" cy="254656"/>
            </a:xfrm>
            <a:custGeom>
              <a:avLst/>
              <a:gdLst/>
              <a:ahLst/>
              <a:cxnLst/>
              <a:rect l="l" t="t" r="r" b="b"/>
              <a:pathLst>
                <a:path w="20575" h="8348" extrusionOk="0">
                  <a:moveTo>
                    <a:pt x="1" y="1"/>
                  </a:moveTo>
                  <a:lnTo>
                    <a:pt x="1" y="8347"/>
                  </a:lnTo>
                  <a:lnTo>
                    <a:pt x="16598" y="1608"/>
                  </a:lnTo>
                  <a:lnTo>
                    <a:pt x="20575" y="1"/>
                  </a:lnTo>
                  <a:close/>
                </a:path>
              </a:pathLst>
            </a:custGeom>
            <a:solidFill>
              <a:srgbClr val="5EB2FC"/>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3" name="Google Shape;1653;p29"/>
            <p:cNvSpPr/>
            <p:nvPr/>
          </p:nvSpPr>
          <p:spPr>
            <a:xfrm>
              <a:off x="3502393" y="1156280"/>
              <a:ext cx="6345038" cy="3574664"/>
            </a:xfrm>
            <a:custGeom>
              <a:avLst/>
              <a:gdLst/>
              <a:ahLst/>
              <a:cxnLst/>
              <a:rect l="l" t="t" r="r" b="b"/>
              <a:pathLst>
                <a:path w="62330" h="32969" extrusionOk="0">
                  <a:moveTo>
                    <a:pt x="0" y="1"/>
                  </a:moveTo>
                  <a:lnTo>
                    <a:pt x="0" y="29159"/>
                  </a:lnTo>
                  <a:cubicBezTo>
                    <a:pt x="0" y="31254"/>
                    <a:pt x="1703" y="32969"/>
                    <a:pt x="3810" y="32969"/>
                  </a:cubicBezTo>
                  <a:lnTo>
                    <a:pt x="62330" y="32969"/>
                  </a:lnTo>
                  <a:lnTo>
                    <a:pt x="62330" y="3811"/>
                  </a:lnTo>
                  <a:cubicBezTo>
                    <a:pt x="62330" y="1715"/>
                    <a:pt x="60627" y="1"/>
                    <a:pt x="58532" y="1"/>
                  </a:cubicBezTo>
                  <a:close/>
                </a:path>
              </a:pathLst>
            </a:custGeom>
            <a:solidFill>
              <a:srgbClr val="FFF2CC"/>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4" name="Google Shape;1654;p29"/>
            <p:cNvSpPr/>
            <p:nvPr/>
          </p:nvSpPr>
          <p:spPr>
            <a:xfrm>
              <a:off x="5494383" y="3663427"/>
              <a:ext cx="627640" cy="49083"/>
            </a:xfrm>
            <a:custGeom>
              <a:avLst/>
              <a:gdLst/>
              <a:ahLst/>
              <a:cxnLst/>
              <a:rect l="l" t="t" r="r" b="b"/>
              <a:pathLst>
                <a:path w="20575" h="1609" extrusionOk="0">
                  <a:moveTo>
                    <a:pt x="1" y="1"/>
                  </a:moveTo>
                  <a:lnTo>
                    <a:pt x="1" y="1608"/>
                  </a:lnTo>
                  <a:lnTo>
                    <a:pt x="20575" y="1"/>
                  </a:lnTo>
                  <a:close/>
                </a:path>
              </a:pathLst>
            </a:custGeom>
            <a:solidFill>
              <a:srgbClr val="4685BC"/>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5" name="Google Shape;1655;p29"/>
            <p:cNvSpPr/>
            <p:nvPr/>
          </p:nvSpPr>
          <p:spPr>
            <a:xfrm>
              <a:off x="3639456" y="1577438"/>
              <a:ext cx="787456" cy="416607"/>
            </a:xfrm>
            <a:custGeom>
              <a:avLst/>
              <a:gdLst/>
              <a:ahLst/>
              <a:cxnLst/>
              <a:rect l="l" t="t" r="r" b="b"/>
              <a:pathLst>
                <a:path w="25814" h="13657" extrusionOk="0">
                  <a:moveTo>
                    <a:pt x="0" y="1"/>
                  </a:moveTo>
                  <a:lnTo>
                    <a:pt x="0" y="6227"/>
                  </a:lnTo>
                  <a:cubicBezTo>
                    <a:pt x="643" y="7478"/>
                    <a:pt x="1477" y="8633"/>
                    <a:pt x="2513" y="9656"/>
                  </a:cubicBezTo>
                  <a:cubicBezTo>
                    <a:pt x="5084" y="12240"/>
                    <a:pt x="8513" y="13657"/>
                    <a:pt x="12157" y="13657"/>
                  </a:cubicBezTo>
                  <a:cubicBezTo>
                    <a:pt x="15800" y="13657"/>
                    <a:pt x="19241" y="12240"/>
                    <a:pt x="21813" y="9656"/>
                  </a:cubicBezTo>
                  <a:cubicBezTo>
                    <a:pt x="24396" y="7085"/>
                    <a:pt x="25813" y="3644"/>
                    <a:pt x="25813" y="1"/>
                  </a:cubicBezTo>
                  <a:close/>
                </a:path>
              </a:pathLst>
            </a:custGeom>
            <a:solidFill>
              <a:srgbClr val="000000">
                <a:alpha val="32941"/>
              </a:srgbClr>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6" name="Google Shape;1656;p29"/>
            <p:cNvSpPr/>
            <p:nvPr/>
          </p:nvSpPr>
          <p:spPr>
            <a:xfrm>
              <a:off x="3603127" y="1206550"/>
              <a:ext cx="787456"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7" name="Google Shape;1657;p29"/>
            <p:cNvSpPr/>
            <p:nvPr/>
          </p:nvSpPr>
          <p:spPr>
            <a:xfrm>
              <a:off x="3653883" y="1246647"/>
              <a:ext cx="665784"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137125" tIns="137125" rIns="137125" bIns="137125" anchor="ctr" anchorCtr="0">
              <a:noAutofit/>
            </a:bodyPr>
            <a:lstStyle/>
            <a:p>
              <a:pPr marL="0" marR="0" lvl="0" indent="0" algn="ctr" rtl="0">
                <a:spcBef>
                  <a:spcPts val="0"/>
                </a:spcBef>
                <a:spcAft>
                  <a:spcPts val="0"/>
                </a:spcAft>
                <a:buNone/>
              </a:pPr>
              <a:r>
                <a:rPr lang="fr-FR" sz="4800" b="1">
                  <a:solidFill>
                    <a:srgbClr val="FFFFFF"/>
                  </a:solidFill>
                  <a:latin typeface="Times New Roman"/>
                  <a:ea typeface="Times New Roman"/>
                  <a:cs typeface="Times New Roman"/>
                  <a:sym typeface="Times New Roman"/>
                </a:rPr>
                <a:t>01</a:t>
              </a:r>
              <a:endParaRPr sz="4800" b="1">
                <a:solidFill>
                  <a:srgbClr val="000000"/>
                </a:solidFill>
                <a:latin typeface="Times New Roman"/>
                <a:ea typeface="Times New Roman"/>
                <a:cs typeface="Times New Roman"/>
                <a:sym typeface="Times New Roman"/>
              </a:endParaRPr>
            </a:p>
          </p:txBody>
        </p:sp>
        <p:sp>
          <p:nvSpPr>
            <p:cNvPr id="1658" name="Google Shape;1658;p29"/>
            <p:cNvSpPr/>
            <p:nvPr/>
          </p:nvSpPr>
          <p:spPr>
            <a:xfrm>
              <a:off x="3965764" y="3446730"/>
              <a:ext cx="4850998" cy="265780"/>
            </a:xfrm>
            <a:custGeom>
              <a:avLst/>
              <a:gdLst/>
              <a:ahLst/>
              <a:cxnLst/>
              <a:rect l="l" t="t" r="r" b="b"/>
              <a:pathLst>
                <a:path w="62330" h="5763" extrusionOk="0">
                  <a:moveTo>
                    <a:pt x="0" y="0"/>
                  </a:moveTo>
                  <a:lnTo>
                    <a:pt x="0" y="1953"/>
                  </a:lnTo>
                  <a:cubicBezTo>
                    <a:pt x="0" y="4048"/>
                    <a:pt x="1703" y="5763"/>
                    <a:pt x="3810" y="5763"/>
                  </a:cubicBezTo>
                  <a:lnTo>
                    <a:pt x="62330" y="5763"/>
                  </a:lnTo>
                  <a:lnTo>
                    <a:pt x="62330" y="3810"/>
                  </a:lnTo>
                  <a:lnTo>
                    <a:pt x="3810" y="3810"/>
                  </a:lnTo>
                  <a:cubicBezTo>
                    <a:pt x="1703" y="3810"/>
                    <a:pt x="0" y="2108"/>
                    <a:pt x="0" y="0"/>
                  </a:cubicBezTo>
                  <a:close/>
                </a:path>
              </a:pathLst>
            </a:custGeom>
            <a:solidFill>
              <a:srgbClr val="000000">
                <a:alpha val="32941"/>
              </a:srgbClr>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9" name="Google Shape;1659;p29"/>
            <p:cNvSpPr txBox="1"/>
            <p:nvPr/>
          </p:nvSpPr>
          <p:spPr>
            <a:xfrm>
              <a:off x="4319667" y="1835917"/>
              <a:ext cx="5045279" cy="1375048"/>
            </a:xfrm>
            <a:prstGeom prst="rect">
              <a:avLst/>
            </a:prstGeom>
            <a:noFill/>
            <a:ln>
              <a:noFill/>
            </a:ln>
          </p:spPr>
          <p:txBody>
            <a:bodyPr spcFirstLastPara="1" wrap="square" lIns="137125" tIns="137125" rIns="137125" bIns="137125" anchor="ctr" anchorCtr="0">
              <a:noAutofit/>
            </a:bodyPr>
            <a:lstStyle/>
            <a:p>
              <a:pPr marL="0" marR="0" lvl="0" indent="0" algn="ctr" rtl="0">
                <a:spcBef>
                  <a:spcPts val="450"/>
                </a:spcBef>
                <a:spcAft>
                  <a:spcPts val="0"/>
                </a:spcAft>
                <a:buNone/>
              </a:pPr>
              <a:r>
                <a:rPr lang="fr-FR" sz="3600">
                  <a:latin typeface="Times New Roman"/>
                  <a:ea typeface="Times New Roman"/>
                  <a:cs typeface="Times New Roman"/>
                  <a:sym typeface="Times New Roman"/>
                </a:rPr>
                <a:t>E</a:t>
              </a:r>
              <a:r>
                <a:rPr lang="fr-FR" sz="3600">
                  <a:solidFill>
                    <a:srgbClr val="000000"/>
                  </a:solidFill>
                  <a:latin typeface="Times New Roman"/>
                  <a:ea typeface="Times New Roman"/>
                  <a:cs typeface="Times New Roman"/>
                  <a:sym typeface="Times New Roman"/>
                </a:rPr>
                <a:t>m hãy sưu tầm, thực hiện dự án học tập về một trong các thành tựu tiêu biểu của Quảng Ninh trong công cuộc xây dựng và bảo vệ Tổ quốc thời kì đổi mới hoặc thời kì phát triển mới đẩy mạnh công nghiệp hoá – hiện đại hoá và hội nhập.</a:t>
              </a:r>
              <a:endParaRPr sz="3600">
                <a:solidFill>
                  <a:srgbClr val="000000"/>
                </a:solidFill>
                <a:latin typeface="Times New Roman"/>
                <a:ea typeface="Times New Roman"/>
                <a:cs typeface="Times New Roman"/>
                <a:sym typeface="Times New Roman"/>
              </a:endParaRPr>
            </a:p>
            <a:p>
              <a:pPr marL="0" lvl="0" indent="0" algn="just" rtl="0">
                <a:spcBef>
                  <a:spcPts val="600"/>
                </a:spcBef>
                <a:spcAft>
                  <a:spcPts val="0"/>
                </a:spcAft>
                <a:buClr>
                  <a:schemeClr val="dk1"/>
                </a:buClr>
                <a:buSzPts val="1100"/>
                <a:buFont typeface="Arial"/>
                <a:buNone/>
              </a:pPr>
              <a:r>
                <a:rPr lang="fr-FR" sz="4800">
                  <a:solidFill>
                    <a:schemeClr val="dk1"/>
                  </a:solidFill>
                  <a:latin typeface="Times New Roman"/>
                  <a:ea typeface="Times New Roman"/>
                  <a:cs typeface="Times New Roman"/>
                  <a:sym typeface="Times New Roman"/>
                </a:rPr>
                <a:t>V</a:t>
              </a:r>
              <a:r>
                <a:rPr lang="fr-FR" sz="3600">
                  <a:solidFill>
                    <a:schemeClr val="dk1"/>
                  </a:solidFill>
                  <a:latin typeface="Times New Roman"/>
                  <a:ea typeface="Times New Roman"/>
                  <a:cs typeface="Times New Roman"/>
                  <a:sym typeface="Times New Roman"/>
                </a:rPr>
                <a:t>iết một bài giới thiệu (khoảng 300) từ về thành tựu tiêu biểu của Quảng Ninh trên các lĩnh vực: kinh tế, văn hoá xã hội, quốc phòng an ninh, đối ngoại… thời kì đổi mới, thời kì phát triển đẩy mạnh công nghiệp hoá – hiện đại hoá và hội nhập và giới thiệu với thầy cô, bạn bè. </a:t>
              </a:r>
              <a:endParaRPr sz="3600">
                <a:latin typeface="Times New Roman"/>
                <a:ea typeface="Times New Roman"/>
                <a:cs typeface="Times New Roman"/>
                <a:sym typeface="Times New Roman"/>
              </a:endParaRPr>
            </a:p>
          </p:txBody>
        </p:sp>
      </p:grpSp>
      <p:sp>
        <p:nvSpPr>
          <p:cNvPr id="1660" name="Google Shape;1660;p29"/>
          <p:cNvSpPr/>
          <p:nvPr/>
        </p:nvSpPr>
        <p:spPr>
          <a:xfrm>
            <a:off x="2206511" y="728563"/>
            <a:ext cx="13546520" cy="1475180"/>
          </a:xfrm>
          <a:prstGeom prst="rect">
            <a:avLst/>
          </a:prstGeom>
          <a:noFill/>
          <a:ln>
            <a:noFill/>
          </a:ln>
        </p:spPr>
        <p:txBody>
          <a:bodyPr spcFirstLastPara="1" wrap="square" lIns="91425" tIns="45700" rIns="91425" bIns="45700" anchor="ctr" anchorCtr="0">
            <a:noAutofit/>
          </a:bodyPr>
          <a:lstStyle/>
          <a:p>
            <a:pPr marL="0" marR="0" lvl="0" indent="270510" algn="ctr" rtl="0">
              <a:lnSpc>
                <a:spcPct val="115000"/>
              </a:lnSpc>
              <a:spcBef>
                <a:spcPts val="0"/>
              </a:spcBef>
              <a:spcAft>
                <a:spcPts val="0"/>
              </a:spcAft>
              <a:buNone/>
            </a:pPr>
            <a:r>
              <a:rPr lang="fr-FR" sz="6600" b="1">
                <a:solidFill>
                  <a:srgbClr val="FF0000"/>
                </a:solidFill>
                <a:latin typeface="Times New Roman"/>
                <a:ea typeface="Times New Roman"/>
                <a:cs typeface="Times New Roman"/>
                <a:sym typeface="Times New Roman"/>
              </a:rPr>
              <a:t>VẬN DỤNG</a:t>
            </a:r>
            <a:endParaRPr/>
          </a:p>
        </p:txBody>
      </p:sp>
      <p:sp>
        <p:nvSpPr>
          <p:cNvPr id="1661" name="Google Shape;1661;p29"/>
          <p:cNvSpPr/>
          <p:nvPr/>
        </p:nvSpPr>
        <p:spPr>
          <a:xfrm>
            <a:off x="658310" y="6663760"/>
            <a:ext cx="1830333" cy="1404472"/>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137125" tIns="137125" rIns="137125" bIns="137125" anchor="ctr" anchorCtr="0">
            <a:noAutofit/>
          </a:bodyPr>
          <a:lstStyle/>
          <a:p>
            <a:pPr marL="0" marR="0" lvl="0" indent="0" algn="ctr" rtl="0">
              <a:spcBef>
                <a:spcPts val="0"/>
              </a:spcBef>
              <a:spcAft>
                <a:spcPts val="0"/>
              </a:spcAft>
              <a:buNone/>
            </a:pPr>
            <a:r>
              <a:rPr lang="fr-FR" sz="4800" b="1">
                <a:solidFill>
                  <a:srgbClr val="FFFFFF"/>
                </a:solidFill>
                <a:latin typeface="Times New Roman"/>
                <a:ea typeface="Times New Roman"/>
                <a:cs typeface="Times New Roman"/>
                <a:sym typeface="Times New Roman"/>
              </a:rPr>
              <a:t>02</a:t>
            </a:r>
            <a:endParaRPr sz="4800" b="1">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0"/>
                                        </p:tgtEl>
                                        <p:attrNameLst>
                                          <p:attrName>style.visibility</p:attrName>
                                        </p:attrNameLst>
                                      </p:cBhvr>
                                      <p:to>
                                        <p:strVal val="visible"/>
                                      </p:to>
                                    </p:set>
                                    <p:animEffect transition="in" filter="fade">
                                      <p:cBhvr>
                                        <p:cTn id="7" dur="500"/>
                                        <p:tgtEl>
                                          <p:spTgt spid="16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1"/>
                                        </p:tgtEl>
                                        <p:attrNameLst>
                                          <p:attrName>style.visibility</p:attrName>
                                        </p:attrNameLst>
                                      </p:cBhvr>
                                      <p:to>
                                        <p:strVal val="visible"/>
                                      </p:to>
                                    </p:set>
                                    <p:animEffect transition="in" filter="fade">
                                      <p:cBhvr>
                                        <p:cTn id="12" dur="500"/>
                                        <p:tgtEl>
                                          <p:spTgt spid="1651"/>
                                        </p:tgtEl>
                                      </p:cBhvr>
                                    </p:animEffect>
                                  </p:childTnLst>
                                </p:cTn>
                              </p:par>
                              <p:par>
                                <p:cTn id="13" presetID="10" presetClass="entr" presetSubtype="0" fill="hold" nodeType="withEffect">
                                  <p:stCondLst>
                                    <p:cond delay="0"/>
                                  </p:stCondLst>
                                  <p:childTnLst>
                                    <p:set>
                                      <p:cBhvr>
                                        <p:cTn id="14" dur="1" fill="hold">
                                          <p:stCondLst>
                                            <p:cond delay="0"/>
                                          </p:stCondLst>
                                        </p:cTn>
                                        <p:tgtEl>
                                          <p:spTgt spid="1650"/>
                                        </p:tgtEl>
                                        <p:attrNameLst>
                                          <p:attrName>style.visibility</p:attrName>
                                        </p:attrNameLst>
                                      </p:cBhvr>
                                      <p:to>
                                        <p:strVal val="visible"/>
                                      </p:to>
                                    </p:set>
                                    <p:animEffect transition="in" filter="fade">
                                      <p:cBhvr>
                                        <p:cTn id="15" dur="500"/>
                                        <p:tgtEl>
                                          <p:spTgt spid="1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349"/>
        <p:cNvGrpSpPr/>
        <p:nvPr/>
      </p:nvGrpSpPr>
      <p:grpSpPr>
        <a:xfrm>
          <a:off x="0" y="0"/>
          <a:ext cx="0" cy="0"/>
          <a:chOff x="0" y="0"/>
          <a:chExt cx="0" cy="0"/>
        </a:xfrm>
      </p:grpSpPr>
      <p:sp>
        <p:nvSpPr>
          <p:cNvPr id="1350" name="Google Shape;1350;p3"/>
          <p:cNvSpPr/>
          <p:nvPr/>
        </p:nvSpPr>
        <p:spPr>
          <a:xfrm>
            <a:off x="11119910" y="6240639"/>
            <a:ext cx="6139390" cy="3471546"/>
          </a:xfrm>
          <a:custGeom>
            <a:avLst/>
            <a:gdLst/>
            <a:ahLst/>
            <a:cxnLst/>
            <a:rect l="l" t="t" r="r" b="b"/>
            <a:pathLst>
              <a:path w="6139390" h="3471546" extrusionOk="0">
                <a:moveTo>
                  <a:pt x="0" y="0"/>
                </a:moveTo>
                <a:lnTo>
                  <a:pt x="6139390" y="0"/>
                </a:lnTo>
                <a:lnTo>
                  <a:pt x="6139390" y="3471546"/>
                </a:lnTo>
                <a:lnTo>
                  <a:pt x="0" y="347154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1" name="Google Shape;1351;p3"/>
          <p:cNvSpPr/>
          <p:nvPr/>
        </p:nvSpPr>
        <p:spPr>
          <a:xfrm>
            <a:off x="12659260" y="-264531"/>
            <a:ext cx="6307870" cy="3566814"/>
          </a:xfrm>
          <a:custGeom>
            <a:avLst/>
            <a:gdLst/>
            <a:ahLst/>
            <a:cxnLst/>
            <a:rect l="l" t="t" r="r" b="b"/>
            <a:pathLst>
              <a:path w="6307870" h="3566814" extrusionOk="0">
                <a:moveTo>
                  <a:pt x="0" y="0"/>
                </a:moveTo>
                <a:lnTo>
                  <a:pt x="6307870" y="0"/>
                </a:lnTo>
                <a:lnTo>
                  <a:pt x="6307870" y="3566814"/>
                </a:lnTo>
                <a:lnTo>
                  <a:pt x="0" y="356681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2" name="Google Shape;1352;p3"/>
          <p:cNvSpPr/>
          <p:nvPr/>
        </p:nvSpPr>
        <p:spPr>
          <a:xfrm>
            <a:off x="15485972" y="-264531"/>
            <a:ext cx="4246431" cy="2586462"/>
          </a:xfrm>
          <a:custGeom>
            <a:avLst/>
            <a:gdLst/>
            <a:ahLst/>
            <a:cxnLst/>
            <a:rect l="l" t="t" r="r" b="b"/>
            <a:pathLst>
              <a:path w="4246431" h="2586462" extrusionOk="0">
                <a:moveTo>
                  <a:pt x="0" y="0"/>
                </a:moveTo>
                <a:lnTo>
                  <a:pt x="4246431" y="0"/>
                </a:lnTo>
                <a:lnTo>
                  <a:pt x="4246431" y="2586462"/>
                </a:lnTo>
                <a:lnTo>
                  <a:pt x="0" y="258646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3" name="Google Shape;1353;p3"/>
          <p:cNvGrpSpPr/>
          <p:nvPr/>
        </p:nvGrpSpPr>
        <p:grpSpPr>
          <a:xfrm>
            <a:off x="1761345" y="574815"/>
            <a:ext cx="14765311" cy="9137371"/>
            <a:chOff x="0" y="0"/>
            <a:chExt cx="19687081" cy="12183161"/>
          </a:xfrm>
        </p:grpSpPr>
        <p:sp>
          <p:nvSpPr>
            <p:cNvPr id="1354" name="Google Shape;1354;p3"/>
            <p:cNvSpPr/>
            <p:nvPr/>
          </p:nvSpPr>
          <p:spPr>
            <a:xfrm>
              <a:off x="0" y="0"/>
              <a:ext cx="19687081" cy="12183161"/>
            </a:xfrm>
            <a:custGeom>
              <a:avLst/>
              <a:gdLst/>
              <a:ahLst/>
              <a:cxnLst/>
              <a:rect l="l" t="t" r="r" b="b"/>
              <a:pathLst>
                <a:path w="19687081" h="12183161" extrusionOk="0">
                  <a:moveTo>
                    <a:pt x="0" y="0"/>
                  </a:moveTo>
                  <a:lnTo>
                    <a:pt x="19687081" y="0"/>
                  </a:lnTo>
                  <a:lnTo>
                    <a:pt x="19687081" y="12183161"/>
                  </a:lnTo>
                  <a:lnTo>
                    <a:pt x="0" y="12183161"/>
                  </a:lnTo>
                  <a:lnTo>
                    <a:pt x="0" y="0"/>
                  </a:lnTo>
                  <a:close/>
                </a:path>
              </a:pathLst>
            </a:custGeom>
            <a:blipFill rotWithShape="1">
              <a:blip r:embed="rId5">
                <a:alphaModFix/>
              </a:blip>
              <a:stretch>
                <a:fillRect l="-26635" b="-8862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5" name="Google Shape;1355;p3"/>
            <p:cNvGrpSpPr/>
            <p:nvPr/>
          </p:nvGrpSpPr>
          <p:grpSpPr>
            <a:xfrm rot="-847417">
              <a:off x="11554971" y="3226208"/>
              <a:ext cx="2305965" cy="5773990"/>
              <a:chOff x="0" y="-38100"/>
              <a:chExt cx="455499" cy="1140541"/>
            </a:xfrm>
          </p:grpSpPr>
          <p:sp>
            <p:nvSpPr>
              <p:cNvPr id="1356" name="Google Shape;1356;p3"/>
              <p:cNvSpPr/>
              <p:nvPr/>
            </p:nvSpPr>
            <p:spPr>
              <a:xfrm>
                <a:off x="0" y="0"/>
                <a:ext cx="455499" cy="1102441"/>
              </a:xfrm>
              <a:custGeom>
                <a:avLst/>
                <a:gdLst/>
                <a:ahLst/>
                <a:cxnLst/>
                <a:rect l="l" t="t" r="r" b="b"/>
                <a:pathLst>
                  <a:path w="455499" h="1102441" extrusionOk="0">
                    <a:moveTo>
                      <a:pt x="0" y="0"/>
                    </a:moveTo>
                    <a:lnTo>
                      <a:pt x="455499" y="0"/>
                    </a:lnTo>
                    <a:lnTo>
                      <a:pt x="455499" y="1102441"/>
                    </a:lnTo>
                    <a:lnTo>
                      <a:pt x="0" y="1102441"/>
                    </a:lnTo>
                    <a:close/>
                  </a:path>
                </a:pathLst>
              </a:custGeom>
              <a:solidFill>
                <a:srgbClr val="CAEE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7" name="Google Shape;1357;p3"/>
              <p:cNvSpPr txBox="1"/>
              <p:nvPr/>
            </p:nvSpPr>
            <p:spPr>
              <a:xfrm>
                <a:off x="0" y="-38100"/>
                <a:ext cx="455499" cy="114054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1358" name="Google Shape;1358;p3"/>
          <p:cNvSpPr/>
          <p:nvPr/>
        </p:nvSpPr>
        <p:spPr>
          <a:xfrm>
            <a:off x="-892008" y="7284639"/>
            <a:ext cx="6980795" cy="3947323"/>
          </a:xfrm>
          <a:custGeom>
            <a:avLst/>
            <a:gdLst/>
            <a:ahLst/>
            <a:cxnLst/>
            <a:rect l="l" t="t" r="r" b="b"/>
            <a:pathLst>
              <a:path w="6980795" h="3947323" extrusionOk="0">
                <a:moveTo>
                  <a:pt x="0" y="0"/>
                </a:moveTo>
                <a:lnTo>
                  <a:pt x="6980795" y="0"/>
                </a:lnTo>
                <a:lnTo>
                  <a:pt x="6980795" y="3947322"/>
                </a:lnTo>
                <a:lnTo>
                  <a:pt x="0" y="39473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9" name="Google Shape;1359;p3"/>
          <p:cNvSpPr/>
          <p:nvPr/>
        </p:nvSpPr>
        <p:spPr>
          <a:xfrm flipH="1">
            <a:off x="-1892126" y="-264531"/>
            <a:ext cx="8981032" cy="4490516"/>
          </a:xfrm>
          <a:custGeom>
            <a:avLst/>
            <a:gdLst/>
            <a:ahLst/>
            <a:cxnLst/>
            <a:rect l="l" t="t" r="r" b="b"/>
            <a:pathLst>
              <a:path w="8981032" h="4490516" extrusionOk="0">
                <a:moveTo>
                  <a:pt x="8981032" y="0"/>
                </a:moveTo>
                <a:lnTo>
                  <a:pt x="0" y="0"/>
                </a:lnTo>
                <a:lnTo>
                  <a:pt x="0" y="4490516"/>
                </a:lnTo>
                <a:lnTo>
                  <a:pt x="8981032" y="4490516"/>
                </a:lnTo>
                <a:lnTo>
                  <a:pt x="898103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0" name="Google Shape;1360;p3"/>
          <p:cNvSpPr/>
          <p:nvPr/>
        </p:nvSpPr>
        <p:spPr>
          <a:xfrm>
            <a:off x="-207806" y="7760415"/>
            <a:ext cx="3204399" cy="1951770"/>
          </a:xfrm>
          <a:custGeom>
            <a:avLst/>
            <a:gdLst/>
            <a:ahLst/>
            <a:cxnLst/>
            <a:rect l="l" t="t" r="r" b="b"/>
            <a:pathLst>
              <a:path w="3204399" h="1951770" extrusionOk="0">
                <a:moveTo>
                  <a:pt x="0" y="0"/>
                </a:moveTo>
                <a:lnTo>
                  <a:pt x="3204399" y="0"/>
                </a:lnTo>
                <a:lnTo>
                  <a:pt x="3204399" y="1951770"/>
                </a:lnTo>
                <a:lnTo>
                  <a:pt x="0" y="195177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1" name="Google Shape;1361;p3"/>
          <p:cNvSpPr txBox="1"/>
          <p:nvPr/>
        </p:nvSpPr>
        <p:spPr>
          <a:xfrm rot="-787823">
            <a:off x="3656007" y="4661421"/>
            <a:ext cx="10418326" cy="2513509"/>
          </a:xfrm>
          <a:prstGeom prst="rect">
            <a:avLst/>
          </a:prstGeom>
          <a:noFill/>
          <a:ln>
            <a:noFill/>
          </a:ln>
        </p:spPr>
        <p:txBody>
          <a:bodyPr spcFirstLastPara="1" wrap="square" lIns="0" tIns="0" rIns="0" bIns="0" anchor="t" anchorCtr="0">
            <a:spAutoFit/>
          </a:bodyPr>
          <a:lstStyle/>
          <a:p>
            <a:pPr marL="0" marR="0" lvl="0" indent="0" algn="ctr" rtl="0">
              <a:lnSpc>
                <a:spcPct val="102187"/>
              </a:lnSpc>
              <a:spcBef>
                <a:spcPts val="0"/>
              </a:spcBef>
              <a:spcAft>
                <a:spcPts val="0"/>
              </a:spcAft>
              <a:buNone/>
            </a:pPr>
            <a:r>
              <a:rPr lang="fr-FR" sz="9600" b="1">
                <a:solidFill>
                  <a:srgbClr val="112838"/>
                </a:solidFill>
                <a:latin typeface="Times New Roman"/>
                <a:ea typeface="Times New Roman"/>
                <a:cs typeface="Times New Roman"/>
                <a:sym typeface="Times New Roman"/>
              </a:rPr>
              <a:t>QUẢNG NINH TỪ 1975 ĐẾN NAY</a:t>
            </a:r>
            <a:endParaRPr/>
          </a:p>
        </p:txBody>
      </p:sp>
      <p:sp>
        <p:nvSpPr>
          <p:cNvPr id="1362" name="Google Shape;1362;p3"/>
          <p:cNvSpPr/>
          <p:nvPr/>
        </p:nvSpPr>
        <p:spPr>
          <a:xfrm rot="696687">
            <a:off x="13837804" y="4943119"/>
            <a:ext cx="3950782" cy="4683039"/>
          </a:xfrm>
          <a:custGeom>
            <a:avLst/>
            <a:gdLst/>
            <a:ahLst/>
            <a:cxnLst/>
            <a:rect l="l" t="t" r="r" b="b"/>
            <a:pathLst>
              <a:path w="3950782" h="4683039" extrusionOk="0">
                <a:moveTo>
                  <a:pt x="0" y="0"/>
                </a:moveTo>
                <a:lnTo>
                  <a:pt x="3950782" y="0"/>
                </a:lnTo>
                <a:lnTo>
                  <a:pt x="3950782" y="4683039"/>
                </a:lnTo>
                <a:lnTo>
                  <a:pt x="0" y="468303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3" name="Google Shape;1363;p3"/>
          <p:cNvSpPr txBox="1"/>
          <p:nvPr/>
        </p:nvSpPr>
        <p:spPr>
          <a:xfrm rot="-787823">
            <a:off x="1632183" y="4387841"/>
            <a:ext cx="8359130" cy="411203"/>
          </a:xfrm>
          <a:prstGeom prst="rect">
            <a:avLst/>
          </a:prstGeom>
          <a:noFill/>
          <a:ln>
            <a:noFill/>
          </a:ln>
        </p:spPr>
        <p:txBody>
          <a:bodyPr spcFirstLastPara="1" wrap="square" lIns="0" tIns="0" rIns="0" bIns="0" anchor="t" anchorCtr="0">
            <a:spAutoFit/>
          </a:bodyPr>
          <a:lstStyle/>
          <a:p>
            <a:pPr marL="0" marR="0" lvl="0" indent="0" algn="ctr" rtl="0">
              <a:lnSpc>
                <a:spcPct val="65045"/>
              </a:lnSpc>
              <a:spcBef>
                <a:spcPts val="0"/>
              </a:spcBef>
              <a:spcAft>
                <a:spcPts val="0"/>
              </a:spcAft>
              <a:buNone/>
            </a:pPr>
            <a:r>
              <a:rPr lang="fr-FR" sz="4400" b="1">
                <a:solidFill>
                  <a:srgbClr val="112838"/>
                </a:solidFill>
                <a:latin typeface="Times New Roman"/>
                <a:ea typeface="Times New Roman"/>
                <a:cs typeface="Times New Roman"/>
                <a:sym typeface="Times New Roman"/>
              </a:rPr>
              <a:t>Bài 4</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pic>
        <p:nvPicPr>
          <p:cNvPr id="1667" name="Google Shape;1667;p30" descr="A picture containing diagram&#10;&#10;Description automatically generated"/>
          <p:cNvPicPr preferRelativeResize="0"/>
          <p:nvPr/>
        </p:nvPicPr>
        <p:blipFill rotWithShape="1">
          <a:blip r:embed="rId3">
            <a:alphaModFix/>
          </a:blip>
          <a:srcRect b="899"/>
          <a:stretch/>
        </p:blipFill>
        <p:spPr>
          <a:xfrm>
            <a:off x="30" y="1923"/>
            <a:ext cx="18287970" cy="10285077"/>
          </a:xfrm>
          <a:prstGeom prst="rect">
            <a:avLst/>
          </a:prstGeom>
          <a:noFill/>
          <a:ln>
            <a:noFill/>
          </a:ln>
        </p:spPr>
      </p:pic>
      <p:sp>
        <p:nvSpPr>
          <p:cNvPr id="1668" name="Google Shape;1668;p30"/>
          <p:cNvSpPr txBox="1"/>
          <p:nvPr/>
        </p:nvSpPr>
        <p:spPr>
          <a:xfrm>
            <a:off x="5093580" y="4931898"/>
            <a:ext cx="8423985" cy="8540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950">
              <a:solidFill>
                <a:srgbClr val="0070C0"/>
              </a:solidFill>
              <a:latin typeface="Arial"/>
              <a:ea typeface="Arial"/>
              <a:cs typeface="Arial"/>
              <a:sym typeface="Arial"/>
            </a:endParaRPr>
          </a:p>
        </p:txBody>
      </p:sp>
      <p:sp>
        <p:nvSpPr>
          <p:cNvPr id="1669" name="Google Shape;1669;p30"/>
          <p:cNvSpPr/>
          <p:nvPr/>
        </p:nvSpPr>
        <p:spPr>
          <a:xfrm>
            <a:off x="7845023" y="2862296"/>
            <a:ext cx="260226" cy="261464"/>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70" name="Google Shape;1670;p30"/>
          <p:cNvSpPr/>
          <p:nvPr/>
        </p:nvSpPr>
        <p:spPr>
          <a:xfrm>
            <a:off x="7845023" y="7672056"/>
            <a:ext cx="260226" cy="260226"/>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71" name="Google Shape;1671;p30"/>
          <p:cNvSpPr/>
          <p:nvPr/>
        </p:nvSpPr>
        <p:spPr>
          <a:xfrm>
            <a:off x="10335851" y="2343211"/>
            <a:ext cx="6304178" cy="1475099"/>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72" name="Google Shape;1672;p30"/>
          <p:cNvSpPr/>
          <p:nvPr/>
        </p:nvSpPr>
        <p:spPr>
          <a:xfrm>
            <a:off x="10335851" y="4659773"/>
            <a:ext cx="6304178" cy="1476335"/>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73" name="Google Shape;1673;p30"/>
          <p:cNvSpPr/>
          <p:nvPr/>
        </p:nvSpPr>
        <p:spPr>
          <a:xfrm>
            <a:off x="10310086" y="6983754"/>
            <a:ext cx="6327392" cy="1585362"/>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74" name="Google Shape;1674;p30"/>
          <p:cNvSpPr/>
          <p:nvPr/>
        </p:nvSpPr>
        <p:spPr>
          <a:xfrm>
            <a:off x="7845023" y="5243887"/>
            <a:ext cx="260226" cy="261464"/>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75" name="Google Shape;1675;p30"/>
          <p:cNvSpPr txBox="1"/>
          <p:nvPr/>
        </p:nvSpPr>
        <p:spPr>
          <a:xfrm>
            <a:off x="10660000" y="2684157"/>
            <a:ext cx="5799200" cy="793200"/>
          </a:xfrm>
          <a:prstGeom prst="rect">
            <a:avLst/>
          </a:prstGeom>
          <a:noFill/>
          <a:ln>
            <a:noFill/>
          </a:ln>
        </p:spPr>
        <p:txBody>
          <a:bodyPr spcFirstLastPara="1" wrap="square" lIns="0" tIns="0" rIns="0" bIns="0" anchor="t" anchorCtr="0">
            <a:noAutofit/>
          </a:bodyPr>
          <a:lstStyle/>
          <a:p>
            <a:pPr marL="342900" marR="0" lvl="0" indent="-342900" algn="l" rtl="0">
              <a:lnSpc>
                <a:spcPct val="90000"/>
              </a:lnSpc>
              <a:spcBef>
                <a:spcPts val="0"/>
              </a:spcBef>
              <a:spcAft>
                <a:spcPts val="1260"/>
              </a:spcAft>
              <a:buClr>
                <a:srgbClr val="1414F8"/>
              </a:buClr>
              <a:buSzPts val="3600"/>
              <a:buFont typeface="Arial"/>
              <a:buChar char="•"/>
            </a:pPr>
            <a:r>
              <a:rPr lang="fr-FR" sz="3600">
                <a:solidFill>
                  <a:srgbClr val="1414F8"/>
                </a:solidFill>
                <a:latin typeface="Times New Roman"/>
                <a:ea typeface="Times New Roman"/>
                <a:cs typeface="Times New Roman"/>
                <a:sym typeface="Times New Roman"/>
              </a:rPr>
              <a:t>Xem lại nội dung bài học</a:t>
            </a:r>
            <a:endParaRPr sz="3600">
              <a:solidFill>
                <a:srgbClr val="1414F8"/>
              </a:solidFill>
              <a:latin typeface="Times New Roman"/>
              <a:ea typeface="Times New Roman"/>
              <a:cs typeface="Times New Roman"/>
              <a:sym typeface="Times New Roman"/>
            </a:endParaRPr>
          </a:p>
        </p:txBody>
      </p:sp>
      <p:sp>
        <p:nvSpPr>
          <p:cNvPr id="1676" name="Google Shape;1676;p30"/>
          <p:cNvSpPr txBox="1"/>
          <p:nvPr/>
        </p:nvSpPr>
        <p:spPr>
          <a:xfrm>
            <a:off x="10436477" y="5001339"/>
            <a:ext cx="6200999" cy="793200"/>
          </a:xfrm>
          <a:prstGeom prst="rect">
            <a:avLst/>
          </a:prstGeom>
          <a:noFill/>
          <a:ln>
            <a:noFill/>
          </a:ln>
        </p:spPr>
        <p:txBody>
          <a:bodyPr spcFirstLastPara="1" wrap="square" lIns="0" tIns="0" rIns="0" bIns="0" anchor="t" anchorCtr="0">
            <a:noAutofit/>
          </a:bodyPr>
          <a:lstStyle/>
          <a:p>
            <a:pPr marL="342900" marR="0" lvl="0" indent="-342900" algn="l" rtl="0">
              <a:lnSpc>
                <a:spcPct val="90000"/>
              </a:lnSpc>
              <a:spcBef>
                <a:spcPts val="0"/>
              </a:spcBef>
              <a:spcAft>
                <a:spcPts val="1260"/>
              </a:spcAft>
              <a:buClr>
                <a:srgbClr val="1414F8"/>
              </a:buClr>
              <a:buSzPts val="3600"/>
              <a:buFont typeface="Arial"/>
              <a:buChar char="•"/>
            </a:pPr>
            <a:r>
              <a:rPr lang="fr-FR" sz="3600">
                <a:solidFill>
                  <a:srgbClr val="1414F8"/>
                </a:solidFill>
                <a:latin typeface="Times New Roman"/>
                <a:ea typeface="Times New Roman"/>
                <a:cs typeface="Times New Roman"/>
                <a:sym typeface="Times New Roman"/>
              </a:rPr>
              <a:t>Hoàn thành bài tập phần vận dụng</a:t>
            </a:r>
            <a:endParaRPr sz="3600">
              <a:solidFill>
                <a:srgbClr val="1414F8"/>
              </a:solidFill>
              <a:latin typeface="Times New Roman"/>
              <a:ea typeface="Times New Roman"/>
              <a:cs typeface="Times New Roman"/>
              <a:sym typeface="Times New Roman"/>
            </a:endParaRPr>
          </a:p>
        </p:txBody>
      </p:sp>
      <p:sp>
        <p:nvSpPr>
          <p:cNvPr id="1677" name="Google Shape;1677;p30"/>
          <p:cNvSpPr txBox="1"/>
          <p:nvPr/>
        </p:nvSpPr>
        <p:spPr>
          <a:xfrm flipH="1">
            <a:off x="10713320" y="6961787"/>
            <a:ext cx="5924156" cy="1776569"/>
          </a:xfrm>
          <a:prstGeom prst="rect">
            <a:avLst/>
          </a:prstGeom>
          <a:noFill/>
          <a:ln>
            <a:noFill/>
          </a:ln>
        </p:spPr>
        <p:txBody>
          <a:bodyPr spcFirstLastPara="1" wrap="square" lIns="0" tIns="0" rIns="0" bIns="0" anchor="t" anchorCtr="0">
            <a:noAutofit/>
          </a:bodyPr>
          <a:lstStyle/>
          <a:p>
            <a:pPr marL="342900" marR="0" lvl="0" indent="-342900" algn="l" rtl="0">
              <a:lnSpc>
                <a:spcPct val="90000"/>
              </a:lnSpc>
              <a:spcBef>
                <a:spcPts val="1500"/>
              </a:spcBef>
              <a:spcAft>
                <a:spcPts val="0"/>
              </a:spcAft>
              <a:buClr>
                <a:srgbClr val="3333FF"/>
              </a:buClr>
              <a:buSzPts val="3600"/>
              <a:buFont typeface="Arial"/>
              <a:buChar char="•"/>
            </a:pPr>
            <a:r>
              <a:rPr lang="fr-FR" sz="3600">
                <a:solidFill>
                  <a:srgbClr val="3333FF"/>
                </a:solidFill>
                <a:latin typeface="Times New Roman"/>
                <a:ea typeface="Times New Roman"/>
                <a:cs typeface="Times New Roman"/>
                <a:sym typeface="Times New Roman"/>
              </a:rPr>
              <a:t>Chuẩn bị nội dung bài 5</a:t>
            </a:r>
            <a:endParaRPr sz="3600">
              <a:solidFill>
                <a:srgbClr val="0000FF"/>
              </a:solidFill>
              <a:latin typeface="Times New Roman"/>
              <a:ea typeface="Times New Roman"/>
              <a:cs typeface="Times New Roman"/>
              <a:sym typeface="Times New Roman"/>
            </a:endParaRPr>
          </a:p>
        </p:txBody>
      </p:sp>
      <p:grpSp>
        <p:nvGrpSpPr>
          <p:cNvPr id="1678" name="Google Shape;1678;p30"/>
          <p:cNvGrpSpPr/>
          <p:nvPr/>
        </p:nvGrpSpPr>
        <p:grpSpPr>
          <a:xfrm>
            <a:off x="8333928" y="2019825"/>
            <a:ext cx="1975200" cy="1975200"/>
            <a:chOff x="5140486" y="1429965"/>
            <a:chExt cx="987600" cy="987600"/>
          </a:xfrm>
        </p:grpSpPr>
        <p:sp>
          <p:nvSpPr>
            <p:cNvPr id="1679" name="Google Shape;1679;p30"/>
            <p:cNvSpPr/>
            <p:nvPr/>
          </p:nvSpPr>
          <p:spPr>
            <a:xfrm>
              <a:off x="5140486" y="1429965"/>
              <a:ext cx="987600" cy="987600"/>
            </a:xfrm>
            <a:prstGeom prst="pie">
              <a:avLst>
                <a:gd name="adj1" fmla="val 16142386"/>
                <a:gd name="adj2" fmla="val 16126097"/>
              </a:avLst>
            </a:prstGeom>
            <a:solidFill>
              <a:srgbClr val="FEE599"/>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0" name="Google Shape;1680;p30"/>
            <p:cNvSpPr/>
            <p:nvPr/>
          </p:nvSpPr>
          <p:spPr>
            <a:xfrm>
              <a:off x="5140486" y="1429965"/>
              <a:ext cx="987600" cy="987600"/>
            </a:xfrm>
            <a:prstGeom prst="pie">
              <a:avLst>
                <a:gd name="adj1" fmla="val 16107154"/>
                <a:gd name="adj2" fmla="val 18757646"/>
              </a:avLst>
            </a:prstGeom>
            <a:solidFill>
              <a:srgbClr val="FEE599"/>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grpSp>
        <p:nvGrpSpPr>
          <p:cNvPr id="1681" name="Google Shape;1681;p30"/>
          <p:cNvGrpSpPr/>
          <p:nvPr/>
        </p:nvGrpSpPr>
        <p:grpSpPr>
          <a:xfrm>
            <a:off x="-1050849" y="1874145"/>
            <a:ext cx="9031076" cy="7050600"/>
            <a:chOff x="417550" y="1357125"/>
            <a:chExt cx="4515538" cy="3525300"/>
          </a:xfrm>
        </p:grpSpPr>
        <p:sp>
          <p:nvSpPr>
            <p:cNvPr id="1682" name="Google Shape;1682;p30"/>
            <p:cNvSpPr/>
            <p:nvPr/>
          </p:nvSpPr>
          <p:spPr>
            <a:xfrm>
              <a:off x="3985709" y="1903964"/>
              <a:ext cx="947379" cy="344839"/>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solidFill>
              <a:srgbClr val="E555B2"/>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3" name="Google Shape;1683;p30"/>
            <p:cNvSpPr/>
            <p:nvPr/>
          </p:nvSpPr>
          <p:spPr>
            <a:xfrm>
              <a:off x="3985709" y="3989220"/>
              <a:ext cx="947379" cy="344839"/>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solidFill>
              <a:srgbClr val="E555B2"/>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4" name="Google Shape;1684;p30"/>
            <p:cNvSpPr/>
            <p:nvPr/>
          </p:nvSpPr>
          <p:spPr>
            <a:xfrm>
              <a:off x="4166106" y="3094758"/>
              <a:ext cx="766973" cy="25198"/>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solidFill>
              <a:srgbClr val="E555B2"/>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5" name="Google Shape;1685;p30"/>
            <p:cNvSpPr/>
            <p:nvPr/>
          </p:nvSpPr>
          <p:spPr>
            <a:xfrm>
              <a:off x="1181546" y="2034124"/>
              <a:ext cx="2169886" cy="2169886"/>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rgbClr val="E5A5D9"/>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6" name="Google Shape;1686;p30"/>
            <p:cNvSpPr/>
            <p:nvPr/>
          </p:nvSpPr>
          <p:spPr>
            <a:xfrm rot="5400000" flipH="1">
              <a:off x="417550" y="1357125"/>
              <a:ext cx="3525300" cy="3525300"/>
            </a:xfrm>
            <a:prstGeom prst="blockArc">
              <a:avLst>
                <a:gd name="adj1" fmla="val 10775262"/>
                <a:gd name="adj2" fmla="val 25083"/>
                <a:gd name="adj3" fmla="val 623"/>
              </a:avLst>
            </a:prstGeom>
            <a:solidFill>
              <a:srgbClr val="E555B2"/>
            </a:solidFill>
            <a:ln w="9525" cap="flat" cmpd="sng">
              <a:solidFill>
                <a:srgbClr val="FFFF00"/>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7" name="Google Shape;1687;p30"/>
            <p:cNvSpPr/>
            <p:nvPr/>
          </p:nvSpPr>
          <p:spPr>
            <a:xfrm rot="5400000" flipH="1">
              <a:off x="794225" y="1713225"/>
              <a:ext cx="2776800" cy="2776800"/>
            </a:xfrm>
            <a:prstGeom prst="blockArc">
              <a:avLst>
                <a:gd name="adj1" fmla="val 10744979"/>
                <a:gd name="adj2" fmla="val 46670"/>
                <a:gd name="adj3" fmla="val 856"/>
              </a:avLst>
            </a:prstGeom>
            <a:solidFill>
              <a:srgbClr val="1414F8"/>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8" name="Google Shape;1688;p30"/>
            <p:cNvSpPr/>
            <p:nvPr/>
          </p:nvSpPr>
          <p:spPr>
            <a:xfrm rot="5400000" flipH="1">
              <a:off x="586988" y="1523175"/>
              <a:ext cx="3181800" cy="3181800"/>
            </a:xfrm>
            <a:prstGeom prst="blockArc">
              <a:avLst>
                <a:gd name="adj1" fmla="val 10775262"/>
                <a:gd name="adj2" fmla="val 25083"/>
                <a:gd name="adj3" fmla="val 623"/>
              </a:avLst>
            </a:prstGeom>
            <a:solidFill>
              <a:srgbClr val="E555B2"/>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
        <p:nvSpPr>
          <p:cNvPr id="1689" name="Google Shape;1689;p30"/>
          <p:cNvSpPr/>
          <p:nvPr/>
        </p:nvSpPr>
        <p:spPr>
          <a:xfrm>
            <a:off x="8332496" y="4413425"/>
            <a:ext cx="1975200" cy="1975200"/>
          </a:xfrm>
          <a:prstGeom prst="pie">
            <a:avLst>
              <a:gd name="adj1" fmla="val 16142386"/>
              <a:gd name="adj2" fmla="val 16126097"/>
            </a:avLst>
          </a:prstGeom>
          <a:solidFill>
            <a:schemeClr val="accent1"/>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90" name="Google Shape;1690;p30"/>
          <p:cNvSpPr/>
          <p:nvPr/>
        </p:nvSpPr>
        <p:spPr>
          <a:xfrm>
            <a:off x="8332547" y="6726275"/>
            <a:ext cx="1975200" cy="1975200"/>
          </a:xfrm>
          <a:prstGeom prst="pie">
            <a:avLst>
              <a:gd name="adj1" fmla="val 16142386"/>
              <a:gd name="adj2" fmla="val 16126097"/>
            </a:avLst>
          </a:prstGeom>
          <a:solidFill>
            <a:schemeClr val="accent4"/>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91" name="Google Shape;1691;p30"/>
          <p:cNvSpPr txBox="1"/>
          <p:nvPr/>
        </p:nvSpPr>
        <p:spPr>
          <a:xfrm>
            <a:off x="1124511" y="4759137"/>
            <a:ext cx="329184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5400" b="1">
                <a:solidFill>
                  <a:srgbClr val="000000"/>
                </a:solidFill>
                <a:latin typeface="Times New Roman"/>
                <a:ea typeface="Times New Roman"/>
                <a:cs typeface="Times New Roman"/>
                <a:sym typeface="Times New Roman"/>
              </a:rPr>
              <a:t>DẶN DÒ</a:t>
            </a:r>
            <a:endParaRPr/>
          </a:p>
        </p:txBody>
      </p:sp>
      <p:sp>
        <p:nvSpPr>
          <p:cNvPr id="1692" name="Google Shape;1692;p30"/>
          <p:cNvSpPr txBox="1"/>
          <p:nvPr/>
        </p:nvSpPr>
        <p:spPr>
          <a:xfrm>
            <a:off x="8971612" y="2428062"/>
            <a:ext cx="89296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5400">
                <a:solidFill>
                  <a:srgbClr val="000000"/>
                </a:solidFill>
                <a:latin typeface="Times New Roman"/>
                <a:ea typeface="Times New Roman"/>
                <a:cs typeface="Times New Roman"/>
                <a:sym typeface="Times New Roman"/>
              </a:rPr>
              <a:t>1</a:t>
            </a:r>
            <a:endParaRPr/>
          </a:p>
        </p:txBody>
      </p:sp>
      <p:sp>
        <p:nvSpPr>
          <p:cNvPr id="1693" name="Google Shape;1693;p30"/>
          <p:cNvSpPr txBox="1"/>
          <p:nvPr/>
        </p:nvSpPr>
        <p:spPr>
          <a:xfrm>
            <a:off x="8938006" y="4864662"/>
            <a:ext cx="89296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5400">
                <a:solidFill>
                  <a:srgbClr val="000000"/>
                </a:solidFill>
                <a:latin typeface="Times New Roman"/>
                <a:ea typeface="Times New Roman"/>
                <a:cs typeface="Times New Roman"/>
                <a:sym typeface="Times New Roman"/>
              </a:rPr>
              <a:t>2</a:t>
            </a:r>
            <a:endParaRPr/>
          </a:p>
        </p:txBody>
      </p:sp>
      <p:sp>
        <p:nvSpPr>
          <p:cNvPr id="1694" name="Google Shape;1694;p30"/>
          <p:cNvSpPr txBox="1"/>
          <p:nvPr/>
        </p:nvSpPr>
        <p:spPr>
          <a:xfrm>
            <a:off x="8904400" y="7301262"/>
            <a:ext cx="89296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5400">
                <a:solidFill>
                  <a:srgbClr val="000000"/>
                </a:solidFill>
                <a:latin typeface="Times New Roman"/>
                <a:ea typeface="Times New Roman"/>
                <a:cs typeface="Times New Roman"/>
                <a:sym typeface="Times New Roman"/>
              </a:rPr>
              <a:t>3</a:t>
            </a:r>
            <a:endParaRPr/>
          </a:p>
        </p:txBody>
      </p:sp>
      <p:pic>
        <p:nvPicPr>
          <p:cNvPr id="1695" name="Google Shape;1695;p30"/>
          <p:cNvPicPr preferRelativeResize="0"/>
          <p:nvPr/>
        </p:nvPicPr>
        <p:blipFill rotWithShape="1">
          <a:blip r:embed="rId4">
            <a:alphaModFix/>
          </a:blip>
          <a:srcRect/>
          <a:stretch/>
        </p:blipFill>
        <p:spPr>
          <a:xfrm>
            <a:off x="14624892" y="157928"/>
            <a:ext cx="3330420" cy="23266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95"/>
                                        </p:tgtEl>
                                        <p:attrNameLst>
                                          <p:attrName>style.visibility</p:attrName>
                                        </p:attrNameLst>
                                      </p:cBhvr>
                                      <p:to>
                                        <p:strVal val="visible"/>
                                      </p:to>
                                    </p:set>
                                    <p:animEffect transition="in" filter="fade">
                                      <p:cBhvr>
                                        <p:cTn id="7" dur="500"/>
                                        <p:tgtEl>
                                          <p:spTgt spid="1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367"/>
        <p:cNvGrpSpPr/>
        <p:nvPr/>
      </p:nvGrpSpPr>
      <p:grpSpPr>
        <a:xfrm>
          <a:off x="0" y="0"/>
          <a:ext cx="0" cy="0"/>
          <a:chOff x="0" y="0"/>
          <a:chExt cx="0" cy="0"/>
        </a:xfrm>
      </p:grpSpPr>
      <p:grpSp>
        <p:nvGrpSpPr>
          <p:cNvPr id="1368" name="Google Shape;1368;p4"/>
          <p:cNvGrpSpPr/>
          <p:nvPr/>
        </p:nvGrpSpPr>
        <p:grpSpPr>
          <a:xfrm>
            <a:off x="-2884651" y="-939921"/>
            <a:ext cx="22191151" cy="12319758"/>
            <a:chOff x="-1" y="1"/>
            <a:chExt cx="25630172" cy="16426343"/>
          </a:xfrm>
        </p:grpSpPr>
        <p:sp>
          <p:nvSpPr>
            <p:cNvPr id="1369" name="Google Shape;1369;p4"/>
            <p:cNvSpPr/>
            <p:nvPr/>
          </p:nvSpPr>
          <p:spPr>
            <a:xfrm rot="699391">
              <a:off x="955451" y="2273676"/>
              <a:ext cx="23719268" cy="11878993"/>
            </a:xfrm>
            <a:custGeom>
              <a:avLst/>
              <a:gdLst/>
              <a:ahLst/>
              <a:cxnLst/>
              <a:rect l="l" t="t" r="r" b="b"/>
              <a:pathLst>
                <a:path w="22374816" h="11878993" extrusionOk="0">
                  <a:moveTo>
                    <a:pt x="0" y="0"/>
                  </a:moveTo>
                  <a:lnTo>
                    <a:pt x="22374816" y="0"/>
                  </a:lnTo>
                  <a:lnTo>
                    <a:pt x="22374816" y="11878993"/>
                  </a:lnTo>
                  <a:lnTo>
                    <a:pt x="0" y="1187899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70" name="Google Shape;1370;p4"/>
            <p:cNvGrpSpPr/>
            <p:nvPr/>
          </p:nvGrpSpPr>
          <p:grpSpPr>
            <a:xfrm rot="-643763">
              <a:off x="11850620" y="5443801"/>
              <a:ext cx="9518668" cy="6738439"/>
              <a:chOff x="0" y="-47625"/>
              <a:chExt cx="1004478" cy="711088"/>
            </a:xfrm>
          </p:grpSpPr>
          <p:sp>
            <p:nvSpPr>
              <p:cNvPr id="1371" name="Google Shape;1371;p4"/>
              <p:cNvSpPr/>
              <p:nvPr/>
            </p:nvSpPr>
            <p:spPr>
              <a:xfrm>
                <a:off x="0" y="0"/>
                <a:ext cx="1004478" cy="663463"/>
              </a:xfrm>
              <a:custGeom>
                <a:avLst/>
                <a:gdLst/>
                <a:ahLst/>
                <a:cxnLst/>
                <a:rect l="l" t="t" r="r" b="b"/>
                <a:pathLst>
                  <a:path w="1004478" h="663463" extrusionOk="0">
                    <a:moveTo>
                      <a:pt x="59645" y="0"/>
                    </a:moveTo>
                    <a:lnTo>
                      <a:pt x="944833" y="0"/>
                    </a:lnTo>
                    <a:cubicBezTo>
                      <a:pt x="960651" y="0"/>
                      <a:pt x="975822" y="6284"/>
                      <a:pt x="987008" y="17470"/>
                    </a:cubicBezTo>
                    <a:cubicBezTo>
                      <a:pt x="998194" y="28655"/>
                      <a:pt x="1004478" y="43826"/>
                      <a:pt x="1004478" y="59645"/>
                    </a:cubicBezTo>
                    <a:lnTo>
                      <a:pt x="1004478" y="603818"/>
                    </a:lnTo>
                    <a:cubicBezTo>
                      <a:pt x="1004478" y="619637"/>
                      <a:pt x="998194" y="634808"/>
                      <a:pt x="987008" y="645993"/>
                    </a:cubicBezTo>
                    <a:cubicBezTo>
                      <a:pt x="975822" y="657179"/>
                      <a:pt x="960651" y="663463"/>
                      <a:pt x="944833" y="663463"/>
                    </a:cubicBezTo>
                    <a:lnTo>
                      <a:pt x="59645" y="663463"/>
                    </a:lnTo>
                    <a:cubicBezTo>
                      <a:pt x="43826" y="663463"/>
                      <a:pt x="28655" y="657179"/>
                      <a:pt x="17470" y="645993"/>
                    </a:cubicBezTo>
                    <a:cubicBezTo>
                      <a:pt x="6284" y="634808"/>
                      <a:pt x="0" y="619637"/>
                      <a:pt x="0" y="603818"/>
                    </a:cubicBezTo>
                    <a:lnTo>
                      <a:pt x="0" y="59645"/>
                    </a:lnTo>
                    <a:cubicBezTo>
                      <a:pt x="0" y="43826"/>
                      <a:pt x="6284" y="28655"/>
                      <a:pt x="17470" y="17470"/>
                    </a:cubicBezTo>
                    <a:cubicBezTo>
                      <a:pt x="28655" y="6284"/>
                      <a:pt x="43826" y="0"/>
                      <a:pt x="59645" y="0"/>
                    </a:cubicBezTo>
                    <a:close/>
                  </a:path>
                </a:pathLst>
              </a:custGeom>
              <a:solidFill>
                <a:srgbClr val="FFF6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372" name="Google Shape;1372;p4"/>
              <p:cNvSpPr txBox="1"/>
              <p:nvPr/>
            </p:nvSpPr>
            <p:spPr>
              <a:xfrm>
                <a:off x="0" y="-47625"/>
                <a:ext cx="1004478" cy="711088"/>
              </a:xfrm>
              <a:prstGeom prst="rect">
                <a:avLst/>
              </a:prstGeom>
              <a:noFill/>
              <a:ln>
                <a:noFill/>
              </a:ln>
            </p:spPr>
            <p:txBody>
              <a:bodyPr spcFirstLastPara="1" wrap="square" lIns="50800" tIns="50800" rIns="50800" bIns="50800" anchor="ctr" anchorCtr="0">
                <a:noAutofit/>
              </a:bodyPr>
              <a:lstStyle/>
              <a:p>
                <a:pPr marL="0" marR="0" lvl="0" indent="0" algn="ctr" rtl="0">
                  <a:lnSpc>
                    <a:spcPct val="194277"/>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1373" name="Google Shape;1373;p4"/>
          <p:cNvSpPr/>
          <p:nvPr/>
        </p:nvSpPr>
        <p:spPr>
          <a:xfrm rot="1162792">
            <a:off x="-2938996" y="7478832"/>
            <a:ext cx="7935392" cy="7935392"/>
          </a:xfrm>
          <a:custGeom>
            <a:avLst/>
            <a:gdLst/>
            <a:ahLst/>
            <a:cxnLst/>
            <a:rect l="l" t="t" r="r" b="b"/>
            <a:pathLst>
              <a:path w="7935392" h="7935392" extrusionOk="0">
                <a:moveTo>
                  <a:pt x="0" y="0"/>
                </a:moveTo>
                <a:lnTo>
                  <a:pt x="7935392" y="0"/>
                </a:lnTo>
                <a:lnTo>
                  <a:pt x="7935392" y="7935392"/>
                </a:lnTo>
                <a:lnTo>
                  <a:pt x="0" y="793539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4" name="Google Shape;1374;p4"/>
          <p:cNvSpPr/>
          <p:nvPr/>
        </p:nvSpPr>
        <p:spPr>
          <a:xfrm rot="-7790088">
            <a:off x="11442803" y="-599120"/>
            <a:ext cx="7419637" cy="5719866"/>
          </a:xfrm>
          <a:custGeom>
            <a:avLst/>
            <a:gdLst/>
            <a:ahLst/>
            <a:cxnLst/>
            <a:rect l="l" t="t" r="r" b="b"/>
            <a:pathLst>
              <a:path w="7419637" h="5719866" extrusionOk="0">
                <a:moveTo>
                  <a:pt x="0" y="0"/>
                </a:moveTo>
                <a:lnTo>
                  <a:pt x="7419637" y="0"/>
                </a:lnTo>
                <a:lnTo>
                  <a:pt x="7419637" y="5719866"/>
                </a:lnTo>
                <a:lnTo>
                  <a:pt x="0" y="571986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5" name="Google Shape;1375;p4"/>
          <p:cNvSpPr txBox="1"/>
          <p:nvPr/>
        </p:nvSpPr>
        <p:spPr>
          <a:xfrm>
            <a:off x="609600" y="502158"/>
            <a:ext cx="10247852" cy="1150571"/>
          </a:xfrm>
          <a:prstGeom prst="rect">
            <a:avLst/>
          </a:prstGeom>
          <a:noFill/>
          <a:ln>
            <a:noFill/>
          </a:ln>
        </p:spPr>
        <p:txBody>
          <a:bodyPr spcFirstLastPara="1" wrap="square" lIns="0" tIns="0" rIns="0" bIns="0" anchor="t" anchorCtr="0">
            <a:spAutoFit/>
          </a:bodyPr>
          <a:lstStyle/>
          <a:p>
            <a:pPr marL="0" marR="0" lvl="0" indent="0" algn="l" rtl="0">
              <a:lnSpc>
                <a:spcPct val="149803"/>
              </a:lnSpc>
              <a:spcBef>
                <a:spcPts val="0"/>
              </a:spcBef>
              <a:spcAft>
                <a:spcPts val="0"/>
              </a:spcAft>
              <a:buNone/>
            </a:pPr>
            <a:r>
              <a:rPr lang="fr-FR" sz="6600" b="1">
                <a:solidFill>
                  <a:srgbClr val="FF0000"/>
                </a:solidFill>
                <a:latin typeface="Times New Roman"/>
                <a:ea typeface="Times New Roman"/>
                <a:cs typeface="Times New Roman"/>
                <a:sym typeface="Times New Roman"/>
              </a:rPr>
              <a:t>NỘI DUNG BÀI HỌC</a:t>
            </a:r>
            <a:endParaRPr/>
          </a:p>
        </p:txBody>
      </p:sp>
      <p:sp>
        <p:nvSpPr>
          <p:cNvPr id="1376" name="Google Shape;1376;p4"/>
          <p:cNvSpPr txBox="1"/>
          <p:nvPr/>
        </p:nvSpPr>
        <p:spPr>
          <a:xfrm rot="-624567">
            <a:off x="6897432" y="4291032"/>
            <a:ext cx="8610112" cy="1282402"/>
          </a:xfrm>
          <a:prstGeom prst="rect">
            <a:avLst/>
          </a:prstGeom>
          <a:noFill/>
          <a:ln>
            <a:noFill/>
          </a:ln>
        </p:spPr>
        <p:txBody>
          <a:bodyPr spcFirstLastPara="1" wrap="square" lIns="0" tIns="0" rIns="0" bIns="0" anchor="t" anchorCtr="0">
            <a:spAutoFit/>
          </a:bodyPr>
          <a:lstStyle/>
          <a:p>
            <a:pPr marL="513020" marR="0" lvl="1" indent="0" algn="l" rtl="0">
              <a:lnSpc>
                <a:spcPct val="157406"/>
              </a:lnSpc>
              <a:spcBef>
                <a:spcPts val="0"/>
              </a:spcBef>
              <a:spcAft>
                <a:spcPts val="0"/>
              </a:spcAft>
              <a:buNone/>
            </a:pPr>
            <a:r>
              <a:rPr lang="fr-FR" sz="3200" b="1" i="0" u="none" strike="noStrike" cap="none">
                <a:solidFill>
                  <a:srgbClr val="112838"/>
                </a:solidFill>
                <a:latin typeface="Times New Roman"/>
                <a:ea typeface="Times New Roman"/>
                <a:cs typeface="Times New Roman"/>
                <a:sym typeface="Times New Roman"/>
              </a:rPr>
              <a:t>1. Nhân dân tỉnh Quảng Ninh đấu tranh bảo vệ biên giới phía Bắc năm 1979</a:t>
            </a:r>
            <a:endParaRPr/>
          </a:p>
        </p:txBody>
      </p:sp>
      <p:sp>
        <p:nvSpPr>
          <p:cNvPr id="1377" name="Google Shape;1377;p4"/>
          <p:cNvSpPr txBox="1"/>
          <p:nvPr/>
        </p:nvSpPr>
        <p:spPr>
          <a:xfrm rot="-624567">
            <a:off x="7248154" y="5969565"/>
            <a:ext cx="9211393" cy="1871666"/>
          </a:xfrm>
          <a:prstGeom prst="rect">
            <a:avLst/>
          </a:prstGeom>
          <a:noFill/>
          <a:ln>
            <a:noFill/>
          </a:ln>
        </p:spPr>
        <p:txBody>
          <a:bodyPr spcFirstLastPara="1" wrap="square" lIns="0" tIns="0" rIns="0" bIns="0" anchor="t" anchorCtr="0">
            <a:spAutoFit/>
          </a:bodyPr>
          <a:lstStyle/>
          <a:p>
            <a:pPr marL="513020" marR="0" lvl="1" indent="0" algn="l" rtl="0">
              <a:lnSpc>
                <a:spcPct val="157406"/>
              </a:lnSpc>
              <a:spcBef>
                <a:spcPts val="0"/>
              </a:spcBef>
              <a:spcAft>
                <a:spcPts val="0"/>
              </a:spcAft>
              <a:buNone/>
            </a:pPr>
            <a:r>
              <a:rPr lang="fr-FR" sz="3200" b="1" i="0" u="none" strike="noStrike" cap="none">
                <a:solidFill>
                  <a:srgbClr val="112838"/>
                </a:solidFill>
                <a:latin typeface="Times New Roman"/>
                <a:ea typeface="Times New Roman"/>
                <a:cs typeface="Times New Roman"/>
                <a:sym typeface="Times New Roman"/>
              </a:rPr>
              <a:t>2. Những thành tựu tiêu biểu về kinh tế, văn hoá xã hội, an ninh quốc phòng, đối ngoại thời kì đổi mới, công nghiệp hoá, hiện đại hoá và hội nhập</a:t>
            </a:r>
            <a:endParaRPr sz="3200" b="1" i="0" u="none" strike="noStrike" cap="none">
              <a:solidFill>
                <a:srgbClr val="112838"/>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6"/>
                                        </p:tgtEl>
                                        <p:attrNameLst>
                                          <p:attrName>style.visibility</p:attrName>
                                        </p:attrNameLst>
                                      </p:cBhvr>
                                      <p:to>
                                        <p:strVal val="visible"/>
                                      </p:to>
                                    </p:set>
                                    <p:animEffect transition="in" filter="fade">
                                      <p:cBhvr>
                                        <p:cTn id="7" dur="500"/>
                                        <p:tgtEl>
                                          <p:spTgt spid="13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7"/>
                                        </p:tgtEl>
                                        <p:attrNameLst>
                                          <p:attrName>style.visibility</p:attrName>
                                        </p:attrNameLst>
                                      </p:cBhvr>
                                      <p:to>
                                        <p:strVal val="visible"/>
                                      </p:to>
                                    </p:set>
                                    <p:animEffect transition="in" filter="fade">
                                      <p:cBhvr>
                                        <p:cTn id="12" dur="500"/>
                                        <p:tgtEl>
                                          <p:spTgt spid="1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381"/>
        <p:cNvGrpSpPr/>
        <p:nvPr/>
      </p:nvGrpSpPr>
      <p:grpSpPr>
        <a:xfrm>
          <a:off x="0" y="0"/>
          <a:ext cx="0" cy="0"/>
          <a:chOff x="0" y="0"/>
          <a:chExt cx="0" cy="0"/>
        </a:xfrm>
      </p:grpSpPr>
      <p:grpSp>
        <p:nvGrpSpPr>
          <p:cNvPr id="1382" name="Google Shape;1382;p5"/>
          <p:cNvGrpSpPr/>
          <p:nvPr/>
        </p:nvGrpSpPr>
        <p:grpSpPr>
          <a:xfrm>
            <a:off x="-188659" y="6135564"/>
            <a:ext cx="22815798" cy="7009553"/>
            <a:chOff x="0" y="0"/>
            <a:chExt cx="30421065" cy="9346070"/>
          </a:xfrm>
        </p:grpSpPr>
        <p:sp>
          <p:nvSpPr>
            <p:cNvPr id="1383" name="Google Shape;1383;p5"/>
            <p:cNvSpPr/>
            <p:nvPr/>
          </p:nvSpPr>
          <p:spPr>
            <a:xfrm>
              <a:off x="0" y="0"/>
              <a:ext cx="15326721" cy="9346070"/>
            </a:xfrm>
            <a:custGeom>
              <a:avLst/>
              <a:gdLst/>
              <a:ahLst/>
              <a:cxnLst/>
              <a:rect l="l" t="t" r="r" b="b"/>
              <a:pathLst>
                <a:path w="15326721" h="9346070" extrusionOk="0">
                  <a:moveTo>
                    <a:pt x="0" y="0"/>
                  </a:moveTo>
                  <a:lnTo>
                    <a:pt x="15326721" y="0"/>
                  </a:lnTo>
                  <a:lnTo>
                    <a:pt x="15326721" y="9346070"/>
                  </a:lnTo>
                  <a:lnTo>
                    <a:pt x="0" y="9346070"/>
                  </a:lnTo>
                  <a:lnTo>
                    <a:pt x="0" y="0"/>
                  </a:lnTo>
                  <a:close/>
                </a:path>
              </a:pathLst>
            </a:custGeom>
            <a:blipFill rotWithShape="1">
              <a:blip r:embed="rId3">
                <a:alphaModFix/>
              </a:blip>
              <a:stretch>
                <a:fillRect r="-320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4" name="Google Shape;1384;p5"/>
            <p:cNvSpPr/>
            <p:nvPr/>
          </p:nvSpPr>
          <p:spPr>
            <a:xfrm flipH="1">
              <a:off x="15094344" y="0"/>
              <a:ext cx="15326721" cy="9346070"/>
            </a:xfrm>
            <a:custGeom>
              <a:avLst/>
              <a:gdLst/>
              <a:ahLst/>
              <a:cxnLst/>
              <a:rect l="l" t="t" r="r" b="b"/>
              <a:pathLst>
                <a:path w="15326721" h="9346070" extrusionOk="0">
                  <a:moveTo>
                    <a:pt x="15326722" y="0"/>
                  </a:moveTo>
                  <a:lnTo>
                    <a:pt x="0" y="0"/>
                  </a:lnTo>
                  <a:lnTo>
                    <a:pt x="0" y="9346070"/>
                  </a:lnTo>
                  <a:lnTo>
                    <a:pt x="15326722" y="9346070"/>
                  </a:lnTo>
                  <a:lnTo>
                    <a:pt x="15326722" y="0"/>
                  </a:lnTo>
                  <a:close/>
                </a:path>
              </a:pathLst>
            </a:custGeom>
            <a:blipFill rotWithShape="1">
              <a:blip r:embed="rId3">
                <a:alphaModFix/>
              </a:blip>
              <a:stretch>
                <a:fillRect r="-320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85" name="Google Shape;1385;p5"/>
          <p:cNvSpPr/>
          <p:nvPr/>
        </p:nvSpPr>
        <p:spPr>
          <a:xfrm>
            <a:off x="10376194" y="4802845"/>
            <a:ext cx="7130698" cy="5484155"/>
          </a:xfrm>
          <a:custGeom>
            <a:avLst/>
            <a:gdLst/>
            <a:ahLst/>
            <a:cxnLst/>
            <a:rect l="l" t="t" r="r" b="b"/>
            <a:pathLst>
              <a:path w="7130698" h="5484155" extrusionOk="0">
                <a:moveTo>
                  <a:pt x="0" y="0"/>
                </a:moveTo>
                <a:lnTo>
                  <a:pt x="7130698" y="0"/>
                </a:lnTo>
                <a:lnTo>
                  <a:pt x="7130698" y="5484155"/>
                </a:lnTo>
                <a:lnTo>
                  <a:pt x="0" y="548415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86" name="Google Shape;1386;p5"/>
          <p:cNvGrpSpPr/>
          <p:nvPr/>
        </p:nvGrpSpPr>
        <p:grpSpPr>
          <a:xfrm>
            <a:off x="-1692346" y="7794608"/>
            <a:ext cx="20314066" cy="6240961"/>
            <a:chOff x="0" y="0"/>
            <a:chExt cx="27085421" cy="8321281"/>
          </a:xfrm>
        </p:grpSpPr>
        <p:sp>
          <p:nvSpPr>
            <p:cNvPr id="1387" name="Google Shape;1387;p5"/>
            <p:cNvSpPr/>
            <p:nvPr/>
          </p:nvSpPr>
          <p:spPr>
            <a:xfrm>
              <a:off x="0" y="0"/>
              <a:ext cx="13646159" cy="8321281"/>
            </a:xfrm>
            <a:custGeom>
              <a:avLst/>
              <a:gdLst/>
              <a:ahLst/>
              <a:cxnLst/>
              <a:rect l="l" t="t" r="r" b="b"/>
              <a:pathLst>
                <a:path w="13646159" h="8321281" extrusionOk="0">
                  <a:moveTo>
                    <a:pt x="0" y="0"/>
                  </a:moveTo>
                  <a:lnTo>
                    <a:pt x="13646159" y="0"/>
                  </a:lnTo>
                  <a:lnTo>
                    <a:pt x="13646159" y="8321281"/>
                  </a:lnTo>
                  <a:lnTo>
                    <a:pt x="0" y="8321281"/>
                  </a:lnTo>
                  <a:lnTo>
                    <a:pt x="0" y="0"/>
                  </a:lnTo>
                  <a:close/>
                </a:path>
              </a:pathLst>
            </a:custGeom>
            <a:blipFill rotWithShape="1">
              <a:blip r:embed="rId5">
                <a:alphaModFix/>
              </a:blip>
              <a:stretch>
                <a:fillRect r="-320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8" name="Google Shape;1388;p5"/>
            <p:cNvSpPr/>
            <p:nvPr/>
          </p:nvSpPr>
          <p:spPr>
            <a:xfrm flipH="1">
              <a:off x="13439262" y="0"/>
              <a:ext cx="13646159" cy="8321281"/>
            </a:xfrm>
            <a:custGeom>
              <a:avLst/>
              <a:gdLst/>
              <a:ahLst/>
              <a:cxnLst/>
              <a:rect l="l" t="t" r="r" b="b"/>
              <a:pathLst>
                <a:path w="13646159" h="8321281" extrusionOk="0">
                  <a:moveTo>
                    <a:pt x="13646158" y="0"/>
                  </a:moveTo>
                  <a:lnTo>
                    <a:pt x="0" y="0"/>
                  </a:lnTo>
                  <a:lnTo>
                    <a:pt x="0" y="8321281"/>
                  </a:lnTo>
                  <a:lnTo>
                    <a:pt x="13646158" y="8321281"/>
                  </a:lnTo>
                  <a:lnTo>
                    <a:pt x="13646158" y="0"/>
                  </a:lnTo>
                  <a:close/>
                </a:path>
              </a:pathLst>
            </a:custGeom>
            <a:blipFill rotWithShape="1">
              <a:blip r:embed="rId5">
                <a:alphaModFix/>
              </a:blip>
              <a:stretch>
                <a:fillRect r="-320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89" name="Google Shape;1389;p5"/>
          <p:cNvSpPr/>
          <p:nvPr/>
        </p:nvSpPr>
        <p:spPr>
          <a:xfrm>
            <a:off x="-866444" y="-269166"/>
            <a:ext cx="5414911" cy="3061886"/>
          </a:xfrm>
          <a:custGeom>
            <a:avLst/>
            <a:gdLst/>
            <a:ahLst/>
            <a:cxnLst/>
            <a:rect l="l" t="t" r="r" b="b"/>
            <a:pathLst>
              <a:path w="5414911" h="3061886" extrusionOk="0">
                <a:moveTo>
                  <a:pt x="0" y="0"/>
                </a:moveTo>
                <a:lnTo>
                  <a:pt x="5414910" y="0"/>
                </a:lnTo>
                <a:lnTo>
                  <a:pt x="5414910" y="3061886"/>
                </a:lnTo>
                <a:lnTo>
                  <a:pt x="0" y="306188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0" name="Google Shape;1390;p5"/>
          <p:cNvSpPr/>
          <p:nvPr/>
        </p:nvSpPr>
        <p:spPr>
          <a:xfrm>
            <a:off x="14189567" y="624580"/>
            <a:ext cx="5414911" cy="3061886"/>
          </a:xfrm>
          <a:custGeom>
            <a:avLst/>
            <a:gdLst/>
            <a:ahLst/>
            <a:cxnLst/>
            <a:rect l="l" t="t" r="r" b="b"/>
            <a:pathLst>
              <a:path w="5414911" h="3061886" extrusionOk="0">
                <a:moveTo>
                  <a:pt x="0" y="0"/>
                </a:moveTo>
                <a:lnTo>
                  <a:pt x="5414911" y="0"/>
                </a:lnTo>
                <a:lnTo>
                  <a:pt x="5414911" y="3061886"/>
                </a:lnTo>
                <a:lnTo>
                  <a:pt x="0" y="306188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1" name="Google Shape;1391;p5"/>
          <p:cNvSpPr/>
          <p:nvPr/>
        </p:nvSpPr>
        <p:spPr>
          <a:xfrm>
            <a:off x="494448" y="0"/>
            <a:ext cx="3204399" cy="1951770"/>
          </a:xfrm>
          <a:custGeom>
            <a:avLst/>
            <a:gdLst/>
            <a:ahLst/>
            <a:cxnLst/>
            <a:rect l="l" t="t" r="r" b="b"/>
            <a:pathLst>
              <a:path w="3204399" h="1951770" extrusionOk="0">
                <a:moveTo>
                  <a:pt x="0" y="0"/>
                </a:moveTo>
                <a:lnTo>
                  <a:pt x="3204399" y="0"/>
                </a:lnTo>
                <a:lnTo>
                  <a:pt x="3204399" y="1951770"/>
                </a:lnTo>
                <a:lnTo>
                  <a:pt x="0" y="195177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2" name="Google Shape;1392;p5"/>
          <p:cNvSpPr txBox="1"/>
          <p:nvPr/>
        </p:nvSpPr>
        <p:spPr>
          <a:xfrm>
            <a:off x="781108" y="1728256"/>
            <a:ext cx="16592492" cy="3323987"/>
          </a:xfrm>
          <a:prstGeom prst="rect">
            <a:avLst/>
          </a:prstGeom>
          <a:noFill/>
          <a:ln>
            <a:noFill/>
          </a:ln>
        </p:spPr>
        <p:txBody>
          <a:bodyPr spcFirstLastPara="1" wrap="square" lIns="0" tIns="0" rIns="0" bIns="0" anchor="t" anchorCtr="0">
            <a:spAutoFit/>
          </a:bodyPr>
          <a:lstStyle/>
          <a:p>
            <a:pPr marL="513020" marR="0" lvl="1" indent="0" algn="ctr" rtl="0">
              <a:lnSpc>
                <a:spcPct val="150000"/>
              </a:lnSpc>
              <a:spcBef>
                <a:spcPts val="0"/>
              </a:spcBef>
              <a:spcAft>
                <a:spcPts val="0"/>
              </a:spcAft>
              <a:buNone/>
            </a:pPr>
            <a:r>
              <a:rPr lang="fr-FR" sz="7200" b="1" i="0" u="none" strike="noStrike" cap="none">
                <a:solidFill>
                  <a:srgbClr val="112838"/>
                </a:solidFill>
                <a:latin typeface="Times New Roman"/>
                <a:ea typeface="Times New Roman"/>
                <a:cs typeface="Times New Roman"/>
                <a:sym typeface="Times New Roman"/>
              </a:rPr>
              <a:t>1. Nhân dân tỉnh Quảng Ninh đấu tranh bảo vệ biên giới phía Bắc năm 1979</a:t>
            </a:r>
            <a:endParaRPr/>
          </a:p>
        </p:txBody>
      </p:sp>
      <p:sp>
        <p:nvSpPr>
          <p:cNvPr id="1393" name="Google Shape;1393;p5"/>
          <p:cNvSpPr/>
          <p:nvPr/>
        </p:nvSpPr>
        <p:spPr>
          <a:xfrm>
            <a:off x="16112860" y="1471662"/>
            <a:ext cx="3204399" cy="1951770"/>
          </a:xfrm>
          <a:custGeom>
            <a:avLst/>
            <a:gdLst/>
            <a:ahLst/>
            <a:cxnLst/>
            <a:rect l="l" t="t" r="r" b="b"/>
            <a:pathLst>
              <a:path w="3204399" h="1951770" extrusionOk="0">
                <a:moveTo>
                  <a:pt x="0" y="0"/>
                </a:moveTo>
                <a:lnTo>
                  <a:pt x="3204399" y="0"/>
                </a:lnTo>
                <a:lnTo>
                  <a:pt x="3204399" y="1951770"/>
                </a:lnTo>
                <a:lnTo>
                  <a:pt x="0" y="195177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397"/>
        <p:cNvGrpSpPr/>
        <p:nvPr/>
      </p:nvGrpSpPr>
      <p:grpSpPr>
        <a:xfrm>
          <a:off x="0" y="0"/>
          <a:ext cx="0" cy="0"/>
          <a:chOff x="0" y="0"/>
          <a:chExt cx="0" cy="0"/>
        </a:xfrm>
      </p:grpSpPr>
      <p:sp>
        <p:nvSpPr>
          <p:cNvPr id="1398" name="Google Shape;1398;p7"/>
          <p:cNvSpPr txBox="1"/>
          <p:nvPr/>
        </p:nvSpPr>
        <p:spPr>
          <a:xfrm>
            <a:off x="700950" y="2150400"/>
            <a:ext cx="15864000" cy="2248200"/>
          </a:xfrm>
          <a:prstGeom prst="rect">
            <a:avLst/>
          </a:prstGeom>
          <a:solidFill>
            <a:srgbClr val="CAEEEF"/>
          </a:solidFill>
          <a:ln>
            <a:noFill/>
          </a:ln>
        </p:spPr>
        <p:txBody>
          <a:bodyPr spcFirstLastPara="1" wrap="square" lIns="0" tIns="0" rIns="0" bIns="0" anchor="t" anchorCtr="0">
            <a:spAutoFit/>
          </a:bodyPr>
          <a:lstStyle/>
          <a:p>
            <a:pPr marL="457200" lvl="0" indent="-577850" algn="just" rtl="0">
              <a:lnSpc>
                <a:spcPct val="115000"/>
              </a:lnSpc>
              <a:spcBef>
                <a:spcPts val="1200"/>
              </a:spcBef>
              <a:spcAft>
                <a:spcPts val="0"/>
              </a:spcAft>
              <a:buClr>
                <a:schemeClr val="dk1"/>
              </a:buClr>
              <a:buSzPts val="5500"/>
              <a:buFont typeface="Noto Sans Symbols"/>
              <a:buChar char="✔"/>
            </a:pPr>
            <a:r>
              <a:rPr lang="fr-FR" sz="3300" b="1" u="sng">
                <a:solidFill>
                  <a:srgbClr val="0563C1"/>
                </a:solid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https://www.youtube.com/watch?v=2SijOES38K0</a:t>
            </a:r>
            <a:endParaRPr sz="3300" b="1" u="sng">
              <a:solidFill>
                <a:srgbClr val="0563C1"/>
              </a:solidFill>
              <a:latin typeface="Times New Roman"/>
              <a:ea typeface="Times New Roman"/>
              <a:cs typeface="Times New Roman"/>
              <a:sym typeface="Times New Roman"/>
            </a:endParaRPr>
          </a:p>
          <a:p>
            <a:pPr marL="457200" lvl="0" indent="0" algn="just" rtl="0">
              <a:lnSpc>
                <a:spcPct val="115000"/>
              </a:lnSpc>
              <a:spcBef>
                <a:spcPts val="1200"/>
              </a:spcBef>
              <a:spcAft>
                <a:spcPts val="0"/>
              </a:spcAft>
              <a:buNone/>
            </a:pPr>
            <a:r>
              <a:rPr lang="fr-FR" sz="3200" b="1">
                <a:solidFill>
                  <a:schemeClr val="dk1"/>
                </a:solidFill>
                <a:latin typeface="Times New Roman"/>
                <a:ea typeface="Times New Roman"/>
                <a:cs typeface="Times New Roman"/>
                <a:sym typeface="Times New Roman"/>
              </a:rPr>
              <a:t>? Em có suy nghĩ gì về những âm mưu và hành động của Trung Quốc? </a:t>
            </a:r>
            <a:endParaRPr sz="3300" b="1">
              <a:solidFill>
                <a:schemeClr val="dk1"/>
              </a:solidFill>
              <a:latin typeface="Times New Roman"/>
              <a:ea typeface="Times New Roman"/>
              <a:cs typeface="Times New Roman"/>
              <a:sym typeface="Times New Roman"/>
            </a:endParaRPr>
          </a:p>
          <a:p>
            <a:pPr marL="571500" marR="0" lvl="0" indent="-571500" algn="just" rtl="0">
              <a:lnSpc>
                <a:spcPct val="150000"/>
              </a:lnSpc>
              <a:spcBef>
                <a:spcPts val="0"/>
              </a:spcBef>
              <a:spcAft>
                <a:spcPts val="0"/>
              </a:spcAft>
              <a:buClr>
                <a:schemeClr val="dk1"/>
              </a:buClr>
              <a:buSzPts val="3600"/>
              <a:buFont typeface="Times New Roman"/>
              <a:buChar char="✔"/>
            </a:pPr>
            <a:endParaRPr sz="3600">
              <a:solidFill>
                <a:schemeClr val="dk1"/>
              </a:solidFill>
              <a:latin typeface="Times New Roman"/>
              <a:ea typeface="Times New Roman"/>
              <a:cs typeface="Times New Roman"/>
              <a:sym typeface="Times New Roman"/>
            </a:endParaRPr>
          </a:p>
        </p:txBody>
      </p:sp>
      <p:pic>
        <p:nvPicPr>
          <p:cNvPr id="1399" name="Google Shape;1399;p7" descr="Tổng hợp kiến thức về từ và cấu tạo từ (trang 166) - Bài học Tiếng Việt 5  tập 1"/>
          <p:cNvPicPr preferRelativeResize="0"/>
          <p:nvPr/>
        </p:nvPicPr>
        <p:blipFill rotWithShape="1">
          <a:blip r:embed="rId4">
            <a:alphaModFix/>
          </a:blip>
          <a:srcRect/>
          <a:stretch/>
        </p:blipFill>
        <p:spPr>
          <a:xfrm>
            <a:off x="12115800" y="5372100"/>
            <a:ext cx="6002639" cy="3147098"/>
          </a:xfrm>
          <a:prstGeom prst="rect">
            <a:avLst/>
          </a:prstGeom>
          <a:noFill/>
          <a:ln>
            <a:noFill/>
          </a:ln>
        </p:spPr>
      </p:pic>
      <p:sp>
        <p:nvSpPr>
          <p:cNvPr id="1400" name="Google Shape;1400;p7"/>
          <p:cNvSpPr txBox="1"/>
          <p:nvPr/>
        </p:nvSpPr>
        <p:spPr>
          <a:xfrm>
            <a:off x="37530" y="0"/>
            <a:ext cx="18250469" cy="1151084"/>
          </a:xfrm>
          <a:prstGeom prst="rect">
            <a:avLst/>
          </a:prstGeom>
          <a:solidFill>
            <a:srgbClr val="FABF8E"/>
          </a:solid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fr-FR" sz="4000" b="1" i="1">
                <a:solidFill>
                  <a:srgbClr val="000000"/>
                </a:solidFill>
                <a:latin typeface="Times New Roman"/>
                <a:ea typeface="Times New Roman"/>
                <a:cs typeface="Times New Roman"/>
                <a:sym typeface="Times New Roman"/>
              </a:rPr>
              <a:t>a. Âm mưu và hành động xâm lược biên giới của thế lực phản động Trung Quốc</a:t>
            </a:r>
            <a:endParaRPr sz="40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8"/>
                                        </p:tgtEl>
                                        <p:attrNameLst>
                                          <p:attrName>style.visibility</p:attrName>
                                        </p:attrNameLst>
                                      </p:cBhvr>
                                      <p:to>
                                        <p:strVal val="visible"/>
                                      </p:to>
                                    </p:set>
                                    <p:animEffect transition="in" filter="fade">
                                      <p:cBhvr>
                                        <p:cTn id="7" dur="500"/>
                                        <p:tgtEl>
                                          <p:spTgt spid="1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pic>
        <p:nvPicPr>
          <p:cNvPr id="1406" name="Google Shape;1406;g2faac1ba39a_0_18"/>
          <p:cNvPicPr preferRelativeResize="0"/>
          <p:nvPr/>
        </p:nvPicPr>
        <p:blipFill rotWithShape="1">
          <a:blip r:embed="rId3">
            <a:alphaModFix/>
          </a:blip>
          <a:srcRect/>
          <a:stretch/>
        </p:blipFill>
        <p:spPr>
          <a:xfrm>
            <a:off x="0" y="0"/>
            <a:ext cx="18288003" cy="10287002"/>
          </a:xfrm>
          <a:prstGeom prst="rect">
            <a:avLst/>
          </a:prstGeom>
          <a:noFill/>
          <a:ln>
            <a:noFill/>
          </a:ln>
        </p:spPr>
      </p:pic>
      <p:pic>
        <p:nvPicPr>
          <p:cNvPr id="1407" name="Google Shape;1407;g2faac1ba39a_0_18"/>
          <p:cNvPicPr preferRelativeResize="0"/>
          <p:nvPr/>
        </p:nvPicPr>
        <p:blipFill rotWithShape="1">
          <a:blip r:embed="rId4">
            <a:alphaModFix/>
          </a:blip>
          <a:srcRect/>
          <a:stretch/>
        </p:blipFill>
        <p:spPr>
          <a:xfrm>
            <a:off x="336884" y="482714"/>
            <a:ext cx="17008139" cy="8879424"/>
          </a:xfrm>
          <a:prstGeom prst="rect">
            <a:avLst/>
          </a:prstGeom>
          <a:noFill/>
          <a:ln>
            <a:noFill/>
          </a:ln>
        </p:spPr>
      </p:pic>
      <p:pic>
        <p:nvPicPr>
          <p:cNvPr id="1408" name="Google Shape;1408;g2faac1ba39a_0_18"/>
          <p:cNvPicPr preferRelativeResize="0"/>
          <p:nvPr/>
        </p:nvPicPr>
        <p:blipFill rotWithShape="1">
          <a:blip r:embed="rId5">
            <a:alphaModFix/>
          </a:blip>
          <a:srcRect/>
          <a:stretch/>
        </p:blipFill>
        <p:spPr>
          <a:xfrm>
            <a:off x="1684421" y="445397"/>
            <a:ext cx="15545150" cy="8401012"/>
          </a:xfrm>
          <a:prstGeom prst="rect">
            <a:avLst/>
          </a:prstGeom>
          <a:noFill/>
          <a:ln>
            <a:noFill/>
          </a:ln>
        </p:spPr>
      </p:pic>
      <p:pic>
        <p:nvPicPr>
          <p:cNvPr id="1409" name="Google Shape;1409;g2faac1ba39a_0_18"/>
          <p:cNvPicPr preferRelativeResize="0"/>
          <p:nvPr/>
        </p:nvPicPr>
        <p:blipFill rotWithShape="1">
          <a:blip r:embed="rId6">
            <a:alphaModFix/>
          </a:blip>
          <a:srcRect/>
          <a:stretch/>
        </p:blipFill>
        <p:spPr>
          <a:xfrm>
            <a:off x="10645461" y="4253019"/>
            <a:ext cx="4156577" cy="4864180"/>
          </a:xfrm>
          <a:prstGeom prst="rect">
            <a:avLst/>
          </a:prstGeom>
          <a:noFill/>
          <a:ln>
            <a:noFill/>
          </a:ln>
        </p:spPr>
      </p:pic>
      <p:sp>
        <p:nvSpPr>
          <p:cNvPr id="1410" name="Google Shape;1410;g2faac1ba39a_0_18"/>
          <p:cNvSpPr txBox="1"/>
          <p:nvPr/>
        </p:nvSpPr>
        <p:spPr>
          <a:xfrm>
            <a:off x="11237021" y="5232675"/>
            <a:ext cx="3021900" cy="203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4200" b="1">
                <a:solidFill>
                  <a:srgbClr val="FFFFFF"/>
                </a:solidFill>
                <a:latin typeface="Times New Roman"/>
                <a:ea typeface="Times New Roman"/>
                <a:cs typeface="Times New Roman"/>
                <a:sym typeface="Times New Roman"/>
              </a:rPr>
              <a:t>THẢO LUẬN NHÓM</a:t>
            </a:r>
            <a:endParaRPr sz="4200" b="1">
              <a:solidFill>
                <a:srgbClr val="FFFFFF"/>
              </a:solidFill>
              <a:latin typeface="Times New Roman"/>
              <a:ea typeface="Times New Roman"/>
              <a:cs typeface="Times New Roman"/>
              <a:sym typeface="Times New Roman"/>
            </a:endParaRPr>
          </a:p>
        </p:txBody>
      </p:sp>
      <p:pic>
        <p:nvPicPr>
          <p:cNvPr id="1411" name="Google Shape;1411;g2faac1ba39a_0_18"/>
          <p:cNvPicPr preferRelativeResize="0"/>
          <p:nvPr/>
        </p:nvPicPr>
        <p:blipFill rotWithShape="1">
          <a:blip r:embed="rId7">
            <a:alphaModFix/>
          </a:blip>
          <a:srcRect/>
          <a:stretch/>
        </p:blipFill>
        <p:spPr>
          <a:xfrm flipH="1">
            <a:off x="14374451" y="4645904"/>
            <a:ext cx="3025943" cy="4924575"/>
          </a:xfrm>
          <a:prstGeom prst="rect">
            <a:avLst/>
          </a:prstGeom>
          <a:noFill/>
          <a:ln>
            <a:noFill/>
          </a:ln>
        </p:spPr>
      </p:pic>
      <p:sp>
        <p:nvSpPr>
          <p:cNvPr id="1412" name="Google Shape;1412;g2faac1ba39a_0_18"/>
          <p:cNvSpPr/>
          <p:nvPr/>
        </p:nvSpPr>
        <p:spPr>
          <a:xfrm>
            <a:off x="1323474" y="626535"/>
            <a:ext cx="8379000" cy="7992600"/>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571500" marR="0" lvl="0" indent="-622300" algn="just" rtl="0">
              <a:spcBef>
                <a:spcPts val="0"/>
              </a:spcBef>
              <a:spcAft>
                <a:spcPts val="0"/>
              </a:spcAft>
              <a:buClr>
                <a:srgbClr val="002060"/>
              </a:buClr>
              <a:buSzPts val="4200"/>
              <a:buFont typeface="Noto Sans Symbols"/>
              <a:buChar char="❖"/>
            </a:pPr>
            <a:r>
              <a:rPr lang="fr-FR" sz="2200" i="1">
                <a:solidFill>
                  <a:schemeClr val="dk1"/>
                </a:solidFill>
                <a:latin typeface="Times New Roman"/>
                <a:ea typeface="Times New Roman"/>
                <a:cs typeface="Times New Roman"/>
                <a:sym typeface="Times New Roman"/>
              </a:rPr>
              <a:t>HÓM 1: Hãy chia sẻ hiểu biết của em về cuộc chiến tranh bảo vệ biên giới năm 1979 và những nhiệm vụ mà quân dân Quảng Ninh đã hoàn thành để giữ vững nền độc lập và xây dựng chủ nghĩa xã hội trong giai đoạn lịch sử mới.</a:t>
            </a:r>
            <a:endParaRPr sz="2200" i="1">
              <a:solidFill>
                <a:schemeClr val="dk1"/>
              </a:solidFill>
              <a:latin typeface="Times New Roman"/>
              <a:ea typeface="Times New Roman"/>
              <a:cs typeface="Times New Roman"/>
              <a:sym typeface="Times New Roman"/>
            </a:endParaRPr>
          </a:p>
          <a:p>
            <a:pPr marL="457200" lvl="0" indent="-495300" algn="just" rtl="0">
              <a:spcBef>
                <a:spcPts val="600"/>
              </a:spcBef>
              <a:spcAft>
                <a:spcPts val="0"/>
              </a:spcAft>
              <a:buClr>
                <a:srgbClr val="002060"/>
              </a:buClr>
              <a:buSzPts val="4200"/>
              <a:buFont typeface="Noto Sans Symbols"/>
              <a:buChar char="❖"/>
            </a:pPr>
            <a:r>
              <a:rPr lang="fr-FR" sz="2200" i="1">
                <a:solidFill>
                  <a:schemeClr val="dk1"/>
                </a:solidFill>
                <a:latin typeface="Times New Roman"/>
                <a:ea typeface="Times New Roman"/>
                <a:cs typeface="Times New Roman"/>
                <a:sym typeface="Times New Roman"/>
              </a:rPr>
              <a:t>NHÓM 2: Trước khi tiến hành xâm lược vùng đất Quảng Ninh, bọn phản động Trung Quốc sử dụng những thủ đoạn gì đối với người gốc Hoa sống ở Việt Nam? Theo em, thủ đoạn đó ảnh hưởng như thế nào đối với quan hệ hai nước?</a:t>
            </a:r>
            <a:endParaRPr sz="2200" i="1">
              <a:solidFill>
                <a:schemeClr val="dk1"/>
              </a:solidFill>
              <a:latin typeface="Times New Roman"/>
              <a:ea typeface="Times New Roman"/>
              <a:cs typeface="Times New Roman"/>
              <a:sym typeface="Times New Roman"/>
            </a:endParaRPr>
          </a:p>
          <a:p>
            <a:pPr marL="457200" lvl="0" indent="-495300" algn="just" rtl="0">
              <a:spcBef>
                <a:spcPts val="600"/>
              </a:spcBef>
              <a:spcAft>
                <a:spcPts val="0"/>
              </a:spcAft>
              <a:buClr>
                <a:srgbClr val="002060"/>
              </a:buClr>
              <a:buSzPts val="4200"/>
              <a:buFont typeface="Noto Sans Symbols"/>
              <a:buChar char="❖"/>
            </a:pPr>
            <a:r>
              <a:rPr lang="fr-FR" sz="2200" i="1">
                <a:solidFill>
                  <a:schemeClr val="dk1"/>
                </a:solidFill>
                <a:latin typeface="Times New Roman"/>
                <a:ea typeface="Times New Roman"/>
                <a:cs typeface="Times New Roman"/>
                <a:sym typeface="Times New Roman"/>
              </a:rPr>
              <a:t>NHÓM 3: Hãy đọc thông tin và quan sát các hình 4.1, 4.2, 4.3, nêu nhận xét về tinh thần chiến đấu của quân dân Quảng Ninh trong cuộc đấu tranh bảo vệ biên giới phía Bắc.</a:t>
            </a:r>
            <a:endParaRPr sz="2200" i="1">
              <a:solidFill>
                <a:schemeClr val="dk1"/>
              </a:solidFill>
              <a:latin typeface="Times New Roman"/>
              <a:ea typeface="Times New Roman"/>
              <a:cs typeface="Times New Roman"/>
              <a:sym typeface="Times New Roman"/>
            </a:endParaRPr>
          </a:p>
          <a:p>
            <a:pPr marL="457200" lvl="0" indent="-495300" algn="just" rtl="0">
              <a:spcBef>
                <a:spcPts val="600"/>
              </a:spcBef>
              <a:spcAft>
                <a:spcPts val="0"/>
              </a:spcAft>
              <a:buClr>
                <a:srgbClr val="002060"/>
              </a:buClr>
              <a:buSzPts val="4200"/>
              <a:buFont typeface="Noto Sans Symbols"/>
              <a:buChar char="❖"/>
            </a:pPr>
            <a:r>
              <a:rPr lang="fr-FR" sz="2200" i="1">
                <a:solidFill>
                  <a:schemeClr val="dk1"/>
                </a:solidFill>
                <a:latin typeface="Times New Roman"/>
                <a:ea typeface="Times New Roman"/>
                <a:cs typeface="Times New Roman"/>
                <a:sym typeface="Times New Roman"/>
              </a:rPr>
              <a:t>NHÓM 4:</a:t>
            </a:r>
            <a:r>
              <a:rPr lang="fr-FR" sz="2200">
                <a:solidFill>
                  <a:schemeClr val="dk1"/>
                </a:solidFill>
                <a:latin typeface="Times New Roman"/>
                <a:ea typeface="Times New Roman"/>
                <a:cs typeface="Times New Roman"/>
                <a:sym typeface="Times New Roman"/>
              </a:rPr>
              <a:t> </a:t>
            </a:r>
            <a:r>
              <a:rPr lang="fr-FR" sz="2200" i="1">
                <a:solidFill>
                  <a:schemeClr val="dk1"/>
                </a:solidFill>
                <a:latin typeface="Times New Roman"/>
                <a:ea typeface="Times New Roman"/>
                <a:cs typeface="Times New Roman"/>
                <a:sym typeface="Times New Roman"/>
              </a:rPr>
              <a:t>Trình bày nguyên nhân thắng lợi, ý nghĩa lịch sử của cuộc chiến đấu bảo vệ biên giới năm 1979 của quân dân tỉnh Quảng Ninh.</a:t>
            </a:r>
            <a:endParaRPr sz="4200" b="1">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fade">
                                      <p:cBhvr>
                                        <p:cTn id="7" dur="500"/>
                                        <p:tgtEl>
                                          <p:spTgt spid="1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pic>
        <p:nvPicPr>
          <p:cNvPr id="1417" name="Google Shape;1417;p8" descr="Đơn vị hành chính"/>
          <p:cNvPicPr preferRelativeResize="0"/>
          <p:nvPr/>
        </p:nvPicPr>
        <p:blipFill rotWithShape="1">
          <a:blip r:embed="rId3">
            <a:alphaModFix/>
          </a:blip>
          <a:srcRect/>
          <a:stretch/>
        </p:blipFill>
        <p:spPr>
          <a:xfrm>
            <a:off x="1447800" y="4825799"/>
            <a:ext cx="7277670" cy="4329112"/>
          </a:xfrm>
          <a:prstGeom prst="rect">
            <a:avLst/>
          </a:prstGeom>
          <a:noFill/>
          <a:ln>
            <a:noFill/>
          </a:ln>
          <a:effectLst>
            <a:outerShdw blurRad="292100" dist="139700" dir="2700000" algn="tl" rotWithShape="0">
              <a:srgbClr val="333333">
                <a:alpha val="64705"/>
              </a:srgbClr>
            </a:outerShdw>
          </a:effectLst>
        </p:spPr>
      </p:pic>
      <p:sp>
        <p:nvSpPr>
          <p:cNvPr id="1418" name="Google Shape;1418;p8"/>
          <p:cNvSpPr txBox="1"/>
          <p:nvPr/>
        </p:nvSpPr>
        <p:spPr>
          <a:xfrm>
            <a:off x="37531" y="0"/>
            <a:ext cx="18250469" cy="1151084"/>
          </a:xfrm>
          <a:prstGeom prst="rect">
            <a:avLst/>
          </a:prstGeom>
          <a:solidFill>
            <a:srgbClr val="FABF8E"/>
          </a:solid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fr-FR" sz="4000" b="1" i="1">
                <a:solidFill>
                  <a:srgbClr val="000000"/>
                </a:solidFill>
                <a:latin typeface="Times New Roman"/>
                <a:ea typeface="Times New Roman"/>
                <a:cs typeface="Times New Roman"/>
                <a:sym typeface="Times New Roman"/>
              </a:rPr>
              <a:t>a. Âm mưu và hành động xâm lược biên giới của thế lực phản động Trung Quốc</a:t>
            </a:r>
            <a:endParaRPr sz="4000">
              <a:solidFill>
                <a:schemeClr val="dk1"/>
              </a:solidFill>
              <a:latin typeface="Times New Roman"/>
              <a:ea typeface="Times New Roman"/>
              <a:cs typeface="Times New Roman"/>
              <a:sym typeface="Times New Roman"/>
            </a:endParaRPr>
          </a:p>
        </p:txBody>
      </p:sp>
      <p:sp>
        <p:nvSpPr>
          <p:cNvPr id="1419" name="Google Shape;1419;p8"/>
          <p:cNvSpPr/>
          <p:nvPr/>
        </p:nvSpPr>
        <p:spPr>
          <a:xfrm>
            <a:off x="1295400" y="1790700"/>
            <a:ext cx="16078200" cy="2440782"/>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3200">
                <a:solidFill>
                  <a:srgbClr val="000000"/>
                </a:solidFill>
                <a:latin typeface="Times New Roman"/>
                <a:ea typeface="Times New Roman"/>
                <a:cs typeface="Times New Roman"/>
                <a:sym typeface="Times New Roman"/>
              </a:rPr>
              <a:t>Quảng Ninh là một tỉnh địa đầu phía Đông Bắc Việt Nam, có biên giới trên biển và đất liền giáp với nước Cộng hoà nhân dân Trung Hoa; một số huyện có nhiều người Hoa sinh sống. Nhiều gia đình người Hoa là công dân đã cư trú lâu đời trên vùng đất Quảng Ninh.</a:t>
            </a:r>
            <a:endParaRPr sz="4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pic>
        <p:nvPicPr>
          <p:cNvPr id="1420" name="Google Shape;1420;p8" descr="Dân tộc Hoa"/>
          <p:cNvPicPr preferRelativeResize="0"/>
          <p:nvPr/>
        </p:nvPicPr>
        <p:blipFill rotWithShape="1">
          <a:blip r:embed="rId4">
            <a:alphaModFix/>
          </a:blip>
          <a:srcRect/>
          <a:stretch/>
        </p:blipFill>
        <p:spPr>
          <a:xfrm>
            <a:off x="9867332" y="4838499"/>
            <a:ext cx="6497638" cy="4330868"/>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19"/>
                                        </p:tgtEl>
                                        <p:attrNameLst>
                                          <p:attrName>style.visibility</p:attrName>
                                        </p:attrNameLst>
                                      </p:cBhvr>
                                      <p:to>
                                        <p:strVal val="visible"/>
                                      </p:to>
                                    </p:set>
                                    <p:anim calcmode="lin" valueType="num">
                                      <p:cBhvr additive="base">
                                        <p:cTn id="7" dur="500"/>
                                        <p:tgtEl>
                                          <p:spTgt spid="141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17"/>
                                        </p:tgtEl>
                                        <p:attrNameLst>
                                          <p:attrName>style.visibility</p:attrName>
                                        </p:attrNameLst>
                                      </p:cBhvr>
                                      <p:to>
                                        <p:strVal val="visible"/>
                                      </p:to>
                                    </p:set>
                                    <p:animEffect transition="in" filter="fade">
                                      <p:cBhvr>
                                        <p:cTn id="12" dur="2000"/>
                                        <p:tgtEl>
                                          <p:spTgt spid="1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9"/>
          <p:cNvSpPr txBox="1"/>
          <p:nvPr/>
        </p:nvSpPr>
        <p:spPr>
          <a:xfrm>
            <a:off x="37530" y="0"/>
            <a:ext cx="18250469" cy="1151084"/>
          </a:xfrm>
          <a:prstGeom prst="rect">
            <a:avLst/>
          </a:prstGeom>
          <a:solidFill>
            <a:srgbClr val="FABF8E"/>
          </a:solid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fr-FR" sz="4000" b="1" i="1">
                <a:solidFill>
                  <a:srgbClr val="000000"/>
                </a:solidFill>
                <a:latin typeface="Times New Roman"/>
                <a:ea typeface="Times New Roman"/>
                <a:cs typeface="Times New Roman"/>
                <a:sym typeface="Times New Roman"/>
              </a:rPr>
              <a:t>a. Âm mưu và hành động xâm lược biên giới của thế lực phản động Trung Quốc</a:t>
            </a:r>
            <a:endParaRPr sz="4000">
              <a:solidFill>
                <a:schemeClr val="dk1"/>
              </a:solidFill>
              <a:latin typeface="Times New Roman"/>
              <a:ea typeface="Times New Roman"/>
              <a:cs typeface="Times New Roman"/>
              <a:sym typeface="Times New Roman"/>
            </a:endParaRPr>
          </a:p>
        </p:txBody>
      </p:sp>
      <p:sp>
        <p:nvSpPr>
          <p:cNvPr id="1426" name="Google Shape;1426;p9"/>
          <p:cNvSpPr/>
          <p:nvPr/>
        </p:nvSpPr>
        <p:spPr>
          <a:xfrm>
            <a:off x="3581400" y="7227802"/>
            <a:ext cx="6400799" cy="1927396"/>
          </a:xfrm>
          <a:prstGeom prst="roundRect">
            <a:avLst>
              <a:gd name="adj" fmla="val 16667"/>
            </a:avLst>
          </a:prstGeom>
          <a:solidFill>
            <a:srgbClr val="FBD4B4"/>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2800" b="1">
                <a:solidFill>
                  <a:srgbClr val="000000"/>
                </a:solidFill>
                <a:latin typeface="Times New Roman"/>
                <a:ea typeface="Times New Roman"/>
                <a:cs typeface="Times New Roman"/>
                <a:sym typeface="Times New Roman"/>
              </a:rPr>
              <a:t>Gây khó khăn không nhỏ cho nền kinh tế và ảnh hưởng đến an ninh chính trị, trật tự xã hội.</a:t>
            </a:r>
            <a:endParaRPr sz="4000" b="1">
              <a:solidFill>
                <a:schemeClr val="dk1"/>
              </a:solidFill>
              <a:latin typeface="Times New Roman"/>
              <a:ea typeface="Times New Roman"/>
              <a:cs typeface="Times New Roman"/>
              <a:sym typeface="Times New Roman"/>
            </a:endParaRPr>
          </a:p>
        </p:txBody>
      </p:sp>
      <p:pic>
        <p:nvPicPr>
          <p:cNvPr id="1427" name="Google Shape;1427;p9" descr="Nạn kiều 1978: 'Bị hắt hủi cả đời, nay tôi mới dám sống thật' - BBC News  Tiếng Việt"/>
          <p:cNvPicPr preferRelativeResize="0"/>
          <p:nvPr/>
        </p:nvPicPr>
        <p:blipFill rotWithShape="1">
          <a:blip r:embed="rId3">
            <a:alphaModFix/>
          </a:blip>
          <a:srcRect/>
          <a:stretch/>
        </p:blipFill>
        <p:spPr>
          <a:xfrm>
            <a:off x="10463892" y="5676900"/>
            <a:ext cx="7824107" cy="4381500"/>
          </a:xfrm>
          <a:prstGeom prst="rect">
            <a:avLst/>
          </a:prstGeom>
          <a:noFill/>
          <a:ln>
            <a:noFill/>
          </a:ln>
        </p:spPr>
      </p:pic>
      <p:pic>
        <p:nvPicPr>
          <p:cNvPr id="1428" name="Google Shape;1428;p9" descr="Chiến tranh biên giới Việt-Trung, 1979"/>
          <p:cNvPicPr preferRelativeResize="0"/>
          <p:nvPr/>
        </p:nvPicPr>
        <p:blipFill rotWithShape="1">
          <a:blip r:embed="rId4">
            <a:alphaModFix/>
          </a:blip>
          <a:srcRect/>
          <a:stretch/>
        </p:blipFill>
        <p:spPr>
          <a:xfrm>
            <a:off x="8520610" y="1487241"/>
            <a:ext cx="6643190" cy="4132509"/>
          </a:xfrm>
          <a:prstGeom prst="rect">
            <a:avLst/>
          </a:prstGeom>
          <a:noFill/>
          <a:ln>
            <a:noFill/>
          </a:ln>
        </p:spPr>
      </p:pic>
      <p:sp>
        <p:nvSpPr>
          <p:cNvPr id="1429" name="Google Shape;1429;p9"/>
          <p:cNvSpPr/>
          <p:nvPr/>
        </p:nvSpPr>
        <p:spPr>
          <a:xfrm rot="2220015">
            <a:off x="1773385" y="5982435"/>
            <a:ext cx="2089303" cy="2089303"/>
          </a:xfrm>
          <a:custGeom>
            <a:avLst/>
            <a:gdLst/>
            <a:ahLst/>
            <a:cxnLst/>
            <a:rect l="l" t="t" r="r" b="b"/>
            <a:pathLst>
              <a:path w="120000" h="120000" extrusionOk="0">
                <a:moveTo>
                  <a:pt x="9607" y="88618"/>
                </a:moveTo>
                <a:lnTo>
                  <a:pt x="12279" y="87101"/>
                </a:lnTo>
                <a:lnTo>
                  <a:pt x="12279" y="87101"/>
                </a:lnTo>
                <a:cubicBezTo>
                  <a:pt x="21581" y="103481"/>
                  <a:pt x="38634" y="113945"/>
                  <a:pt x="57451" y="114820"/>
                </a:cubicBezTo>
                <a:cubicBezTo>
                  <a:pt x="76268" y="115695"/>
                  <a:pt x="94219" y="106858"/>
                  <a:pt x="105001" y="91412"/>
                </a:cubicBezTo>
                <a:lnTo>
                  <a:pt x="103225" y="90404"/>
                </a:lnTo>
                <a:lnTo>
                  <a:pt x="109057" y="87859"/>
                </a:lnTo>
                <a:lnTo>
                  <a:pt x="109459" y="93944"/>
                </a:lnTo>
                <a:lnTo>
                  <a:pt x="107683" y="92935"/>
                </a:lnTo>
                <a:cubicBezTo>
                  <a:pt x="96349" y="109344"/>
                  <a:pt x="77375" y="118773"/>
                  <a:pt x="57451" y="117896"/>
                </a:cubicBezTo>
                <a:cubicBezTo>
                  <a:pt x="37528" y="117018"/>
                  <a:pt x="19455" y="105959"/>
                  <a:pt x="9607" y="88618"/>
                </a:cubicBezTo>
                <a:close/>
              </a:path>
            </a:pathLst>
          </a:custGeom>
          <a:solidFill>
            <a:srgbClr val="DB313D"/>
          </a:solidFill>
          <a:ln w="9525" cap="flat" cmpd="sng">
            <a:solidFill>
              <a:srgbClr val="D9959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30" name="Google Shape;1430;p9"/>
          <p:cNvSpPr/>
          <p:nvPr/>
        </p:nvSpPr>
        <p:spPr>
          <a:xfrm>
            <a:off x="609600" y="2095500"/>
            <a:ext cx="7824107" cy="4419600"/>
          </a:xfrm>
          <a:prstGeom prst="roundRect">
            <a:avLst>
              <a:gd name="adj" fmla="val 16667"/>
            </a:avLst>
          </a:prstGeom>
          <a:solidFill>
            <a:srgbClr val="DAEEF3"/>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fr-FR" sz="2800">
                <a:solidFill>
                  <a:srgbClr val="000000"/>
                </a:solidFill>
                <a:latin typeface="Times New Roman"/>
                <a:ea typeface="Times New Roman"/>
                <a:cs typeface="Times New Roman"/>
                <a:sym typeface="Times New Roman"/>
              </a:rPr>
              <a:t>Âm mưu: Đầu năm 1978, một số phần tử phản động thù địch dựng lên sự kiện “nạn kiều” dụ dỗ cưỡng ép người Hoa rời bỏ Việt Nam 🡪 Khi số người Hoa ở Việt Nam về Trung Quốc ngày một nhiều, tháng 8-1978, phía Trung Quốc đơn phương đóng cửa biên giới. </a:t>
            </a:r>
            <a:endParaRPr sz="28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30"/>
                                        </p:tgtEl>
                                        <p:attrNameLst>
                                          <p:attrName>style.visibility</p:attrName>
                                        </p:attrNameLst>
                                      </p:cBhvr>
                                      <p:to>
                                        <p:strVal val="visible"/>
                                      </p:to>
                                    </p:set>
                                    <p:animEffect transition="in" filter="fade">
                                      <p:cBhvr>
                                        <p:cTn id="11" dur="500"/>
                                        <p:tgtEl>
                                          <p:spTgt spid="143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428"/>
                                        </p:tgtEl>
                                        <p:attrNameLst>
                                          <p:attrName>style.visibility</p:attrName>
                                        </p:attrNameLst>
                                      </p:cBhvr>
                                      <p:to>
                                        <p:strVal val="visible"/>
                                      </p:to>
                                    </p:set>
                                    <p:anim calcmode="lin" valueType="num">
                                      <p:cBhvr additive="base">
                                        <p:cTn id="16" dur="500"/>
                                        <p:tgtEl>
                                          <p:spTgt spid="1428"/>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27"/>
                                        </p:tgtEl>
                                        <p:attrNameLst>
                                          <p:attrName>style.visibility</p:attrName>
                                        </p:attrNameLst>
                                      </p:cBhvr>
                                      <p:to>
                                        <p:strVal val="visible"/>
                                      </p:to>
                                    </p:set>
                                    <p:anim calcmode="lin" valueType="num">
                                      <p:cBhvr additive="base">
                                        <p:cTn id="19" dur="500"/>
                                        <p:tgtEl>
                                          <p:spTgt spid="1427"/>
                                        </p:tgtEl>
                                        <p:attrNameLst>
                                          <p:attrName>ppt_y</p:attrName>
                                        </p:attrNameLst>
                                      </p:cBhvr>
                                      <p:tavLst>
                                        <p:tav tm="0">
                                          <p:val>
                                            <p:strVal val="#ppt_y+1"/>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1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Best PowerPoint templates for free download">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ice Nurses Healthcare Center by Slidesgo">
  <a:themeElements>
    <a:clrScheme name="Simple Light">
      <a:dk1>
        <a:srgbClr val="101F1F"/>
      </a:dk1>
      <a:lt1>
        <a:srgbClr val="D1F8F8"/>
      </a:lt1>
      <a:dk2>
        <a:srgbClr val="6FD6D6"/>
      </a:dk2>
      <a:lt2>
        <a:srgbClr val="62BDBD"/>
      </a:lt2>
      <a:accent1>
        <a:srgbClr val="4E9696"/>
      </a:accent1>
      <a:accent2>
        <a:srgbClr val="FFC09C"/>
      </a:accent2>
      <a:accent3>
        <a:srgbClr val="FFB082"/>
      </a:accent3>
      <a:accent4>
        <a:srgbClr val="EC8E57"/>
      </a:accent4>
      <a:accent5>
        <a:srgbClr val="101F1F"/>
      </a:accent5>
      <a:accent6>
        <a:srgbClr val="FFFFFF"/>
      </a:accent6>
      <a:hlink>
        <a:srgbClr val="101F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2527</Words>
  <Application>Microsoft Office PowerPoint</Application>
  <PresentationFormat>Custom</PresentationFormat>
  <Paragraphs>148</Paragraphs>
  <Slides>30</Slides>
  <Notes>30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30</vt:i4>
      </vt:variant>
    </vt:vector>
  </HeadingPairs>
  <TitlesOfParts>
    <vt:vector size="49" baseType="lpstr">
      <vt:lpstr>Times New Roman</vt:lpstr>
      <vt:lpstr>Play</vt:lpstr>
      <vt:lpstr>Calibri</vt:lpstr>
      <vt:lpstr>Microsoft Yahei</vt:lpstr>
      <vt:lpstr>Noto Sans Symbols</vt:lpstr>
      <vt:lpstr>Josefin Sans</vt:lpstr>
      <vt:lpstr>Arial</vt:lpstr>
      <vt:lpstr>Open Sans</vt:lpstr>
      <vt:lpstr>Roboto Condensed Light</vt:lpstr>
      <vt:lpstr>Ranchers</vt:lpstr>
      <vt:lpstr>Patrick Hand</vt:lpstr>
      <vt:lpstr>Arima</vt:lpstr>
      <vt:lpstr>Bebas Neue</vt:lpstr>
      <vt:lpstr>4_Office Theme</vt:lpstr>
      <vt:lpstr>Office Theme</vt:lpstr>
      <vt:lpstr>2_Office Theme</vt:lpstr>
      <vt:lpstr>https://www.freeppt7.com-Best PowerPoint templates for free download</vt:lpstr>
      <vt:lpstr>Nice Nurses Healthcare Center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ThuHa</dc:creator>
  <cp:lastModifiedBy>Administrator</cp:lastModifiedBy>
  <cp:revision>1</cp:revision>
  <dcterms:created xsi:type="dcterms:W3CDTF">2006-08-16T00:00:00Z</dcterms:created>
  <dcterms:modified xsi:type="dcterms:W3CDTF">2024-12-04T08:23:36Z</dcterms:modified>
</cp:coreProperties>
</file>