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 id="2147483677" r:id="rId4"/>
  </p:sldMasterIdLst>
  <p:sldIdLst>
    <p:sldId id="256" r:id="rId5"/>
    <p:sldId id="258" r:id="rId6"/>
    <p:sldId id="354" r:id="rId7"/>
    <p:sldId id="367" r:id="rId8"/>
    <p:sldId id="369" r:id="rId9"/>
    <p:sldId id="371" r:id="rId10"/>
    <p:sldId id="373" r:id="rId11"/>
    <p:sldId id="324" r:id="rId12"/>
    <p:sldId id="375" r:id="rId13"/>
    <p:sldId id="374" r:id="rId14"/>
    <p:sldId id="377" r:id="rId15"/>
    <p:sldId id="378" r:id="rId16"/>
    <p:sldId id="379" r:id="rId17"/>
    <p:sldId id="372" r:id="rId18"/>
    <p:sldId id="382" r:id="rId19"/>
    <p:sldId id="381" r:id="rId20"/>
    <p:sldId id="383" r:id="rId21"/>
    <p:sldId id="384" r:id="rId22"/>
    <p:sldId id="357" r:id="rId23"/>
    <p:sldId id="385" r:id="rId24"/>
    <p:sldId id="386" r:id="rId25"/>
    <p:sldId id="388" r:id="rId26"/>
    <p:sldId id="387" r:id="rId27"/>
    <p:sldId id="389" r:id="rId28"/>
    <p:sldId id="391" r:id="rId29"/>
    <p:sldId id="390" r:id="rId30"/>
    <p:sldId id="393" r:id="rId31"/>
    <p:sldId id="394" r:id="rId32"/>
    <p:sldId id="395" r:id="rId33"/>
    <p:sldId id="353" r:id="rId34"/>
    <p:sldId id="396" r:id="rId35"/>
    <p:sldId id="257" r:id="rId36"/>
    <p:sldId id="397" r:id="rId37"/>
    <p:sldId id="398" r:id="rId38"/>
    <p:sldId id="399" r:id="rId39"/>
    <p:sldId id="400" r:id="rId40"/>
    <p:sldId id="401" r:id="rId41"/>
    <p:sldId id="402" r:id="rId42"/>
    <p:sldId id="261" r:id="rId43"/>
    <p:sldId id="403" r:id="rId44"/>
    <p:sldId id="404" r:id="rId45"/>
    <p:sldId id="409" r:id="rId46"/>
    <p:sldId id="405" r:id="rId47"/>
    <p:sldId id="376" r:id="rId48"/>
    <p:sldId id="41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 userDrawn="1">
          <p15:clr>
            <a:srgbClr val="A4A3A4"/>
          </p15:clr>
        </p15:guide>
        <p15:guide id="2" pos="7248" userDrawn="1">
          <p15:clr>
            <a:srgbClr val="A4A3A4"/>
          </p15:clr>
        </p15:guide>
        <p15:guide id="3" orient="horz" pos="648" userDrawn="1">
          <p15:clr>
            <a:srgbClr val="A4A3A4"/>
          </p15:clr>
        </p15:guide>
        <p15:guide id="4" orient="horz" pos="712" userDrawn="1">
          <p15:clr>
            <a:srgbClr val="A4A3A4"/>
          </p15:clr>
        </p15:guide>
        <p15:guide id="5" orient="horz" pos="3928"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8" d="100"/>
          <a:sy n="88" d="100"/>
        </p:scale>
        <p:origin x="255" y="57"/>
      </p:cViewPr>
      <p:guideLst>
        <p:guide pos="384"/>
        <p:guide pos="7248"/>
        <p:guide orient="horz" pos="648"/>
        <p:guide orient="horz" pos="712"/>
        <p:guide orient="horz" pos="3928"/>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38AC29-BA3A-4C09-9219-72AAB5AD0FDB}" type="doc">
      <dgm:prSet loTypeId="urn:microsoft.com/office/officeart/2005/8/layout/venn1" loCatId="relationship" qsTypeId="urn:microsoft.com/office/officeart/2005/8/quickstyle/simple1" qsCatId="simple" csTypeId="urn:microsoft.com/office/officeart/2005/8/colors/colorful2" csCatId="colorful" phldr="1"/>
      <dgm:spPr/>
    </dgm:pt>
    <dgm:pt modelId="{C8743D11-2E86-4AC5-8AB5-E5AA614DD6DE}">
      <dgm:prSet phldrT="[Văn bản]" custT="1"/>
      <dgm:spPr/>
      <dgm:t>
        <a:bodyPr/>
        <a:lstStyle/>
        <a:p>
          <a:endParaRPr lang="en-US" sz="3200" b="1" i="1" dirty="0"/>
        </a:p>
      </dgm:t>
    </dgm:pt>
    <dgm:pt modelId="{818B0B5D-05BE-4F17-812E-0F4C20E1B852}" type="parTrans" cxnId="{456F27B3-79D2-4DF4-ABA3-350E05E82D86}">
      <dgm:prSet/>
      <dgm:spPr/>
      <dgm:t>
        <a:bodyPr/>
        <a:lstStyle/>
        <a:p>
          <a:endParaRPr lang="en-US"/>
        </a:p>
      </dgm:t>
    </dgm:pt>
    <dgm:pt modelId="{D1BCA774-91CD-425F-AFE3-8A8A02D43156}" type="sibTrans" cxnId="{456F27B3-79D2-4DF4-ABA3-350E05E82D86}">
      <dgm:prSet/>
      <dgm:spPr/>
      <dgm:t>
        <a:bodyPr/>
        <a:lstStyle/>
        <a:p>
          <a:endParaRPr lang="en-US"/>
        </a:p>
      </dgm:t>
    </dgm:pt>
    <dgm:pt modelId="{34CDFADC-EA3F-4A77-A7E6-BE49CFCBC3AD}" type="pres">
      <dgm:prSet presAssocID="{6D38AC29-BA3A-4C09-9219-72AAB5AD0FDB}" presName="compositeShape" presStyleCnt="0">
        <dgm:presLayoutVars>
          <dgm:chMax val="7"/>
          <dgm:dir/>
          <dgm:resizeHandles val="exact"/>
        </dgm:presLayoutVars>
      </dgm:prSet>
      <dgm:spPr/>
    </dgm:pt>
    <dgm:pt modelId="{E3F7E163-6012-420D-AB85-218FF62B59F5}" type="pres">
      <dgm:prSet presAssocID="{C8743D11-2E86-4AC5-8AB5-E5AA614DD6DE}" presName="circ1TxSh" presStyleLbl="vennNode1" presStyleIdx="0" presStyleCnt="1"/>
      <dgm:spPr/>
    </dgm:pt>
  </dgm:ptLst>
  <dgm:cxnLst>
    <dgm:cxn modelId="{49562B06-F428-43E2-999B-E9E4F1C59C13}" type="presOf" srcId="{C8743D11-2E86-4AC5-8AB5-E5AA614DD6DE}" destId="{E3F7E163-6012-420D-AB85-218FF62B59F5}" srcOrd="0" destOrd="0" presId="urn:microsoft.com/office/officeart/2005/8/layout/venn1"/>
    <dgm:cxn modelId="{3100CF1A-8A8E-47AE-9774-ED793DCB6582}" type="presOf" srcId="{6D38AC29-BA3A-4C09-9219-72AAB5AD0FDB}" destId="{34CDFADC-EA3F-4A77-A7E6-BE49CFCBC3AD}" srcOrd="0" destOrd="0" presId="urn:microsoft.com/office/officeart/2005/8/layout/venn1"/>
    <dgm:cxn modelId="{456F27B3-79D2-4DF4-ABA3-350E05E82D86}" srcId="{6D38AC29-BA3A-4C09-9219-72AAB5AD0FDB}" destId="{C8743D11-2E86-4AC5-8AB5-E5AA614DD6DE}" srcOrd="0" destOrd="0" parTransId="{818B0B5D-05BE-4F17-812E-0F4C20E1B852}" sibTransId="{D1BCA774-91CD-425F-AFE3-8A8A02D43156}"/>
    <dgm:cxn modelId="{BD2C524D-C09F-4BD3-A395-6DBC8EFCD0CB}" type="presParOf" srcId="{34CDFADC-EA3F-4A77-A7E6-BE49CFCBC3AD}" destId="{E3F7E163-6012-420D-AB85-218FF62B59F5}"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7E163-6012-420D-AB85-218FF62B59F5}">
      <dsp:nvSpPr>
        <dsp:cNvPr id="0" name=""/>
        <dsp:cNvSpPr/>
      </dsp:nvSpPr>
      <dsp:spPr>
        <a:xfrm>
          <a:off x="320206" y="0"/>
          <a:ext cx="3765099" cy="3765099"/>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en-US" sz="3200" b="1" i="1" kern="1200" dirty="0"/>
        </a:p>
      </dsp:txBody>
      <dsp:txXfrm>
        <a:off x="871592" y="551386"/>
        <a:ext cx="2662327" cy="2662327"/>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30FAA-7AAB-4782-BFA7-F3D6AC4D89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9C969F-18B8-4A0E-A89B-349E44BA9F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29CE1D-6343-4A9B-BD92-4EDD3B9C14FE}"/>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E8139EEF-D5BE-4035-9200-BC4A36F9DC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5A4D2-1CE1-454F-A5A7-E8221F797AB4}"/>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50528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6607B-7EFD-411E-9652-061EDD0C7F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912792-C94B-4BA1-8146-01A0374FB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196C6-3925-4A67-8392-FE7A4285ED7F}"/>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F1B8FC10-9FFD-4F64-AD15-15766CAE6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1A9321-8B3D-43A9-878A-26E79EBBE66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57769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E4FC19-0F51-4068-B36B-8A93070B47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0D4F8-C58F-42EB-B228-4495759859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29B4E-60E4-4B58-B063-038549D0B6C5}"/>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9A382C0C-8972-42FD-9371-4CAA675CF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B8ABC-8134-4594-BD2C-2A5A6896C33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3965876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3" name="矩形 2"/>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30888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artisticBlur radius="0"/>
                    </a14:imgEffect>
                  </a14:imgLayer>
                </a14:imgProps>
              </a:ext>
              <a:ext uri="{28A0092B-C50C-407E-A947-70E740481C1C}">
                <a14:useLocalDpi xmlns:a14="http://schemas.microsoft.com/office/drawing/2010/main" val="0"/>
              </a:ext>
            </a:extLst>
          </a:blip>
          <a:srcRect r="500"/>
          <a:stretch/>
        </p:blipFill>
        <p:spPr>
          <a:xfrm>
            <a:off x="0" y="0"/>
            <a:ext cx="12192000" cy="6858000"/>
          </a:xfrm>
          <a:prstGeom prst="rect">
            <a:avLst/>
          </a:prstGeom>
        </p:spPr>
      </p:pic>
      <p:sp>
        <p:nvSpPr>
          <p:cNvPr id="10" name="矩形 9"/>
          <p:cNvSpPr/>
          <p:nvPr userDrawn="1"/>
        </p:nvSpPr>
        <p:spPr>
          <a:xfrm>
            <a:off x="0" y="0"/>
            <a:ext cx="12191999" cy="685800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userDrawn="1"/>
        </p:nvGrpSpPr>
        <p:grpSpPr>
          <a:xfrm>
            <a:off x="0" y="6583680"/>
            <a:ext cx="12192000" cy="274320"/>
            <a:chOff x="49212" y="6583680"/>
            <a:chExt cx="12142788" cy="274320"/>
          </a:xfrm>
        </p:grpSpPr>
        <p:sp>
          <p:nvSpPr>
            <p:cNvPr id="4" name="Rectangle 6"/>
            <p:cNvSpPr>
              <a:spLocks noChangeArrowheads="1"/>
            </p:cNvSpPr>
            <p:nvPr/>
          </p:nvSpPr>
          <p:spPr bwMode="auto">
            <a:xfrm>
              <a:off x="49212" y="6653349"/>
              <a:ext cx="12142788" cy="204651"/>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 name="Freeform 8"/>
            <p:cNvSpPr>
              <a:spLocks/>
            </p:cNvSpPr>
            <p:nvPr/>
          </p:nvSpPr>
          <p:spPr bwMode="auto">
            <a:xfrm>
              <a:off x="49212" y="6583680"/>
              <a:ext cx="12142788" cy="70077"/>
            </a:xfrm>
            <a:custGeom>
              <a:avLst/>
              <a:gdLst>
                <a:gd name="T0" fmla="*/ 0 w 39688"/>
                <a:gd name="T1" fmla="*/ 361 h 361"/>
                <a:gd name="T2" fmla="*/ 39688 w 39688"/>
                <a:gd name="T3" fmla="*/ 361 h 361"/>
                <a:gd name="T4" fmla="*/ 39688 w 39688"/>
                <a:gd name="T5" fmla="*/ 4 h 361"/>
                <a:gd name="T6" fmla="*/ 32844 w 39688"/>
                <a:gd name="T7" fmla="*/ 4 h 361"/>
                <a:gd name="T8" fmla="*/ 32586 w 39688"/>
                <a:gd name="T9" fmla="*/ 0 h 361"/>
                <a:gd name="T10" fmla="*/ 25658 w 39688"/>
                <a:gd name="T11" fmla="*/ 0 h 361"/>
                <a:gd name="T12" fmla="*/ 25601 w 39688"/>
                <a:gd name="T13" fmla="*/ 0 h 361"/>
                <a:gd name="T14" fmla="*/ 0 w 39688"/>
                <a:gd name="T15" fmla="*/ 4 h 361"/>
                <a:gd name="T16" fmla="*/ 0 w 39688"/>
                <a:gd name="T17" fmla="*/ 36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61">
                  <a:moveTo>
                    <a:pt x="0" y="361"/>
                  </a:moveTo>
                  <a:lnTo>
                    <a:pt x="39688" y="361"/>
                  </a:lnTo>
                  <a:lnTo>
                    <a:pt x="39688" y="4"/>
                  </a:lnTo>
                  <a:lnTo>
                    <a:pt x="32844" y="4"/>
                  </a:lnTo>
                  <a:lnTo>
                    <a:pt x="32586" y="0"/>
                  </a:lnTo>
                  <a:lnTo>
                    <a:pt x="25658" y="0"/>
                  </a:lnTo>
                  <a:lnTo>
                    <a:pt x="25601" y="0"/>
                  </a:lnTo>
                  <a:lnTo>
                    <a:pt x="0" y="4"/>
                  </a:lnTo>
                  <a:lnTo>
                    <a:pt x="0" y="361"/>
                  </a:lnTo>
                  <a:close/>
                </a:path>
              </a:pathLst>
            </a:custGeom>
            <a:solidFill>
              <a:schemeClr val="accent2"/>
            </a:solidFill>
            <a:ln>
              <a:noFill/>
            </a:ln>
            <a:effectLst>
              <a:outerShdw blurRad="50800" dist="38100" dir="16200000"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6" name="组合 5"/>
          <p:cNvGrpSpPr/>
          <p:nvPr userDrawn="1"/>
        </p:nvGrpSpPr>
        <p:grpSpPr>
          <a:xfrm>
            <a:off x="11112" y="12699"/>
            <a:ext cx="12180888" cy="788410"/>
            <a:chOff x="11112" y="12698"/>
            <a:chExt cx="12180888" cy="1499398"/>
          </a:xfrm>
        </p:grpSpPr>
        <p:sp>
          <p:nvSpPr>
            <p:cNvPr id="7" name="Freeform 5"/>
            <p:cNvSpPr>
              <a:spLocks/>
            </p:cNvSpPr>
            <p:nvPr/>
          </p:nvSpPr>
          <p:spPr bwMode="auto">
            <a:xfrm>
              <a:off x="11112" y="12698"/>
              <a:ext cx="12180887" cy="1449863"/>
            </a:xfrm>
            <a:custGeom>
              <a:avLst/>
              <a:gdLst>
                <a:gd name="T0" fmla="*/ 0 w 39688"/>
                <a:gd name="T1" fmla="*/ 2557 h 3877"/>
                <a:gd name="T2" fmla="*/ 1868 w 39688"/>
                <a:gd name="T3" fmla="*/ 3316 h 3877"/>
                <a:gd name="T4" fmla="*/ 4304 w 39688"/>
                <a:gd name="T5" fmla="*/ 3574 h 3877"/>
                <a:gd name="T6" fmla="*/ 30939 w 39688"/>
                <a:gd name="T7" fmla="*/ 3574 h 3877"/>
                <a:gd name="T8" fmla="*/ 38001 w 39688"/>
                <a:gd name="T9" fmla="*/ 2616 h 3877"/>
                <a:gd name="T10" fmla="*/ 39688 w 39688"/>
                <a:gd name="T11" fmla="*/ 1611 h 3877"/>
                <a:gd name="T12" fmla="*/ 39688 w 39688"/>
                <a:gd name="T13" fmla="*/ 0 h 3877"/>
                <a:gd name="T14" fmla="*/ 0 w 39688"/>
                <a:gd name="T15" fmla="*/ 0 h 3877"/>
                <a:gd name="T16" fmla="*/ 0 w 39688"/>
                <a:gd name="T17" fmla="*/ 2557 h 3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688" h="3877">
                  <a:moveTo>
                    <a:pt x="0" y="2557"/>
                  </a:moveTo>
                  <a:cubicBezTo>
                    <a:pt x="711" y="2842"/>
                    <a:pt x="767" y="3027"/>
                    <a:pt x="1868" y="3316"/>
                  </a:cubicBezTo>
                  <a:cubicBezTo>
                    <a:pt x="2678" y="3528"/>
                    <a:pt x="3430" y="3574"/>
                    <a:pt x="4304" y="3574"/>
                  </a:cubicBezTo>
                  <a:lnTo>
                    <a:pt x="30939" y="3574"/>
                  </a:lnTo>
                  <a:cubicBezTo>
                    <a:pt x="33799" y="3574"/>
                    <a:pt x="35580" y="3877"/>
                    <a:pt x="38001" y="2616"/>
                  </a:cubicBezTo>
                  <a:cubicBezTo>
                    <a:pt x="38551" y="2330"/>
                    <a:pt x="39322" y="1783"/>
                    <a:pt x="39688" y="1611"/>
                  </a:cubicBezTo>
                  <a:lnTo>
                    <a:pt x="39688" y="0"/>
                  </a:lnTo>
                  <a:lnTo>
                    <a:pt x="0" y="0"/>
                  </a:lnTo>
                  <a:lnTo>
                    <a:pt x="0" y="2557"/>
                  </a:lnTo>
                  <a:close/>
                </a:path>
              </a:pathLst>
            </a:custGeom>
            <a:solidFill>
              <a:schemeClr val="accent3"/>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9"/>
            <p:cNvSpPr>
              <a:spLocks/>
            </p:cNvSpPr>
            <p:nvPr/>
          </p:nvSpPr>
          <p:spPr bwMode="auto">
            <a:xfrm>
              <a:off x="11112" y="617748"/>
              <a:ext cx="12180888" cy="894348"/>
            </a:xfrm>
            <a:custGeom>
              <a:avLst/>
              <a:gdLst>
                <a:gd name="T0" fmla="*/ 0 w 39688"/>
                <a:gd name="T1" fmla="*/ 946 h 2444"/>
                <a:gd name="T2" fmla="*/ 0 w 39688"/>
                <a:gd name="T3" fmla="*/ 1122 h 2444"/>
                <a:gd name="T4" fmla="*/ 1869 w 39688"/>
                <a:gd name="T5" fmla="*/ 1882 h 2444"/>
                <a:gd name="T6" fmla="*/ 4304 w 39688"/>
                <a:gd name="T7" fmla="*/ 2138 h 2444"/>
                <a:gd name="T8" fmla="*/ 30939 w 39688"/>
                <a:gd name="T9" fmla="*/ 2138 h 2444"/>
                <a:gd name="T10" fmla="*/ 38000 w 39688"/>
                <a:gd name="T11" fmla="*/ 1181 h 2444"/>
                <a:gd name="T12" fmla="*/ 38844 w 39688"/>
                <a:gd name="T13" fmla="*/ 685 h 2444"/>
                <a:gd name="T14" fmla="*/ 39688 w 39688"/>
                <a:gd name="T15" fmla="*/ 176 h 2444"/>
                <a:gd name="T16" fmla="*/ 39688 w 39688"/>
                <a:gd name="T17" fmla="*/ 0 h 2444"/>
                <a:gd name="T18" fmla="*/ 38001 w 39688"/>
                <a:gd name="T19" fmla="*/ 1005 h 2444"/>
                <a:gd name="T20" fmla="*/ 30939 w 39688"/>
                <a:gd name="T21" fmla="*/ 1963 h 2444"/>
                <a:gd name="T22" fmla="*/ 4304 w 39688"/>
                <a:gd name="T23" fmla="*/ 1963 h 2444"/>
                <a:gd name="T24" fmla="*/ 1868 w 39688"/>
                <a:gd name="T25" fmla="*/ 1705 h 2444"/>
                <a:gd name="T26" fmla="*/ 0 w 39688"/>
                <a:gd name="T27" fmla="*/ 946 h 2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88" h="2444">
                  <a:moveTo>
                    <a:pt x="0" y="946"/>
                  </a:moveTo>
                  <a:lnTo>
                    <a:pt x="0" y="1122"/>
                  </a:lnTo>
                  <a:cubicBezTo>
                    <a:pt x="640" y="1373"/>
                    <a:pt x="845" y="1626"/>
                    <a:pt x="1869" y="1882"/>
                  </a:cubicBezTo>
                  <a:cubicBezTo>
                    <a:pt x="2673" y="2084"/>
                    <a:pt x="3434" y="2138"/>
                    <a:pt x="4304" y="2138"/>
                  </a:cubicBezTo>
                  <a:lnTo>
                    <a:pt x="30939" y="2138"/>
                  </a:lnTo>
                  <a:cubicBezTo>
                    <a:pt x="33844" y="2138"/>
                    <a:pt x="35560" y="2444"/>
                    <a:pt x="38000" y="1181"/>
                  </a:cubicBezTo>
                  <a:cubicBezTo>
                    <a:pt x="38288" y="1032"/>
                    <a:pt x="38582" y="850"/>
                    <a:pt x="38844" y="685"/>
                  </a:cubicBezTo>
                  <a:cubicBezTo>
                    <a:pt x="39090" y="529"/>
                    <a:pt x="39424" y="296"/>
                    <a:pt x="39688" y="176"/>
                  </a:cubicBezTo>
                  <a:lnTo>
                    <a:pt x="39688" y="0"/>
                  </a:lnTo>
                  <a:cubicBezTo>
                    <a:pt x="39322" y="172"/>
                    <a:pt x="38551" y="719"/>
                    <a:pt x="38001" y="1005"/>
                  </a:cubicBezTo>
                  <a:cubicBezTo>
                    <a:pt x="35580" y="2266"/>
                    <a:pt x="33799" y="1963"/>
                    <a:pt x="30939" y="1963"/>
                  </a:cubicBezTo>
                  <a:lnTo>
                    <a:pt x="4304" y="1963"/>
                  </a:lnTo>
                  <a:cubicBezTo>
                    <a:pt x="3430" y="1963"/>
                    <a:pt x="2678" y="1917"/>
                    <a:pt x="1868" y="1705"/>
                  </a:cubicBezTo>
                  <a:cubicBezTo>
                    <a:pt x="767" y="1416"/>
                    <a:pt x="711" y="1231"/>
                    <a:pt x="0" y="9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5" name="组合 14"/>
          <p:cNvGrpSpPr/>
          <p:nvPr userDrawn="1"/>
        </p:nvGrpSpPr>
        <p:grpSpPr>
          <a:xfrm>
            <a:off x="4896207" y="83472"/>
            <a:ext cx="2399586" cy="551868"/>
            <a:chOff x="3442893" y="126602"/>
            <a:chExt cx="2399586" cy="551868"/>
          </a:xfrm>
        </p:grpSpPr>
        <p:sp>
          <p:nvSpPr>
            <p:cNvPr id="11" name="open-book_338382"/>
            <p:cNvSpPr>
              <a:spLocks noChangeAspect="1"/>
            </p:cNvSpPr>
            <p:nvPr userDrawn="1"/>
          </p:nvSpPr>
          <p:spPr bwMode="auto">
            <a:xfrm>
              <a:off x="3442893" y="160155"/>
              <a:ext cx="499346" cy="467452"/>
            </a:xfrm>
            <a:custGeom>
              <a:avLst/>
              <a:gdLst>
                <a:gd name="T0" fmla="*/ 5973 w 6827"/>
                <a:gd name="T1" fmla="*/ 711 h 6400"/>
                <a:gd name="T2" fmla="*/ 5851 w 6827"/>
                <a:gd name="T3" fmla="*/ 65 h 6400"/>
                <a:gd name="T4" fmla="*/ 3413 w 6827"/>
                <a:gd name="T5" fmla="*/ 849 h 6400"/>
                <a:gd name="T6" fmla="*/ 976 w 6827"/>
                <a:gd name="T7" fmla="*/ 65 h 6400"/>
                <a:gd name="T8" fmla="*/ 853 w 6827"/>
                <a:gd name="T9" fmla="*/ 718 h 6400"/>
                <a:gd name="T10" fmla="*/ 84 w 6827"/>
                <a:gd name="T11" fmla="*/ 793 h 6400"/>
                <a:gd name="T12" fmla="*/ 0 w 6827"/>
                <a:gd name="T13" fmla="*/ 6116 h 6400"/>
                <a:gd name="T14" fmla="*/ 6542 w 6827"/>
                <a:gd name="T15" fmla="*/ 6400 h 6400"/>
                <a:gd name="T16" fmla="*/ 6827 w 6827"/>
                <a:gd name="T17" fmla="*/ 996 h 6400"/>
                <a:gd name="T18" fmla="*/ 569 w 6827"/>
                <a:gd name="T19" fmla="*/ 5831 h 6400"/>
                <a:gd name="T20" fmla="*/ 853 w 6827"/>
                <a:gd name="T21" fmla="*/ 1287 h 6400"/>
                <a:gd name="T22" fmla="*/ 867 w 6827"/>
                <a:gd name="T23" fmla="*/ 5348 h 6400"/>
                <a:gd name="T24" fmla="*/ 904 w 6827"/>
                <a:gd name="T25" fmla="*/ 5424 h 6400"/>
                <a:gd name="T26" fmla="*/ 1275 w 6827"/>
                <a:gd name="T27" fmla="*/ 5618 h 6400"/>
                <a:gd name="T28" fmla="*/ 569 w 6827"/>
                <a:gd name="T29" fmla="*/ 5831 h 6400"/>
                <a:gd name="T30" fmla="*/ 2560 w 6827"/>
                <a:gd name="T31" fmla="*/ 4693 h 6400"/>
                <a:gd name="T32" fmla="*/ 1864 w 6827"/>
                <a:gd name="T33" fmla="*/ 4379 h 6400"/>
                <a:gd name="T34" fmla="*/ 2118 w 6827"/>
                <a:gd name="T35" fmla="*/ 3870 h 6400"/>
                <a:gd name="T36" fmla="*/ 2815 w 6827"/>
                <a:gd name="T37" fmla="*/ 4536 h 6400"/>
                <a:gd name="T38" fmla="*/ 2560 w 6827"/>
                <a:gd name="T39" fmla="*/ 3556 h 6400"/>
                <a:gd name="T40" fmla="*/ 1864 w 6827"/>
                <a:gd name="T41" fmla="*/ 3241 h 6400"/>
                <a:gd name="T42" fmla="*/ 2118 w 6827"/>
                <a:gd name="T43" fmla="*/ 2732 h 6400"/>
                <a:gd name="T44" fmla="*/ 2815 w 6827"/>
                <a:gd name="T45" fmla="*/ 3398 h 6400"/>
                <a:gd name="T46" fmla="*/ 2560 w 6827"/>
                <a:gd name="T47" fmla="*/ 2418 h 6400"/>
                <a:gd name="T48" fmla="*/ 1864 w 6827"/>
                <a:gd name="T49" fmla="*/ 2103 h 6400"/>
                <a:gd name="T50" fmla="*/ 2118 w 6827"/>
                <a:gd name="T51" fmla="*/ 1594 h 6400"/>
                <a:gd name="T52" fmla="*/ 2815 w 6827"/>
                <a:gd name="T53" fmla="*/ 2260 h 6400"/>
                <a:gd name="T54" fmla="*/ 4708 w 6827"/>
                <a:gd name="T55" fmla="*/ 1594 h 6400"/>
                <a:gd name="T56" fmla="*/ 4963 w 6827"/>
                <a:gd name="T57" fmla="*/ 2103 h 6400"/>
                <a:gd name="T58" fmla="*/ 4267 w 6827"/>
                <a:gd name="T59" fmla="*/ 2418 h 6400"/>
                <a:gd name="T60" fmla="*/ 4140 w 6827"/>
                <a:gd name="T61" fmla="*/ 1879 h 6400"/>
                <a:gd name="T62" fmla="*/ 4708 w 6827"/>
                <a:gd name="T63" fmla="*/ 2732 h 6400"/>
                <a:gd name="T64" fmla="*/ 4963 w 6827"/>
                <a:gd name="T65" fmla="*/ 3241 h 6400"/>
                <a:gd name="T66" fmla="*/ 4267 w 6827"/>
                <a:gd name="T67" fmla="*/ 3556 h 6400"/>
                <a:gd name="T68" fmla="*/ 4140 w 6827"/>
                <a:gd name="T69" fmla="*/ 3017 h 6400"/>
                <a:gd name="T70" fmla="*/ 4267 w 6827"/>
                <a:gd name="T71" fmla="*/ 4693 h 6400"/>
                <a:gd name="T72" fmla="*/ 4140 w 6827"/>
                <a:gd name="T73" fmla="*/ 4154 h 6400"/>
                <a:gd name="T74" fmla="*/ 5090 w 6827"/>
                <a:gd name="T75" fmla="*/ 3997 h 6400"/>
                <a:gd name="T76" fmla="*/ 4394 w 6827"/>
                <a:gd name="T77" fmla="*/ 4663 h 6400"/>
                <a:gd name="T78" fmla="*/ 4983 w 6827"/>
                <a:gd name="T79" fmla="*/ 5831 h 6400"/>
                <a:gd name="T80" fmla="*/ 5789 w 6827"/>
                <a:gd name="T81" fmla="*/ 5529 h 6400"/>
                <a:gd name="T82" fmla="*/ 5936 w 6827"/>
                <a:gd name="T83" fmla="*/ 5396 h 6400"/>
                <a:gd name="T84" fmla="*/ 5973 w 6827"/>
                <a:gd name="T85" fmla="*/ 5262 h 6400"/>
                <a:gd name="T86" fmla="*/ 6258 w 6827"/>
                <a:gd name="T87" fmla="*/ 1280 h 6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27" h="6400">
                  <a:moveTo>
                    <a:pt x="6542" y="711"/>
                  </a:moveTo>
                  <a:lnTo>
                    <a:pt x="5973" y="711"/>
                  </a:lnTo>
                  <a:lnTo>
                    <a:pt x="5973" y="299"/>
                  </a:lnTo>
                  <a:cubicBezTo>
                    <a:pt x="5973" y="206"/>
                    <a:pt x="5928" y="119"/>
                    <a:pt x="5851" y="65"/>
                  </a:cubicBezTo>
                  <a:cubicBezTo>
                    <a:pt x="5774" y="12"/>
                    <a:pt x="5676" y="0"/>
                    <a:pt x="5589" y="33"/>
                  </a:cubicBezTo>
                  <a:lnTo>
                    <a:pt x="3413" y="849"/>
                  </a:lnTo>
                  <a:lnTo>
                    <a:pt x="1238" y="33"/>
                  </a:lnTo>
                  <a:cubicBezTo>
                    <a:pt x="1150" y="0"/>
                    <a:pt x="1053" y="12"/>
                    <a:pt x="976" y="65"/>
                  </a:cubicBezTo>
                  <a:cubicBezTo>
                    <a:pt x="899" y="119"/>
                    <a:pt x="853" y="206"/>
                    <a:pt x="853" y="299"/>
                  </a:cubicBezTo>
                  <a:lnTo>
                    <a:pt x="853" y="718"/>
                  </a:lnTo>
                  <a:lnTo>
                    <a:pt x="288" y="711"/>
                  </a:lnTo>
                  <a:cubicBezTo>
                    <a:pt x="217" y="710"/>
                    <a:pt x="139" y="740"/>
                    <a:pt x="84" y="793"/>
                  </a:cubicBezTo>
                  <a:cubicBezTo>
                    <a:pt x="30" y="847"/>
                    <a:pt x="0" y="920"/>
                    <a:pt x="0" y="996"/>
                  </a:cubicBezTo>
                  <a:lnTo>
                    <a:pt x="0" y="6116"/>
                  </a:lnTo>
                  <a:cubicBezTo>
                    <a:pt x="0" y="6273"/>
                    <a:pt x="127" y="6400"/>
                    <a:pt x="284" y="6400"/>
                  </a:cubicBezTo>
                  <a:lnTo>
                    <a:pt x="6542" y="6400"/>
                  </a:lnTo>
                  <a:cubicBezTo>
                    <a:pt x="6699" y="6400"/>
                    <a:pt x="6827" y="6273"/>
                    <a:pt x="6827" y="6116"/>
                  </a:cubicBezTo>
                  <a:lnTo>
                    <a:pt x="6827" y="996"/>
                  </a:lnTo>
                  <a:cubicBezTo>
                    <a:pt x="6827" y="839"/>
                    <a:pt x="6699" y="711"/>
                    <a:pt x="6542" y="711"/>
                  </a:cubicBezTo>
                  <a:close/>
                  <a:moveTo>
                    <a:pt x="569" y="5831"/>
                  </a:moveTo>
                  <a:lnTo>
                    <a:pt x="569" y="1283"/>
                  </a:lnTo>
                  <a:lnTo>
                    <a:pt x="853" y="1287"/>
                  </a:lnTo>
                  <a:lnTo>
                    <a:pt x="853" y="5262"/>
                  </a:lnTo>
                  <a:cubicBezTo>
                    <a:pt x="853" y="5292"/>
                    <a:pt x="858" y="5321"/>
                    <a:pt x="867" y="5348"/>
                  </a:cubicBezTo>
                  <a:cubicBezTo>
                    <a:pt x="872" y="5365"/>
                    <a:pt x="882" y="5380"/>
                    <a:pt x="890" y="5396"/>
                  </a:cubicBezTo>
                  <a:cubicBezTo>
                    <a:pt x="895" y="5405"/>
                    <a:pt x="898" y="5416"/>
                    <a:pt x="904" y="5424"/>
                  </a:cubicBezTo>
                  <a:cubicBezTo>
                    <a:pt x="936" y="5471"/>
                    <a:pt x="982" y="5508"/>
                    <a:pt x="1038" y="5529"/>
                  </a:cubicBezTo>
                  <a:lnTo>
                    <a:pt x="1275" y="5618"/>
                  </a:lnTo>
                  <a:lnTo>
                    <a:pt x="1844" y="5831"/>
                  </a:lnTo>
                  <a:lnTo>
                    <a:pt x="569" y="5831"/>
                  </a:lnTo>
                  <a:close/>
                  <a:moveTo>
                    <a:pt x="2815" y="4536"/>
                  </a:moveTo>
                  <a:cubicBezTo>
                    <a:pt x="2765" y="4636"/>
                    <a:pt x="2664" y="4693"/>
                    <a:pt x="2560" y="4693"/>
                  </a:cubicBezTo>
                  <a:cubicBezTo>
                    <a:pt x="2517" y="4693"/>
                    <a:pt x="2474" y="4684"/>
                    <a:pt x="2433" y="4663"/>
                  </a:cubicBezTo>
                  <a:lnTo>
                    <a:pt x="1864" y="4379"/>
                  </a:lnTo>
                  <a:cubicBezTo>
                    <a:pt x="1723" y="4308"/>
                    <a:pt x="1666" y="4138"/>
                    <a:pt x="1737" y="3997"/>
                  </a:cubicBezTo>
                  <a:cubicBezTo>
                    <a:pt x="1807" y="3857"/>
                    <a:pt x="1977" y="3800"/>
                    <a:pt x="2118" y="3870"/>
                  </a:cubicBezTo>
                  <a:lnTo>
                    <a:pt x="2687" y="4154"/>
                  </a:lnTo>
                  <a:cubicBezTo>
                    <a:pt x="2828" y="4225"/>
                    <a:pt x="2885" y="4396"/>
                    <a:pt x="2815" y="4536"/>
                  </a:cubicBezTo>
                  <a:close/>
                  <a:moveTo>
                    <a:pt x="2815" y="3398"/>
                  </a:moveTo>
                  <a:cubicBezTo>
                    <a:pt x="2765" y="3498"/>
                    <a:pt x="2664" y="3556"/>
                    <a:pt x="2560" y="3556"/>
                  </a:cubicBezTo>
                  <a:cubicBezTo>
                    <a:pt x="2517" y="3556"/>
                    <a:pt x="2474" y="3546"/>
                    <a:pt x="2433" y="3526"/>
                  </a:cubicBezTo>
                  <a:lnTo>
                    <a:pt x="1864" y="3241"/>
                  </a:lnTo>
                  <a:cubicBezTo>
                    <a:pt x="1723" y="3171"/>
                    <a:pt x="1666" y="3000"/>
                    <a:pt x="1737" y="2860"/>
                  </a:cubicBezTo>
                  <a:cubicBezTo>
                    <a:pt x="1807" y="2719"/>
                    <a:pt x="1977" y="2662"/>
                    <a:pt x="2118" y="2732"/>
                  </a:cubicBezTo>
                  <a:lnTo>
                    <a:pt x="2687" y="3017"/>
                  </a:lnTo>
                  <a:cubicBezTo>
                    <a:pt x="2828" y="3087"/>
                    <a:pt x="2885" y="3258"/>
                    <a:pt x="2815" y="3398"/>
                  </a:cubicBezTo>
                  <a:close/>
                  <a:moveTo>
                    <a:pt x="2815" y="2260"/>
                  </a:moveTo>
                  <a:cubicBezTo>
                    <a:pt x="2765" y="2360"/>
                    <a:pt x="2664" y="2418"/>
                    <a:pt x="2560" y="2418"/>
                  </a:cubicBezTo>
                  <a:cubicBezTo>
                    <a:pt x="2517" y="2418"/>
                    <a:pt x="2474" y="2408"/>
                    <a:pt x="2433" y="2388"/>
                  </a:cubicBezTo>
                  <a:lnTo>
                    <a:pt x="1864" y="2103"/>
                  </a:lnTo>
                  <a:cubicBezTo>
                    <a:pt x="1723" y="2033"/>
                    <a:pt x="1666" y="1862"/>
                    <a:pt x="1737" y="1722"/>
                  </a:cubicBezTo>
                  <a:cubicBezTo>
                    <a:pt x="1807" y="1582"/>
                    <a:pt x="1977" y="1524"/>
                    <a:pt x="2118" y="1594"/>
                  </a:cubicBezTo>
                  <a:lnTo>
                    <a:pt x="2687" y="1879"/>
                  </a:lnTo>
                  <a:cubicBezTo>
                    <a:pt x="2828" y="1949"/>
                    <a:pt x="2885" y="2120"/>
                    <a:pt x="2815" y="2260"/>
                  </a:cubicBezTo>
                  <a:close/>
                  <a:moveTo>
                    <a:pt x="4140" y="1879"/>
                  </a:moveTo>
                  <a:lnTo>
                    <a:pt x="4708" y="1594"/>
                  </a:lnTo>
                  <a:cubicBezTo>
                    <a:pt x="4849" y="1524"/>
                    <a:pt x="5020" y="1582"/>
                    <a:pt x="5090" y="1722"/>
                  </a:cubicBezTo>
                  <a:cubicBezTo>
                    <a:pt x="5160" y="1862"/>
                    <a:pt x="5103" y="2033"/>
                    <a:pt x="4963" y="2103"/>
                  </a:cubicBezTo>
                  <a:lnTo>
                    <a:pt x="4394" y="2388"/>
                  </a:lnTo>
                  <a:cubicBezTo>
                    <a:pt x="4353" y="2408"/>
                    <a:pt x="4310" y="2418"/>
                    <a:pt x="4267" y="2418"/>
                  </a:cubicBezTo>
                  <a:cubicBezTo>
                    <a:pt x="4163" y="2418"/>
                    <a:pt x="4062" y="2360"/>
                    <a:pt x="4012" y="2260"/>
                  </a:cubicBezTo>
                  <a:cubicBezTo>
                    <a:pt x="3942" y="2120"/>
                    <a:pt x="3999" y="1949"/>
                    <a:pt x="4140" y="1879"/>
                  </a:cubicBezTo>
                  <a:close/>
                  <a:moveTo>
                    <a:pt x="4140" y="3017"/>
                  </a:moveTo>
                  <a:lnTo>
                    <a:pt x="4708" y="2732"/>
                  </a:lnTo>
                  <a:cubicBezTo>
                    <a:pt x="4849" y="2662"/>
                    <a:pt x="5020" y="2719"/>
                    <a:pt x="5090" y="2860"/>
                  </a:cubicBezTo>
                  <a:cubicBezTo>
                    <a:pt x="5160" y="3000"/>
                    <a:pt x="5103" y="3171"/>
                    <a:pt x="4963" y="3241"/>
                  </a:cubicBezTo>
                  <a:lnTo>
                    <a:pt x="4394" y="3526"/>
                  </a:lnTo>
                  <a:cubicBezTo>
                    <a:pt x="4353" y="3546"/>
                    <a:pt x="4310" y="3556"/>
                    <a:pt x="4267" y="3556"/>
                  </a:cubicBezTo>
                  <a:cubicBezTo>
                    <a:pt x="4163" y="3556"/>
                    <a:pt x="4062" y="3498"/>
                    <a:pt x="4012" y="3398"/>
                  </a:cubicBezTo>
                  <a:cubicBezTo>
                    <a:pt x="3942" y="3258"/>
                    <a:pt x="3999" y="3087"/>
                    <a:pt x="4140" y="3017"/>
                  </a:cubicBezTo>
                  <a:close/>
                  <a:moveTo>
                    <a:pt x="4394" y="4663"/>
                  </a:moveTo>
                  <a:cubicBezTo>
                    <a:pt x="4353" y="4684"/>
                    <a:pt x="4310" y="4693"/>
                    <a:pt x="4267" y="4693"/>
                  </a:cubicBezTo>
                  <a:cubicBezTo>
                    <a:pt x="4163" y="4693"/>
                    <a:pt x="4062" y="4636"/>
                    <a:pt x="4012" y="4536"/>
                  </a:cubicBezTo>
                  <a:cubicBezTo>
                    <a:pt x="3942" y="4396"/>
                    <a:pt x="3999" y="4225"/>
                    <a:pt x="4140" y="4154"/>
                  </a:cubicBezTo>
                  <a:lnTo>
                    <a:pt x="4708" y="3870"/>
                  </a:lnTo>
                  <a:cubicBezTo>
                    <a:pt x="4849" y="3800"/>
                    <a:pt x="5020" y="3857"/>
                    <a:pt x="5090" y="3997"/>
                  </a:cubicBezTo>
                  <a:cubicBezTo>
                    <a:pt x="5160" y="4138"/>
                    <a:pt x="5103" y="4308"/>
                    <a:pt x="4963" y="4379"/>
                  </a:cubicBezTo>
                  <a:lnTo>
                    <a:pt x="4394" y="4663"/>
                  </a:lnTo>
                  <a:close/>
                  <a:moveTo>
                    <a:pt x="6258" y="5831"/>
                  </a:moveTo>
                  <a:lnTo>
                    <a:pt x="4983" y="5831"/>
                  </a:lnTo>
                  <a:lnTo>
                    <a:pt x="5634" y="5587"/>
                  </a:lnTo>
                  <a:lnTo>
                    <a:pt x="5789" y="5529"/>
                  </a:lnTo>
                  <a:cubicBezTo>
                    <a:pt x="5844" y="5508"/>
                    <a:pt x="5891" y="5471"/>
                    <a:pt x="5923" y="5424"/>
                  </a:cubicBezTo>
                  <a:cubicBezTo>
                    <a:pt x="5929" y="5416"/>
                    <a:pt x="5932" y="5405"/>
                    <a:pt x="5936" y="5396"/>
                  </a:cubicBezTo>
                  <a:cubicBezTo>
                    <a:pt x="5945" y="5380"/>
                    <a:pt x="5955" y="5365"/>
                    <a:pt x="5960" y="5348"/>
                  </a:cubicBezTo>
                  <a:cubicBezTo>
                    <a:pt x="5969" y="5321"/>
                    <a:pt x="5973" y="5292"/>
                    <a:pt x="5973" y="5262"/>
                  </a:cubicBezTo>
                  <a:lnTo>
                    <a:pt x="5973" y="1280"/>
                  </a:lnTo>
                  <a:lnTo>
                    <a:pt x="6258" y="1280"/>
                  </a:lnTo>
                  <a:lnTo>
                    <a:pt x="6258" y="5831"/>
                  </a:lnTo>
                  <a:close/>
                </a:path>
              </a:pathLst>
            </a:custGeom>
            <a:solidFill>
              <a:schemeClr val="bg1">
                <a:alpha val="80000"/>
              </a:schemeClr>
            </a:solidFill>
            <a:ln>
              <a:noFill/>
            </a:ln>
          </p:spPr>
        </p:sp>
        <p:grpSp>
          <p:nvGrpSpPr>
            <p:cNvPr id="12" name="组合 11"/>
            <p:cNvGrpSpPr/>
            <p:nvPr userDrawn="1"/>
          </p:nvGrpSpPr>
          <p:grpSpPr>
            <a:xfrm>
              <a:off x="3949460" y="126602"/>
              <a:ext cx="1893019" cy="551868"/>
              <a:chOff x="990451" y="87348"/>
              <a:chExt cx="1893019" cy="551868"/>
            </a:xfrm>
          </p:grpSpPr>
          <p:sp>
            <p:nvSpPr>
              <p:cNvPr id="13" name="TextBox 19"/>
              <p:cNvSpPr txBox="1"/>
              <p:nvPr/>
            </p:nvSpPr>
            <p:spPr>
              <a:xfrm>
                <a:off x="1004894" y="87348"/>
                <a:ext cx="1646605" cy="338554"/>
              </a:xfrm>
              <a:prstGeom prst="rect">
                <a:avLst/>
              </a:prstGeom>
              <a:noFill/>
            </p:spPr>
            <p:txBody>
              <a:bodyPr wrap="none" rtlCol="0">
                <a:spAutoFit/>
              </a:bodyPr>
              <a:lstStyle/>
              <a:p>
                <a:pPr defTabSz="914355"/>
                <a:r>
                  <a:rPr lang="zh-CN" altLang="en-US" sz="1600" b="1" spc="300">
                    <a:solidFill>
                      <a:schemeClr val="bg1"/>
                    </a:solidFill>
                    <a:latin typeface="微软雅黑"/>
                    <a:ea typeface="微软雅黑"/>
                  </a:rPr>
                  <a:t>点击添加标题</a:t>
                </a:r>
              </a:p>
            </p:txBody>
          </p:sp>
          <p:sp>
            <p:nvSpPr>
              <p:cNvPr id="14" name="矩形 13"/>
              <p:cNvSpPr/>
              <p:nvPr/>
            </p:nvSpPr>
            <p:spPr>
              <a:xfrm>
                <a:off x="990451" y="346828"/>
                <a:ext cx="1893019" cy="292388"/>
              </a:xfrm>
              <a:prstGeom prst="rect">
                <a:avLst/>
              </a:prstGeom>
            </p:spPr>
            <p:txBody>
              <a:bodyPr wrap="none">
                <a:spAutoFit/>
              </a:bodyPr>
              <a:lstStyle/>
              <a:p>
                <a:r>
                  <a:rPr lang="en-US" altLang="zh-CN" sz="1300" b="1">
                    <a:solidFill>
                      <a:schemeClr val="bg1"/>
                    </a:solidFill>
                  </a:rPr>
                  <a:t>CLICK TO ADD TITLE</a:t>
                </a:r>
                <a:endParaRPr lang="zh-CN" altLang="en-US" sz="1300" b="1">
                  <a:solidFill>
                    <a:schemeClr val="bg1"/>
                  </a:solidFill>
                </a:endParaRPr>
              </a:p>
            </p:txBody>
          </p:sp>
        </p:grpSp>
      </p:grpSp>
    </p:spTree>
    <p:extLst>
      <p:ext uri="{BB962C8B-B14F-4D97-AF65-F5344CB8AC3E}">
        <p14:creationId xmlns:p14="http://schemas.microsoft.com/office/powerpoint/2010/main" val="2172200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35962C-96A0-48F9-2C09-994F979371EB}"/>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43344FE8-0673-BEAD-96F2-6DC59E1C4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174DF0D-6FAC-EDB8-C5F7-20F6A1196C8A}"/>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4AA2F5CE-D799-8DF7-2336-CD9858367F0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7F8FDB6-9E04-5728-3371-919F7C905E6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006830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4EEC5-C8C2-7ED5-8DEC-56F709DF5C5D}"/>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5446622-29AC-D350-F7B8-0C04C856F0B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BC3F2F8-9D79-2A75-ACA7-28876F9F7AD6}"/>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314F02F8-F7C8-EEBF-F0C9-B85B830FCBB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A0A97F-B976-48D5-3702-4AFBA092BD3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83282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5928147-9F96-DA57-D354-A3FCB585AFA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2DCFE6C-6835-6A0D-5015-A0F81221E1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D6C2114-33B0-14C2-038C-E7D997025C21}"/>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01A0A541-F4B7-6878-823E-9B79CF27A9E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8FC15AA-AF8B-D02B-4B88-E9E49907EF2D}"/>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78928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5D38E28-2783-96B0-52E6-BB4D4061282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88CAD65-A5E9-6665-EF05-F6C061A6C8E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4BB5DB03-3C9F-97B6-7106-EB34CCC4B6D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DCB00AF4-FDEF-B689-9467-F6482A4B5C43}"/>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6" name="Chỗ dành sẵn cho Chân trang 5">
            <a:extLst>
              <a:ext uri="{FF2B5EF4-FFF2-40B4-BE49-F238E27FC236}">
                <a16:creationId xmlns:a16="http://schemas.microsoft.com/office/drawing/2014/main" id="{99980285-2DA5-3106-3E50-E2147DA9820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EE935FD-2E09-0D84-44A4-006081338463}"/>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848593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6590C27-7DE9-0CF3-99B3-FB456D215836}"/>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03F0142-C7F6-86BF-80C8-EEDA46600D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D50E66EE-EEB1-27F8-6019-3CC0C3AD3001}"/>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6413D-4EAD-1F40-071C-C43460DC7D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35652D3F-A53D-68D1-42F7-24D0F229110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FFAA8B73-5607-FA01-2D21-43FADAA05FE3}"/>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8" name="Chỗ dành sẵn cho Chân trang 7">
            <a:extLst>
              <a:ext uri="{FF2B5EF4-FFF2-40B4-BE49-F238E27FC236}">
                <a16:creationId xmlns:a16="http://schemas.microsoft.com/office/drawing/2014/main" id="{BDD6EFAF-CDE5-38C8-D9FE-10E912DD891E}"/>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AE053782-F94F-0A1A-7520-0764F9257A26}"/>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411451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3D07C5-D9BA-7681-375B-873545FD6D83}"/>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2532A97-9F91-EAFF-B8E6-EFA2EEA0F266}"/>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4" name="Chỗ dành sẵn cho Chân trang 3">
            <a:extLst>
              <a:ext uri="{FF2B5EF4-FFF2-40B4-BE49-F238E27FC236}">
                <a16:creationId xmlns:a16="http://schemas.microsoft.com/office/drawing/2014/main" id="{9CFA0734-52CB-F27D-0D14-01BF40B91DBD}"/>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6904D9CB-97FC-1EFA-0502-34C9165A0E4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747446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1D5A-F384-4A76-92C6-54CB072E1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816C1-51E9-41E2-AFBF-0ABAFCFA6C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374D4-6600-42D3-8C1D-B2C83BADEC09}"/>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FDB068F0-BF0C-4463-9999-860E32065B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8548A-F303-4DE7-8429-EE979D72D1CD}"/>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615331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DB4E5B0-02F0-FEAC-FC36-4E17495A87C4}"/>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3" name="Chỗ dành sẵn cho Chân trang 2">
            <a:extLst>
              <a:ext uri="{FF2B5EF4-FFF2-40B4-BE49-F238E27FC236}">
                <a16:creationId xmlns:a16="http://schemas.microsoft.com/office/drawing/2014/main" id="{2B12A079-7633-729C-1F81-229283131262}"/>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4F49B37-F0F5-5114-B863-46D03769A89F}"/>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3975100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5A98E4B-11AF-A900-F617-5EB72FF28C2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B7726BA-A184-645F-CBC6-C4C8B7753E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7E2C323-872B-9FC0-A371-4C07C8A9A4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277B37-09DF-3598-D75F-F9F93FA92D58}"/>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6" name="Chỗ dành sẵn cho Chân trang 5">
            <a:extLst>
              <a:ext uri="{FF2B5EF4-FFF2-40B4-BE49-F238E27FC236}">
                <a16:creationId xmlns:a16="http://schemas.microsoft.com/office/drawing/2014/main" id="{6D2A3712-809F-3D34-3498-1461D060B27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6D84BC0C-E25A-6AB6-430B-D89232713B3E}"/>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87176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8551F0-84D3-80AE-0FCE-B6724905EB4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5BD26544-B037-1191-842A-0DC11CF340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E4E03688-059F-9A97-7158-917290142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37E5B74-7AD9-4F24-B8BF-A2AD0A6548B4}"/>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6" name="Chỗ dành sẵn cho Chân trang 5">
            <a:extLst>
              <a:ext uri="{FF2B5EF4-FFF2-40B4-BE49-F238E27FC236}">
                <a16:creationId xmlns:a16="http://schemas.microsoft.com/office/drawing/2014/main" id="{8A20DBFC-1057-FCE2-24F3-6E7898A818DE}"/>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B0CF429C-4D51-B9C3-809D-B77C2C482CAC}"/>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16808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6F16EAC-E8CF-257C-8DDF-D751DDBCBDE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87A8243-0E60-0CC9-EC2E-2C52365252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85F2C65-AD95-F7D8-94F2-980FC9327ECD}"/>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47B5F90D-269B-A227-AD08-668D5305C37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A0E1838-CF93-B90E-2237-77A37E0D489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97566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90A7B4F-D677-BF54-2A3A-9D98E38237B8}"/>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965C80DE-CF8B-7942-4C5B-DC33097B195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6AEA0-202D-468D-6057-B5FDF8F125A6}"/>
              </a:ext>
            </a:extLst>
          </p:cNvPr>
          <p:cNvSpPr>
            <a:spLocks noGrp="1"/>
          </p:cNvSpPr>
          <p:nvPr>
            <p:ph type="dt" sz="half" idx="10"/>
          </p:nvPr>
        </p:nvSpPr>
        <p:spPr/>
        <p:txBody>
          <a:body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3C9BC67A-42B4-D41A-555C-1106A7B2616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3AAFB70-EBE0-D9FD-D7CC-6E97DA7905CA}"/>
              </a:ext>
            </a:extLst>
          </p:cNvPr>
          <p:cNvSpPr>
            <a:spLocks noGrp="1"/>
          </p:cNvSpPr>
          <p:nvPr>
            <p:ph type="sldNum" sz="quarter" idx="12"/>
          </p:nvPr>
        </p:nvSpPr>
        <p:spPr/>
        <p:txBody>
          <a:bodyPr/>
          <a:lstStyle/>
          <a:p>
            <a:fld id="{C8FDEECB-99C2-45DA-AE88-5910C1C75752}" type="slidenum">
              <a:rPr lang="en-US" smtClean="0"/>
              <a:t>‹#›</a:t>
            </a:fld>
            <a:endParaRPr lang="en-US"/>
          </a:p>
        </p:txBody>
      </p:sp>
    </p:spTree>
    <p:extLst>
      <p:ext uri="{BB962C8B-B14F-4D97-AF65-F5344CB8AC3E}">
        <p14:creationId xmlns:p14="http://schemas.microsoft.com/office/powerpoint/2010/main" val="127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9538306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7520090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878974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1699467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t>5/9/2023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01032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9249-343D-47C3-9B77-D07702CD54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16D58E-BFCC-4882-9ABF-E30BD9E19D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BF0212-713C-4490-B70E-EEFD1BECA834}"/>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5D490065-4359-4636-A22D-A6CD831C3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635C3-8DE2-456D-A69D-0A03DF6FCAE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9805572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t>5/9/2023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499088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t>5/9/2023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3240965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560049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t>5/9/2023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5863173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14929251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t>5/9/2023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16283F-E79A-4174-97F4-305C981B4A88}" type="slidenum">
              <a:rPr lang="en-US" smtClean="0"/>
              <a:t>‹#›</a:t>
            </a:fld>
            <a:endParaRPr lang="en-US"/>
          </a:p>
        </p:txBody>
      </p:sp>
    </p:spTree>
    <p:extLst>
      <p:ext uri="{BB962C8B-B14F-4D97-AF65-F5344CB8AC3E}">
        <p14:creationId xmlns:p14="http://schemas.microsoft.com/office/powerpoint/2010/main" val="206295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AB6A-873B-4F77-A6D3-A9E8A1CB81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6ED78C-B65A-4539-9251-366D7FDDA39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FCABFF-C21A-41C9-8025-E550DDDEA3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2EAA84-2F66-451E-95B0-9776C019B108}"/>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6" name="Footer Placeholder 5">
            <a:extLst>
              <a:ext uri="{FF2B5EF4-FFF2-40B4-BE49-F238E27FC236}">
                <a16:creationId xmlns:a16="http://schemas.microsoft.com/office/drawing/2014/main" id="{92799638-6E78-446B-BE70-9926835BD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C2269-372E-4510-92C5-480C18C4A4E0}"/>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78500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62DF0-845B-4489-8190-DAD8DF5508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2ED219-CBD0-47A7-93DB-EB848B0FA1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639822-90FD-4C54-B69E-AD8FA44D1B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4BFF1-5A3C-43AE-BE13-234735719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200C6D-D5F1-493E-9A0F-F4F675D79F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ACFB94-77CB-43FA-914A-6CA6CD667B17}"/>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8" name="Footer Placeholder 7">
            <a:extLst>
              <a:ext uri="{FF2B5EF4-FFF2-40B4-BE49-F238E27FC236}">
                <a16:creationId xmlns:a16="http://schemas.microsoft.com/office/drawing/2014/main" id="{D68E79F6-49AB-41CF-B1D5-E25D85C833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5E59EB-511D-4425-BB69-CA3CF8C8838B}"/>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530239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788C-1A12-4993-BE52-A94E25232C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37D76A-A8CB-4185-BA9C-3FE4204F69F1}"/>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4" name="Footer Placeholder 3">
            <a:extLst>
              <a:ext uri="{FF2B5EF4-FFF2-40B4-BE49-F238E27FC236}">
                <a16:creationId xmlns:a16="http://schemas.microsoft.com/office/drawing/2014/main" id="{078C0971-48BA-483B-B0A6-D726AB345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26409E-E937-4C59-BF0C-8EDA9506CC6F}"/>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900260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C5F5E6-5B9F-45A7-866E-B143EDD092BE}"/>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3" name="Footer Placeholder 2">
            <a:extLst>
              <a:ext uri="{FF2B5EF4-FFF2-40B4-BE49-F238E27FC236}">
                <a16:creationId xmlns:a16="http://schemas.microsoft.com/office/drawing/2014/main" id="{2BF08D1B-0D67-44C0-83A4-D85BFDD0F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9C29BE-FA3F-4C5C-A5E7-6EB966BF271A}"/>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167872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3C02-9680-4335-9F59-196956CBA1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5A0DD0-1CE7-40D6-A535-45FBDAC487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1133F6-3D84-4960-A119-B90FCFF5A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9D2659-B178-43A4-A3DE-E6EBE8DD4084}"/>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6" name="Footer Placeholder 5">
            <a:extLst>
              <a:ext uri="{FF2B5EF4-FFF2-40B4-BE49-F238E27FC236}">
                <a16:creationId xmlns:a16="http://schemas.microsoft.com/office/drawing/2014/main" id="{D3D08281-E5A3-49C2-87D0-799CF6CAD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1A45F-836E-4508-8F07-1591D1D2F899}"/>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121676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CB83F-EF59-4929-A0CB-8D11BDA1CA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DAFD3D-3C6D-43CF-8796-273E8E5689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5FEAD6-8C83-4CAB-A6A7-FA9E618CBC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AEE2D-8410-4C63-A845-9510DBAEC52F}"/>
              </a:ext>
            </a:extLst>
          </p:cNvPr>
          <p:cNvSpPr>
            <a:spLocks noGrp="1"/>
          </p:cNvSpPr>
          <p:nvPr>
            <p:ph type="dt" sz="half" idx="10"/>
          </p:nvPr>
        </p:nvSpPr>
        <p:spPr/>
        <p:txBody>
          <a:bodyPr/>
          <a:lstStyle/>
          <a:p>
            <a:fld id="{D0FAEA4D-29D0-483B-91A1-D795BBE2216D}" type="datetimeFigureOut">
              <a:rPr lang="en-US" smtClean="0"/>
              <a:t>5/9/2023</a:t>
            </a:fld>
            <a:endParaRPr lang="en-US"/>
          </a:p>
        </p:txBody>
      </p:sp>
      <p:sp>
        <p:nvSpPr>
          <p:cNvPr id="6" name="Footer Placeholder 5">
            <a:extLst>
              <a:ext uri="{FF2B5EF4-FFF2-40B4-BE49-F238E27FC236}">
                <a16:creationId xmlns:a16="http://schemas.microsoft.com/office/drawing/2014/main" id="{A4F5CCE8-ED34-4EEF-8834-1DD4BB1B7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C22560-32F5-48D6-8408-0B478F290166}"/>
              </a:ext>
            </a:extLst>
          </p:cNvPr>
          <p:cNvSpPr>
            <a:spLocks noGrp="1"/>
          </p:cNvSpPr>
          <p:nvPr>
            <p:ph type="sldNum" sz="quarter" idx="12"/>
          </p:nvPr>
        </p:nvSpPr>
        <p:spPr/>
        <p:txBody>
          <a:bodyPr/>
          <a:lstStyle/>
          <a:p>
            <a:fld id="{31542AAC-07B0-4215-8D92-7FD4F6F42678}" type="slidenum">
              <a:rPr lang="en-US" smtClean="0"/>
              <a:t>‹#›</a:t>
            </a:fld>
            <a:endParaRPr lang="en-US"/>
          </a:p>
        </p:txBody>
      </p:sp>
    </p:spTree>
    <p:extLst>
      <p:ext uri="{BB962C8B-B14F-4D97-AF65-F5344CB8AC3E}">
        <p14:creationId xmlns:p14="http://schemas.microsoft.com/office/powerpoint/2010/main" val="224053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C768A1-64A7-4B9E-B41A-481CB9032A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855D0E6-4F0F-41C7-B01C-44EF1377AC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F40D1B-1DEA-499C-ABC1-63920C6EAD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FAEA4D-29D0-483B-91A1-D795BBE2216D}" type="datetimeFigureOut">
              <a:rPr lang="en-US" smtClean="0"/>
              <a:t>5/9/2023</a:t>
            </a:fld>
            <a:endParaRPr lang="en-US"/>
          </a:p>
        </p:txBody>
      </p:sp>
      <p:sp>
        <p:nvSpPr>
          <p:cNvPr id="5" name="Footer Placeholder 4">
            <a:extLst>
              <a:ext uri="{FF2B5EF4-FFF2-40B4-BE49-F238E27FC236}">
                <a16:creationId xmlns:a16="http://schemas.microsoft.com/office/drawing/2014/main" id="{EBB3FCED-1220-46E1-BB6E-CB11ACCE1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088359-BEB0-429B-B460-4ED68C5AB9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42AAC-07B0-4215-8D92-7FD4F6F42678}" type="slidenum">
              <a:rPr lang="en-US" smtClean="0"/>
              <a:t>‹#›</a:t>
            </a:fld>
            <a:endParaRPr lang="en-US"/>
          </a:p>
        </p:txBody>
      </p:sp>
    </p:spTree>
    <p:extLst>
      <p:ext uri="{BB962C8B-B14F-4D97-AF65-F5344CB8AC3E}">
        <p14:creationId xmlns:p14="http://schemas.microsoft.com/office/powerpoint/2010/main" val="414023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B5E931-4B77-4ED0-AB94-4F58BA8EC30D}" type="datetimeFigureOut">
              <a:rPr lang="zh-CN" altLang="en-US" smtClean="0"/>
              <a:t>2023/5/9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BB21CD-CA0F-4924-8275-86B69B5B7282}" type="slidenum">
              <a:rPr lang="zh-CN" altLang="en-US" smtClean="0"/>
              <a:t>‹#›</a:t>
            </a:fld>
            <a:endParaRPr lang="zh-CN" altLang="en-US"/>
          </a:p>
        </p:txBody>
      </p:sp>
    </p:spTree>
    <p:extLst>
      <p:ext uri="{BB962C8B-B14F-4D97-AF65-F5344CB8AC3E}">
        <p14:creationId xmlns:p14="http://schemas.microsoft.com/office/powerpoint/2010/main" val="2471729621"/>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160B2771-5568-7BF7-2379-9351CFA6D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A7792FA-FE94-A893-9268-28BDD0ADF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390E0BA-5274-E534-0BA0-F37967124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A1385-C9DB-4CF5-815C-AE940AFD3D51}" type="datetimeFigureOut">
              <a:rPr lang="en-US" smtClean="0"/>
              <a:t>5/9/2023</a:t>
            </a:fld>
            <a:endParaRPr lang="en-US"/>
          </a:p>
        </p:txBody>
      </p:sp>
      <p:sp>
        <p:nvSpPr>
          <p:cNvPr id="5" name="Chỗ dành sẵn cho Chân trang 4">
            <a:extLst>
              <a:ext uri="{FF2B5EF4-FFF2-40B4-BE49-F238E27FC236}">
                <a16:creationId xmlns:a16="http://schemas.microsoft.com/office/drawing/2014/main" id="{5CAC8D73-2ABA-200B-177D-A7FCBF49A4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58F8A33E-6FC7-92CC-E315-4A5CA77E91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FDEECB-99C2-45DA-AE88-5910C1C75752}" type="slidenum">
              <a:rPr lang="en-US" smtClean="0"/>
              <a:t>‹#›</a:t>
            </a:fld>
            <a:endParaRPr lang="en-US"/>
          </a:p>
        </p:txBody>
      </p:sp>
    </p:spTree>
    <p:extLst>
      <p:ext uri="{BB962C8B-B14F-4D97-AF65-F5344CB8AC3E}">
        <p14:creationId xmlns:p14="http://schemas.microsoft.com/office/powerpoint/2010/main" val="94114738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AFF1FC-8BB6-4DBB-9940-F696B5579502}" type="datetimeFigureOut">
              <a:rPr lang="en-US" smtClean="0"/>
              <a:t>5/9/2023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6283F-E79A-4174-97F4-305C981B4A88}" type="slidenum">
              <a:rPr lang="en-US" smtClean="0"/>
              <a:t>‹#›</a:t>
            </a:fld>
            <a:endParaRPr lang="en-US"/>
          </a:p>
        </p:txBody>
      </p:sp>
    </p:spTree>
    <p:extLst>
      <p:ext uri="{BB962C8B-B14F-4D97-AF65-F5344CB8AC3E}">
        <p14:creationId xmlns:p14="http://schemas.microsoft.com/office/powerpoint/2010/main" val="117426399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42.xml"/><Relationship Id="rId3" Type="http://schemas.openxmlformats.org/officeDocument/2006/relationships/slide" Target="slide33.xml"/><Relationship Id="rId7" Type="http://schemas.openxmlformats.org/officeDocument/2006/relationships/slide" Target="slide38.xml"/><Relationship Id="rId12" Type="http://schemas.openxmlformats.org/officeDocument/2006/relationships/image" Target="../media/image35.gif"/><Relationship Id="rId2" Type="http://schemas.openxmlformats.org/officeDocument/2006/relationships/slide" Target="slide32.xml"/><Relationship Id="rId1" Type="http://schemas.openxmlformats.org/officeDocument/2006/relationships/slideLayout" Target="../slideLayouts/slideLayout25.xml"/><Relationship Id="rId6" Type="http://schemas.openxmlformats.org/officeDocument/2006/relationships/slide" Target="slide35.xml"/><Relationship Id="rId11" Type="http://schemas.openxmlformats.org/officeDocument/2006/relationships/slide" Target="slide41.xml"/><Relationship Id="rId5" Type="http://schemas.openxmlformats.org/officeDocument/2006/relationships/slide" Target="slide37.xml"/><Relationship Id="rId10" Type="http://schemas.openxmlformats.org/officeDocument/2006/relationships/slide" Target="slide40.xml"/><Relationship Id="rId4" Type="http://schemas.openxmlformats.org/officeDocument/2006/relationships/slide" Target="slide36.xml"/><Relationship Id="rId9" Type="http://schemas.openxmlformats.org/officeDocument/2006/relationships/slide" Target="slide39.xml"/><Relationship Id="rId14" Type="http://schemas.openxmlformats.org/officeDocument/2006/relationships/slide" Target="slide43.xml"/></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8.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1.xml"/><Relationship Id="rId7" Type="http://schemas.openxmlformats.org/officeDocument/2006/relationships/image" Target="../media/image9.pn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hyperlink" Target="https://youtu.be/1WVO9ROEnws" TargetMode="External"/></Relationships>
</file>

<file path=ppt/slides/_rels/slide40.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3.wav"/><Relationship Id="rId7"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1.wmf"/><Relationship Id="rId5" Type="http://schemas.openxmlformats.org/officeDocument/2006/relationships/image" Target="../media/image36.jpg"/><Relationship Id="rId10" Type="http://schemas.openxmlformats.org/officeDocument/2006/relationships/image" Target="../media/image40.gif"/><Relationship Id="rId4" Type="http://schemas.openxmlformats.org/officeDocument/2006/relationships/audio" Target="../media/audio4.wav"/><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flag with a yellow background&#10;&#10;Description automatically generated with low confidence">
            <a:extLst>
              <a:ext uri="{FF2B5EF4-FFF2-40B4-BE49-F238E27FC236}">
                <a16:creationId xmlns:a16="http://schemas.microsoft.com/office/drawing/2014/main" id="{42275041-DA56-5544-336A-CE0A8CB2EAAC}"/>
              </a:ext>
            </a:extLst>
          </p:cNvPr>
          <p:cNvPicPr>
            <a:picLocks noChangeAspect="1"/>
          </p:cNvPicPr>
          <p:nvPr/>
        </p:nvPicPr>
        <p:blipFill rotWithShape="1">
          <a:blip r:embed="rId2">
            <a:alphaModFix amt="50000"/>
          </a:blip>
          <a:srcRect l="717" r="10394"/>
          <a:stretch/>
        </p:blipFill>
        <p:spPr>
          <a:xfrm>
            <a:off x="20" y="1"/>
            <a:ext cx="12191980" cy="6857999"/>
          </a:xfrm>
          <a:prstGeom prst="rect">
            <a:avLst/>
          </a:prstGeom>
        </p:spPr>
      </p:pic>
      <p:sp>
        <p:nvSpPr>
          <p:cNvPr id="10" name="TextBox 9">
            <a:extLst>
              <a:ext uri="{FF2B5EF4-FFF2-40B4-BE49-F238E27FC236}">
                <a16:creationId xmlns:a16="http://schemas.microsoft.com/office/drawing/2014/main" id="{5EF5D2E0-BB0C-4743-A807-95E7EFCF176F}"/>
              </a:ext>
            </a:extLst>
          </p:cNvPr>
          <p:cNvSpPr txBox="1"/>
          <p:nvPr/>
        </p:nvSpPr>
        <p:spPr>
          <a:xfrm>
            <a:off x="2293343" y="2226067"/>
            <a:ext cx="7592615" cy="1754326"/>
          </a:xfrm>
          <a:prstGeom prst="rect">
            <a:avLst/>
          </a:prstGeom>
          <a:noFill/>
        </p:spPr>
        <p:txBody>
          <a:bodyPr wrap="square">
            <a:spAutoFit/>
          </a:bodyPr>
          <a:lstStyle/>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Tổng kiểm soát </a:t>
            </a:r>
            <a:endParaRPr lang="en-US"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a:p>
            <a:pPr algn="ctr"/>
            <a:r>
              <a:rPr lang="vi-VN" sz="54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rPr>
              <a:t>phương tiện giao thông</a:t>
            </a:r>
            <a:endParaRPr lang="en-US" sz="54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33F4B1B6-91F3-42C5-BF16-6CD1C3EF26F9}"/>
              </a:ext>
            </a:extLst>
          </p:cNvPr>
          <p:cNvSpPr txBox="1"/>
          <p:nvPr/>
        </p:nvSpPr>
        <p:spPr>
          <a:xfrm>
            <a:off x="6095999" y="4137556"/>
            <a:ext cx="4471987" cy="584775"/>
          </a:xfrm>
          <a:prstGeom prst="rect">
            <a:avLst/>
          </a:prstGeom>
          <a:noFill/>
        </p:spPr>
        <p:txBody>
          <a:bodyPr wrap="square">
            <a:spAutoFit/>
          </a:bodyPr>
          <a:lstStyle/>
          <a:p>
            <a:pPr algn="ctr"/>
            <a:r>
              <a:rPr lang="vi-VN" sz="3200" b="1" dirty="0">
                <a:effectLst/>
                <a:latin typeface="Times New Roman" panose="02020603050405020304" pitchFamily="18" charset="0"/>
                <a:ea typeface="Times New Roman" panose="02020603050405020304" pitchFamily="18" charset="0"/>
              </a:rPr>
              <a:t>(Theo infographics.vn)</a:t>
            </a:r>
            <a:endParaRPr lang="en-US" sz="3200" b="1" dirty="0"/>
          </a:p>
        </p:txBody>
      </p:sp>
      <p:sp>
        <p:nvSpPr>
          <p:cNvPr id="15" name="TextBox 14">
            <a:extLst>
              <a:ext uri="{FF2B5EF4-FFF2-40B4-BE49-F238E27FC236}">
                <a16:creationId xmlns:a16="http://schemas.microsoft.com/office/drawing/2014/main" id="{CC5CEBB2-4409-449E-8B03-CA7A5F80CFC4}"/>
              </a:ext>
            </a:extLst>
          </p:cNvPr>
          <p:cNvSpPr txBox="1"/>
          <p:nvPr/>
        </p:nvSpPr>
        <p:spPr>
          <a:xfrm>
            <a:off x="1496615" y="1191616"/>
            <a:ext cx="4718447" cy="584775"/>
          </a:xfrm>
          <a:prstGeom prst="rect">
            <a:avLst/>
          </a:prstGeom>
          <a:noFill/>
        </p:spPr>
        <p:txBody>
          <a:bodyPr wrap="square">
            <a:spAutoFit/>
          </a:bodyPr>
          <a:lstStyle/>
          <a:p>
            <a:pPr algn="ctr"/>
            <a:r>
              <a:rPr lang="en-US" sz="3200" b="1" dirty="0">
                <a:effectLst/>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722183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EF4BE96-E7D9-4473-9C94-749B70A60AF5}"/>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67AA2AF2-C81D-4090-ABEB-93D0C4205920}"/>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4" name="Flowchart: Document 3">
              <a:extLst>
                <a:ext uri="{FF2B5EF4-FFF2-40B4-BE49-F238E27FC236}">
                  <a16:creationId xmlns:a16="http://schemas.microsoft.com/office/drawing/2014/main" id="{18DE87FA-9B42-471E-AFE5-A03443E5CFEA}"/>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ea typeface="微软雅黑"/>
                  <a:cs typeface="Times New Roman" panose="02020603050405020304" pitchFamily="18" charset="0"/>
                </a:rPr>
                <a:t>II</a:t>
              </a:r>
            </a:p>
          </p:txBody>
        </p:sp>
      </p:grpSp>
      <p:sp>
        <p:nvSpPr>
          <p:cNvPr id="5" name="TextBox 4">
            <a:extLst>
              <a:ext uri="{FF2B5EF4-FFF2-40B4-BE49-F238E27FC236}">
                <a16:creationId xmlns:a16="http://schemas.microsoft.com/office/drawing/2014/main" id="{16F46FD4-E4BF-4D3F-8B5E-E99CD8C3F3FC}"/>
              </a:ext>
            </a:extLst>
          </p:cNvPr>
          <p:cNvSpPr txBox="1"/>
          <p:nvPr/>
        </p:nvSpPr>
        <p:spPr>
          <a:xfrm>
            <a:off x="1189435" y="232102"/>
            <a:ext cx="403979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ĐỌC- HIỂU VĂN BẢN</a:t>
            </a:r>
            <a:endParaRPr lang="en-US" sz="2800" dirty="0"/>
          </a:p>
        </p:txBody>
      </p:sp>
      <p:sp>
        <p:nvSpPr>
          <p:cNvPr id="7" name="Rectangle 6">
            <a:extLst>
              <a:ext uri="{FF2B5EF4-FFF2-40B4-BE49-F238E27FC236}">
                <a16:creationId xmlns:a16="http://schemas.microsoft.com/office/drawing/2014/main" id="{6C6BC02C-1899-482C-B710-3C498010320E}"/>
              </a:ext>
            </a:extLst>
          </p:cNvPr>
          <p:cNvSpPr/>
          <p:nvPr/>
        </p:nvSpPr>
        <p:spPr>
          <a:xfrm>
            <a:off x="3781590" y="1667369"/>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a:extLst>
              <a:ext uri="{FF2B5EF4-FFF2-40B4-BE49-F238E27FC236}">
                <a16:creationId xmlns:a16="http://schemas.microsoft.com/office/drawing/2014/main" id="{A0F97293-90B8-4418-B59A-4E19C69CD46A}"/>
              </a:ext>
            </a:extLst>
          </p:cNvPr>
          <p:cNvGrpSpPr/>
          <p:nvPr/>
        </p:nvGrpSpPr>
        <p:grpSpPr>
          <a:xfrm>
            <a:off x="3843630" y="1636457"/>
            <a:ext cx="4642026" cy="4743969"/>
            <a:chOff x="3843630" y="1636457"/>
            <a:chExt cx="4642026" cy="4743969"/>
          </a:xfrm>
        </p:grpSpPr>
        <p:pic>
          <p:nvPicPr>
            <p:cNvPr id="6" name="Picture 5">
              <a:extLst>
                <a:ext uri="{FF2B5EF4-FFF2-40B4-BE49-F238E27FC236}">
                  <a16:creationId xmlns:a16="http://schemas.microsoft.com/office/drawing/2014/main" id="{D7542592-27C4-4102-9762-38CE6497183A}"/>
                </a:ext>
              </a:extLst>
            </p:cNvPr>
            <p:cNvPicPr>
              <a:picLocks noChangeAspect="1"/>
            </p:cNvPicPr>
            <p:nvPr/>
          </p:nvPicPr>
          <p:blipFill>
            <a:blip r:embed="rId2"/>
            <a:stretch>
              <a:fillRect/>
            </a:stretch>
          </p:blipFill>
          <p:spPr>
            <a:xfrm>
              <a:off x="3848714" y="1665551"/>
              <a:ext cx="4636942" cy="4714875"/>
            </a:xfrm>
            <a:prstGeom prst="rect">
              <a:avLst/>
            </a:prstGeom>
          </p:spPr>
        </p:pic>
        <p:sp>
          <p:nvSpPr>
            <p:cNvPr id="8" name="Rectangle 7">
              <a:extLst>
                <a:ext uri="{FF2B5EF4-FFF2-40B4-BE49-F238E27FC236}">
                  <a16:creationId xmlns:a16="http://schemas.microsoft.com/office/drawing/2014/main" id="{CD783E2F-CCE8-4E37-94AD-C88557EBFAEF}"/>
                </a:ext>
              </a:extLst>
            </p:cNvPr>
            <p:cNvSpPr/>
            <p:nvPr/>
          </p:nvSpPr>
          <p:spPr>
            <a:xfrm>
              <a:off x="3843630" y="1636457"/>
              <a:ext cx="4636942" cy="4714875"/>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a:extLst>
              <a:ext uri="{FF2B5EF4-FFF2-40B4-BE49-F238E27FC236}">
                <a16:creationId xmlns:a16="http://schemas.microsoft.com/office/drawing/2014/main" id="{1A1F2EF7-4C48-4041-A05D-5AC56418E64A}"/>
              </a:ext>
            </a:extLst>
          </p:cNvPr>
          <p:cNvCxnSpPr/>
          <p:nvPr/>
        </p:nvCxnSpPr>
        <p:spPr>
          <a:xfrm flipV="1">
            <a:off x="6514848" y="1224224"/>
            <a:ext cx="1214437" cy="60324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A4A797-8248-45B3-93A6-D4530D43D9E5}"/>
              </a:ext>
            </a:extLst>
          </p:cNvPr>
          <p:cNvSpPr txBox="1"/>
          <p:nvPr/>
        </p:nvSpPr>
        <p:spPr>
          <a:xfrm>
            <a:off x="8186662" y="824507"/>
            <a:ext cx="1753790"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Nhan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đề</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grpSp>
        <p:nvGrpSpPr>
          <p:cNvPr id="14" name="Group 35">
            <a:extLst>
              <a:ext uri="{FF2B5EF4-FFF2-40B4-BE49-F238E27FC236}">
                <a16:creationId xmlns:a16="http://schemas.microsoft.com/office/drawing/2014/main" id="{E25ADC86-4F78-40B1-8FAD-E86519827084}"/>
              </a:ext>
            </a:extLst>
          </p:cNvPr>
          <p:cNvGrpSpPr/>
          <p:nvPr/>
        </p:nvGrpSpPr>
        <p:grpSpPr>
          <a:xfrm>
            <a:off x="7335995" y="428297"/>
            <a:ext cx="786580" cy="792420"/>
            <a:chOff x="5920323" y="2302554"/>
            <a:chExt cx="2180669" cy="2227927"/>
          </a:xfrm>
          <a:effectLst>
            <a:outerShdw blurRad="177800" dir="18900000" sy="23000" kx="-1200000" algn="bl" rotWithShape="0">
              <a:prstClr val="black">
                <a:alpha val="29000"/>
              </a:prstClr>
            </a:outerShdw>
          </a:effectLst>
        </p:grpSpPr>
        <p:sp>
          <p:nvSpPr>
            <p:cNvPr id="15" name="Freeform 36">
              <a:extLst>
                <a:ext uri="{FF2B5EF4-FFF2-40B4-BE49-F238E27FC236}">
                  <a16:creationId xmlns:a16="http://schemas.microsoft.com/office/drawing/2014/main" id="{83FDC2BD-EE34-47A4-981B-34015CCAE094}"/>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2">
              <a:extLst>
                <a:ext uri="{FF2B5EF4-FFF2-40B4-BE49-F238E27FC236}">
                  <a16:creationId xmlns:a16="http://schemas.microsoft.com/office/drawing/2014/main" id="{F5215A5B-5B8B-4E17-B48B-2B7DB38738C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3">
              <a:extLst>
                <a:ext uri="{FF2B5EF4-FFF2-40B4-BE49-F238E27FC236}">
                  <a16:creationId xmlns:a16="http://schemas.microsoft.com/office/drawing/2014/main" id="{DF387099-65FA-4622-99DA-1ED88F2093FD}"/>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4">
              <a:extLst>
                <a:ext uri="{FF2B5EF4-FFF2-40B4-BE49-F238E27FC236}">
                  <a16:creationId xmlns:a16="http://schemas.microsoft.com/office/drawing/2014/main" id="{DB61B8AB-FF8F-4634-9C66-7E2CCD2285B1}"/>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5">
              <a:extLst>
                <a:ext uri="{FF2B5EF4-FFF2-40B4-BE49-F238E27FC236}">
                  <a16:creationId xmlns:a16="http://schemas.microsoft.com/office/drawing/2014/main" id="{B0F54EDE-25E7-4E47-86E3-1E6CBB6C5AA8}"/>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6">
              <a:extLst>
                <a:ext uri="{FF2B5EF4-FFF2-40B4-BE49-F238E27FC236}">
                  <a16:creationId xmlns:a16="http://schemas.microsoft.com/office/drawing/2014/main" id="{9A7DA8EA-85CD-4490-B0DD-8EFBFBF45E6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7">
              <a:extLst>
                <a:ext uri="{FF2B5EF4-FFF2-40B4-BE49-F238E27FC236}">
                  <a16:creationId xmlns:a16="http://schemas.microsoft.com/office/drawing/2014/main" id="{9F0E876D-EB99-4E41-BF34-12325A409CC1}"/>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2" name="Freeform 28">
              <a:extLst>
                <a:ext uri="{FF2B5EF4-FFF2-40B4-BE49-F238E27FC236}">
                  <a16:creationId xmlns:a16="http://schemas.microsoft.com/office/drawing/2014/main" id="{9957BACF-D210-4E7D-9B94-B1FCB53D8374}"/>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4" name="Straight Arrow Connector 23">
            <a:extLst>
              <a:ext uri="{FF2B5EF4-FFF2-40B4-BE49-F238E27FC236}">
                <a16:creationId xmlns:a16="http://schemas.microsoft.com/office/drawing/2014/main" id="{812613C3-B9F4-4725-BFCD-5B5DE7CE5992}"/>
              </a:ext>
            </a:extLst>
          </p:cNvPr>
          <p:cNvCxnSpPr>
            <a:cxnSpLocks/>
          </p:cNvCxnSpPr>
          <p:nvPr/>
        </p:nvCxnSpPr>
        <p:spPr>
          <a:xfrm>
            <a:off x="7331940" y="2087571"/>
            <a:ext cx="1486936" cy="27962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5" name="Group 35">
            <a:extLst>
              <a:ext uri="{FF2B5EF4-FFF2-40B4-BE49-F238E27FC236}">
                <a16:creationId xmlns:a16="http://schemas.microsoft.com/office/drawing/2014/main" id="{5D08CBE7-E734-4D6A-B740-2201330FE8BB}"/>
              </a:ext>
            </a:extLst>
          </p:cNvPr>
          <p:cNvGrpSpPr/>
          <p:nvPr/>
        </p:nvGrpSpPr>
        <p:grpSpPr>
          <a:xfrm>
            <a:off x="8471100" y="2631886"/>
            <a:ext cx="786580" cy="792420"/>
            <a:chOff x="5920323" y="2302554"/>
            <a:chExt cx="2180669" cy="2227927"/>
          </a:xfrm>
          <a:effectLst>
            <a:outerShdw blurRad="177800" dir="18900000" sy="23000" kx="-1200000" algn="bl" rotWithShape="0">
              <a:prstClr val="black">
                <a:alpha val="29000"/>
              </a:prstClr>
            </a:outerShdw>
          </a:effectLst>
        </p:grpSpPr>
        <p:sp>
          <p:nvSpPr>
            <p:cNvPr id="26" name="Freeform 36">
              <a:extLst>
                <a:ext uri="{FF2B5EF4-FFF2-40B4-BE49-F238E27FC236}">
                  <a16:creationId xmlns:a16="http://schemas.microsoft.com/office/drawing/2014/main" id="{9DD0228E-FDBF-44D2-AEAA-2BAC6163389E}"/>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7" name="Freeform 22">
              <a:extLst>
                <a:ext uri="{FF2B5EF4-FFF2-40B4-BE49-F238E27FC236}">
                  <a16:creationId xmlns:a16="http://schemas.microsoft.com/office/drawing/2014/main" id="{8DBB84EF-75BC-481F-BD6D-2A9DCC61C13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8" name="Freeform 23">
              <a:extLst>
                <a:ext uri="{FF2B5EF4-FFF2-40B4-BE49-F238E27FC236}">
                  <a16:creationId xmlns:a16="http://schemas.microsoft.com/office/drawing/2014/main" id="{CE73BD9B-3D78-457A-A3B7-3BDF7F547A58}"/>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9" name="Freeform 24">
              <a:extLst>
                <a:ext uri="{FF2B5EF4-FFF2-40B4-BE49-F238E27FC236}">
                  <a16:creationId xmlns:a16="http://schemas.microsoft.com/office/drawing/2014/main" id="{E9CD23F5-E8E5-40CF-B8DF-1657B8C0ACDC}"/>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0" name="Freeform 25">
              <a:extLst>
                <a:ext uri="{FF2B5EF4-FFF2-40B4-BE49-F238E27FC236}">
                  <a16:creationId xmlns:a16="http://schemas.microsoft.com/office/drawing/2014/main" id="{39E2DA0A-C0F3-4022-8C85-90ED5458E545}"/>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1" name="Freeform 26">
              <a:extLst>
                <a:ext uri="{FF2B5EF4-FFF2-40B4-BE49-F238E27FC236}">
                  <a16:creationId xmlns:a16="http://schemas.microsoft.com/office/drawing/2014/main" id="{2AF0536C-9755-4B9D-AA71-52B43E853122}"/>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2" name="Freeform 27">
              <a:extLst>
                <a:ext uri="{FF2B5EF4-FFF2-40B4-BE49-F238E27FC236}">
                  <a16:creationId xmlns:a16="http://schemas.microsoft.com/office/drawing/2014/main" id="{0C5BF86D-EC44-454C-A223-C186DFD8CE6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33" name="Freeform 28">
              <a:extLst>
                <a:ext uri="{FF2B5EF4-FFF2-40B4-BE49-F238E27FC236}">
                  <a16:creationId xmlns:a16="http://schemas.microsoft.com/office/drawing/2014/main" id="{F298FDDC-FF52-4B42-BD81-D54C11ABAD5C}"/>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35" name="TextBox 34">
            <a:extLst>
              <a:ext uri="{FF2B5EF4-FFF2-40B4-BE49-F238E27FC236}">
                <a16:creationId xmlns:a16="http://schemas.microsoft.com/office/drawing/2014/main" id="{AA1DE5B0-D29F-45FD-81BA-D0E8C34663ED}"/>
              </a:ext>
            </a:extLst>
          </p:cNvPr>
          <p:cNvSpPr txBox="1"/>
          <p:nvPr/>
        </p:nvSpPr>
        <p:spPr>
          <a:xfrm>
            <a:off x="9101650" y="2222804"/>
            <a:ext cx="159387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Số</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liệu</a:t>
            </a:r>
            <a:r>
              <a:rPr lang="en-US" sz="2800" b="1" dirty="0">
                <a:solidFill>
                  <a:srgbClr val="000000"/>
                </a:solidFill>
                <a:effectLst/>
                <a:latin typeface="Times New Roman" panose="02020603050405020304" pitchFamily="18" charset="0"/>
                <a:ea typeface="Times New Roman" panose="02020603050405020304" pitchFamily="18" charset="0"/>
              </a:rPr>
              <a:t> </a:t>
            </a:r>
            <a:endParaRPr lang="en-US" sz="2800" b="1" dirty="0"/>
          </a:p>
        </p:txBody>
      </p:sp>
      <p:cxnSp>
        <p:nvCxnSpPr>
          <p:cNvPr id="40" name="Straight Arrow Connector 39">
            <a:extLst>
              <a:ext uri="{FF2B5EF4-FFF2-40B4-BE49-F238E27FC236}">
                <a16:creationId xmlns:a16="http://schemas.microsoft.com/office/drawing/2014/main" id="{46FCCC1E-0DE2-4EA4-8BC2-11CD290E8B4D}"/>
              </a:ext>
            </a:extLst>
          </p:cNvPr>
          <p:cNvCxnSpPr>
            <a:cxnSpLocks/>
          </p:cNvCxnSpPr>
          <p:nvPr/>
        </p:nvCxnSpPr>
        <p:spPr>
          <a:xfrm>
            <a:off x="6979985" y="2318294"/>
            <a:ext cx="1834833" cy="9735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1" name="Group 35">
            <a:extLst>
              <a:ext uri="{FF2B5EF4-FFF2-40B4-BE49-F238E27FC236}">
                <a16:creationId xmlns:a16="http://schemas.microsoft.com/office/drawing/2014/main" id="{27D8A24A-32FA-4202-8167-ACB387D0420F}"/>
              </a:ext>
            </a:extLst>
          </p:cNvPr>
          <p:cNvGrpSpPr/>
          <p:nvPr/>
        </p:nvGrpSpPr>
        <p:grpSpPr>
          <a:xfrm>
            <a:off x="8524906" y="1551500"/>
            <a:ext cx="786580" cy="792420"/>
            <a:chOff x="5920323" y="2302554"/>
            <a:chExt cx="2180669" cy="2227927"/>
          </a:xfrm>
          <a:effectLst>
            <a:outerShdw blurRad="177800" dir="18900000" sy="23000" kx="-1200000" algn="bl" rotWithShape="0">
              <a:prstClr val="black">
                <a:alpha val="29000"/>
              </a:prstClr>
            </a:outerShdw>
          </a:effectLst>
        </p:grpSpPr>
        <p:sp>
          <p:nvSpPr>
            <p:cNvPr id="42" name="Freeform 36">
              <a:extLst>
                <a:ext uri="{FF2B5EF4-FFF2-40B4-BE49-F238E27FC236}">
                  <a16:creationId xmlns:a16="http://schemas.microsoft.com/office/drawing/2014/main" id="{9D1C16DC-4013-4E45-A0B1-C38718A749AC}"/>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3" name="Freeform 22">
              <a:extLst>
                <a:ext uri="{FF2B5EF4-FFF2-40B4-BE49-F238E27FC236}">
                  <a16:creationId xmlns:a16="http://schemas.microsoft.com/office/drawing/2014/main" id="{A95F9530-E286-44E1-871F-EB25FFA81361}"/>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4" name="Freeform 23">
              <a:extLst>
                <a:ext uri="{FF2B5EF4-FFF2-40B4-BE49-F238E27FC236}">
                  <a16:creationId xmlns:a16="http://schemas.microsoft.com/office/drawing/2014/main" id="{72992239-F3BF-41D7-9DFC-A77730AA6FA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5" name="Freeform 24">
              <a:extLst>
                <a:ext uri="{FF2B5EF4-FFF2-40B4-BE49-F238E27FC236}">
                  <a16:creationId xmlns:a16="http://schemas.microsoft.com/office/drawing/2014/main" id="{4BD7E772-C2A7-4D84-970D-DF1E3269738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6" name="Freeform 25">
              <a:extLst>
                <a:ext uri="{FF2B5EF4-FFF2-40B4-BE49-F238E27FC236}">
                  <a16:creationId xmlns:a16="http://schemas.microsoft.com/office/drawing/2014/main" id="{DA801EF4-4E4F-4F31-8066-1197C1FC45FA}"/>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7" name="Freeform 26">
              <a:extLst>
                <a:ext uri="{FF2B5EF4-FFF2-40B4-BE49-F238E27FC236}">
                  <a16:creationId xmlns:a16="http://schemas.microsoft.com/office/drawing/2014/main" id="{73C7CE83-E0DE-4EA9-8E22-AF6B5251DF2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8" name="Freeform 27">
              <a:extLst>
                <a:ext uri="{FF2B5EF4-FFF2-40B4-BE49-F238E27FC236}">
                  <a16:creationId xmlns:a16="http://schemas.microsoft.com/office/drawing/2014/main" id="{484B1870-399E-442D-BC88-13D8E2117E09}"/>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9" name="Freeform 28">
              <a:extLst>
                <a:ext uri="{FF2B5EF4-FFF2-40B4-BE49-F238E27FC236}">
                  <a16:creationId xmlns:a16="http://schemas.microsoft.com/office/drawing/2014/main" id="{C6157F5F-0CD6-458E-8D07-7728E8825BE7}"/>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51" name="TextBox 50">
            <a:extLst>
              <a:ext uri="{FF2B5EF4-FFF2-40B4-BE49-F238E27FC236}">
                <a16:creationId xmlns:a16="http://schemas.microsoft.com/office/drawing/2014/main" id="{872D357D-DD2D-4E46-96FC-39F8F85CD74F}"/>
              </a:ext>
            </a:extLst>
          </p:cNvPr>
          <p:cNvSpPr txBox="1"/>
          <p:nvPr/>
        </p:nvSpPr>
        <p:spPr>
          <a:xfrm>
            <a:off x="8628578" y="3413899"/>
            <a:ext cx="2235201"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Thời</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gian</a:t>
            </a:r>
            <a:endParaRPr lang="en-US" sz="2800" b="1" dirty="0"/>
          </a:p>
        </p:txBody>
      </p:sp>
      <p:sp>
        <p:nvSpPr>
          <p:cNvPr id="52" name="Arrow: Right 51">
            <a:extLst>
              <a:ext uri="{FF2B5EF4-FFF2-40B4-BE49-F238E27FC236}">
                <a16:creationId xmlns:a16="http://schemas.microsoft.com/office/drawing/2014/main" id="{94723BE7-1C97-4E42-A00F-8A9E316F7EBC}"/>
              </a:ext>
            </a:extLst>
          </p:cNvPr>
          <p:cNvSpPr/>
          <p:nvPr/>
        </p:nvSpPr>
        <p:spPr>
          <a:xfrm>
            <a:off x="10069731" y="2929039"/>
            <a:ext cx="472106" cy="431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52AD8CC-9D21-40E6-B2ED-E49E701347BE}"/>
              </a:ext>
            </a:extLst>
          </p:cNvPr>
          <p:cNvSpPr txBox="1"/>
          <p:nvPr/>
        </p:nvSpPr>
        <p:spPr>
          <a:xfrm>
            <a:off x="10591409" y="2845572"/>
            <a:ext cx="1600591" cy="523220"/>
          </a:xfrm>
          <a:prstGeom prst="rect">
            <a:avLst/>
          </a:prstGeom>
          <a:noFill/>
        </p:spPr>
        <p:txBody>
          <a:bodyPr wrap="square">
            <a:spAutoFit/>
          </a:bodyPr>
          <a:lstStyle/>
          <a:p>
            <a:r>
              <a:rPr lang="en-US" sz="2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 po</a:t>
            </a:r>
            <a:endParaRPr lang="en-US" sz="2800" b="1" dirty="0"/>
          </a:p>
        </p:txBody>
      </p:sp>
      <p:grpSp>
        <p:nvGrpSpPr>
          <p:cNvPr id="65" name="Group 64">
            <a:extLst>
              <a:ext uri="{FF2B5EF4-FFF2-40B4-BE49-F238E27FC236}">
                <a16:creationId xmlns:a16="http://schemas.microsoft.com/office/drawing/2014/main" id="{403E6E56-456F-4E4D-8E14-0D5D54810B2D}"/>
              </a:ext>
            </a:extLst>
          </p:cNvPr>
          <p:cNvGrpSpPr/>
          <p:nvPr/>
        </p:nvGrpSpPr>
        <p:grpSpPr>
          <a:xfrm>
            <a:off x="406587" y="1814078"/>
            <a:ext cx="3148239" cy="4594924"/>
            <a:chOff x="406587" y="1814078"/>
            <a:chExt cx="3148239" cy="4594924"/>
          </a:xfrm>
        </p:grpSpPr>
        <p:grpSp>
          <p:nvGrpSpPr>
            <p:cNvPr id="56" name="Group 55">
              <a:extLst>
                <a:ext uri="{FF2B5EF4-FFF2-40B4-BE49-F238E27FC236}">
                  <a16:creationId xmlns:a16="http://schemas.microsoft.com/office/drawing/2014/main" id="{49E55809-A3D8-4459-8C7A-A38AC5EE431B}"/>
                </a:ext>
              </a:extLst>
            </p:cNvPr>
            <p:cNvGrpSpPr/>
            <p:nvPr/>
          </p:nvGrpSpPr>
          <p:grpSpPr>
            <a:xfrm>
              <a:off x="406587" y="1814078"/>
              <a:ext cx="3148239" cy="4594924"/>
              <a:chOff x="1081314" y="2586403"/>
              <a:chExt cx="3148239" cy="3649297"/>
            </a:xfrm>
          </p:grpSpPr>
          <p:pic>
            <p:nvPicPr>
              <p:cNvPr id="57" name="Picture 56">
                <a:extLst>
                  <a:ext uri="{FF2B5EF4-FFF2-40B4-BE49-F238E27FC236}">
                    <a16:creationId xmlns:a16="http://schemas.microsoft.com/office/drawing/2014/main" id="{06D42F50-3DDC-4D85-918B-D43106BE9BCF}"/>
                  </a:ext>
                </a:extLst>
              </p:cNvPr>
              <p:cNvPicPr>
                <a:picLocks noChangeAspect="1"/>
              </p:cNvPicPr>
              <p:nvPr/>
            </p:nvPicPr>
            <p:blipFill>
              <a:blip r:embed="rId3"/>
              <a:stretch>
                <a:fillRect/>
              </a:stretch>
            </p:blipFill>
            <p:spPr>
              <a:xfrm>
                <a:off x="1182246" y="2810142"/>
                <a:ext cx="3047307" cy="3425558"/>
              </a:xfrm>
              <a:prstGeom prst="rect">
                <a:avLst/>
              </a:prstGeom>
            </p:spPr>
          </p:pic>
          <p:sp>
            <p:nvSpPr>
              <p:cNvPr id="58" name="Arrow: Pentagon 57">
                <a:extLst>
                  <a:ext uri="{FF2B5EF4-FFF2-40B4-BE49-F238E27FC236}">
                    <a16:creationId xmlns:a16="http://schemas.microsoft.com/office/drawing/2014/main" id="{983EA5B3-BFBB-42D0-9382-358E41E6849C}"/>
                  </a:ext>
                </a:extLst>
              </p:cNvPr>
              <p:cNvSpPr/>
              <p:nvPr/>
            </p:nvSpPr>
            <p:spPr>
              <a:xfrm>
                <a:off x="1081314" y="2586403"/>
                <a:ext cx="1872343" cy="523220"/>
              </a:xfrm>
              <a:prstGeom prst="homePlate">
                <a:avLst/>
              </a:prstGeom>
              <a:solidFill>
                <a:srgbClr val="76AD78">
                  <a:lumMod val="75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FFFFFF"/>
                    </a:solidFill>
                    <a:latin typeface="The Hand"/>
                  </a:rPr>
                  <a:t>Ý </a:t>
                </a:r>
                <a:r>
                  <a:rPr lang="en-US" sz="2800" b="1" kern="0" dirty="0" err="1">
                    <a:solidFill>
                      <a:srgbClr val="FFFFFF"/>
                    </a:solidFill>
                    <a:latin typeface="The Hand"/>
                  </a:rPr>
                  <a:t>nghĩa</a:t>
                </a:r>
                <a:endParaRPr kumimoji="0" lang="en-US" sz="2800" b="1" i="0" u="none" strike="noStrike" kern="0" cap="none" spc="0" normalizeH="0" baseline="0" noProof="0" dirty="0">
                  <a:ln>
                    <a:noFill/>
                  </a:ln>
                  <a:solidFill>
                    <a:srgbClr val="FFFFFF"/>
                  </a:solidFill>
                  <a:effectLst/>
                  <a:uLnTx/>
                  <a:uFillTx/>
                  <a:latin typeface="The Hand"/>
                  <a:ea typeface="+mn-ea"/>
                  <a:cs typeface="+mn-cs"/>
                </a:endParaRPr>
              </a:p>
            </p:txBody>
          </p:sp>
        </p:grpSp>
        <p:sp>
          <p:nvSpPr>
            <p:cNvPr id="64" name="TextBox 63">
              <a:extLst>
                <a:ext uri="{FF2B5EF4-FFF2-40B4-BE49-F238E27FC236}">
                  <a16:creationId xmlns:a16="http://schemas.microsoft.com/office/drawing/2014/main" id="{CD5D145F-DA5B-4A7C-A678-D02AA982B33A}"/>
                </a:ext>
              </a:extLst>
            </p:cNvPr>
            <p:cNvSpPr txBox="1"/>
            <p:nvPr/>
          </p:nvSpPr>
          <p:spPr>
            <a:xfrm>
              <a:off x="663934" y="2671225"/>
              <a:ext cx="2734476" cy="3539430"/>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báo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grpSp>
      <p:sp>
        <p:nvSpPr>
          <p:cNvPr id="68" name="Rectangle: Rounded Corners 67">
            <a:extLst>
              <a:ext uri="{FF2B5EF4-FFF2-40B4-BE49-F238E27FC236}">
                <a16:creationId xmlns:a16="http://schemas.microsoft.com/office/drawing/2014/main" id="{509A5249-04C3-4CBD-9965-F9CFAB6CCD6A}"/>
              </a:ext>
            </a:extLst>
          </p:cNvPr>
          <p:cNvSpPr/>
          <p:nvPr/>
        </p:nvSpPr>
        <p:spPr>
          <a:xfrm>
            <a:off x="455161" y="902220"/>
            <a:ext cx="3202439"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DB74E316-349C-4842-957D-3CA1580007CD}"/>
              </a:ext>
            </a:extLst>
          </p:cNvPr>
          <p:cNvSpPr txBox="1"/>
          <p:nvPr/>
        </p:nvSpPr>
        <p:spPr>
          <a:xfrm>
            <a:off x="722705" y="977793"/>
            <a:ext cx="6117770" cy="584775"/>
          </a:xfrm>
          <a:prstGeom prst="rect">
            <a:avLst/>
          </a:prstGeom>
          <a:noFill/>
        </p:spPr>
        <p:txBody>
          <a:bodyPr wrap="square">
            <a:spAutoFit/>
          </a:bodyPr>
          <a:lstStyle/>
          <a:p>
            <a:r>
              <a:rPr lang="en-US" sz="3200" b="1" dirty="0">
                <a:solidFill>
                  <a:srgbClr val="FF0000"/>
                </a:solidFill>
                <a:effectLst/>
                <a:latin typeface="Times New Roman" panose="02020603050405020304" pitchFamily="18" charset="0"/>
                <a:ea typeface="Times New Roman" panose="02020603050405020304" pitchFamily="18" charset="0"/>
              </a:rPr>
              <a:t>1. </a:t>
            </a:r>
            <a:r>
              <a:rPr lang="en-US" sz="3200" b="1" dirty="0" err="1">
                <a:solidFill>
                  <a:srgbClr val="FF0000"/>
                </a:solidFill>
                <a:effectLst/>
                <a:latin typeface="Times New Roman" panose="02020603050405020304" pitchFamily="18" charset="0"/>
                <a:ea typeface="Times New Roman" panose="02020603050405020304" pitchFamily="18" charset="0"/>
              </a:rPr>
              <a:t>Nhan</a:t>
            </a:r>
            <a:r>
              <a:rPr lang="en-US" sz="3200" b="1" dirty="0">
                <a:solidFill>
                  <a:srgbClr val="FF0000"/>
                </a:solidFill>
                <a:effectLst/>
                <a:latin typeface="Times New Roman" panose="02020603050405020304" pitchFamily="18" charset="0"/>
                <a:ea typeface="Times New Roman" panose="02020603050405020304" pitchFamily="18" charset="0"/>
              </a:rPr>
              <a:t> </a:t>
            </a:r>
            <a:r>
              <a:rPr lang="en-US" sz="3200" b="1" dirty="0" err="1">
                <a:solidFill>
                  <a:srgbClr val="FF0000"/>
                </a:solidFill>
                <a:effectLst/>
                <a:latin typeface="Times New Roman" panose="02020603050405020304" pitchFamily="18" charset="0"/>
                <a:ea typeface="Times New Roman" panose="02020603050405020304" pitchFamily="18" charset="0"/>
              </a:rPr>
              <a:t>đề</a:t>
            </a:r>
            <a:endParaRPr lang="en-US" sz="3200" dirty="0">
              <a:solidFill>
                <a:srgbClr val="FF0000"/>
              </a:solidFill>
            </a:endParaRPr>
          </a:p>
        </p:txBody>
      </p:sp>
    </p:spTree>
    <p:extLst>
      <p:ext uri="{BB962C8B-B14F-4D97-AF65-F5344CB8AC3E}">
        <p14:creationId xmlns:p14="http://schemas.microsoft.com/office/powerpoint/2010/main" val="40042936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1000"/>
                                        <p:tgtEl>
                                          <p:spTgt spid="41"/>
                                        </p:tgtEl>
                                      </p:cBhvr>
                                    </p:animEffect>
                                    <p:anim calcmode="lin" valueType="num">
                                      <p:cBhvr>
                                        <p:cTn id="30" dur="1000" fill="hold"/>
                                        <p:tgtEl>
                                          <p:spTgt spid="41"/>
                                        </p:tgtEl>
                                        <p:attrNameLst>
                                          <p:attrName>ppt_x</p:attrName>
                                        </p:attrNameLst>
                                      </p:cBhvr>
                                      <p:tavLst>
                                        <p:tav tm="0">
                                          <p:val>
                                            <p:strVal val="#ppt_x"/>
                                          </p:val>
                                        </p:tav>
                                        <p:tav tm="100000">
                                          <p:val>
                                            <p:strVal val="#ppt_x"/>
                                          </p:val>
                                        </p:tav>
                                      </p:tavLst>
                                    </p:anim>
                                    <p:anim calcmode="lin" valueType="num">
                                      <p:cBhvr>
                                        <p:cTn id="31" dur="1000" fill="hold"/>
                                        <p:tgtEl>
                                          <p:spTgt spid="4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anim calcmode="lin" valueType="num">
                                      <p:cBhvr>
                                        <p:cTn id="35" dur="1000" fill="hold"/>
                                        <p:tgtEl>
                                          <p:spTgt spid="35"/>
                                        </p:tgtEl>
                                        <p:attrNameLst>
                                          <p:attrName>ppt_x</p:attrName>
                                        </p:attrNameLst>
                                      </p:cBhvr>
                                      <p:tavLst>
                                        <p:tav tm="0">
                                          <p:val>
                                            <p:strVal val="#ppt_x"/>
                                          </p:val>
                                        </p:tav>
                                        <p:tav tm="100000">
                                          <p:val>
                                            <p:strVal val="#ppt_x"/>
                                          </p:val>
                                        </p:tav>
                                      </p:tavLst>
                                    </p:anim>
                                    <p:anim calcmode="lin" valueType="num">
                                      <p:cBhvr>
                                        <p:cTn id="3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1000"/>
                                        <p:tgtEl>
                                          <p:spTgt spid="40"/>
                                        </p:tgtEl>
                                      </p:cBhvr>
                                    </p:animEffect>
                                    <p:anim calcmode="lin" valueType="num">
                                      <p:cBhvr>
                                        <p:cTn id="42" dur="1000" fill="hold"/>
                                        <p:tgtEl>
                                          <p:spTgt spid="40"/>
                                        </p:tgtEl>
                                        <p:attrNameLst>
                                          <p:attrName>ppt_x</p:attrName>
                                        </p:attrNameLst>
                                      </p:cBhvr>
                                      <p:tavLst>
                                        <p:tav tm="0">
                                          <p:val>
                                            <p:strVal val="#ppt_x"/>
                                          </p:val>
                                        </p:tav>
                                        <p:tav tm="100000">
                                          <p:val>
                                            <p:strVal val="#ppt_x"/>
                                          </p:val>
                                        </p:tav>
                                      </p:tavLst>
                                    </p:anim>
                                    <p:anim calcmode="lin" valueType="num">
                                      <p:cBhvr>
                                        <p:cTn id="43" dur="1000" fill="hold"/>
                                        <p:tgtEl>
                                          <p:spTgt spid="4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fade">
                                      <p:cBhvr>
                                        <p:cTn id="51" dur="1000"/>
                                        <p:tgtEl>
                                          <p:spTgt spid="51"/>
                                        </p:tgtEl>
                                      </p:cBhvr>
                                    </p:animEffect>
                                    <p:anim calcmode="lin" valueType="num">
                                      <p:cBhvr>
                                        <p:cTn id="52" dur="1000" fill="hold"/>
                                        <p:tgtEl>
                                          <p:spTgt spid="51"/>
                                        </p:tgtEl>
                                        <p:attrNameLst>
                                          <p:attrName>ppt_x</p:attrName>
                                        </p:attrNameLst>
                                      </p:cBhvr>
                                      <p:tavLst>
                                        <p:tav tm="0">
                                          <p:val>
                                            <p:strVal val="#ppt_x"/>
                                          </p:val>
                                        </p:tav>
                                        <p:tav tm="100000">
                                          <p:val>
                                            <p:strVal val="#ppt_x"/>
                                          </p:val>
                                        </p:tav>
                                      </p:tavLst>
                                    </p:anim>
                                    <p:anim calcmode="lin" valueType="num">
                                      <p:cBhvr>
                                        <p:cTn id="53"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52"/>
                                        </p:tgtEl>
                                        <p:attrNameLst>
                                          <p:attrName>style.visibility</p:attrName>
                                        </p:attrNameLst>
                                      </p:cBhvr>
                                      <p:to>
                                        <p:strVal val="visible"/>
                                      </p:to>
                                    </p:set>
                                    <p:animEffect transition="in" filter="wipe(left)">
                                      <p:cBhvr>
                                        <p:cTn id="58" dur="500"/>
                                        <p:tgtEl>
                                          <p:spTgt spid="52"/>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Effect transition="in" filter="wipe(left)">
                                      <p:cBhvr>
                                        <p:cTn id="61" dur="500"/>
                                        <p:tgtEl>
                                          <p:spTgt spid="5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1000"/>
                                        <p:tgtEl>
                                          <p:spTgt spid="65"/>
                                        </p:tgtEl>
                                      </p:cBhvr>
                                    </p:animEffect>
                                    <p:anim calcmode="lin" valueType="num">
                                      <p:cBhvr>
                                        <p:cTn id="67" dur="1000" fill="hold"/>
                                        <p:tgtEl>
                                          <p:spTgt spid="65"/>
                                        </p:tgtEl>
                                        <p:attrNameLst>
                                          <p:attrName>ppt_x</p:attrName>
                                        </p:attrNameLst>
                                      </p:cBhvr>
                                      <p:tavLst>
                                        <p:tav tm="0">
                                          <p:val>
                                            <p:strVal val="#ppt_x"/>
                                          </p:val>
                                        </p:tav>
                                        <p:tav tm="100000">
                                          <p:val>
                                            <p:strVal val="#ppt_x"/>
                                          </p:val>
                                        </p:tav>
                                      </p:tavLst>
                                    </p:anim>
                                    <p:anim calcmode="lin" valueType="num">
                                      <p:cBhvr>
                                        <p:cTn id="68"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5" grpId="0"/>
      <p:bldP spid="51" grpId="0"/>
      <p:bldP spid="52" grpId="0" animBg="1"/>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75137B0-5A51-4CBA-BAE7-90B8E81BFA51}"/>
              </a:ext>
            </a:extLst>
          </p:cNvPr>
          <p:cNvSpPr/>
          <p:nvPr/>
        </p:nvSpPr>
        <p:spPr>
          <a:xfrm>
            <a:off x="609600" y="231696"/>
            <a:ext cx="9948863" cy="693896"/>
          </a:xfrm>
          <a:prstGeom prst="roundRect">
            <a:avLst/>
          </a:prstGeom>
          <a:solidFill>
            <a:schemeClr val="accent4">
              <a:lumMod val="20000"/>
              <a:lumOff val="8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D366E9B7-4C93-4E78-9BC9-4ABCC94CEC5D}"/>
              </a:ext>
            </a:extLst>
          </p:cNvPr>
          <p:cNvGraphicFramePr>
            <a:graphicFrameLocks noGrp="1"/>
          </p:cNvGraphicFramePr>
          <p:nvPr>
            <p:extLst>
              <p:ext uri="{D42A27DB-BD31-4B8C-83A1-F6EECF244321}">
                <p14:modId xmlns:p14="http://schemas.microsoft.com/office/powerpoint/2010/main" val="4215353147"/>
              </p:ext>
            </p:extLst>
          </p:nvPr>
        </p:nvGraphicFramePr>
        <p:xfrm>
          <a:off x="838200" y="334804"/>
          <a:ext cx="10515600" cy="487680"/>
        </p:xfrm>
        <a:graphic>
          <a:graphicData uri="http://schemas.openxmlformats.org/drawingml/2006/table">
            <a:tbl>
              <a:tblPr/>
              <a:tblGrid>
                <a:gridCol w="10515600">
                  <a:extLst>
                    <a:ext uri="{9D8B030D-6E8A-4147-A177-3AD203B41FA5}">
                      <a16:colId xmlns:a16="http://schemas.microsoft.com/office/drawing/2014/main" val="904850922"/>
                    </a:ext>
                  </a:extLst>
                </a:gridCol>
              </a:tblGrid>
              <a:tr h="0">
                <a:tc>
                  <a:txBody>
                    <a:bodyPr/>
                    <a:lstStyle/>
                    <a:p>
                      <a:pPr algn="just">
                        <a:tabLst>
                          <a:tab pos="90170" algn="l"/>
                          <a:tab pos="180340" algn="l"/>
                        </a:tabLst>
                      </a:pPr>
                      <a:r>
                        <a:rPr lang="pt-BR" sz="32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 Cách triển khai ý tưởng và thông tin trong văn bản: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228129203"/>
                  </a:ext>
                </a:extLst>
              </a:tr>
            </a:tbl>
          </a:graphicData>
        </a:graphic>
      </p:graphicFrame>
      <p:pic>
        <p:nvPicPr>
          <p:cNvPr id="6" name="Picture 9" descr="b00f0a891b96caa050f493ee863d966a.png">
            <a:extLst>
              <a:ext uri="{FF2B5EF4-FFF2-40B4-BE49-F238E27FC236}">
                <a16:creationId xmlns:a16="http://schemas.microsoft.com/office/drawing/2014/main" id="{6A447AFF-7FCD-4D00-852E-EC02B6269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013916"/>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1E654C4D-34D1-4575-86D7-D48FBE3DBDBE}"/>
              </a:ext>
            </a:extLst>
          </p:cNvPr>
          <p:cNvGrpSpPr/>
          <p:nvPr/>
        </p:nvGrpSpPr>
        <p:grpSpPr>
          <a:xfrm>
            <a:off x="1210468" y="1403168"/>
            <a:ext cx="6096000" cy="957943"/>
            <a:chOff x="3526153" y="2113709"/>
            <a:chExt cx="6096000" cy="957943"/>
          </a:xfrm>
        </p:grpSpPr>
        <p:sp>
          <p:nvSpPr>
            <p:cNvPr id="10" name="Teardrop 9">
              <a:extLst>
                <a:ext uri="{FF2B5EF4-FFF2-40B4-BE49-F238E27FC236}">
                  <a16:creationId xmlns:a16="http://schemas.microsoft.com/office/drawing/2014/main" id="{B0E4BF33-8BA9-44EA-9CFC-44129A6FEB18}"/>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03FEB91-2981-4A75-A984-02A946D21F95}"/>
                </a:ext>
              </a:extLst>
            </p:cNvPr>
            <p:cNvSpPr txBox="1"/>
            <p:nvPr/>
          </p:nvSpPr>
          <p:spPr>
            <a:xfrm>
              <a:off x="3526153" y="2317943"/>
              <a:ext cx="6096000" cy="523220"/>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03</a:t>
              </a:r>
              <a:endParaRPr kumimoji="0" lang="en-US" sz="28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endParaRPr>
            </a:p>
          </p:txBody>
        </p:sp>
      </p:grpSp>
      <p:graphicFrame>
        <p:nvGraphicFramePr>
          <p:cNvPr id="12" name="Table 11">
            <a:extLst>
              <a:ext uri="{FF2B5EF4-FFF2-40B4-BE49-F238E27FC236}">
                <a16:creationId xmlns:a16="http://schemas.microsoft.com/office/drawing/2014/main" id="{45ED28DF-4F8E-46FD-AC52-C2A56D7B44CB}"/>
              </a:ext>
            </a:extLst>
          </p:cNvPr>
          <p:cNvGraphicFramePr>
            <a:graphicFrameLocks noGrp="1"/>
          </p:cNvGraphicFramePr>
          <p:nvPr>
            <p:extLst>
              <p:ext uri="{D42A27DB-BD31-4B8C-83A1-F6EECF244321}">
                <p14:modId xmlns:p14="http://schemas.microsoft.com/office/powerpoint/2010/main" val="1074131774"/>
              </p:ext>
            </p:extLst>
          </p:nvPr>
        </p:nvGraphicFramePr>
        <p:xfrm>
          <a:off x="3259138" y="2735580"/>
          <a:ext cx="8094661" cy="3657600"/>
        </p:xfrm>
        <a:graphic>
          <a:graphicData uri="http://schemas.openxmlformats.org/drawingml/2006/table">
            <a:tbl>
              <a:tblPr firstRow="1" firstCol="1" bandRow="1">
                <a:tableStyleId>{8799B23B-EC83-4686-B30A-512413B5E67A}</a:tableStyleId>
              </a:tblPr>
              <a:tblGrid>
                <a:gridCol w="2697649">
                  <a:extLst>
                    <a:ext uri="{9D8B030D-6E8A-4147-A177-3AD203B41FA5}">
                      <a16:colId xmlns:a16="http://schemas.microsoft.com/office/drawing/2014/main" val="3284674834"/>
                    </a:ext>
                  </a:extLst>
                </a:gridCol>
                <a:gridCol w="2698506">
                  <a:extLst>
                    <a:ext uri="{9D8B030D-6E8A-4147-A177-3AD203B41FA5}">
                      <a16:colId xmlns:a16="http://schemas.microsoft.com/office/drawing/2014/main" val="1738493150"/>
                    </a:ext>
                  </a:extLst>
                </a:gridCol>
                <a:gridCol w="2698506">
                  <a:extLst>
                    <a:ext uri="{9D8B030D-6E8A-4147-A177-3AD203B41FA5}">
                      <a16:colId xmlns:a16="http://schemas.microsoft.com/office/drawing/2014/main" val="4181228643"/>
                    </a:ext>
                  </a:extLst>
                </a:gridCol>
              </a:tblGrid>
              <a:tr h="0">
                <a:tc gridSpan="3">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Tìm hiểu về cách triển khai ý tưởng và thông tin văn bản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37320754"/>
                  </a:ext>
                </a:extLst>
              </a:tr>
              <a:tr h="0">
                <a:tc>
                  <a:txBody>
                    <a:bodyPr/>
                    <a:lstStyle/>
                    <a:p>
                      <a:pPr algn="ct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vi-VN" sz="2400" b="0" dirty="0">
                          <a:solidFill>
                            <a:srgbClr val="000000"/>
                          </a:solidFill>
                          <a:effectLst/>
                          <a:latin typeface="Times New Roman" panose="02020603050405020304" pitchFamily="18" charset="0"/>
                          <a:cs typeface="Times New Roman" panose="02020603050405020304" pitchFamily="18" charset="0"/>
                        </a:rPr>
                        <a:t>chọn </a:t>
                      </a:r>
                      <a:r>
                        <a:rPr lang="pt-BR" sz="2400" b="0" dirty="0">
                          <a:solidFill>
                            <a:srgbClr val="000000"/>
                          </a:solidFill>
                          <a:effectLst/>
                          <a:latin typeface="Times New Roman" panose="02020603050405020304" pitchFamily="18" charset="0"/>
                          <a:cs typeface="Times New Roman" panose="02020603050405020304" pitchFamily="18" charset="0"/>
                        </a:rPr>
                        <a:t>triển khai ý tưởng và thông tin theo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en-US" sz="2400" dirty="0" err="1">
                          <a:solidFill>
                            <a:srgbClr val="000000"/>
                          </a:solidFill>
                          <a:effectLst/>
                          <a:latin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những</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biểu</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hiện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cụ</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thể</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của</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cách</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triển</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khai</a:t>
                      </a:r>
                      <a:r>
                        <a:rPr lang="en-US" sz="2400" dirty="0">
                          <a:solidFill>
                            <a:srgbClr val="000000"/>
                          </a:solidFill>
                          <a:effectLst/>
                          <a:latin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cs typeface="Times New Roman" panose="02020603050405020304" pitchFamily="18" charset="0"/>
                        </a:rPr>
                        <a:t>ấy</a:t>
                      </a:r>
                      <a:r>
                        <a:rPr lang="en-US" sz="2400" dirty="0">
                          <a:solidFill>
                            <a:srgbClr val="000000"/>
                          </a:solidFill>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dirty="0">
                          <a:effectLst/>
                          <a:latin typeface="Times New Roman" panose="02020603050405020304" pitchFamily="18" charset="0"/>
                          <a:cs typeface="Times New Roman" panose="02020603050405020304" pitchFamily="18" charset="0"/>
                        </a:rPr>
                        <a:t>Nhận xét về hiệu quả của cách triển khai 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76233026"/>
                  </a:ext>
                </a:extLst>
              </a:tr>
              <a:tr h="0">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endParaRPr lang="pt-BR" sz="2400" b="1" dirty="0">
                        <a:solidFill>
                          <a:srgbClr val="FF0000"/>
                        </a:solidFill>
                        <a:effectLst/>
                        <a:latin typeface="Times New Roman" panose="02020603050405020304" pitchFamily="18" charset="0"/>
                        <a:cs typeface="Times New Roman" panose="02020603050405020304" pitchFamily="18" charset="0"/>
                      </a:endParaRPr>
                    </a:p>
                    <a:p>
                      <a:pPr algn="ctr"/>
                      <a:r>
                        <a:rPr lang="pt-BR" sz="2400" b="1" dirty="0">
                          <a:solidFill>
                            <a:srgbClr val="FF0000"/>
                          </a:solidFill>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747853"/>
                  </a:ext>
                </a:extLst>
              </a:tr>
            </a:tbl>
          </a:graphicData>
        </a:graphic>
      </p:graphicFrame>
    </p:spTree>
    <p:extLst>
      <p:ext uri="{BB962C8B-B14F-4D97-AF65-F5344CB8AC3E}">
        <p14:creationId xmlns:p14="http://schemas.microsoft.com/office/powerpoint/2010/main" val="1041788152"/>
      </p:ext>
    </p:extLst>
  </p:cSld>
  <p:clrMapOvr>
    <a:masterClrMapping/>
  </p:clrMapOvr>
  <mc:AlternateContent xmlns:mc="http://schemas.openxmlformats.org/markup-compatibility/2006" xmlns:p14="http://schemas.microsoft.com/office/powerpoint/2010/main">
    <mc:Choice Requires="p14">
      <p:transition spd="slow" p14:dur="2000" advTm="1000">
        <p:comb/>
      </p:transition>
    </mc:Choice>
    <mc:Fallback xmlns="">
      <p:transition spd="slow" advTm="1000">
        <p:comb/>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443829"/>
            <a:ext cx="4737003" cy="4791871"/>
          </a:xfrm>
          <a:prstGeom prst="rect">
            <a:avLst/>
          </a:prstGeom>
        </p:spPr>
      </p:pic>
      <p:sp>
        <p:nvSpPr>
          <p:cNvPr id="13" name="Text Box 25">
            <a:extLst>
              <a:ext uri="{FF2B5EF4-FFF2-40B4-BE49-F238E27FC236}">
                <a16:creationId xmlns:a16="http://schemas.microsoft.com/office/drawing/2014/main" id="{B3646633-12F4-4667-947B-94662560F582}"/>
              </a:ext>
            </a:extLst>
          </p:cNvPr>
          <p:cNvSpPr txBox="1">
            <a:spLocks noChangeArrowheads="1"/>
          </p:cNvSpPr>
          <p:nvPr/>
        </p:nvSpPr>
        <p:spPr bwMode="auto">
          <a:xfrm>
            <a:off x="660400" y="234082"/>
            <a:ext cx="10845800" cy="954107"/>
          </a:xfrm>
          <a:prstGeom prst="rect">
            <a:avLst/>
          </a:prstGeom>
          <a:solidFill>
            <a:srgbClr val="FFC000"/>
          </a:solidFill>
          <a:ln w="9525">
            <a:noFill/>
            <a:miter lim="800000"/>
            <a:headEnd/>
            <a:tailEn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sz="2800" dirty="0" err="1">
                <a:solidFill>
                  <a:schemeClr val="accent6">
                    <a:lumMod val="50000"/>
                  </a:schemeClr>
                </a:solidFill>
                <a:latin typeface="Times New Roman" panose="02020603050405020304" pitchFamily="18" charset="0"/>
                <a:ea typeface="Times New Roman" panose="02020603050405020304" pitchFamily="18" charset="0"/>
              </a:rPr>
              <a:t>Văn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bản</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vi-VN" sz="2800" dirty="0">
                <a:solidFill>
                  <a:schemeClr val="accent6">
                    <a:lumMod val="50000"/>
                  </a:schemeClr>
                </a:solidFill>
                <a:latin typeface="Times New Roman" panose="02020603050405020304" pitchFamily="18" charset="0"/>
                <a:ea typeface="Times New Roman" panose="02020603050405020304" pitchFamily="18" charset="0"/>
              </a:rPr>
              <a:t>chọn </a:t>
            </a:r>
            <a:r>
              <a:rPr lang="pt-BR" sz="2800" dirty="0">
                <a:solidFill>
                  <a:schemeClr val="accent6">
                    <a:lumMod val="50000"/>
                  </a:schemeClr>
                </a:solidFill>
                <a:latin typeface="Times New Roman" panose="02020603050405020304" pitchFamily="18" charset="0"/>
                <a:ea typeface="Times New Roman" panose="02020603050405020304" pitchFamily="18" charset="0"/>
              </a:rPr>
              <a:t>triển khai ý tưởng và thông tin theo</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Times New Roman" panose="02020603050405020304" pitchFamily="18" charset="0"/>
              </a:rPr>
              <a:t>cách</a:t>
            </a:r>
            <a:r>
              <a:rPr lang="en-US" sz="2800"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phân</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loại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đối</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tượng</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và</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liệt</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kê</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các</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số</a:t>
            </a:r>
            <a:r>
              <a:rPr lang="en-US" sz="2800" b="1" dirty="0">
                <a:solidFill>
                  <a:schemeClr val="accent6">
                    <a:lumMod val="50000"/>
                  </a:schemeClr>
                </a:solidFill>
                <a:latin typeface="Times New Roman" panose="02020603050405020304" pitchFamily="18" charset="0"/>
                <a:ea typeface="Times New Roman" panose="02020603050405020304" pitchFamily="18" charset="0"/>
              </a:rPr>
              <a:t> </a:t>
            </a:r>
            <a:r>
              <a:rPr lang="en-US" sz="2800" b="1" dirty="0" err="1">
                <a:solidFill>
                  <a:schemeClr val="accent6">
                    <a:lumMod val="50000"/>
                  </a:schemeClr>
                </a:solidFill>
                <a:latin typeface="Times New Roman" panose="02020603050405020304" pitchFamily="18" charset="0"/>
                <a:ea typeface="Times New Roman" panose="02020603050405020304" pitchFamily="18" charset="0"/>
              </a:rPr>
              <a:t>liệu</a:t>
            </a:r>
            <a:r>
              <a:rPr lang="en-US" sz="2800" b="1" dirty="0">
                <a:solidFill>
                  <a:schemeClr val="accent6">
                    <a:lumMod val="50000"/>
                  </a:schemeClr>
                </a:solidFill>
                <a:latin typeface="Times New Roman" panose="02020603050405020304" pitchFamily="18" charset="0"/>
                <a:ea typeface="Times New Roman" panose="02020603050405020304" pitchFamily="18" charset="0"/>
              </a:rPr>
              <a:t>.</a:t>
            </a:r>
            <a:endParaRPr lang="en-US" altLang="en-US" sz="2800" b="1" dirty="0">
              <a:solidFill>
                <a:schemeClr val="accent6">
                  <a:lumMod val="50000"/>
                </a:schemeClr>
              </a:solidFill>
              <a:latin typeface="Times New Roman" panose="02020603050405020304" pitchFamily="18" charset="0"/>
              <a:ea typeface="微软雅黑"/>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837B7C66-06BD-4020-87A2-0FD167FAE415}"/>
              </a:ext>
            </a:extLst>
          </p:cNvPr>
          <p:cNvCxnSpPr/>
          <p:nvPr/>
        </p:nvCxnSpPr>
        <p:spPr>
          <a:xfrm flipH="1">
            <a:off x="3314700" y="2414588"/>
            <a:ext cx="2514600" cy="8572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8B594F4-B98A-464E-AAA7-FF5CFD472F7C}"/>
              </a:ext>
            </a:extLst>
          </p:cNvPr>
          <p:cNvSpPr txBox="1"/>
          <p:nvPr/>
        </p:nvSpPr>
        <p:spPr>
          <a:xfrm>
            <a:off x="1203723" y="2305615"/>
            <a:ext cx="2110977" cy="2246769"/>
          </a:xfrm>
          <a:prstGeom prst="rect">
            <a:avLst/>
          </a:prstGeom>
          <a:noFill/>
        </p:spPr>
        <p:txBody>
          <a:bodyPr wrap="square">
            <a:spAutoFit/>
          </a:bodyPr>
          <a:lstStyle/>
          <a:p>
            <a:pPr algn="ctr"/>
            <a:r>
              <a:rPr lang="en-US" sz="2800"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ần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p>
        </p:txBody>
      </p:sp>
      <p:cxnSp>
        <p:nvCxnSpPr>
          <p:cNvPr id="15" name="Straight Arrow Connector 14">
            <a:extLst>
              <a:ext uri="{FF2B5EF4-FFF2-40B4-BE49-F238E27FC236}">
                <a16:creationId xmlns:a16="http://schemas.microsoft.com/office/drawing/2014/main" id="{B19F96A6-6768-4871-A03D-7D5B86B10E12}"/>
              </a:ext>
            </a:extLst>
          </p:cNvPr>
          <p:cNvCxnSpPr>
            <a:cxnSpLocks/>
          </p:cNvCxnSpPr>
          <p:nvPr/>
        </p:nvCxnSpPr>
        <p:spPr>
          <a:xfrm flipV="1">
            <a:off x="6872288" y="3839764"/>
            <a:ext cx="2128837" cy="9894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aphicFrame>
        <p:nvGraphicFramePr>
          <p:cNvPr id="21" name="Table 20">
            <a:extLst>
              <a:ext uri="{FF2B5EF4-FFF2-40B4-BE49-F238E27FC236}">
                <a16:creationId xmlns:a16="http://schemas.microsoft.com/office/drawing/2014/main" id="{1B59D3B0-E532-4720-AB84-2D1EAB8B1031}"/>
              </a:ext>
            </a:extLst>
          </p:cNvPr>
          <p:cNvGraphicFramePr>
            <a:graphicFrameLocks noGrp="1"/>
          </p:cNvGraphicFramePr>
          <p:nvPr>
            <p:extLst>
              <p:ext uri="{D42A27DB-BD31-4B8C-83A1-F6EECF244321}">
                <p14:modId xmlns:p14="http://schemas.microsoft.com/office/powerpoint/2010/main" val="3272924832"/>
              </p:ext>
            </p:extLst>
          </p:nvPr>
        </p:nvGraphicFramePr>
        <p:xfrm>
          <a:off x="8701744" y="2486128"/>
          <a:ext cx="2817156" cy="1280160"/>
        </p:xfrm>
        <a:graphic>
          <a:graphicData uri="http://schemas.openxmlformats.org/drawingml/2006/table">
            <a:tbl>
              <a:tblPr/>
              <a:tblGrid>
                <a:gridCol w="2817156">
                  <a:extLst>
                    <a:ext uri="{9D8B030D-6E8A-4147-A177-3AD203B41FA5}">
                      <a16:colId xmlns:a16="http://schemas.microsoft.com/office/drawing/2014/main" val="2389798"/>
                    </a:ext>
                  </a:extLst>
                </a:gridCol>
              </a:tblGrid>
              <a:tr h="0">
                <a:tc>
                  <a:txBody>
                    <a:bodyPr/>
                    <a:lstStyle/>
                    <a:p>
                      <a:pPr marL="30480" marR="30480" algn="just">
                        <a:spcAft>
                          <a:spcPts val="1200"/>
                        </a:spcAf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142319525"/>
                  </a:ext>
                </a:extLst>
              </a:tr>
            </a:tbl>
          </a:graphicData>
        </a:graphic>
      </p:graphicFrame>
    </p:spTree>
    <p:extLst>
      <p:ext uri="{BB962C8B-B14F-4D97-AF65-F5344CB8AC3E}">
        <p14:creationId xmlns:p14="http://schemas.microsoft.com/office/powerpoint/2010/main" val="14963962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6" name="Rectangle 5">
            <a:extLst>
              <a:ext uri="{FF2B5EF4-FFF2-40B4-BE49-F238E27FC236}">
                <a16:creationId xmlns:a16="http://schemas.microsoft.com/office/drawing/2014/main" id="{83161572-C512-4112-8BC6-9D1ECE38F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11" name="TextBox 10">
            <a:extLst>
              <a:ext uri="{FF2B5EF4-FFF2-40B4-BE49-F238E27FC236}">
                <a16:creationId xmlns:a16="http://schemas.microsoft.com/office/drawing/2014/main" id="{61C04F19-A934-41EB-9B7D-22EAAD811C2E}"/>
              </a:ext>
            </a:extLst>
          </p:cNvPr>
          <p:cNvSpPr txBox="1"/>
          <p:nvPr/>
        </p:nvSpPr>
        <p:spPr>
          <a:xfrm>
            <a:off x="760874" y="790547"/>
            <a:ext cx="6093618" cy="1077218"/>
          </a:xfrm>
          <a:prstGeom prst="rect">
            <a:avLst/>
          </a:prstGeom>
          <a:noFill/>
        </p:spPr>
        <p:txBody>
          <a:bodyPr wrap="square">
            <a:spAutoFit/>
          </a:bodyPr>
          <a:lstStyle/>
          <a:p>
            <a:pPr algn="just"/>
            <a:r>
              <a:rPr lang="en-US" sz="3200" b="1" dirty="0" err="1">
                <a:solidFill>
                  <a:schemeClr val="bg1"/>
                </a:solidFill>
                <a:effectLst/>
                <a:latin typeface="Times New Roman" panose="02020603050405020304" pitchFamily="18" charset="0"/>
                <a:ea typeface="Times New Roman" panose="02020603050405020304" pitchFamily="18" charset="0"/>
              </a:rPr>
              <a:t>Hiệu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quả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cách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triển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khai</a:t>
            </a:r>
            <a:r>
              <a:rPr lang="en-US" sz="3200" b="1" dirty="0">
                <a:solidFill>
                  <a:schemeClr val="bg1"/>
                </a:solidFill>
                <a:effectLst/>
                <a:latin typeface="Times New Roman" panose="02020603050405020304" pitchFamily="18" charset="0"/>
                <a:ea typeface="Times New Roman" panose="02020603050405020304" pitchFamily="18" charset="0"/>
              </a:rPr>
              <a:t> ý </a:t>
            </a:r>
            <a:r>
              <a:rPr lang="en-US" sz="3200" b="1" dirty="0" err="1">
                <a:solidFill>
                  <a:schemeClr val="bg1"/>
                </a:solidFill>
                <a:effectLst/>
                <a:latin typeface="Times New Roman" panose="02020603050405020304" pitchFamily="18" charset="0"/>
                <a:ea typeface="Times New Roman" panose="02020603050405020304" pitchFamily="18" charset="0"/>
              </a:rPr>
              <a:t>tưởng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thông</a:t>
            </a:r>
            <a:r>
              <a:rPr lang="en-US" sz="3200" b="1" dirty="0">
                <a:solidFill>
                  <a:schemeClr val="bg1"/>
                </a:solidFill>
                <a:effectLst/>
                <a:latin typeface="Times New Roman" panose="02020603050405020304" pitchFamily="18" charset="0"/>
                <a:ea typeface="Times New Roman" panose="02020603050405020304" pitchFamily="18" charset="0"/>
              </a:rPr>
              <a:t> tin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văn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bản</a:t>
            </a:r>
            <a:endParaRPr lang="en-US" sz="3200" b="1" dirty="0">
              <a:solidFill>
                <a:schemeClr val="bg1"/>
              </a:solidFill>
            </a:endParaRPr>
          </a:p>
        </p:txBody>
      </p:sp>
      <p:graphicFrame>
        <p:nvGraphicFramePr>
          <p:cNvPr id="9" name="Table 8">
            <a:extLst>
              <a:ext uri="{FF2B5EF4-FFF2-40B4-BE49-F238E27FC236}">
                <a16:creationId xmlns:a16="http://schemas.microsoft.com/office/drawing/2014/main" id="{14BDB9DF-4105-4D6F-A150-C6997FE28297}"/>
              </a:ext>
            </a:extLst>
          </p:cNvPr>
          <p:cNvGraphicFramePr>
            <a:graphicFrameLocks noGrp="1"/>
          </p:cNvGraphicFramePr>
          <p:nvPr>
            <p:extLst>
              <p:ext uri="{D42A27DB-BD31-4B8C-83A1-F6EECF244321}">
                <p14:modId xmlns:p14="http://schemas.microsoft.com/office/powerpoint/2010/main" val="3844842339"/>
              </p:ext>
            </p:extLst>
          </p:nvPr>
        </p:nvGraphicFramePr>
        <p:xfrm>
          <a:off x="609600" y="2855436"/>
          <a:ext cx="4026233" cy="3139440"/>
        </p:xfrm>
        <a:graphic>
          <a:graphicData uri="http://schemas.openxmlformats.org/drawingml/2006/table">
            <a:tbl>
              <a:tblPr/>
              <a:tblGrid>
                <a:gridCol w="4026233">
                  <a:extLst>
                    <a:ext uri="{9D8B030D-6E8A-4147-A177-3AD203B41FA5}">
                      <a16:colId xmlns:a16="http://schemas.microsoft.com/office/drawing/2014/main" val="43172098"/>
                    </a:ext>
                  </a:extLst>
                </a:gridCol>
              </a:tblGrid>
              <a:tr h="0">
                <a:tc>
                  <a:txBody>
                    <a:bodyPr/>
                    <a:lstStyle/>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tri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cập</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p>
                      <a:pPr marL="316230" marR="30480" indent="-285750" algn="just">
                        <a:spcAft>
                          <a:spcPts val="1200"/>
                        </a:spcAft>
                        <a:buFont typeface="Wingdings" panose="05000000000000000000" pitchFamily="2" charset="2"/>
                        <a:buChar char="v"/>
                      </a:pP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ràng</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chemeClr val="accent4">
                            <a:lumMod val="50000"/>
                          </a:schemeClr>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647197494"/>
                  </a:ext>
                </a:extLst>
              </a:tr>
            </a:tbl>
          </a:graphicData>
        </a:graphic>
      </p:graphicFrame>
      <p:pic>
        <p:nvPicPr>
          <p:cNvPr id="10" name="Picture 9">
            <a:extLst>
              <a:ext uri="{FF2B5EF4-FFF2-40B4-BE49-F238E27FC236}">
                <a16:creationId xmlns:a16="http://schemas.microsoft.com/office/drawing/2014/main" id="{DA41BBDA-82BC-4638-B4A3-33F6384B9F1F}"/>
              </a:ext>
            </a:extLst>
          </p:cNvPr>
          <p:cNvPicPr>
            <a:picLocks noChangeAspect="1"/>
          </p:cNvPicPr>
          <p:nvPr/>
        </p:nvPicPr>
        <p:blipFill>
          <a:blip r:embed="rId2"/>
          <a:stretch>
            <a:fillRect/>
          </a:stretch>
        </p:blipFill>
        <p:spPr>
          <a:xfrm>
            <a:off x="7700051" y="453981"/>
            <a:ext cx="3731075" cy="5915763"/>
          </a:xfrm>
          <a:prstGeom prst="rect">
            <a:avLst/>
          </a:prstGeom>
        </p:spPr>
      </p:pic>
    </p:spTree>
    <p:extLst>
      <p:ext uri="{BB962C8B-B14F-4D97-AF65-F5344CB8AC3E}">
        <p14:creationId xmlns:p14="http://schemas.microsoft.com/office/powerpoint/2010/main" val="11077270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b00f0a891b96caa050f493ee863d966a.png">
            <a:extLst>
              <a:ext uri="{FF2B5EF4-FFF2-40B4-BE49-F238E27FC236}">
                <a16:creationId xmlns:a16="http://schemas.microsoft.com/office/drawing/2014/main" id="{42D44227-3B18-4D1C-8737-D9653FF18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0" y="2220926"/>
            <a:ext cx="2709863" cy="360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5">
            <a:extLst>
              <a:ext uri="{FF2B5EF4-FFF2-40B4-BE49-F238E27FC236}">
                <a16:creationId xmlns:a16="http://schemas.microsoft.com/office/drawing/2014/main" id="{3E348493-9496-40C7-BD0F-8D9D6AE24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803" y="775925"/>
            <a:ext cx="4554538" cy="2223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品 10">
            <a:extLst>
              <a:ext uri="{FF2B5EF4-FFF2-40B4-BE49-F238E27FC236}">
                <a16:creationId xmlns:a16="http://schemas.microsoft.com/office/drawing/2014/main" id="{62CF3DB5-405C-41A5-A6C6-E87994EEB337}"/>
              </a:ext>
            </a:extLst>
          </p:cNvPr>
          <p:cNvSpPr txBox="1">
            <a:spLocks noChangeArrowheads="1"/>
          </p:cNvSpPr>
          <p:nvPr/>
        </p:nvSpPr>
        <p:spPr bwMode="auto">
          <a:xfrm rot="-284555">
            <a:off x="2144980" y="1509783"/>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endParaRPr kumimoji="0" lang="zh-C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endParaRPr>
          </a:p>
        </p:txBody>
      </p:sp>
      <p:pic>
        <p:nvPicPr>
          <p:cNvPr id="8" name="Picture 7">
            <a:extLst>
              <a:ext uri="{FF2B5EF4-FFF2-40B4-BE49-F238E27FC236}">
                <a16:creationId xmlns:a16="http://schemas.microsoft.com/office/drawing/2014/main" id="{0B5D5D15-8E54-42C1-9C5B-6E8A3D870414}"/>
              </a:ext>
            </a:extLst>
          </p:cNvPr>
          <p:cNvPicPr>
            <a:picLocks noChangeAspect="1"/>
          </p:cNvPicPr>
          <p:nvPr/>
        </p:nvPicPr>
        <p:blipFill>
          <a:blip r:embed="rId4"/>
          <a:stretch>
            <a:fillRect/>
          </a:stretch>
        </p:blipFill>
        <p:spPr>
          <a:xfrm>
            <a:off x="458450" y="5829676"/>
            <a:ext cx="989447" cy="863588"/>
          </a:xfrm>
          <a:prstGeom prst="rect">
            <a:avLst/>
          </a:prstGeom>
        </p:spPr>
      </p:pic>
      <p:sp>
        <p:nvSpPr>
          <p:cNvPr id="11" name="TextBox 10">
            <a:extLst>
              <a:ext uri="{FF2B5EF4-FFF2-40B4-BE49-F238E27FC236}">
                <a16:creationId xmlns:a16="http://schemas.microsoft.com/office/drawing/2014/main" id="{C1242794-BE3C-4F5F-8BBE-B1D302261575}"/>
              </a:ext>
            </a:extLst>
          </p:cNvPr>
          <p:cNvSpPr txBox="1"/>
          <p:nvPr/>
        </p:nvSpPr>
        <p:spPr>
          <a:xfrm>
            <a:off x="3626692" y="3331554"/>
            <a:ext cx="4262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Vòng</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chuyên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29CE2EA2-9504-4303-AF7B-4A305BA354C2}"/>
              </a:ext>
            </a:extLst>
          </p:cNvPr>
          <p:cNvPicPr>
            <a:picLocks noChangeAspect="1"/>
          </p:cNvPicPr>
          <p:nvPr/>
        </p:nvPicPr>
        <p:blipFill>
          <a:blip r:embed="rId5"/>
          <a:stretch>
            <a:fillRect/>
          </a:stretch>
        </p:blipFill>
        <p:spPr>
          <a:xfrm>
            <a:off x="2709863" y="4444862"/>
            <a:ext cx="6096000" cy="1571625"/>
          </a:xfrm>
          <a:prstGeom prst="rect">
            <a:avLst/>
          </a:prstGeom>
        </p:spPr>
      </p:pic>
      <p:pic>
        <p:nvPicPr>
          <p:cNvPr id="15" name="Picture 14">
            <a:extLst>
              <a:ext uri="{FF2B5EF4-FFF2-40B4-BE49-F238E27FC236}">
                <a16:creationId xmlns:a16="http://schemas.microsoft.com/office/drawing/2014/main" id="{7F5B3F60-FC1E-4AEE-9CD2-A5EF2B1B5440}"/>
              </a:ext>
            </a:extLst>
          </p:cNvPr>
          <p:cNvPicPr>
            <a:picLocks noChangeAspect="1"/>
          </p:cNvPicPr>
          <p:nvPr/>
        </p:nvPicPr>
        <p:blipFill>
          <a:blip r:embed="rId6"/>
          <a:stretch>
            <a:fillRect/>
          </a:stretch>
        </p:blipFill>
        <p:spPr>
          <a:xfrm>
            <a:off x="8684370" y="1548507"/>
            <a:ext cx="1842027" cy="103614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Rectangle: Rounded Corners 9">
            <a:extLst>
              <a:ext uri="{FF2B5EF4-FFF2-40B4-BE49-F238E27FC236}">
                <a16:creationId xmlns:a16="http://schemas.microsoft.com/office/drawing/2014/main" id="{CB9CC9CF-3840-48F5-A2A7-6EC25F3A6709}"/>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0945F00F-3E86-43E1-A168-DDB046078F94}"/>
              </a:ext>
            </a:extLst>
          </p:cNvPr>
          <p:cNvGraphicFramePr>
            <a:graphicFrameLocks noGrp="1"/>
          </p:cNvGraphicFramePr>
          <p:nvPr>
            <p:extLst>
              <p:ext uri="{D42A27DB-BD31-4B8C-83A1-F6EECF244321}">
                <p14:modId xmlns:p14="http://schemas.microsoft.com/office/powerpoint/2010/main" val="2231447440"/>
              </p:ext>
            </p:extLst>
          </p:nvPr>
        </p:nvGraphicFramePr>
        <p:xfrm>
          <a:off x="673101" y="306500"/>
          <a:ext cx="6713538" cy="487680"/>
        </p:xfrm>
        <a:graphic>
          <a:graphicData uri="http://schemas.openxmlformats.org/drawingml/2006/table">
            <a:tbl>
              <a:tblPr/>
              <a:tblGrid>
                <a:gridCol w="6713538">
                  <a:extLst>
                    <a:ext uri="{9D8B030D-6E8A-4147-A177-3AD203B41FA5}">
                      <a16:colId xmlns:a16="http://schemas.microsoft.com/office/drawing/2014/main" val="488199311"/>
                    </a:ext>
                  </a:extLst>
                </a:gridCol>
              </a:tblGrid>
              <a:tr h="0">
                <a:tc>
                  <a:txBody>
                    <a:bodyPr/>
                    <a:lstStyle/>
                    <a:p>
                      <a:pPr algn="l">
                        <a:spcAft>
                          <a:spcPts val="1200"/>
                        </a:spcAft>
                      </a:pP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200" b="1"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chemeClr val="tx1"/>
                        </a:solidFill>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75904"/>
                  </a:ext>
                </a:extLst>
              </a:tr>
            </a:tbl>
          </a:graphicData>
        </a:graphic>
      </p:graphicFrame>
    </p:spTree>
    <p:extLst>
      <p:ext uri="{BB962C8B-B14F-4D97-AF65-F5344CB8AC3E}">
        <p14:creationId xmlns:p14="http://schemas.microsoft.com/office/powerpoint/2010/main" val="1039704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2C4756B-A366-4C7E-AC83-28D3181B0C75}"/>
              </a:ext>
            </a:extLst>
          </p:cNvPr>
          <p:cNvGraphicFramePr>
            <a:graphicFrameLocks noGrp="1"/>
          </p:cNvGraphicFramePr>
          <p:nvPr>
            <p:extLst>
              <p:ext uri="{D42A27DB-BD31-4B8C-83A1-F6EECF244321}">
                <p14:modId xmlns:p14="http://schemas.microsoft.com/office/powerpoint/2010/main" val="2313046025"/>
              </p:ext>
            </p:extLst>
          </p:nvPr>
        </p:nvGraphicFramePr>
        <p:xfrm>
          <a:off x="609600" y="1232934"/>
          <a:ext cx="10896600" cy="5120640"/>
        </p:xfrm>
        <a:graphic>
          <a:graphicData uri="http://schemas.openxmlformats.org/drawingml/2006/table">
            <a:tbl>
              <a:tblPr firstRow="1" firstCol="1" bandRow="1"/>
              <a:tblGrid>
                <a:gridCol w="5708018">
                  <a:extLst>
                    <a:ext uri="{9D8B030D-6E8A-4147-A177-3AD203B41FA5}">
                      <a16:colId xmlns:a16="http://schemas.microsoft.com/office/drawing/2014/main" val="3209910382"/>
                    </a:ext>
                  </a:extLst>
                </a:gridCol>
                <a:gridCol w="5188582">
                  <a:extLst>
                    <a:ext uri="{9D8B030D-6E8A-4147-A177-3AD203B41FA5}">
                      <a16:colId xmlns:a16="http://schemas.microsoft.com/office/drawing/2014/main" val="924335756"/>
                    </a:ext>
                  </a:extLst>
                </a:gridCol>
              </a:tblGrid>
              <a:tr h="0">
                <a:tc gridSpan="2">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en-US" sz="2400" b="1" dirty="0" err="1">
                          <a:solidFill>
                            <a:srgbClr val="FF0000"/>
                          </a:solidFill>
                          <a:effectLst/>
                          <a:latin typeface="Times New Roman" panose="02020603050405020304" pitchFamily="18" charset="0"/>
                          <a:cs typeface="Times New Roman" panose="02020603050405020304" pitchFamily="18" charset="0"/>
                        </a:rPr>
                        <a:t>Tìm</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hiểu</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thông</a:t>
                      </a:r>
                      <a:r>
                        <a:rPr lang="en-US" sz="2400" b="1" dirty="0">
                          <a:solidFill>
                            <a:srgbClr val="FF0000"/>
                          </a:solidFill>
                          <a:effectLst/>
                          <a:latin typeface="Times New Roman" panose="02020603050405020304" pitchFamily="18" charset="0"/>
                          <a:cs typeface="Times New Roman" panose="02020603050405020304" pitchFamily="18" charset="0"/>
                        </a:rPr>
                        <a:t> tin </a:t>
                      </a:r>
                      <a:r>
                        <a:rPr lang="en-US" sz="2400" b="1" dirty="0" err="1">
                          <a:solidFill>
                            <a:srgbClr val="FF0000"/>
                          </a:solidFill>
                          <a:effectLst/>
                          <a:latin typeface="Times New Roman" panose="02020603050405020304" pitchFamily="18" charset="0"/>
                          <a:cs typeface="Times New Roman" panose="02020603050405020304" pitchFamily="18" charset="0"/>
                        </a:rPr>
                        <a:t>từ</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bản</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đồ</a:t>
                      </a:r>
                      <a:r>
                        <a:rPr lang="en-US" sz="2400" b="1" dirty="0">
                          <a:solidFill>
                            <a:srgbClr val="FF0000"/>
                          </a:solidFill>
                          <a:effectLst/>
                          <a:latin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cs typeface="Times New Roman" panose="02020603050405020304" pitchFamily="18" charset="0"/>
                        </a:rPr>
                        <a:t>hoạ</a:t>
                      </a:r>
                      <a:endParaRPr lang="en-US" sz="2400" dirty="0">
                        <a:effectLst/>
                        <a:latin typeface="Times New Roman" panose="02020603050405020304" pitchFamily="18" charset="0"/>
                        <a:cs typeface="Times New Roman" panose="02020603050405020304" pitchFamily="18" charset="0"/>
                      </a:endParaRPr>
                    </a:p>
                    <a:p>
                      <a:pPr algn="ctr"/>
                      <a:r>
                        <a:rPr lang="en-US" sz="2400" b="1" dirty="0">
                          <a:solidFill>
                            <a:srgbClr val="FF0000"/>
                          </a:solidFill>
                          <a:effectLst/>
                          <a:latin typeface="Times New Roman" panose="02020603050405020304" pitchFamily="18" charset="0"/>
                          <a:cs typeface="Times New Roman" panose="02020603050405020304" pitchFamily="18" charset="0"/>
                        </a:rPr>
                        <a:t>PHẦN 1: CÁC TRƯỜNG HỢP VI PHẠM BỊ XỬ PHẠT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25400" cmpd="sng">
                      <a:solidFill>
                        <a:srgbClr val="0867CB"/>
                      </a:solidFill>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2394135040"/>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Câu hỏi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pPr algn="ctr"/>
                      <a:r>
                        <a:rPr lang="pt-BR" sz="2400" b="1" dirty="0">
                          <a:effectLst/>
                          <a:latin typeface="Times New Roman" panose="02020603050405020304" pitchFamily="18" charset="0"/>
                          <a:cs typeface="Times New Roman" panose="02020603050405020304" pitchFamily="18" charset="0"/>
                        </a:rPr>
                        <a:t>Thông tin từ đồ họa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254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4088757343"/>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in </a:t>
                      </a:r>
                      <a:r>
                        <a:rPr lang="en-US" sz="2400" b="0" dirty="0" err="1">
                          <a:solidFill>
                            <a:srgbClr val="000000"/>
                          </a:solidFill>
                          <a:effectLst/>
                          <a:latin typeface="Times New Roman" panose="02020603050405020304" pitchFamily="18" charset="0"/>
                          <a:cs typeface="Times New Roman" panose="02020603050405020304" pitchFamily="18" charset="0"/>
                        </a:rPr>
                        <a:t>đậm</a:t>
                      </a:r>
                      <a:r>
                        <a:rPr lang="en-US" sz="2400" b="0" dirty="0">
                          <a:solidFill>
                            <a:srgbClr val="000000"/>
                          </a:solidFill>
                          <a:effectLst/>
                          <a:latin typeface="Times New Roman" panose="02020603050405020304" pitchFamily="18" charset="0"/>
                          <a:cs typeface="Times New Roman" panose="02020603050405020304" pitchFamily="18" charset="0"/>
                        </a:rPr>
                        <a:t> 401 027, 61 563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27 293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024501274"/>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cột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thấp</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và</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màu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sắc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biểu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595613637"/>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Thống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kê</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nhất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ở </a:t>
                      </a:r>
                      <a:r>
                        <a:rPr lang="en-US" sz="2400" b="0" dirty="0" err="1">
                          <a:solidFill>
                            <a:srgbClr val="000000"/>
                          </a:solidFill>
                          <a:effectLst/>
                          <a:latin typeface="Times New Roman" panose="02020603050405020304" pitchFamily="18" charset="0"/>
                          <a:cs typeface="Times New Roman" panose="02020603050405020304" pitchFamily="18" charset="0"/>
                        </a:rPr>
                        <a:t>Việt</a:t>
                      </a:r>
                      <a:r>
                        <a:rPr lang="en-US" sz="2400" b="0" dirty="0">
                          <a:solidFill>
                            <a:srgbClr val="000000"/>
                          </a:solidFill>
                          <a:effectLst/>
                          <a:latin typeface="Times New Roman" panose="02020603050405020304" pitchFamily="18" charset="0"/>
                          <a:cs typeface="Times New Roman" panose="02020603050405020304" pitchFamily="18" charset="0"/>
                        </a:rPr>
                        <a:t> Nam?</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noFill/>
                  </a:tcPr>
                </a:tc>
                <a:extLst>
                  <a:ext uri="{0D108BD9-81ED-4DB2-BD59-A6C34878D82A}">
                    <a16:rowId xmlns:a16="http://schemas.microsoft.com/office/drawing/2014/main" val="1674277722"/>
                  </a:ext>
                </a:extLst>
              </a:tr>
              <a:tr h="0">
                <a:tc>
                  <a:txBody>
                    <a:bodyPr/>
                    <a:lstStyle>
                      <a:lvl1pPr marL="0" algn="l" defTabSz="914400" rtl="0" eaLnBrk="1" latinLnBrk="0" hangingPunct="1">
                        <a:defRPr sz="1800" b="1" kern="1200">
                          <a:solidFill>
                            <a:schemeClr val="tx1"/>
                          </a:solidFill>
                          <a:latin typeface="微软雅黑"/>
                          <a:ea typeface="微软雅黑"/>
                        </a:defRPr>
                      </a:lvl1pPr>
                      <a:lvl2pPr marL="457200" algn="l" defTabSz="914400" rtl="0" eaLnBrk="1" latinLnBrk="0" hangingPunct="1">
                        <a:defRPr sz="1800" b="1" kern="1200">
                          <a:solidFill>
                            <a:schemeClr val="tx1"/>
                          </a:solidFill>
                          <a:latin typeface="微软雅黑"/>
                          <a:ea typeface="微软雅黑"/>
                        </a:defRPr>
                      </a:lvl2pPr>
                      <a:lvl3pPr marL="914400" algn="l" defTabSz="914400" rtl="0" eaLnBrk="1" latinLnBrk="0" hangingPunct="1">
                        <a:defRPr sz="1800" b="1" kern="1200">
                          <a:solidFill>
                            <a:schemeClr val="tx1"/>
                          </a:solidFill>
                          <a:latin typeface="微软雅黑"/>
                          <a:ea typeface="微软雅黑"/>
                        </a:defRPr>
                      </a:lvl3pPr>
                      <a:lvl4pPr marL="1371600" algn="l" defTabSz="914400" rtl="0" eaLnBrk="1" latinLnBrk="0" hangingPunct="1">
                        <a:defRPr sz="1800" b="1" kern="1200">
                          <a:solidFill>
                            <a:schemeClr val="tx1"/>
                          </a:solidFill>
                          <a:latin typeface="微软雅黑"/>
                          <a:ea typeface="微软雅黑"/>
                        </a:defRPr>
                      </a:lvl4pPr>
                      <a:lvl5pPr marL="1828800" algn="l" defTabSz="914400" rtl="0" eaLnBrk="1" latinLnBrk="0" hangingPunct="1">
                        <a:defRPr sz="1800" b="1" kern="1200">
                          <a:solidFill>
                            <a:schemeClr val="tx1"/>
                          </a:solidFill>
                          <a:latin typeface="微软雅黑"/>
                          <a:ea typeface="微软雅黑"/>
                        </a:defRPr>
                      </a:lvl5pPr>
                      <a:lvl6pPr marL="2286000" algn="l" defTabSz="914400" rtl="0" eaLnBrk="1" latinLnBrk="0" hangingPunct="1">
                        <a:defRPr sz="1800" b="1" kern="1200">
                          <a:solidFill>
                            <a:schemeClr val="tx1"/>
                          </a:solidFill>
                          <a:latin typeface="微软雅黑"/>
                          <a:ea typeface="微软雅黑"/>
                        </a:defRPr>
                      </a:lvl6pPr>
                      <a:lvl7pPr marL="2743200" algn="l" defTabSz="914400" rtl="0" eaLnBrk="1" latinLnBrk="0" hangingPunct="1">
                        <a:defRPr sz="1800" b="1" kern="1200">
                          <a:solidFill>
                            <a:schemeClr val="tx1"/>
                          </a:solidFill>
                          <a:latin typeface="微软雅黑"/>
                          <a:ea typeface="微软雅黑"/>
                        </a:defRPr>
                      </a:lvl7pPr>
                      <a:lvl8pPr marL="3200400" algn="l" defTabSz="914400" rtl="0" eaLnBrk="1" latinLnBrk="0" hangingPunct="1">
                        <a:defRPr sz="1800" b="1" kern="1200">
                          <a:solidFill>
                            <a:schemeClr val="tx1"/>
                          </a:solidFill>
                          <a:latin typeface="微软雅黑"/>
                          <a:ea typeface="微软雅黑"/>
                        </a:defRPr>
                      </a:lvl8pPr>
                      <a:lvl9pPr marL="3657600" algn="l" defTabSz="914400" rtl="0" eaLnBrk="1" latinLnBrk="0" hangingPunct="1">
                        <a:defRPr sz="1800" b="1" kern="1200">
                          <a:solidFill>
                            <a:schemeClr val="tx1"/>
                          </a:solidFill>
                          <a:latin typeface="微软雅黑"/>
                          <a:ea typeface="微软雅黑"/>
                        </a:defRPr>
                      </a:lvl9pPr>
                    </a:lstStyle>
                    <a:p>
                      <a:r>
                        <a:rPr lang="en-US" sz="2400" b="0" dirty="0" err="1">
                          <a:solidFill>
                            <a:srgbClr val="000000"/>
                          </a:solidFill>
                          <a:effectLst/>
                          <a:latin typeface="Times New Roman" panose="02020603050405020304" pitchFamily="18" charset="0"/>
                          <a:cs typeface="Times New Roman" panose="02020603050405020304" pitchFamily="18" charset="0"/>
                        </a:rPr>
                        <a:t>Bộ</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Công</a:t>
                      </a:r>
                      <a:r>
                        <a:rPr lang="en-US" sz="2400" b="0" dirty="0">
                          <a:solidFill>
                            <a:srgbClr val="000000"/>
                          </a:solidFill>
                          <a:effectLst/>
                          <a:latin typeface="Times New Roman" panose="02020603050405020304" pitchFamily="18" charset="0"/>
                          <a:cs typeface="Times New Roman" panose="02020603050405020304" pitchFamily="18" charset="0"/>
                        </a:rPr>
                        <a:t> an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hình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thức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để</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các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tc>
                  <a:txBody>
                    <a:bodyPr/>
                    <a:lstStyle>
                      <a:lvl1pPr marL="0" algn="l" defTabSz="914400" rtl="0" eaLnBrk="1" latinLnBrk="0" hangingPunct="1">
                        <a:defRPr sz="1800" kern="1200">
                          <a:solidFill>
                            <a:schemeClr val="tx1"/>
                          </a:solidFill>
                          <a:latin typeface="微软雅黑"/>
                          <a:ea typeface="微软雅黑"/>
                        </a:defRPr>
                      </a:lvl1pPr>
                      <a:lvl2pPr marL="457200" algn="l" defTabSz="914400" rtl="0" eaLnBrk="1" latinLnBrk="0" hangingPunct="1">
                        <a:defRPr sz="1800" kern="1200">
                          <a:solidFill>
                            <a:schemeClr val="tx1"/>
                          </a:solidFill>
                          <a:latin typeface="微软雅黑"/>
                          <a:ea typeface="微软雅黑"/>
                        </a:defRPr>
                      </a:lvl2pPr>
                      <a:lvl3pPr marL="914400" algn="l" defTabSz="914400" rtl="0" eaLnBrk="1" latinLnBrk="0" hangingPunct="1">
                        <a:defRPr sz="1800" kern="1200">
                          <a:solidFill>
                            <a:schemeClr val="tx1"/>
                          </a:solidFill>
                          <a:latin typeface="微软雅黑"/>
                          <a:ea typeface="微软雅黑"/>
                        </a:defRPr>
                      </a:lvl3pPr>
                      <a:lvl4pPr marL="1371600" algn="l" defTabSz="914400" rtl="0" eaLnBrk="1" latinLnBrk="0" hangingPunct="1">
                        <a:defRPr sz="1800" kern="1200">
                          <a:solidFill>
                            <a:schemeClr val="tx1"/>
                          </a:solidFill>
                          <a:latin typeface="微软雅黑"/>
                          <a:ea typeface="微软雅黑"/>
                        </a:defRPr>
                      </a:lvl4pPr>
                      <a:lvl5pPr marL="1828800" algn="l" defTabSz="914400" rtl="0" eaLnBrk="1" latinLnBrk="0" hangingPunct="1">
                        <a:defRPr sz="1800" kern="1200">
                          <a:solidFill>
                            <a:schemeClr val="tx1"/>
                          </a:solidFill>
                          <a:latin typeface="微软雅黑"/>
                          <a:ea typeface="微软雅黑"/>
                        </a:defRPr>
                      </a:lvl5pPr>
                      <a:lvl6pPr marL="2286000" algn="l" defTabSz="914400" rtl="0" eaLnBrk="1" latinLnBrk="0" hangingPunct="1">
                        <a:defRPr sz="1800" kern="1200">
                          <a:solidFill>
                            <a:schemeClr val="tx1"/>
                          </a:solidFill>
                          <a:latin typeface="微软雅黑"/>
                          <a:ea typeface="微软雅黑"/>
                        </a:defRPr>
                      </a:lvl6pPr>
                      <a:lvl7pPr marL="2743200" algn="l" defTabSz="914400" rtl="0" eaLnBrk="1" latinLnBrk="0" hangingPunct="1">
                        <a:defRPr sz="1800" kern="1200">
                          <a:solidFill>
                            <a:schemeClr val="tx1"/>
                          </a:solidFill>
                          <a:latin typeface="微软雅黑"/>
                          <a:ea typeface="微软雅黑"/>
                        </a:defRPr>
                      </a:lvl7pPr>
                      <a:lvl8pPr marL="3200400" algn="l" defTabSz="914400" rtl="0" eaLnBrk="1" latinLnBrk="0" hangingPunct="1">
                        <a:defRPr sz="1800" kern="1200">
                          <a:solidFill>
                            <a:schemeClr val="tx1"/>
                          </a:solidFill>
                          <a:latin typeface="微软雅黑"/>
                          <a:ea typeface="微软雅黑"/>
                        </a:defRPr>
                      </a:lvl8pPr>
                      <a:lvl9pPr marL="3657600" algn="l" defTabSz="914400" rtl="0" eaLnBrk="1" latinLnBrk="0" hangingPunct="1">
                        <a:defRPr sz="1800" kern="1200">
                          <a:solidFill>
                            <a:schemeClr val="tx1"/>
                          </a:solidFill>
                          <a:latin typeface="微软雅黑"/>
                          <a:ea typeface="微软雅黑"/>
                        </a:defRPr>
                      </a:lvl9pPr>
                    </a:lstStyle>
                    <a:p>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rgbClr val="0867CB"/>
                      </a:solidFill>
                    </a:lnL>
                    <a:lnR w="12700" cmpd="sng">
                      <a:solidFill>
                        <a:srgbClr val="0867CB"/>
                      </a:solidFill>
                    </a:lnR>
                    <a:lnT w="12700" cmpd="sng">
                      <a:solidFill>
                        <a:srgbClr val="0867CB"/>
                      </a:solidFill>
                    </a:lnT>
                    <a:lnB w="12700" cmpd="sng">
                      <a:solidFill>
                        <a:srgbClr val="0867CB"/>
                      </a:solidFill>
                    </a:lnB>
                    <a:lnTlToBr w="12700" cmpd="sng">
                      <a:noFill/>
                      <a:prstDash val="solid"/>
                    </a:lnTlToBr>
                    <a:lnBlToTr w="12700" cmpd="sng">
                      <a:noFill/>
                      <a:prstDash val="solid"/>
                    </a:lnBlToTr>
                    <a:solidFill>
                      <a:srgbClr val="0867CB">
                        <a:alpha val="20000"/>
                      </a:srgbClr>
                    </a:solidFill>
                  </a:tcPr>
                </a:tc>
                <a:extLst>
                  <a:ext uri="{0D108BD9-81ED-4DB2-BD59-A6C34878D82A}">
                    <a16:rowId xmlns:a16="http://schemas.microsoft.com/office/drawing/2014/main" val="1051978308"/>
                  </a:ext>
                </a:extLst>
              </a:tr>
            </a:tbl>
          </a:graphicData>
        </a:graphic>
      </p:graphicFrame>
      <p:grpSp>
        <p:nvGrpSpPr>
          <p:cNvPr id="3" name="Group 2">
            <a:extLst>
              <a:ext uri="{FF2B5EF4-FFF2-40B4-BE49-F238E27FC236}">
                <a16:creationId xmlns:a16="http://schemas.microsoft.com/office/drawing/2014/main" id="{E288DE27-E14A-418E-9C1C-2FE48FEE6518}"/>
              </a:ext>
            </a:extLst>
          </p:cNvPr>
          <p:cNvGrpSpPr/>
          <p:nvPr/>
        </p:nvGrpSpPr>
        <p:grpSpPr>
          <a:xfrm>
            <a:off x="609600" y="70757"/>
            <a:ext cx="6096000" cy="957943"/>
            <a:chOff x="3526153" y="2113709"/>
            <a:chExt cx="6096000" cy="957943"/>
          </a:xfrm>
        </p:grpSpPr>
        <p:sp>
          <p:nvSpPr>
            <p:cNvPr id="4" name="Teardrop 3">
              <a:extLst>
                <a:ext uri="{FF2B5EF4-FFF2-40B4-BE49-F238E27FC236}">
                  <a16:creationId xmlns:a16="http://schemas.microsoft.com/office/drawing/2014/main" id="{E44CA07A-E9B2-457D-A5ED-B148236FB66A}"/>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5" name="TextBox 4">
              <a:extLst>
                <a:ext uri="{FF2B5EF4-FFF2-40B4-BE49-F238E27FC236}">
                  <a16:creationId xmlns:a16="http://schemas.microsoft.com/office/drawing/2014/main" id="{3103081D-9E1B-4647-89C8-BF5D7CD22C97}"/>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04</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pic>
        <p:nvPicPr>
          <p:cNvPr id="7" name="Picture 6" descr="Palms Up Handy">
            <a:extLst>
              <a:ext uri="{FF2B5EF4-FFF2-40B4-BE49-F238E27FC236}">
                <a16:creationId xmlns:a16="http://schemas.microsoft.com/office/drawing/2014/main" id="{80EE3DDD-55FC-4E38-A989-70CA343BC6A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62125" y="1343025"/>
            <a:ext cx="533400" cy="533400"/>
          </a:xfrm>
          <a:prstGeom prst="rect">
            <a:avLst/>
          </a:prstGeom>
        </p:spPr>
      </p:pic>
      <p:sp>
        <p:nvSpPr>
          <p:cNvPr id="8" name="Arrow: Left 7">
            <a:extLst>
              <a:ext uri="{FF2B5EF4-FFF2-40B4-BE49-F238E27FC236}">
                <a16:creationId xmlns:a16="http://schemas.microsoft.com/office/drawing/2014/main" id="{5E8368F7-6CF9-4F43-BE87-0A91CFD58AF1}"/>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CHẴN</a:t>
            </a:r>
          </a:p>
        </p:txBody>
      </p:sp>
    </p:spTree>
    <p:extLst>
      <p:ext uri="{BB962C8B-B14F-4D97-AF65-F5344CB8AC3E}">
        <p14:creationId xmlns:p14="http://schemas.microsoft.com/office/powerpoint/2010/main" val="168527110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6B776DE-8A39-46A3-8092-2B15ED7B9B68}"/>
              </a:ext>
            </a:extLst>
          </p:cNvPr>
          <p:cNvGraphicFramePr>
            <a:graphicFrameLocks noGrp="1"/>
          </p:cNvGraphicFramePr>
          <p:nvPr>
            <p:extLst>
              <p:ext uri="{D42A27DB-BD31-4B8C-83A1-F6EECF244321}">
                <p14:modId xmlns:p14="http://schemas.microsoft.com/office/powerpoint/2010/main" val="3080019072"/>
              </p:ext>
            </p:extLst>
          </p:nvPr>
        </p:nvGraphicFramePr>
        <p:xfrm>
          <a:off x="660400" y="1028700"/>
          <a:ext cx="10845800" cy="4693920"/>
        </p:xfrm>
        <a:graphic>
          <a:graphicData uri="http://schemas.openxmlformats.org/drawingml/2006/table">
            <a:tbl>
              <a:tblPr firstRow="1" firstCol="1" bandRow="1">
                <a:tableStyleId>{ED083AE6-46FA-4A59-8FB0-9F97EB10719F}</a:tableStyleId>
              </a:tblPr>
              <a:tblGrid>
                <a:gridCol w="5681407">
                  <a:extLst>
                    <a:ext uri="{9D8B030D-6E8A-4147-A177-3AD203B41FA5}">
                      <a16:colId xmlns:a16="http://schemas.microsoft.com/office/drawing/2014/main" val="814079401"/>
                    </a:ext>
                  </a:extLst>
                </a:gridCol>
                <a:gridCol w="5164393">
                  <a:extLst>
                    <a:ext uri="{9D8B030D-6E8A-4147-A177-3AD203B41FA5}">
                      <a16:colId xmlns:a16="http://schemas.microsoft.com/office/drawing/2014/main" val="3623674505"/>
                    </a:ext>
                  </a:extLst>
                </a:gridCol>
              </a:tblGrid>
              <a:tr h="0">
                <a:tc gridSpan="2">
                  <a:txBody>
                    <a:bodyPr/>
                    <a:lstStyle/>
                    <a:p>
                      <a:pPr algn="ctr"/>
                      <a:r>
                        <a:rPr lang="en-US" sz="2800" b="1" dirty="0" err="1">
                          <a:solidFill>
                            <a:srgbClr val="FF0000"/>
                          </a:solidFill>
                          <a:effectLst/>
                          <a:latin typeface="Times New Roman" panose="02020603050405020304" pitchFamily="18" charset="0"/>
                          <a:cs typeface="Times New Roman" panose="02020603050405020304" pitchFamily="18" charset="0"/>
                        </a:rPr>
                        <a:t>Tìm</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hiểu</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thông</a:t>
                      </a:r>
                      <a:r>
                        <a:rPr lang="en-US" sz="2800" b="1" dirty="0">
                          <a:solidFill>
                            <a:srgbClr val="FF0000"/>
                          </a:solidFill>
                          <a:effectLst/>
                          <a:latin typeface="Times New Roman" panose="02020603050405020304" pitchFamily="18" charset="0"/>
                          <a:cs typeface="Times New Roman" panose="02020603050405020304" pitchFamily="18" charset="0"/>
                        </a:rPr>
                        <a:t> tin </a:t>
                      </a:r>
                      <a:r>
                        <a:rPr lang="en-US" sz="2800" b="1" dirty="0" err="1">
                          <a:solidFill>
                            <a:srgbClr val="FF0000"/>
                          </a:solidFill>
                          <a:effectLst/>
                          <a:latin typeface="Times New Roman" panose="02020603050405020304" pitchFamily="18" charset="0"/>
                          <a:cs typeface="Times New Roman" panose="02020603050405020304" pitchFamily="18" charset="0"/>
                        </a:rPr>
                        <a:t>từ</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bản</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đồ</a:t>
                      </a:r>
                      <a:r>
                        <a:rPr lang="en-US" sz="2800" b="1" dirty="0">
                          <a:solidFill>
                            <a:srgbClr val="FF0000"/>
                          </a:solidFill>
                          <a:effectLst/>
                          <a:latin typeface="Times New Roman" panose="02020603050405020304" pitchFamily="18" charset="0"/>
                          <a:cs typeface="Times New Roman" panose="02020603050405020304" pitchFamily="18" charset="0"/>
                        </a:rPr>
                        <a:t> </a:t>
                      </a:r>
                      <a:r>
                        <a:rPr lang="en-US" sz="2800" b="1" dirty="0" err="1">
                          <a:solidFill>
                            <a:srgbClr val="FF0000"/>
                          </a:solidFill>
                          <a:effectLst/>
                          <a:latin typeface="Times New Roman" panose="02020603050405020304" pitchFamily="18" charset="0"/>
                          <a:cs typeface="Times New Roman" panose="02020603050405020304" pitchFamily="18" charset="0"/>
                        </a:rPr>
                        <a:t>hoạ</a:t>
                      </a:r>
                      <a:endParaRPr lang="en-US" sz="2800" dirty="0">
                        <a:effectLst/>
                        <a:latin typeface="Times New Roman" panose="02020603050405020304" pitchFamily="18" charset="0"/>
                        <a:cs typeface="Times New Roman" panose="02020603050405020304" pitchFamily="18" charset="0"/>
                      </a:endParaRPr>
                    </a:p>
                    <a:p>
                      <a:pPr algn="ctr"/>
                      <a:r>
                        <a:rPr lang="en-US" sz="2800" b="1" dirty="0">
                          <a:solidFill>
                            <a:srgbClr val="FF0000"/>
                          </a:solidFill>
                          <a:effectLst/>
                          <a:latin typeface="Times New Roman" panose="02020603050405020304" pitchFamily="18" charset="0"/>
                          <a:cs typeface="Times New Roman" panose="02020603050405020304" pitchFamily="18" charset="0"/>
                        </a:rPr>
                        <a:t>PHẦN 2: CÁC LỖI VI PHẠM PHỔ BIẾN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n-US"/>
                    </a:p>
                  </a:txBody>
                  <a:tcPr/>
                </a:tc>
                <a:extLst>
                  <a:ext uri="{0D108BD9-81ED-4DB2-BD59-A6C34878D82A}">
                    <a16:rowId xmlns:a16="http://schemas.microsoft.com/office/drawing/2014/main" val="3512979733"/>
                  </a:ext>
                </a:extLst>
              </a:tr>
              <a:tr h="0">
                <a:tc>
                  <a:txBody>
                    <a:bodyPr/>
                    <a:lstStyle/>
                    <a:p>
                      <a:r>
                        <a:rPr lang="pt-BR" sz="2800" b="1">
                          <a:effectLst/>
                          <a:latin typeface="Times New Roman" panose="02020603050405020304" pitchFamily="18" charset="0"/>
                          <a:cs typeface="Times New Roman" panose="02020603050405020304" pitchFamily="18" charset="0"/>
                        </a:rPr>
                        <a:t>Câu hỏi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pt-BR" sz="2800" b="1">
                          <a:effectLst/>
                          <a:latin typeface="Times New Roman" panose="02020603050405020304" pitchFamily="18" charset="0"/>
                          <a:cs typeface="Times New Roman" panose="02020603050405020304" pitchFamily="18" charset="0"/>
                        </a:rPr>
                        <a:t>Thông tin từ đồ họa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68422462"/>
                  </a:ext>
                </a:extLst>
              </a:tr>
              <a:tr h="0">
                <a:tc>
                  <a:txBody>
                    <a:bodyPr/>
                    <a:lstStyle/>
                    <a:p>
                      <a:r>
                        <a:rPr lang="en-US" sz="2800" b="0" dirty="0" err="1">
                          <a:solidFill>
                            <a:srgbClr val="000000"/>
                          </a:solidFill>
                          <a:effectLst/>
                          <a:latin typeface="Times New Roman" panose="02020603050405020304" pitchFamily="18" charset="0"/>
                          <a:cs typeface="Times New Roman" panose="02020603050405020304" pitchFamily="18" charset="0"/>
                        </a:rPr>
                        <a:t>Có</a:t>
                      </a:r>
                      <a:r>
                        <a:rPr lang="en-US" sz="2800" b="0" dirty="0">
                          <a:solidFill>
                            <a:srgbClr val="000000"/>
                          </a:solidFill>
                          <a:effectLst/>
                          <a:latin typeface="Times New Roman" panose="02020603050405020304" pitchFamily="18" charset="0"/>
                          <a:cs typeface="Times New Roman" panose="02020603050405020304" pitchFamily="18" charset="0"/>
                        </a:rPr>
                        <a:t> bao </a:t>
                      </a:r>
                      <a:r>
                        <a:rPr lang="en-US" sz="2800" b="0" dirty="0" err="1">
                          <a:solidFill>
                            <a:srgbClr val="000000"/>
                          </a:solidFill>
                          <a:effectLst/>
                          <a:latin typeface="Times New Roman" panose="02020603050405020304" pitchFamily="18" charset="0"/>
                          <a:cs typeface="Times New Roman" panose="02020603050405020304" pitchFamily="18" charset="0"/>
                        </a:rPr>
                        <a:t>nhiêu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những</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lỗi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72347540"/>
                  </a:ext>
                </a:extLst>
              </a:tr>
              <a:tr h="0">
                <a:tc>
                  <a:txBody>
                    <a:bodyPr/>
                    <a:lstStyle/>
                    <a:p>
                      <a:r>
                        <a:rPr lang="en-US" sz="2800" b="0" dirty="0">
                          <a:solidFill>
                            <a:srgbClr val="000000"/>
                          </a:solidFill>
                          <a:effectLst/>
                          <a:latin typeface="Times New Roman" panose="02020603050405020304" pitchFamily="18" charset="0"/>
                          <a:cs typeface="Times New Roman" panose="02020603050405020304" pitchFamily="18" charset="0"/>
                        </a:rPr>
                        <a:t>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nào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là</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phổ</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biến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nhất</a:t>
                      </a:r>
                      <a:r>
                        <a:rPr lang="en-US" sz="2800" b="0" dirty="0">
                          <a:solidFill>
                            <a:srgbClr val="000000"/>
                          </a:solidFill>
                          <a:effectLst/>
                          <a:latin typeface="Times New Roman" panose="02020603050405020304" pitchFamily="18" charset="0"/>
                          <a:cs typeface="Times New Roman" panose="02020603050405020304" pitchFamily="18" charset="0"/>
                        </a:rPr>
                        <a:t>? Vi </a:t>
                      </a:r>
                      <a:r>
                        <a:rPr lang="en-US" sz="2800" b="0" dirty="0" err="1">
                          <a:solidFill>
                            <a:srgbClr val="000000"/>
                          </a:solidFill>
                          <a:effectLst/>
                          <a:latin typeface="Times New Roman" panose="02020603050405020304" pitchFamily="18" charset="0"/>
                          <a:cs typeface="Times New Roman" panose="02020603050405020304" pitchFamily="18" charset="0"/>
                        </a:rPr>
                        <a:t>phạm</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đó</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nói</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lên</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điều</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gì</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về</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giao</a:t>
                      </a:r>
                      <a:r>
                        <a:rPr lang="en-US" sz="2800" b="0" dirty="0">
                          <a:solidFill>
                            <a:srgbClr val="000000"/>
                          </a:solidFill>
                          <a:effectLst/>
                          <a:latin typeface="Times New Roman" panose="02020603050405020304" pitchFamily="18" charset="0"/>
                          <a:cs typeface="Times New Roman" panose="02020603050405020304" pitchFamily="18" charset="0"/>
                        </a:rPr>
                        <a:t> </a:t>
                      </a:r>
                      <a:r>
                        <a:rPr lang="en-US" sz="2800" b="0" dirty="0" err="1">
                          <a:solidFill>
                            <a:srgbClr val="000000"/>
                          </a:solidFill>
                          <a:effectLst/>
                          <a:latin typeface="Times New Roman" panose="02020603050405020304" pitchFamily="18" charset="0"/>
                          <a:cs typeface="Times New Roman" panose="02020603050405020304" pitchFamily="18" charset="0"/>
                        </a:rPr>
                        <a:t>thông</a:t>
                      </a:r>
                      <a:r>
                        <a:rPr lang="en-US" sz="2800" b="0" dirty="0">
                          <a:solidFill>
                            <a:srgbClr val="000000"/>
                          </a:solidFill>
                          <a:effectLst/>
                          <a:latin typeface="Times New Roman" panose="02020603050405020304" pitchFamily="18" charset="0"/>
                          <a:cs typeface="Times New Roman" panose="02020603050405020304" pitchFamily="18" charset="0"/>
                        </a:rPr>
                        <a:t> ở </a:t>
                      </a:r>
                      <a:r>
                        <a:rPr lang="en-US" sz="2800" b="0" dirty="0" err="1">
                          <a:solidFill>
                            <a:srgbClr val="000000"/>
                          </a:solidFill>
                          <a:effectLst/>
                          <a:latin typeface="Times New Roman" panose="02020603050405020304" pitchFamily="18" charset="0"/>
                          <a:cs typeface="Times New Roman" panose="02020603050405020304" pitchFamily="18" charset="0"/>
                        </a:rPr>
                        <a:t>Việt</a:t>
                      </a:r>
                      <a:r>
                        <a:rPr lang="en-US" sz="2800" b="0" dirty="0">
                          <a:solidFill>
                            <a:srgbClr val="000000"/>
                          </a:solidFill>
                          <a:effectLst/>
                          <a:latin typeface="Times New Roman" panose="02020603050405020304" pitchFamily="18" charset="0"/>
                          <a:cs typeface="Times New Roman" panose="02020603050405020304" pitchFamily="18" charset="0"/>
                        </a:rPr>
                        <a:t> Nam?</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1030305"/>
                  </a:ext>
                </a:extLst>
              </a:tr>
              <a:tr h="0">
                <a:tc>
                  <a:txBody>
                    <a:bodyPr/>
                    <a:lstStyle/>
                    <a:p>
                      <a:r>
                        <a:rPr lang="pt-BR" sz="2800" b="0" dirty="0">
                          <a:effectLst/>
                          <a:latin typeface="Times New Roman" panose="02020603050405020304" pitchFamily="18" charset="0"/>
                          <a:cs typeface="Times New Roman" panose="02020603050405020304" pitchFamily="18" charset="0"/>
                        </a:rPr>
                        <a:t>Từ bảng thống kê trên, em hãy xác định nguyên nhân chủ yếu dẫn đến các lỗi vi phạm giao thông?</a:t>
                      </a:r>
                      <a:endPar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49530202"/>
                  </a:ext>
                </a:extLst>
              </a:tr>
            </a:tbl>
          </a:graphicData>
        </a:graphic>
      </p:graphicFrame>
      <p:grpSp>
        <p:nvGrpSpPr>
          <p:cNvPr id="6" name="Group 5">
            <a:extLst>
              <a:ext uri="{FF2B5EF4-FFF2-40B4-BE49-F238E27FC236}">
                <a16:creationId xmlns:a16="http://schemas.microsoft.com/office/drawing/2014/main" id="{6BE73AAC-8894-48A9-9F5C-DEAEDB404FC4}"/>
              </a:ext>
            </a:extLst>
          </p:cNvPr>
          <p:cNvGrpSpPr/>
          <p:nvPr/>
        </p:nvGrpSpPr>
        <p:grpSpPr>
          <a:xfrm>
            <a:off x="609600" y="70757"/>
            <a:ext cx="6096000" cy="957943"/>
            <a:chOff x="3526153" y="2113709"/>
            <a:chExt cx="6096000" cy="957943"/>
          </a:xfrm>
        </p:grpSpPr>
        <p:sp>
          <p:nvSpPr>
            <p:cNvPr id="7" name="Teardrop 6">
              <a:extLst>
                <a:ext uri="{FF2B5EF4-FFF2-40B4-BE49-F238E27FC236}">
                  <a16:creationId xmlns:a16="http://schemas.microsoft.com/office/drawing/2014/main" id="{EB9AD4C9-84A4-47F5-9C67-03F74762BB44}"/>
                </a:ext>
              </a:extLst>
            </p:cNvPr>
            <p:cNvSpPr/>
            <p:nvPr/>
          </p:nvSpPr>
          <p:spPr>
            <a:xfrm>
              <a:off x="4225560" y="2113709"/>
              <a:ext cx="4818742" cy="957943"/>
            </a:xfrm>
            <a:prstGeom prst="teardrop">
              <a:avLst/>
            </a:prstGeom>
            <a:solidFill>
              <a:srgbClr val="0070C0"/>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ea typeface="微软雅黑"/>
              </a:endParaRPr>
            </a:p>
          </p:txBody>
        </p:sp>
        <p:sp>
          <p:nvSpPr>
            <p:cNvPr id="8" name="TextBox 7">
              <a:extLst>
                <a:ext uri="{FF2B5EF4-FFF2-40B4-BE49-F238E27FC236}">
                  <a16:creationId xmlns:a16="http://schemas.microsoft.com/office/drawing/2014/main" id="{F45FF5A2-69BE-41F8-8901-DAA433B37B24}"/>
                </a:ext>
              </a:extLst>
            </p:cNvPr>
            <p:cNvSpPr txBox="1"/>
            <p:nvPr/>
          </p:nvSpPr>
          <p:spPr>
            <a:xfrm>
              <a:off x="3526153" y="2317943"/>
              <a:ext cx="6096000" cy="523220"/>
            </a:xfrm>
            <a:prstGeom prst="rect">
              <a:avLst/>
            </a:prstGeom>
            <a:noFill/>
          </p:spPr>
          <p:txBody>
            <a:bodyPr wrap="square">
              <a:spAutoFit/>
            </a:bodyPr>
            <a:lstStyle/>
            <a:p>
              <a:pPr algn="ctr">
                <a:defRPr/>
              </a:pPr>
              <a:r>
                <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cs typeface="Times New Roman" panose="02020603050405020304" pitchFamily="18" charset="0"/>
                </a:rPr>
                <a:t>PHIẾU HỌC TẬP 05</a:t>
              </a:r>
              <a:endParaRPr lang="en-US" sz="2800" b="1" kern="0" dirty="0">
                <a:ln w="6600">
                  <a:solidFill>
                    <a:srgbClr val="ED7D31"/>
                  </a:solidFill>
                  <a:prstDash val="solid"/>
                </a:ln>
                <a:solidFill>
                  <a:srgbClr val="FFFFFF"/>
                </a:solidFill>
                <a:effectLst>
                  <a:outerShdw dist="38100" dir="2700000" algn="tl" rotWithShape="0">
                    <a:srgbClr val="ED7D31"/>
                  </a:outerShdw>
                </a:effectLst>
                <a:latin typeface="Times New Roman" panose="02020603050405020304" pitchFamily="18" charset="0"/>
                <a:ea typeface="Times New Roman" panose="02020603050405020304" pitchFamily="18" charset="0"/>
              </a:endParaRPr>
            </a:p>
          </p:txBody>
        </p:sp>
      </p:grpSp>
      <p:sp>
        <p:nvSpPr>
          <p:cNvPr id="9" name="Arrow: Left 8">
            <a:extLst>
              <a:ext uri="{FF2B5EF4-FFF2-40B4-BE49-F238E27FC236}">
                <a16:creationId xmlns:a16="http://schemas.microsoft.com/office/drawing/2014/main" id="{60950C65-9D07-4BE4-9559-8CAF71E2CFA8}"/>
              </a:ext>
            </a:extLst>
          </p:cNvPr>
          <p:cNvSpPr/>
          <p:nvPr/>
        </p:nvSpPr>
        <p:spPr>
          <a:xfrm>
            <a:off x="6958012" y="70757"/>
            <a:ext cx="2843213" cy="957943"/>
          </a:xfrm>
          <a:prstGeom prst="leftArrow">
            <a:avLst>
              <a:gd name="adj1" fmla="val 64753"/>
              <a:gd name="adj2"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NHÓM LẺ</a:t>
            </a:r>
          </a:p>
        </p:txBody>
      </p:sp>
    </p:spTree>
    <p:extLst>
      <p:ext uri="{BB962C8B-B14F-4D97-AF65-F5344CB8AC3E}">
        <p14:creationId xmlns:p14="http://schemas.microsoft.com/office/powerpoint/2010/main" val="13406806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5B1E9-B7FA-498C-A969-A0CE25F335A8}"/>
              </a:ext>
            </a:extLst>
          </p:cNvPr>
          <p:cNvPicPr>
            <a:picLocks noChangeAspect="1"/>
          </p:cNvPicPr>
          <p:nvPr/>
        </p:nvPicPr>
        <p:blipFill>
          <a:blip r:embed="rId2"/>
          <a:stretch>
            <a:fillRect/>
          </a:stretch>
        </p:blipFill>
        <p:spPr>
          <a:xfrm>
            <a:off x="3714798" y="1310087"/>
            <a:ext cx="4737003" cy="4747819"/>
          </a:xfrm>
          <a:prstGeom prst="rect">
            <a:avLst/>
          </a:prstGeom>
        </p:spPr>
      </p:pic>
      <p:cxnSp>
        <p:nvCxnSpPr>
          <p:cNvPr id="6" name="Straight Arrow Connector 5">
            <a:extLst>
              <a:ext uri="{FF2B5EF4-FFF2-40B4-BE49-F238E27FC236}">
                <a16:creationId xmlns:a16="http://schemas.microsoft.com/office/drawing/2014/main" id="{837B7C66-06BD-4020-87A2-0FD167FAE415}"/>
              </a:ext>
            </a:extLst>
          </p:cNvPr>
          <p:cNvCxnSpPr>
            <a:cxnSpLocks/>
          </p:cNvCxnSpPr>
          <p:nvPr/>
        </p:nvCxnSpPr>
        <p:spPr>
          <a:xfrm flipH="1" flipV="1">
            <a:off x="3297260" y="2763089"/>
            <a:ext cx="1125514" cy="40874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00043217-F551-43E3-8095-2B4DAE89A60F}"/>
              </a:ext>
            </a:extLst>
          </p:cNvPr>
          <p:cNvSpPr/>
          <p:nvPr/>
        </p:nvSpPr>
        <p:spPr>
          <a:xfrm>
            <a:off x="609600" y="231696"/>
            <a:ext cx="6777039"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2" name="Table 1">
            <a:extLst>
              <a:ext uri="{FF2B5EF4-FFF2-40B4-BE49-F238E27FC236}">
                <a16:creationId xmlns:a16="http://schemas.microsoft.com/office/drawing/2014/main" id="{829354D1-3787-41C3-96DD-5CE5FA0125EF}"/>
              </a:ext>
            </a:extLst>
          </p:cNvPr>
          <p:cNvGraphicFramePr>
            <a:graphicFrameLocks noGrp="1"/>
          </p:cNvGraphicFramePr>
          <p:nvPr>
            <p:extLst>
              <p:ext uri="{D42A27DB-BD31-4B8C-83A1-F6EECF244321}">
                <p14:modId xmlns:p14="http://schemas.microsoft.com/office/powerpoint/2010/main" val="1874183488"/>
              </p:ext>
            </p:extLst>
          </p:nvPr>
        </p:nvGraphicFramePr>
        <p:xfrm>
          <a:off x="717549" y="318370"/>
          <a:ext cx="6561140" cy="426720"/>
        </p:xfrm>
        <a:graphic>
          <a:graphicData uri="http://schemas.openxmlformats.org/drawingml/2006/table">
            <a:tbl>
              <a:tblPr/>
              <a:tblGrid>
                <a:gridCol w="6561140">
                  <a:extLst>
                    <a:ext uri="{9D8B030D-6E8A-4147-A177-3AD203B41FA5}">
                      <a16:colId xmlns:a16="http://schemas.microsoft.com/office/drawing/2014/main" val="2260986205"/>
                    </a:ext>
                  </a:extLst>
                </a:gridCol>
              </a:tblGrid>
              <a:tr h="0">
                <a:tc>
                  <a:txBody>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075734362"/>
                  </a:ext>
                </a:extLst>
              </a:tr>
            </a:tbl>
          </a:graphicData>
        </a:graphic>
      </p:graphicFrame>
      <p:sp>
        <p:nvSpPr>
          <p:cNvPr id="11" name="TextBox 10">
            <a:extLst>
              <a:ext uri="{FF2B5EF4-FFF2-40B4-BE49-F238E27FC236}">
                <a16:creationId xmlns:a16="http://schemas.microsoft.com/office/drawing/2014/main" id="{C89AB56D-6DF1-430C-AD11-BF9626CB13FF}"/>
              </a:ext>
            </a:extLst>
          </p:cNvPr>
          <p:cNvSpPr txBox="1"/>
          <p:nvPr/>
        </p:nvSpPr>
        <p:spPr>
          <a:xfrm>
            <a:off x="1043408" y="1408901"/>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16" name="TextBox 15">
            <a:extLst>
              <a:ext uri="{FF2B5EF4-FFF2-40B4-BE49-F238E27FC236}">
                <a16:creationId xmlns:a16="http://schemas.microsoft.com/office/drawing/2014/main" id="{C2C18D4A-C35D-452F-BD08-9CAD03B21714}"/>
              </a:ext>
            </a:extLst>
          </p:cNvPr>
          <p:cNvSpPr txBox="1"/>
          <p:nvPr/>
        </p:nvSpPr>
        <p:spPr>
          <a:xfrm>
            <a:off x="1043407" y="3981698"/>
            <a:ext cx="2253853" cy="1815882"/>
          </a:xfrm>
          <a:prstGeom prst="rect">
            <a:avLst/>
          </a:prstGeom>
          <a:noFill/>
          <a:ln w="28575">
            <a:solidFill>
              <a:srgbClr val="FFC000"/>
            </a:solidFill>
          </a:ln>
        </p:spPr>
        <p:txBody>
          <a:bodyPr wrap="square">
            <a:spAutoFit/>
          </a:bodyPr>
          <a:lstStyle/>
          <a:p>
            <a:pPr algn="ctr"/>
            <a:r>
              <a:rPr lang="en-US" sz="2800" dirty="0" err="1">
                <a:solidFill>
                  <a:srgbClr val="000000"/>
                </a:solidFill>
                <a:latin typeface="Times New Roman" panose="02020603050405020304" pitchFamily="18" charset="0"/>
                <a:ea typeface="Times New Roman" panose="02020603050405020304" pitchFamily="18" charset="0"/>
              </a:rPr>
              <a:t>S</a:t>
            </a:r>
            <a:r>
              <a:rPr lang="en-US" sz="2800" dirty="0" err="1">
                <a:solidFill>
                  <a:srgbClr val="000000"/>
                </a:solidFill>
                <a:effectLst/>
                <a:latin typeface="Times New Roman" panose="02020603050405020304" pitchFamily="18" charset="0"/>
                <a:ea typeface="Times New Roman" panose="02020603050405020304" pitchFamily="18" charset="0"/>
              </a:rPr>
              <a:t>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bị</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phép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cxnSp>
        <p:nvCxnSpPr>
          <p:cNvPr id="12" name="Straight Arrow Connector 11">
            <a:extLst>
              <a:ext uri="{FF2B5EF4-FFF2-40B4-BE49-F238E27FC236}">
                <a16:creationId xmlns:a16="http://schemas.microsoft.com/office/drawing/2014/main" id="{18AAE5A8-A27B-4B32-8887-0856C0BB2511}"/>
              </a:ext>
            </a:extLst>
          </p:cNvPr>
          <p:cNvCxnSpPr>
            <a:cxnSpLocks/>
          </p:cNvCxnSpPr>
          <p:nvPr/>
        </p:nvCxnSpPr>
        <p:spPr>
          <a:xfrm flipH="1" flipV="1">
            <a:off x="3324234" y="5000630"/>
            <a:ext cx="985838" cy="41433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BE59810-E0FD-4398-927C-7900CDB49347}"/>
              </a:ext>
            </a:extLst>
          </p:cNvPr>
          <p:cNvSpPr txBox="1"/>
          <p:nvPr/>
        </p:nvSpPr>
        <p:spPr>
          <a:xfrm>
            <a:off x="8694716" y="2401883"/>
            <a:ext cx="2618909" cy="954107"/>
          </a:xfrm>
          <a:prstGeom prst="rect">
            <a:avLst/>
          </a:prstGeom>
          <a:noFill/>
          <a:ln w="28575">
            <a:solidFill>
              <a:srgbClr val="FFC000"/>
            </a:solidFill>
          </a:ln>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phạt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phổ</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p>
        </p:txBody>
      </p:sp>
      <p:sp>
        <p:nvSpPr>
          <p:cNvPr id="28" name="Oval 27">
            <a:extLst>
              <a:ext uri="{FF2B5EF4-FFF2-40B4-BE49-F238E27FC236}">
                <a16:creationId xmlns:a16="http://schemas.microsoft.com/office/drawing/2014/main" id="{D9F0A797-14B6-49E1-980B-EF06B99FB87E}"/>
              </a:ext>
            </a:extLst>
          </p:cNvPr>
          <p:cNvSpPr/>
          <p:nvPr/>
        </p:nvSpPr>
        <p:spPr>
          <a:xfrm>
            <a:off x="6900863" y="2549764"/>
            <a:ext cx="1685925" cy="6750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01939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righ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circle(in)">
                                      <p:cBhvr>
                                        <p:cTn id="3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7" grpId="0" animBg="1"/>
      <p:bldP spid="2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48">
            <a:extLst>
              <a:ext uri="{FF2B5EF4-FFF2-40B4-BE49-F238E27FC236}">
                <a16:creationId xmlns:a16="http://schemas.microsoft.com/office/drawing/2014/main" id="{19106E74-D5C9-4970-A7E3-1D3343A1C20C}"/>
              </a:ext>
            </a:extLst>
          </p:cNvPr>
          <p:cNvGrpSpPr/>
          <p:nvPr/>
        </p:nvGrpSpPr>
        <p:grpSpPr>
          <a:xfrm flipH="1" flipV="1">
            <a:off x="1906092" y="3575728"/>
            <a:ext cx="2569471" cy="1160040"/>
            <a:chOff x="7680176" y="2352153"/>
            <a:chExt cx="2789681" cy="1160040"/>
          </a:xfrm>
        </p:grpSpPr>
        <p:cxnSp>
          <p:nvCxnSpPr>
            <p:cNvPr id="4" name="직선 연결선 49">
              <a:extLst>
                <a:ext uri="{FF2B5EF4-FFF2-40B4-BE49-F238E27FC236}">
                  <a16:creationId xmlns:a16="http://schemas.microsoft.com/office/drawing/2014/main" id="{DC3FC76C-1F32-48E5-841F-A1C42E034140}"/>
                </a:ext>
              </a:extLst>
            </p:cNvPr>
            <p:cNvCxnSpPr/>
            <p:nvPr/>
          </p:nvCxnSpPr>
          <p:spPr>
            <a:xfrm flipV="1">
              <a:off x="8355805" y="2357388"/>
              <a:ext cx="2114052"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5" name="직선 연결선 50">
              <a:extLst>
                <a:ext uri="{FF2B5EF4-FFF2-40B4-BE49-F238E27FC236}">
                  <a16:creationId xmlns:a16="http://schemas.microsoft.com/office/drawing/2014/main" id="{8109DA51-5074-46E8-AB97-2BE5E848174D}"/>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grpSp>
        <p:nvGrpSpPr>
          <p:cNvPr id="6" name="그룹 21">
            <a:extLst>
              <a:ext uri="{FF2B5EF4-FFF2-40B4-BE49-F238E27FC236}">
                <a16:creationId xmlns:a16="http://schemas.microsoft.com/office/drawing/2014/main" id="{1E9F9194-38BA-4171-BA14-954D7F05B268}"/>
              </a:ext>
            </a:extLst>
          </p:cNvPr>
          <p:cNvGrpSpPr/>
          <p:nvPr/>
        </p:nvGrpSpPr>
        <p:grpSpPr>
          <a:xfrm>
            <a:off x="7658981" y="2194238"/>
            <a:ext cx="2708025" cy="1160040"/>
            <a:chOff x="7680176" y="2352153"/>
            <a:chExt cx="2974753" cy="1160040"/>
          </a:xfrm>
        </p:grpSpPr>
        <p:cxnSp>
          <p:nvCxnSpPr>
            <p:cNvPr id="7" name="직선 연결선 20">
              <a:extLst>
                <a:ext uri="{FF2B5EF4-FFF2-40B4-BE49-F238E27FC236}">
                  <a16:creationId xmlns:a16="http://schemas.microsoft.com/office/drawing/2014/main" id="{FAB3386C-B4B8-449D-B46D-3F9064D335EA}"/>
                </a:ext>
              </a:extLst>
            </p:cNvPr>
            <p:cNvCxnSpPr/>
            <p:nvPr/>
          </p:nvCxnSpPr>
          <p:spPr>
            <a:xfrm>
              <a:off x="8355806" y="2357388"/>
              <a:ext cx="2299123" cy="0"/>
            </a:xfrm>
            <a:prstGeom prst="line">
              <a:avLst/>
            </a:prstGeom>
            <a:noFill/>
            <a:ln w="6350" cap="flat" cmpd="sng" algn="ctr">
              <a:solidFill>
                <a:srgbClr val="000000">
                  <a:lumMod val="65000"/>
                  <a:lumOff val="35000"/>
                </a:srgbClr>
              </a:solidFill>
              <a:prstDash val="solid"/>
              <a:miter lim="800000"/>
              <a:headEnd type="none" w="med" len="med"/>
              <a:tailEnd type="oval" w="med" len="med"/>
            </a:ln>
            <a:effectLst/>
          </p:spPr>
        </p:cxnSp>
        <p:cxnSp>
          <p:nvCxnSpPr>
            <p:cNvPr id="8" name="직선 연결선 9">
              <a:extLst>
                <a:ext uri="{FF2B5EF4-FFF2-40B4-BE49-F238E27FC236}">
                  <a16:creationId xmlns:a16="http://schemas.microsoft.com/office/drawing/2014/main" id="{05732175-51DB-4BCE-89D8-608F48E8A291}"/>
                </a:ext>
              </a:extLst>
            </p:cNvPr>
            <p:cNvCxnSpPr/>
            <p:nvPr/>
          </p:nvCxnSpPr>
          <p:spPr>
            <a:xfrm flipV="1">
              <a:off x="7680176" y="2352153"/>
              <a:ext cx="681739" cy="1160040"/>
            </a:xfrm>
            <a:prstGeom prst="line">
              <a:avLst/>
            </a:prstGeom>
            <a:noFill/>
            <a:ln w="6350" cap="flat" cmpd="sng" algn="ctr">
              <a:solidFill>
                <a:srgbClr val="000000">
                  <a:lumMod val="65000"/>
                  <a:lumOff val="35000"/>
                </a:srgbClr>
              </a:solidFill>
              <a:prstDash val="solid"/>
              <a:miter lim="800000"/>
            </a:ln>
            <a:effectLst/>
          </p:spPr>
        </p:cxnSp>
      </p:grpSp>
      <p:sp>
        <p:nvSpPr>
          <p:cNvPr id="17" name="TextBox 16">
            <a:extLst>
              <a:ext uri="{FF2B5EF4-FFF2-40B4-BE49-F238E27FC236}">
                <a16:creationId xmlns:a16="http://schemas.microsoft.com/office/drawing/2014/main" id="{CDCEA75F-5599-4E82-9A5B-7D71314740E9}"/>
              </a:ext>
            </a:extLst>
          </p:cNvPr>
          <p:cNvSpPr txBox="1"/>
          <p:nvPr/>
        </p:nvSpPr>
        <p:spPr>
          <a:xfrm>
            <a:off x="1050883" y="3222995"/>
            <a:ext cx="3078480" cy="1384995"/>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phổ</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endParaRPr lang="en-US" sz="2800" dirty="0"/>
          </a:p>
        </p:txBody>
      </p:sp>
      <p:sp>
        <p:nvSpPr>
          <p:cNvPr id="19" name="TextBox 18">
            <a:extLst>
              <a:ext uri="{FF2B5EF4-FFF2-40B4-BE49-F238E27FC236}">
                <a16:creationId xmlns:a16="http://schemas.microsoft.com/office/drawing/2014/main" id="{CDA2F290-F0D6-451B-B589-EEF73FD6F460}"/>
              </a:ext>
            </a:extLst>
          </p:cNvPr>
          <p:cNvSpPr txBox="1"/>
          <p:nvPr/>
        </p:nvSpPr>
        <p:spPr>
          <a:xfrm>
            <a:off x="8264679" y="2315054"/>
            <a:ext cx="3013094" cy="1815882"/>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xe</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tô</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tuân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thủ</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pic>
        <p:nvPicPr>
          <p:cNvPr id="21" name="Picture 20">
            <a:extLst>
              <a:ext uri="{FF2B5EF4-FFF2-40B4-BE49-F238E27FC236}">
                <a16:creationId xmlns:a16="http://schemas.microsoft.com/office/drawing/2014/main" id="{037A4F35-E032-4CC2-A856-983A377A85FE}"/>
              </a:ext>
            </a:extLst>
          </p:cNvPr>
          <p:cNvPicPr>
            <a:picLocks noChangeAspect="1"/>
          </p:cNvPicPr>
          <p:nvPr/>
        </p:nvPicPr>
        <p:blipFill>
          <a:blip r:embed="rId2"/>
          <a:stretch>
            <a:fillRect/>
          </a:stretch>
        </p:blipFill>
        <p:spPr>
          <a:xfrm>
            <a:off x="4129363" y="1672387"/>
            <a:ext cx="3907875" cy="3639627"/>
          </a:xfrm>
          <a:prstGeom prst="rect">
            <a:avLst/>
          </a:prstGeom>
        </p:spPr>
      </p:pic>
      <p:sp>
        <p:nvSpPr>
          <p:cNvPr id="22" name="Callout: Down Arrow 21">
            <a:extLst>
              <a:ext uri="{FF2B5EF4-FFF2-40B4-BE49-F238E27FC236}">
                <a16:creationId xmlns:a16="http://schemas.microsoft.com/office/drawing/2014/main" id="{3C34DFCA-8024-4A91-8287-E554825D1307}"/>
              </a:ext>
            </a:extLst>
          </p:cNvPr>
          <p:cNvSpPr/>
          <p:nvPr/>
        </p:nvSpPr>
        <p:spPr>
          <a:xfrm>
            <a:off x="4775553" y="842963"/>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rPr>
              <a:t>MÔ TÔ</a:t>
            </a:r>
          </a:p>
        </p:txBody>
      </p:sp>
    </p:spTree>
    <p:extLst>
      <p:ext uri="{BB962C8B-B14F-4D97-AF65-F5344CB8AC3E}">
        <p14:creationId xmlns:p14="http://schemas.microsoft.com/office/powerpoint/2010/main" val="3585192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43166" y="60731"/>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Nhận</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xét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56376" y="1473201"/>
            <a:ext cx="2587911" cy="4182874"/>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4" name="Straight Connector 37">
            <a:extLst>
              <a:ext uri="{FF2B5EF4-FFF2-40B4-BE49-F238E27FC236}">
                <a16:creationId xmlns:a16="http://schemas.microsoft.com/office/drawing/2014/main" id="{54491274-A73B-4D19-90E2-58AFE66E761F}"/>
              </a:ext>
            </a:extLst>
          </p:cNvPr>
          <p:cNvCxnSpPr/>
          <p:nvPr/>
        </p:nvCxnSpPr>
        <p:spPr>
          <a:xfrm rot="16200000" flipH="1" flipV="1">
            <a:off x="7638935" y="4646373"/>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82E9901-6CCD-4B32-9A7B-6EC0D8549784}"/>
              </a:ext>
            </a:extLst>
          </p:cNvPr>
          <p:cNvSpPr txBox="1"/>
          <p:nvPr/>
        </p:nvSpPr>
        <p:spPr>
          <a:xfrm>
            <a:off x="646215" y="1757526"/>
            <a:ext cx="3593902" cy="2246769"/>
          </a:xfrm>
          <a:prstGeom prst="rect">
            <a:avLst/>
          </a:prstGeom>
          <a:noFill/>
        </p:spPr>
        <p:txBody>
          <a:bodyPr wrap="square">
            <a:spAutoFit/>
          </a:bodyPr>
          <a:lstStyle/>
          <a:p>
            <a:pPr algn="just"/>
            <a:r>
              <a:rPr lang="en-US" sz="2800" dirty="0" err="1">
                <a:effectLst/>
                <a:latin typeface="Times New Roman" panose="02020603050405020304" pitchFamily="18" charset="0"/>
                <a:ea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triển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bằng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biểu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đồ</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rPr>
              <a:t> tin </a:t>
            </a:r>
            <a:r>
              <a:rPr lang="en-US" sz="2800" dirty="0" err="1">
                <a:effectLst/>
                <a:latin typeface="Times New Roman" panose="02020603050405020304" pitchFamily="18" charset="0"/>
                <a:ea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rPr>
              <a:t>, chi </a:t>
            </a:r>
            <a:r>
              <a:rPr lang="en-US" sz="2800" dirty="0" err="1">
                <a:effectLst/>
                <a:latin typeface="Times New Roman" panose="02020603050405020304" pitchFamily="18" charset="0"/>
                <a:ea typeface="Times New Roman" panose="02020603050405020304" pitchFamily="18" charset="0"/>
              </a:rPr>
              <a:t>tiết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xác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rõ</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ràng</a:t>
            </a:r>
            <a:r>
              <a:rPr lang="en-US" sz="2800" dirty="0">
                <a:effectLst/>
                <a:latin typeface="Times New Roman" panose="02020603050405020304" pitchFamily="18" charset="0"/>
                <a:ea typeface="Times New Roman" panose="02020603050405020304" pitchFamily="18" charset="0"/>
              </a:rPr>
              <a:t>.</a:t>
            </a:r>
            <a:endParaRPr lang="en-US" sz="2800" dirty="0"/>
          </a:p>
        </p:txBody>
      </p:sp>
      <p:graphicFrame>
        <p:nvGraphicFramePr>
          <p:cNvPr id="18" name="Table 17">
            <a:extLst>
              <a:ext uri="{FF2B5EF4-FFF2-40B4-BE49-F238E27FC236}">
                <a16:creationId xmlns:a16="http://schemas.microsoft.com/office/drawing/2014/main" id="{EC613A75-5C98-4480-B29D-AF20A8FC162E}"/>
              </a:ext>
            </a:extLst>
          </p:cNvPr>
          <p:cNvGraphicFramePr>
            <a:graphicFrameLocks noGrp="1"/>
          </p:cNvGraphicFramePr>
          <p:nvPr>
            <p:extLst>
              <p:ext uri="{D42A27DB-BD31-4B8C-83A1-F6EECF244321}">
                <p14:modId xmlns:p14="http://schemas.microsoft.com/office/powerpoint/2010/main" val="2468467594"/>
              </p:ext>
            </p:extLst>
          </p:nvPr>
        </p:nvGraphicFramePr>
        <p:xfrm>
          <a:off x="8119984" y="2217417"/>
          <a:ext cx="3386216" cy="1706880"/>
        </p:xfrm>
        <a:graphic>
          <a:graphicData uri="http://schemas.openxmlformats.org/drawingml/2006/table">
            <a:tbl>
              <a:tblPr/>
              <a:tblGrid>
                <a:gridCol w="3386216">
                  <a:extLst>
                    <a:ext uri="{9D8B030D-6E8A-4147-A177-3AD203B41FA5}">
                      <a16:colId xmlns:a16="http://schemas.microsoft.com/office/drawing/2014/main" val="2750285629"/>
                    </a:ext>
                  </a:extLst>
                </a:gridCol>
              </a:tblGrid>
              <a:tr h="0">
                <a:tc>
                  <a:txBody>
                    <a:bodyPr/>
                    <a:lstStyle/>
                    <a:p>
                      <a:pPr marL="30480" marR="30480" algn="just">
                        <a:spcAft>
                          <a:spcPts val="12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chia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tin qua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29394807"/>
                  </a:ext>
                </a:extLst>
              </a:tr>
            </a:tbl>
          </a:graphicData>
        </a:graphic>
      </p:graphicFrame>
      <p:sp>
        <p:nvSpPr>
          <p:cNvPr id="29" name="TextBox 28">
            <a:extLst>
              <a:ext uri="{FF2B5EF4-FFF2-40B4-BE49-F238E27FC236}">
                <a16:creationId xmlns:a16="http://schemas.microsoft.com/office/drawing/2014/main" id="{EECCCA0E-C2EC-4809-8537-EAFEEDF5534B}"/>
              </a:ext>
            </a:extLst>
          </p:cNvPr>
          <p:cNvSpPr txBox="1"/>
          <p:nvPr/>
        </p:nvSpPr>
        <p:spPr>
          <a:xfrm>
            <a:off x="2125768" y="4359071"/>
            <a:ext cx="2102736" cy="954107"/>
          </a:xfrm>
          <a:prstGeom prst="rect">
            <a:avLst/>
          </a:prstGeom>
          <a:noFill/>
        </p:spPr>
        <p:txBody>
          <a:bodyPr wrap="square">
            <a:spAutoFit/>
          </a:bodyPr>
          <a:lstStyle/>
          <a:p>
            <a:pPr algn="ctr"/>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
        <p:nvSpPr>
          <p:cNvPr id="30" name="TextBox 29">
            <a:extLst>
              <a:ext uri="{FF2B5EF4-FFF2-40B4-BE49-F238E27FC236}">
                <a16:creationId xmlns:a16="http://schemas.microsoft.com/office/drawing/2014/main" id="{37507806-7FFA-44B1-82DB-26F51C0930E1}"/>
              </a:ext>
            </a:extLst>
          </p:cNvPr>
          <p:cNvSpPr txBox="1"/>
          <p:nvPr/>
        </p:nvSpPr>
        <p:spPr>
          <a:xfrm>
            <a:off x="8048933" y="4437647"/>
            <a:ext cx="2368153" cy="954107"/>
          </a:xfrm>
          <a:prstGeom prst="rect">
            <a:avLst/>
          </a:prstGeom>
          <a:noFill/>
        </p:spPr>
        <p:txBody>
          <a:bodyPr wrap="square">
            <a:spAutoFit/>
          </a:bodyPr>
          <a:lstStyle/>
          <a:p>
            <a:r>
              <a:rPr lang="en-US" sz="2800" dirty="0" err="1">
                <a:effectLst/>
                <a:latin typeface="Times New Roman" panose="02020603050405020304" pitchFamily="18" charset="0"/>
                <a:ea typeface="Times New Roman" panose="02020603050405020304" pitchFamily="18" charset="0"/>
              </a:rPr>
              <a:t>Sử</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biện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liệt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kê</a:t>
            </a:r>
            <a:r>
              <a:rPr lang="en-US" sz="2800" dirty="0">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80123949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circle(in)">
                                      <p:cBhvr>
                                        <p:cTn id="35" dur="20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circle(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2000"/>
                                        <p:tgtEl>
                                          <p:spTgt spid="29"/>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circle(in)">
                                      <p:cBhvr>
                                        <p:cTn id="50"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a:extLst>
              <a:ext uri="{FF2B5EF4-FFF2-40B4-BE49-F238E27FC236}">
                <a16:creationId xmlns:a16="http://schemas.microsoft.com/office/drawing/2014/main" id="{DE3F27AA-0E29-4263-AA88-5C31C145FECE}"/>
              </a:ext>
            </a:extLst>
          </p:cNvPr>
          <p:cNvPicPr>
            <a:picLocks noChangeAspect="1"/>
          </p:cNvPicPr>
          <p:nvPr/>
        </p:nvPicPr>
        <p:blipFill rotWithShape="1">
          <a:blip r:embed="rId2"/>
          <a:srcRect t="236" r="1" b="1"/>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grpSp>
        <p:nvGrpSpPr>
          <p:cNvPr id="22" name="Group 3">
            <a:extLst>
              <a:ext uri="{FF2B5EF4-FFF2-40B4-BE49-F238E27FC236}">
                <a16:creationId xmlns:a16="http://schemas.microsoft.com/office/drawing/2014/main" id="{78503A49-7E3F-42D8-B7ED-EB57E1C67EF4}"/>
              </a:ext>
            </a:extLst>
          </p:cNvPr>
          <p:cNvGrpSpPr>
            <a:grpSpLocks/>
          </p:cNvGrpSpPr>
          <p:nvPr/>
        </p:nvGrpSpPr>
        <p:grpSpPr bwMode="auto">
          <a:xfrm>
            <a:off x="652347" y="1265382"/>
            <a:ext cx="10874606" cy="4304145"/>
            <a:chOff x="315" y="1323"/>
            <a:chExt cx="1486" cy="1388"/>
          </a:xfrm>
        </p:grpSpPr>
        <p:sp>
          <p:nvSpPr>
            <p:cNvPr id="24" name="AutoShape 4">
              <a:extLst>
                <a:ext uri="{FF2B5EF4-FFF2-40B4-BE49-F238E27FC236}">
                  <a16:creationId xmlns:a16="http://schemas.microsoft.com/office/drawing/2014/main" id="{A5972225-92AC-45A8-8B95-3916BB1FF72C}"/>
                </a:ext>
              </a:extLst>
            </p:cNvPr>
            <p:cNvSpPr>
              <a:spLocks noChangeAspect="1" noChangeArrowheads="1"/>
            </p:cNvSpPr>
            <p:nvPr/>
          </p:nvSpPr>
          <p:spPr bwMode="gray">
            <a:xfrm>
              <a:off x="329" y="1337"/>
              <a:ext cx="1457" cy="1360"/>
            </a:xfrm>
            <a:prstGeom prst="roundRect">
              <a:avLst>
                <a:gd name="adj" fmla="val 7606"/>
              </a:avLst>
            </a:prstGeom>
            <a:gradFill rotWithShape="1">
              <a:gsLst>
                <a:gs pos="0">
                  <a:srgbClr val="76C5EF">
                    <a:gamma/>
                    <a:tint val="10196"/>
                    <a:invGamma/>
                    <a:alpha val="39999"/>
                  </a:srgbClr>
                </a:gs>
                <a:gs pos="100000">
                  <a:srgbClr val="76C5EF">
                    <a:alpha val="39999"/>
                  </a:srgbClr>
                </a:gs>
              </a:gsLst>
              <a:lin ang="5400000" scaled="1"/>
            </a:gradFill>
            <a:ln w="9525">
              <a:solidFill>
                <a:srgbClr val="76C5E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sp>
          <p:nvSpPr>
            <p:cNvPr id="26" name="AutoShape 5">
              <a:extLst>
                <a:ext uri="{FF2B5EF4-FFF2-40B4-BE49-F238E27FC236}">
                  <a16:creationId xmlns:a16="http://schemas.microsoft.com/office/drawing/2014/main" id="{D2248421-6FC0-44B8-BDDC-B6DDE03E88DF}"/>
                </a:ext>
              </a:extLst>
            </p:cNvPr>
            <p:cNvSpPr>
              <a:spLocks noChangeArrowheads="1"/>
            </p:cNvSpPr>
            <p:nvPr/>
          </p:nvSpPr>
          <p:spPr bwMode="gray">
            <a:xfrm>
              <a:off x="315" y="1323"/>
              <a:ext cx="1486" cy="1388"/>
            </a:xfrm>
            <a:prstGeom prst="roundRect">
              <a:avLst>
                <a:gd name="adj" fmla="val 7606"/>
              </a:avLst>
            </a:prstGeom>
            <a:noFill/>
            <a:ln w="9525">
              <a:solidFill>
                <a:srgbClr val="76C5EF"/>
              </a:solidFill>
              <a:round/>
              <a:headEnd/>
              <a:tailEnd/>
            </a:ln>
            <a:effectLst/>
            <a:extLst>
              <a:ext uri="{909E8E84-426E-40DD-AFC4-6F175D3DCCD1}">
                <a14:hiddenFill xmlns:a14="http://schemas.microsoft.com/office/drawing/2010/main">
                  <a:solidFill>
                    <a:srgbClr val="EB674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rgbClr val="000000"/>
                </a:solidFill>
                <a:effectLst/>
                <a:uLnTx/>
                <a:uFillTx/>
                <a:latin typeface="微软雅黑"/>
                <a:ea typeface="微软雅黑"/>
                <a:cs typeface="+mn-cs"/>
              </a:endParaRPr>
            </a:p>
          </p:txBody>
        </p:sp>
      </p:grpSp>
      <p:sp>
        <p:nvSpPr>
          <p:cNvPr id="28" name="TextBox 27">
            <a:extLst>
              <a:ext uri="{FF2B5EF4-FFF2-40B4-BE49-F238E27FC236}">
                <a16:creationId xmlns:a16="http://schemas.microsoft.com/office/drawing/2014/main" id="{4035714D-49A7-4A46-A5F6-989C90738792}"/>
              </a:ext>
            </a:extLst>
          </p:cNvPr>
          <p:cNvSpPr txBox="1"/>
          <p:nvPr/>
        </p:nvSpPr>
        <p:spPr>
          <a:xfrm>
            <a:off x="905609" y="2172199"/>
            <a:ext cx="10368082"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TỔNG KIỂM SOÁT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4800" b="0" i="0" u="none" strike="noStrike" kern="1200" cap="none" spc="0" normalizeH="0" baseline="0" noProof="0" dirty="0">
                <a:ln>
                  <a:noFill/>
                </a:ln>
                <a:solidFill>
                  <a:srgbClr val="000000"/>
                </a:solidFill>
                <a:effectLst>
                  <a:glow rad="1016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PHƯƠNG TIỆN GIAO THÔNG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(Theo infographics.vn)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B8F5A1A3-749F-4FB0-A66A-1E48F7B768F8}"/>
              </a:ext>
            </a:extLst>
          </p:cNvPr>
          <p:cNvSpPr txBox="1"/>
          <p:nvPr/>
        </p:nvSpPr>
        <p:spPr>
          <a:xfrm>
            <a:off x="6606708" y="547241"/>
            <a:ext cx="471844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 HIỂU VĂN BẢN 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1971648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29A81D-395A-4892-93AC-C312124BA894}"/>
              </a:ext>
            </a:extLst>
          </p:cNvPr>
          <p:cNvSpPr/>
          <p:nvPr/>
        </p:nvSpPr>
        <p:spPr>
          <a:xfrm>
            <a:off x="609601" y="231696"/>
            <a:ext cx="548640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graphicFrame>
        <p:nvGraphicFramePr>
          <p:cNvPr id="5" name="Table 4">
            <a:extLst>
              <a:ext uri="{FF2B5EF4-FFF2-40B4-BE49-F238E27FC236}">
                <a16:creationId xmlns:a16="http://schemas.microsoft.com/office/drawing/2014/main" id="{4C2DE183-B03F-4D38-A440-8A3EB920FB7A}"/>
              </a:ext>
            </a:extLst>
          </p:cNvPr>
          <p:cNvGraphicFramePr>
            <a:graphicFrameLocks noGrp="1"/>
          </p:cNvGraphicFramePr>
          <p:nvPr>
            <p:extLst>
              <p:ext uri="{D42A27DB-BD31-4B8C-83A1-F6EECF244321}">
                <p14:modId xmlns:p14="http://schemas.microsoft.com/office/powerpoint/2010/main" val="3303655948"/>
              </p:ext>
            </p:extLst>
          </p:nvPr>
        </p:nvGraphicFramePr>
        <p:xfrm>
          <a:off x="660400" y="324565"/>
          <a:ext cx="5019675" cy="487680"/>
        </p:xfrm>
        <a:graphic>
          <a:graphicData uri="http://schemas.openxmlformats.org/drawingml/2006/table">
            <a:tbl>
              <a:tblPr/>
              <a:tblGrid>
                <a:gridCol w="5019675">
                  <a:extLst>
                    <a:ext uri="{9D8B030D-6E8A-4147-A177-3AD203B41FA5}">
                      <a16:colId xmlns:a16="http://schemas.microsoft.com/office/drawing/2014/main" val="2311046454"/>
                    </a:ext>
                  </a:extLst>
                </a:gridCol>
              </a:tblGrid>
              <a:tr h="0">
                <a:tc>
                  <a:txBody>
                    <a:bodyPr/>
                    <a:lstStyle/>
                    <a:p>
                      <a:pPr marL="30480" marR="30480" algn="just">
                        <a:spcAft>
                          <a:spcPts val="1200"/>
                        </a:spcAft>
                      </a:pPr>
                      <a:r>
                        <a:rPr lang="vi-VN" sz="32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Các lỗi vi phạm phổ biến </a:t>
                      </a:r>
                      <a:endParaRPr lang="en-US" sz="32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5677032"/>
                  </a:ext>
                </a:extLst>
              </a:tr>
            </a:tbl>
          </a:graphicData>
        </a:graphic>
      </p:graphicFrame>
      <p:grpSp>
        <p:nvGrpSpPr>
          <p:cNvPr id="20" name="Group 19">
            <a:extLst>
              <a:ext uri="{FF2B5EF4-FFF2-40B4-BE49-F238E27FC236}">
                <a16:creationId xmlns:a16="http://schemas.microsoft.com/office/drawing/2014/main" id="{5312090E-735A-4245-9617-89978FA39AEC}"/>
              </a:ext>
            </a:extLst>
          </p:cNvPr>
          <p:cNvGrpSpPr/>
          <p:nvPr/>
        </p:nvGrpSpPr>
        <p:grpSpPr>
          <a:xfrm>
            <a:off x="4731926" y="1097386"/>
            <a:ext cx="6761670" cy="5418666"/>
            <a:chOff x="3939668" y="1130300"/>
            <a:chExt cx="5168324" cy="5418666"/>
          </a:xfrm>
        </p:grpSpPr>
        <p:sp>
          <p:nvSpPr>
            <p:cNvPr id="21" name="Freeform: Shape 20">
              <a:extLst>
                <a:ext uri="{FF2B5EF4-FFF2-40B4-BE49-F238E27FC236}">
                  <a16:creationId xmlns:a16="http://schemas.microsoft.com/office/drawing/2014/main" id="{B6AB6F7A-E0B2-4B33-9AE3-F6089F9EE547}"/>
                </a:ext>
              </a:extLst>
            </p:cNvPr>
            <p:cNvSpPr/>
            <p:nvPr/>
          </p:nvSpPr>
          <p:spPr>
            <a:xfrm>
              <a:off x="5412641" y="2878361"/>
              <a:ext cx="2221862"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98674" tIns="348983" rIns="398674" bIns="348983" numCol="1" spcCol="1270" anchor="ctr" anchorCtr="0">
              <a:noAutofit/>
            </a:bodyPr>
            <a:lstStyle/>
            <a:p>
              <a:pPr marL="0" lvl="0" indent="0" algn="ctr" defTabSz="1066800">
                <a:lnSpc>
                  <a:spcPct val="90000"/>
                </a:lnSpc>
                <a:spcBef>
                  <a:spcPct val="0"/>
                </a:spcBef>
                <a:spcAft>
                  <a:spcPct val="35000"/>
                </a:spcAft>
                <a:buNone/>
              </a:pPr>
              <a:r>
                <a:rPr lang="en-US" sz="2800" b="1" i="1" kern="1200" dirty="0" err="1">
                  <a:latin typeface="Times New Roman" panose="02020603050405020304" pitchFamily="18" charset="0"/>
                  <a:cs typeface="Times New Roman" panose="02020603050405020304" pitchFamily="18" charset="0"/>
                </a:rPr>
                <a:t>Các</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lỗi</a:t>
              </a:r>
              <a:r>
                <a:rPr lang="en-US" sz="2800" b="1" i="1" kern="1200" dirty="0">
                  <a:latin typeface="Times New Roman" panose="02020603050405020304" pitchFamily="18" charset="0"/>
                  <a:cs typeface="Times New Roman" panose="02020603050405020304" pitchFamily="18" charset="0"/>
                </a:rPr>
                <a:t> vi </a:t>
              </a:r>
              <a:r>
                <a:rPr lang="en-US" sz="2800" b="1" i="1" kern="1200" dirty="0" err="1">
                  <a:latin typeface="Times New Roman" panose="02020603050405020304" pitchFamily="18" charset="0"/>
                  <a:cs typeface="Times New Roman" panose="02020603050405020304" pitchFamily="18" charset="0"/>
                </a:rPr>
                <a:t>phạm</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phổ</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biến</a:t>
              </a:r>
              <a:r>
                <a:rPr lang="en-US" sz="2800" b="1" i="1" kern="1200" dirty="0">
                  <a:latin typeface="Times New Roman" panose="02020603050405020304" pitchFamily="18" charset="0"/>
                  <a:cs typeface="Times New Roman" panose="02020603050405020304" pitchFamily="18" charset="0"/>
                </a:rPr>
                <a:t> </a:t>
              </a:r>
              <a:r>
                <a:rPr lang="en-US" sz="2800" b="1" i="1" kern="1200" dirty="0" err="1">
                  <a:latin typeface="Times New Roman" panose="02020603050405020304" pitchFamily="18" charset="0"/>
                  <a:cs typeface="Times New Roman" panose="02020603050405020304" pitchFamily="18" charset="0"/>
                </a:rPr>
                <a:t>như</a:t>
              </a:r>
              <a:endParaRPr lang="en-US" sz="2800" kern="1200" dirty="0">
                <a:latin typeface="Times New Roman" panose="02020603050405020304" pitchFamily="18" charset="0"/>
                <a:cs typeface="Times New Roman" panose="02020603050405020304" pitchFamily="18" charset="0"/>
              </a:endParaRPr>
            </a:p>
          </p:txBody>
        </p:sp>
        <p:sp>
          <p:nvSpPr>
            <p:cNvPr id="22" name="Hexagon 21">
              <a:extLst>
                <a:ext uri="{FF2B5EF4-FFF2-40B4-BE49-F238E27FC236}">
                  <a16:creationId xmlns:a16="http://schemas.microsoft.com/office/drawing/2014/main" id="{F5CA3D5C-124D-4415-B060-C196DF532F00}"/>
                </a:ext>
              </a:extLst>
            </p:cNvPr>
            <p:cNvSpPr/>
            <p:nvPr/>
          </p:nvSpPr>
          <p:spPr>
            <a:xfrm>
              <a:off x="6803954" y="1958814"/>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3D3F2A67-C094-44FC-A9D2-401B250E74E3}"/>
                </a:ext>
              </a:extLst>
            </p:cNvPr>
            <p:cNvSpPr/>
            <p:nvPr/>
          </p:nvSpPr>
          <p:spPr>
            <a:xfrm>
              <a:off x="5617306" y="113030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T</a:t>
              </a:r>
              <a:r>
                <a:rPr lang="en-US" sz="2800" kern="1200" dirty="0" err="1">
                  <a:latin typeface="Times New Roman" panose="02020603050405020304" pitchFamily="18" charset="0"/>
                  <a:cs typeface="Times New Roman" panose="02020603050405020304" pitchFamily="18" charset="0"/>
                </a:rPr>
                <a:t>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endParaRPr lang="en-US" sz="2800" kern="1200" dirty="0">
                <a:latin typeface="Times New Roman" panose="02020603050405020304" pitchFamily="18" charset="0"/>
                <a:cs typeface="Times New Roman" panose="02020603050405020304" pitchFamily="18" charset="0"/>
              </a:endParaRPr>
            </a:p>
          </p:txBody>
        </p:sp>
        <p:sp>
          <p:nvSpPr>
            <p:cNvPr id="24" name="Hexagon 23">
              <a:extLst>
                <a:ext uri="{FF2B5EF4-FFF2-40B4-BE49-F238E27FC236}">
                  <a16:creationId xmlns:a16="http://schemas.microsoft.com/office/drawing/2014/main" id="{3C66FB31-3139-4E9C-8AF5-E936ADBB358D}"/>
                </a:ext>
              </a:extLst>
            </p:cNvPr>
            <p:cNvSpPr/>
            <p:nvPr/>
          </p:nvSpPr>
          <p:spPr>
            <a:xfrm>
              <a:off x="7782318" y="3309146"/>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E9A75981-E552-41A4-B7BF-383503E30DBC}"/>
                </a:ext>
              </a:extLst>
            </p:cNvPr>
            <p:cNvSpPr/>
            <p:nvPr/>
          </p:nvSpPr>
          <p:spPr>
            <a:xfrm>
              <a:off x="7287192" y="2099157"/>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err="1">
                  <a:latin typeface="Times New Roman" panose="02020603050405020304" pitchFamily="18" charset="0"/>
                  <a:cs typeface="Times New Roman" panose="02020603050405020304" pitchFamily="18" charset="0"/>
                </a:rPr>
                <a:t>C</a:t>
              </a:r>
              <a:r>
                <a:rPr lang="en-US" sz="2800" kern="1200" dirty="0" err="1">
                  <a:latin typeface="Times New Roman" panose="02020603050405020304" pitchFamily="18" charset="0"/>
                  <a:cs typeface="Times New Roman" panose="02020603050405020304" pitchFamily="18" charset="0"/>
                </a:rPr>
                <a:t>hạy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tốc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a:t>
              </a:r>
              <a:endParaRPr lang="en-US" sz="2800" kern="1200" dirty="0">
                <a:latin typeface="Times New Roman" panose="02020603050405020304" pitchFamily="18" charset="0"/>
                <a:cs typeface="Times New Roman" panose="02020603050405020304" pitchFamily="18" charset="0"/>
              </a:endParaRPr>
            </a:p>
          </p:txBody>
        </p:sp>
        <p:sp>
          <p:nvSpPr>
            <p:cNvPr id="26" name="Hexagon 25">
              <a:extLst>
                <a:ext uri="{FF2B5EF4-FFF2-40B4-BE49-F238E27FC236}">
                  <a16:creationId xmlns:a16="http://schemas.microsoft.com/office/drawing/2014/main" id="{CE0C25D1-EC95-43B2-8587-5B56EFF296ED}"/>
                </a:ext>
              </a:extLst>
            </p:cNvPr>
            <p:cNvSpPr/>
            <p:nvPr/>
          </p:nvSpPr>
          <p:spPr>
            <a:xfrm>
              <a:off x="7102683" y="4833417"/>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57803747-EC01-4EB7-8950-48CF0F0462DC}"/>
                </a:ext>
              </a:extLst>
            </p:cNvPr>
            <p:cNvSpPr/>
            <p:nvPr/>
          </p:nvSpPr>
          <p:spPr>
            <a:xfrm>
              <a:off x="7287192" y="4003819"/>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a:latin typeface="Times New Roman" panose="02020603050405020304" pitchFamily="18" charset="0"/>
                  <a:cs typeface="Times New Roman" panose="02020603050405020304" pitchFamily="18" charset="0"/>
                </a:rPr>
                <a:t>V</a:t>
              </a:r>
              <a:r>
                <a:rPr lang="en-US" sz="2400" kern="1200" dirty="0">
                  <a:latin typeface="Times New Roman" panose="02020603050405020304" pitchFamily="18" charset="0"/>
                  <a:cs typeface="Times New Roman" panose="02020603050405020304" pitchFamily="18" charset="0"/>
                </a:rPr>
                <a:t>i </a:t>
              </a:r>
              <a:r>
                <a:rPr lang="en-US" sz="2400" kern="1200" dirty="0" err="1">
                  <a:latin typeface="Times New Roman" panose="02020603050405020304" pitchFamily="18" charset="0"/>
                  <a:cs typeface="Times New Roman" panose="02020603050405020304" pitchFamily="18" charset="0"/>
                </a:rPr>
                <a:t>phạm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cồn</a:t>
              </a:r>
              <a:endParaRPr lang="en-US" sz="2400" kern="1200" dirty="0">
                <a:latin typeface="Times New Roman" panose="02020603050405020304" pitchFamily="18" charset="0"/>
                <a:cs typeface="Times New Roman" panose="02020603050405020304" pitchFamily="18" charset="0"/>
              </a:endParaRPr>
            </a:p>
          </p:txBody>
        </p:sp>
        <p:sp>
          <p:nvSpPr>
            <p:cNvPr id="28" name="Hexagon 27">
              <a:extLst>
                <a:ext uri="{FF2B5EF4-FFF2-40B4-BE49-F238E27FC236}">
                  <a16:creationId xmlns:a16="http://schemas.microsoft.com/office/drawing/2014/main" id="{1AB133F1-423E-42EA-8EAC-56E68D1DABE4}"/>
                </a:ext>
              </a:extLst>
            </p:cNvPr>
            <p:cNvSpPr/>
            <p:nvPr/>
          </p:nvSpPr>
          <p:spPr>
            <a:xfrm>
              <a:off x="5416775" y="499164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DBF1528D-B864-41D7-BA76-D553B8A534F4}"/>
                </a:ext>
              </a:extLst>
            </p:cNvPr>
            <p:cNvSpPr/>
            <p:nvPr/>
          </p:nvSpPr>
          <p:spPr>
            <a:xfrm>
              <a:off x="5617306" y="497376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400" dirty="0" err="1">
                  <a:latin typeface="Times New Roman" panose="02020603050405020304" pitchFamily="18" charset="0"/>
                  <a:cs typeface="Times New Roman" panose="02020603050405020304" pitchFamily="18" charset="0"/>
                </a:rPr>
                <a:t>K</a:t>
              </a:r>
              <a:r>
                <a:rPr lang="en-US" sz="2400" kern="1200" dirty="0" err="1">
                  <a:latin typeface="Times New Roman" panose="02020603050405020304" pitchFamily="18" charset="0"/>
                  <a:cs typeface="Times New Roman" panose="02020603050405020304" pitchFamily="18" charset="0"/>
                </a:rPr>
                <a:t>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chấp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lệnh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đèn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hiệu</a:t>
              </a:r>
              <a:endParaRPr lang="en-US" sz="2400" kern="1200" dirty="0">
                <a:latin typeface="Times New Roman" panose="02020603050405020304" pitchFamily="18" charset="0"/>
                <a:cs typeface="Times New Roman" panose="02020603050405020304" pitchFamily="18" charset="0"/>
              </a:endParaRPr>
            </a:p>
          </p:txBody>
        </p:sp>
        <p:sp>
          <p:nvSpPr>
            <p:cNvPr id="30" name="Hexagon 29">
              <a:extLst>
                <a:ext uri="{FF2B5EF4-FFF2-40B4-BE49-F238E27FC236}">
                  <a16:creationId xmlns:a16="http://schemas.microsoft.com/office/drawing/2014/main" id="{686A5C6A-A878-482B-9219-0ED52A80ED36}"/>
                </a:ext>
              </a:extLst>
            </p:cNvPr>
            <p:cNvSpPr/>
            <p:nvPr/>
          </p:nvSpPr>
          <p:spPr>
            <a:xfrm>
              <a:off x="4422390" y="3641852"/>
              <a:ext cx="838302"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7BD884F3-A200-46B6-9A05-1B8021642B03}"/>
                </a:ext>
              </a:extLst>
            </p:cNvPr>
            <p:cNvSpPr/>
            <p:nvPr/>
          </p:nvSpPr>
          <p:spPr>
            <a:xfrm>
              <a:off x="3939668" y="4004902"/>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2225" tIns="291525" rIns="332225" bIns="291525" numCol="1" spcCol="1270" anchor="ctr" anchorCtr="0">
              <a:noAutofit/>
            </a:bodyPr>
            <a:lstStyle/>
            <a:p>
              <a:pPr marL="0" lvl="0" indent="0" algn="ctr" defTabSz="1066800">
                <a:lnSpc>
                  <a:spcPct val="90000"/>
                </a:lnSpc>
                <a:spcBef>
                  <a:spcPct val="0"/>
                </a:spcBef>
                <a:spcAft>
                  <a:spcPct val="35000"/>
                </a:spcAft>
                <a:buNone/>
              </a:pPr>
              <a:r>
                <a:rPr lang="en-US" sz="2800" dirty="0">
                  <a:latin typeface="Times New Roman" panose="02020603050405020304" pitchFamily="18" charset="0"/>
                  <a:cs typeface="Times New Roman" panose="02020603050405020304" pitchFamily="18" charset="0"/>
                </a:rPr>
                <a:t>V</a:t>
              </a:r>
              <a:r>
                <a:rPr lang="en-US" sz="2800" kern="1200" dirty="0">
                  <a:latin typeface="Times New Roman" panose="02020603050405020304" pitchFamily="18" charset="0"/>
                  <a:cs typeface="Times New Roman" panose="02020603050405020304" pitchFamily="18" charset="0"/>
                </a:rPr>
                <a:t>i </a:t>
              </a:r>
              <a:r>
                <a:rPr lang="en-US" sz="2800" kern="1200" dirty="0" err="1">
                  <a:latin typeface="Times New Roman" panose="02020603050405020304" pitchFamily="18" charset="0"/>
                  <a:cs typeface="Times New Roman" panose="02020603050405020304" pitchFamily="18" charset="0"/>
                </a:rPr>
                <a:t>phạm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endParaRPr lang="en-US" sz="2800" kern="1200" dirty="0">
                <a:latin typeface="Times New Roman" panose="02020603050405020304" pitchFamily="18" charset="0"/>
                <a:cs typeface="Times New Roman" panose="02020603050405020304" pitchFamily="18" charset="0"/>
              </a:endParaRPr>
            </a:p>
          </p:txBody>
        </p:sp>
        <p:sp>
          <p:nvSpPr>
            <p:cNvPr id="32" name="Freeform: Shape 31">
              <a:extLst>
                <a:ext uri="{FF2B5EF4-FFF2-40B4-BE49-F238E27FC236}">
                  <a16:creationId xmlns:a16="http://schemas.microsoft.com/office/drawing/2014/main" id="{F96FBF93-3572-409B-9818-3254B21D5684}"/>
                </a:ext>
              </a:extLst>
            </p:cNvPr>
            <p:cNvSpPr/>
            <p:nvPr/>
          </p:nvSpPr>
          <p:spPr>
            <a:xfrm>
              <a:off x="3939668" y="2096990"/>
              <a:ext cx="1820800"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blipFill rotWithShape="0">
              <a:blip r:embed="rId2"/>
              <a:srcRect/>
              <a:stretch>
                <a:fillRect l="-25000" r="-25000"/>
              </a:stretch>
            </a:blipFill>
          </p:spPr>
          <p:style>
            <a:lnRef idx="2">
              <a:schemeClr val="lt1">
                <a:hueOff val="0"/>
                <a:satOff val="0"/>
                <a:lumOff val="0"/>
                <a:alphaOff val="0"/>
              </a:schemeClr>
            </a:lnRef>
            <a:fillRef idx="1">
              <a:scrgbClr r="0" g="0" b="0"/>
            </a:fillRef>
            <a:effectRef idx="0">
              <a:schemeClr val="accent3">
                <a:hueOff val="2710599"/>
                <a:satOff val="100000"/>
                <a:lumOff val="-14706"/>
                <a:alphaOff val="0"/>
              </a:schemeClr>
            </a:effectRef>
            <a:fontRef idx="minor">
              <a:schemeClr val="lt1"/>
            </a:fontRef>
          </p:style>
          <p:txBody>
            <a:bodyPr spcFirstLastPara="0" vert="horz" wrap="square" lIns="350005" tIns="309305" rIns="350005" bIns="309305" numCol="1" spcCol="1270" anchor="ctr" anchorCtr="0">
              <a:noAutofit/>
            </a:bodyPr>
            <a:lstStyle/>
            <a:p>
              <a:pPr marL="0" lvl="0" indent="0" algn="ctr" defTabSz="1689100">
                <a:lnSpc>
                  <a:spcPct val="90000"/>
                </a:lnSpc>
                <a:spcBef>
                  <a:spcPct val="0"/>
                </a:spcBef>
                <a:spcAft>
                  <a:spcPct val="35000"/>
                </a:spcAft>
                <a:buNone/>
              </a:pPr>
              <a:endParaRPr lang="en-US" sz="3800" kern="1200" dirty="0"/>
            </a:p>
          </p:txBody>
        </p:sp>
      </p:grpSp>
      <p:pic>
        <p:nvPicPr>
          <p:cNvPr id="33" name="Picture 32">
            <a:extLst>
              <a:ext uri="{FF2B5EF4-FFF2-40B4-BE49-F238E27FC236}">
                <a16:creationId xmlns:a16="http://schemas.microsoft.com/office/drawing/2014/main" id="{093E4ED5-DD10-4397-BFA1-7CA96E160B24}"/>
              </a:ext>
            </a:extLst>
          </p:cNvPr>
          <p:cNvPicPr>
            <a:picLocks noChangeAspect="1"/>
          </p:cNvPicPr>
          <p:nvPr/>
        </p:nvPicPr>
        <p:blipFill>
          <a:blip r:embed="rId3"/>
          <a:stretch>
            <a:fillRect/>
          </a:stretch>
        </p:blipFill>
        <p:spPr>
          <a:xfrm>
            <a:off x="732434" y="1130300"/>
            <a:ext cx="3923532" cy="245911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34" name="Picture 33">
            <a:extLst>
              <a:ext uri="{FF2B5EF4-FFF2-40B4-BE49-F238E27FC236}">
                <a16:creationId xmlns:a16="http://schemas.microsoft.com/office/drawing/2014/main" id="{200D1615-BBB7-4FEF-AF68-F56FDD501821}"/>
              </a:ext>
            </a:extLst>
          </p:cNvPr>
          <p:cNvPicPr>
            <a:picLocks noChangeAspect="1"/>
          </p:cNvPicPr>
          <p:nvPr/>
        </p:nvPicPr>
        <p:blipFill>
          <a:blip r:embed="rId4"/>
          <a:stretch>
            <a:fillRect/>
          </a:stretch>
        </p:blipFill>
        <p:spPr>
          <a:xfrm>
            <a:off x="668460" y="3865121"/>
            <a:ext cx="3987506" cy="237057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257194298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4C9D3F7-0C95-4270-ADF0-2B523E92BBA5}"/>
              </a:ext>
            </a:extLst>
          </p:cNvPr>
          <p:cNvGraphicFramePr>
            <a:graphicFrameLocks noGrp="1"/>
          </p:cNvGraphicFramePr>
          <p:nvPr>
            <p:extLst>
              <p:ext uri="{D42A27DB-BD31-4B8C-83A1-F6EECF244321}">
                <p14:modId xmlns:p14="http://schemas.microsoft.com/office/powerpoint/2010/main" val="1196659762"/>
              </p:ext>
            </p:extLst>
          </p:nvPr>
        </p:nvGraphicFramePr>
        <p:xfrm>
          <a:off x="5831839" y="1446681"/>
          <a:ext cx="5302885" cy="3840480"/>
        </p:xfrm>
        <a:graphic>
          <a:graphicData uri="http://schemas.openxmlformats.org/drawingml/2006/table">
            <a:tbl>
              <a:tblPr firstRow="1" firstCol="1" bandRow="1">
                <a:tableStyleId>{ED083AE6-46FA-4A59-8FB0-9F97EB10719F}</a:tableStyleId>
              </a:tblPr>
              <a:tblGrid>
                <a:gridCol w="2214199">
                  <a:extLst>
                    <a:ext uri="{9D8B030D-6E8A-4147-A177-3AD203B41FA5}">
                      <a16:colId xmlns:a16="http://schemas.microsoft.com/office/drawing/2014/main" val="613949335"/>
                    </a:ext>
                  </a:extLst>
                </a:gridCol>
                <a:gridCol w="3088686">
                  <a:extLst>
                    <a:ext uri="{9D8B030D-6E8A-4147-A177-3AD203B41FA5}">
                      <a16:colId xmlns:a16="http://schemas.microsoft.com/office/drawing/2014/main" val="1676949832"/>
                    </a:ext>
                  </a:extLst>
                </a:gridCol>
              </a:tblGrid>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Tổng số lỗi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Các trường hợp vi phạm</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05796419"/>
                  </a:ext>
                </a:extLst>
              </a:tr>
              <a:tr h="326351">
                <a:tc>
                  <a:txBody>
                    <a:bodyPr/>
                    <a:lstStyle/>
                    <a:p>
                      <a:pPr marR="30480" algn="just">
                        <a:spcAft>
                          <a:spcPts val="1200"/>
                        </a:spcAft>
                      </a:pPr>
                      <a:r>
                        <a:rPr lang="en-US" sz="2800">
                          <a:effectLst/>
                          <a:latin typeface="Times New Roman" panose="02020603050405020304" pitchFamily="18" charset="0"/>
                          <a:cs typeface="Times New Roman" panose="02020603050405020304" pitchFamily="18" charset="0"/>
                        </a:rPr>
                        <a:t>49715</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Giấy</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phép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65538171"/>
                  </a:ext>
                </a:extLst>
              </a:tr>
              <a:tr h="32635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33316</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effectLst/>
                          <a:latin typeface="Times New Roman" panose="02020603050405020304" pitchFamily="18" charset="0"/>
                          <a:cs typeface="Times New Roman" panose="02020603050405020304" pitchFamily="18" charset="0"/>
                        </a:rPr>
                        <a:t>Tốc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độ</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76853429"/>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20120</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nồng</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độ</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cồn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86813035"/>
                  </a:ext>
                </a:extLst>
              </a:tr>
              <a:tr h="652701">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12213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a:solidFill>
                            <a:srgbClr val="000000"/>
                          </a:solidFill>
                          <a:effectLst/>
                          <a:latin typeface="Times New Roman" panose="02020603050405020304" pitchFamily="18" charset="0"/>
                          <a:cs typeface="Times New Roman" panose="02020603050405020304" pitchFamily="18" charset="0"/>
                        </a:rPr>
                        <a:t>Chấp hành hiệu lệnh tín hiệu đèn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82749541"/>
                  </a:ext>
                </a:extLst>
              </a:tr>
              <a:tr h="326351">
                <a:tc>
                  <a:txBody>
                    <a:bodyPr/>
                    <a:lstStyle/>
                    <a:p>
                      <a:pPr marR="30480" algn="just">
                        <a:spcAft>
                          <a:spcPts val="1200"/>
                        </a:spcAft>
                      </a:pPr>
                      <a:r>
                        <a:rPr lang="en-US" sz="2800" dirty="0">
                          <a:solidFill>
                            <a:srgbClr val="000000"/>
                          </a:solidFill>
                          <a:effectLst/>
                          <a:latin typeface="Times New Roman" panose="02020603050405020304" pitchFamily="18" charset="0"/>
                          <a:cs typeface="Times New Roman" panose="02020603050405020304" pitchFamily="18" charset="0"/>
                        </a:rPr>
                        <a:t>5007</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R="30480" algn="just">
                        <a:spcAft>
                          <a:spcPts val="1200"/>
                        </a:spcAft>
                      </a:pPr>
                      <a:r>
                        <a:rPr lang="en-US" sz="2800" dirty="0" err="1">
                          <a:solidFill>
                            <a:srgbClr val="000000"/>
                          </a:solidFill>
                          <a:effectLst/>
                          <a:latin typeface="Times New Roman" panose="02020603050405020304" pitchFamily="18" charset="0"/>
                          <a:cs typeface="Times New Roman" panose="02020603050405020304" pitchFamily="18" charset="0"/>
                        </a:rPr>
                        <a:t>Tải</a:t>
                      </a:r>
                      <a:r>
                        <a:rPr lang="en-US" sz="2800" dirty="0">
                          <a:solidFill>
                            <a:srgbClr val="000000"/>
                          </a:solidFill>
                          <a:effectLst/>
                          <a:latin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cs typeface="Times New Roman" panose="02020603050405020304" pitchFamily="18" charset="0"/>
                        </a:rPr>
                        <a:t>trọng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94870600"/>
                  </a:ext>
                </a:extLst>
              </a:tr>
            </a:tbl>
          </a:graphicData>
        </a:graphic>
      </p:graphicFrame>
      <p:sp>
        <p:nvSpPr>
          <p:cNvPr id="5" name="Callout: Down Arrow 4">
            <a:extLst>
              <a:ext uri="{FF2B5EF4-FFF2-40B4-BE49-F238E27FC236}">
                <a16:creationId xmlns:a16="http://schemas.microsoft.com/office/drawing/2014/main" id="{9D641AE7-DE25-4FB7-A1DB-6C45BD14E77F}"/>
              </a:ext>
            </a:extLst>
          </p:cNvPr>
          <p:cNvSpPr/>
          <p:nvPr/>
        </p:nvSpPr>
        <p:spPr>
          <a:xfrm>
            <a:off x="1736158" y="871538"/>
            <a:ext cx="2615493" cy="829424"/>
          </a:xfrm>
          <a:prstGeom prst="downArrowCallout">
            <a:avLst>
              <a:gd name="adj1" fmla="val 73232"/>
              <a:gd name="adj2" fmla="val 64619"/>
              <a:gd name="adj3" fmla="val 25000"/>
              <a:gd name="adj4" fmla="val 64977"/>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con </a:t>
            </a:r>
            <a:r>
              <a:rPr lang="en-US" sz="3200" b="1" dirty="0" err="1">
                <a:latin typeface="Times New Roman" panose="02020603050405020304" pitchFamily="18" charset="0"/>
                <a:cs typeface="Times New Roman" panose="02020603050405020304" pitchFamily="18" charset="0"/>
              </a:rPr>
              <a:t>số</a:t>
            </a:r>
            <a:endParaRPr lang="en-US" sz="32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660400" y="2086742"/>
            <a:ext cx="4826555" cy="2560357"/>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52646986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8B65E1-AFDF-4F0B-BBE3-4229F8B7C3C5}"/>
              </a:ext>
            </a:extLst>
          </p:cNvPr>
          <p:cNvPicPr>
            <a:picLocks noChangeAspect="1"/>
          </p:cNvPicPr>
          <p:nvPr/>
        </p:nvPicPr>
        <p:blipFill>
          <a:blip r:embed="rId2"/>
          <a:stretch>
            <a:fillRect/>
          </a:stretch>
        </p:blipFill>
        <p:spPr>
          <a:xfrm>
            <a:off x="3117850" y="714376"/>
            <a:ext cx="6279615" cy="27146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graphicFrame>
        <p:nvGraphicFramePr>
          <p:cNvPr id="3" name="Table 2">
            <a:extLst>
              <a:ext uri="{FF2B5EF4-FFF2-40B4-BE49-F238E27FC236}">
                <a16:creationId xmlns:a16="http://schemas.microsoft.com/office/drawing/2014/main" id="{09DCF339-7115-4726-AC7E-43B2FED6E0F0}"/>
              </a:ext>
            </a:extLst>
          </p:cNvPr>
          <p:cNvGraphicFramePr>
            <a:graphicFrameLocks noGrp="1"/>
          </p:cNvGraphicFramePr>
          <p:nvPr>
            <p:extLst>
              <p:ext uri="{D42A27DB-BD31-4B8C-83A1-F6EECF244321}">
                <p14:modId xmlns:p14="http://schemas.microsoft.com/office/powerpoint/2010/main" val="1890552673"/>
              </p:ext>
            </p:extLst>
          </p:nvPr>
        </p:nvGraphicFramePr>
        <p:xfrm>
          <a:off x="838200" y="3931761"/>
          <a:ext cx="10515600" cy="1280160"/>
        </p:xfrm>
        <a:graphic>
          <a:graphicData uri="http://schemas.openxmlformats.org/drawingml/2006/table">
            <a:tbl>
              <a:tblPr/>
              <a:tblGrid>
                <a:gridCol w="10515600">
                  <a:extLst>
                    <a:ext uri="{9D8B030D-6E8A-4147-A177-3AD203B41FA5}">
                      <a16:colId xmlns:a16="http://schemas.microsoft.com/office/drawing/2014/main" val="1183092495"/>
                    </a:ext>
                  </a:extLst>
                </a:gridCol>
              </a:tblGrid>
              <a:tr h="0">
                <a:tc>
                  <a:txBody>
                    <a:bodyPr/>
                    <a:lstStyle/>
                    <a:p>
                      <a:pPr algn="just"/>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chấm</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tròn</a:t>
                      </a:r>
                      <a:r>
                        <a:rPr lang="en-US"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US" sz="28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nhỏ</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hị</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6809808"/>
                  </a:ext>
                </a:extLst>
              </a:tr>
            </a:tbl>
          </a:graphicData>
        </a:graphic>
      </p:graphicFrame>
    </p:spTree>
    <p:extLst>
      <p:ext uri="{BB962C8B-B14F-4D97-AF65-F5344CB8AC3E}">
        <p14:creationId xmlns:p14="http://schemas.microsoft.com/office/powerpoint/2010/main" val="327659313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B15C01A-65C1-4B43-869C-1C6449FC6EE6}"/>
              </a:ext>
            </a:extLst>
          </p:cNvPr>
          <p:cNvSpPr/>
          <p:nvPr/>
        </p:nvSpPr>
        <p:spPr>
          <a:xfrm>
            <a:off x="4381309" y="2467728"/>
            <a:ext cx="3519477" cy="1922001"/>
          </a:xfrm>
          <a:custGeom>
            <a:avLst/>
            <a:gdLst>
              <a:gd name="connsiteX0" fmla="*/ 0 w 2221862"/>
              <a:gd name="connsiteY0" fmla="*/ 961001 h 1922001"/>
              <a:gd name="connsiteX1" fmla="*/ 549116 w 2221862"/>
              <a:gd name="connsiteY1" fmla="*/ 0 h 1922001"/>
              <a:gd name="connsiteX2" fmla="*/ 1672746 w 2221862"/>
              <a:gd name="connsiteY2" fmla="*/ 0 h 1922001"/>
              <a:gd name="connsiteX3" fmla="*/ 2221862 w 2221862"/>
              <a:gd name="connsiteY3" fmla="*/ 961001 h 1922001"/>
              <a:gd name="connsiteX4" fmla="*/ 1672746 w 2221862"/>
              <a:gd name="connsiteY4" fmla="*/ 1922001 h 1922001"/>
              <a:gd name="connsiteX5" fmla="*/ 549116 w 2221862"/>
              <a:gd name="connsiteY5" fmla="*/ 1922001 h 1922001"/>
              <a:gd name="connsiteX6" fmla="*/ 0 w 2221862"/>
              <a:gd name="connsiteY6" fmla="*/ 961001 h 192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21862" h="1922001">
                <a:moveTo>
                  <a:pt x="0" y="961001"/>
                </a:moveTo>
                <a:lnTo>
                  <a:pt x="549116" y="0"/>
                </a:lnTo>
                <a:lnTo>
                  <a:pt x="1672746" y="0"/>
                </a:lnTo>
                <a:lnTo>
                  <a:pt x="2221862" y="961001"/>
                </a:lnTo>
                <a:lnTo>
                  <a:pt x="1672746" y="1922001"/>
                </a:lnTo>
                <a:lnTo>
                  <a:pt x="549116" y="1922001"/>
                </a:lnTo>
                <a:lnTo>
                  <a:pt x="0" y="961001"/>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403754" tIns="354063" rIns="403754" bIns="354063" numCol="1" spcCol="1270" anchor="ctr" anchorCtr="0">
            <a:noAutofit/>
          </a:bodyPr>
          <a:lstStyle/>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Từ ngữ được </a:t>
            </a:r>
          </a:p>
          <a:p>
            <a:pPr marL="0" lvl="0" indent="0" algn="ctr" defTabSz="1244600">
              <a:lnSpc>
                <a:spcPct val="90000"/>
              </a:lnSpc>
              <a:spcBef>
                <a:spcPct val="0"/>
              </a:spcBef>
              <a:spcAft>
                <a:spcPct val="35000"/>
              </a:spcAft>
              <a:buNone/>
            </a:pPr>
            <a:r>
              <a:rPr lang="pt-BR" sz="2800" b="1" kern="1200" dirty="0">
                <a:latin typeface="Times New Roman" panose="02020603050405020304" pitchFamily="18" charset="0"/>
                <a:cs typeface="Times New Roman" panose="02020603050405020304" pitchFamily="18" charset="0"/>
              </a:rPr>
              <a:t>sử dụng phổ biến trong lĩnh vực giao thông</a:t>
            </a:r>
            <a:endParaRPr lang="en-US" sz="2800" kern="1200" dirty="0">
              <a:latin typeface="Times New Roman" panose="02020603050405020304" pitchFamily="18" charset="0"/>
              <a:cs typeface="Times New Roman" panose="02020603050405020304" pitchFamily="18" charset="0"/>
            </a:endParaRPr>
          </a:p>
        </p:txBody>
      </p:sp>
      <p:sp>
        <p:nvSpPr>
          <p:cNvPr id="5" name="Hexagon 4">
            <a:extLst>
              <a:ext uri="{FF2B5EF4-FFF2-40B4-BE49-F238E27FC236}">
                <a16:creationId xmlns:a16="http://schemas.microsoft.com/office/drawing/2014/main" id="{A016D9B1-8057-43A8-B0BF-F9D714251719}"/>
              </a:ext>
            </a:extLst>
          </p:cNvPr>
          <p:cNvSpPr/>
          <p:nvPr/>
        </p:nvSpPr>
        <p:spPr>
          <a:xfrm>
            <a:off x="6585179" y="1548181"/>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6" name="Freeform: Shape 5">
            <a:extLst>
              <a:ext uri="{FF2B5EF4-FFF2-40B4-BE49-F238E27FC236}">
                <a16:creationId xmlns:a16="http://schemas.microsoft.com/office/drawing/2014/main" id="{230D6569-C622-482F-9772-25427AAA0654}"/>
              </a:ext>
            </a:extLst>
          </p:cNvPr>
          <p:cNvSpPr/>
          <p:nvPr/>
        </p:nvSpPr>
        <p:spPr>
          <a:xfrm>
            <a:off x="4819808" y="71966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phương tiện</a:t>
            </a:r>
            <a:endParaRPr lang="en-US" sz="2800" kern="1200" dirty="0">
              <a:latin typeface="Times New Roman" panose="02020603050405020304" pitchFamily="18" charset="0"/>
              <a:cs typeface="Times New Roman" panose="02020603050405020304" pitchFamily="18" charset="0"/>
            </a:endParaRPr>
          </a:p>
        </p:txBody>
      </p:sp>
      <p:sp>
        <p:nvSpPr>
          <p:cNvPr id="7" name="Hexagon 6">
            <a:extLst>
              <a:ext uri="{FF2B5EF4-FFF2-40B4-BE49-F238E27FC236}">
                <a16:creationId xmlns:a16="http://schemas.microsoft.com/office/drawing/2014/main" id="{2C586A38-491D-4EC9-A765-8E3CE6150DFD}"/>
              </a:ext>
            </a:extLst>
          </p:cNvPr>
          <p:cNvSpPr/>
          <p:nvPr/>
        </p:nvSpPr>
        <p:spPr>
          <a:xfrm>
            <a:off x="8134929" y="2898513"/>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8" name="Freeform: Shape 7">
            <a:extLst>
              <a:ext uri="{FF2B5EF4-FFF2-40B4-BE49-F238E27FC236}">
                <a16:creationId xmlns:a16="http://schemas.microsoft.com/office/drawing/2014/main" id="{26E1BF61-89CC-4830-AB91-D79D471DE90B}"/>
              </a:ext>
            </a:extLst>
          </p:cNvPr>
          <p:cNvSpPr/>
          <p:nvPr/>
        </p:nvSpPr>
        <p:spPr>
          <a:xfrm>
            <a:off x="7464941" y="1688524"/>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542120"/>
              <a:satOff val="20000"/>
              <a:lumOff val="-2941"/>
              <a:alphaOff val="0"/>
            </a:schemeClr>
          </a:fillRef>
          <a:effectRef idx="0">
            <a:schemeClr val="accent3">
              <a:hueOff val="542120"/>
              <a:satOff val="20000"/>
              <a:lumOff val="-2941"/>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người điều khiển</a:t>
            </a:r>
            <a:endParaRPr lang="en-US" sz="2800" kern="1200" dirty="0">
              <a:latin typeface="Times New Roman" panose="02020603050405020304" pitchFamily="18" charset="0"/>
              <a:cs typeface="Times New Roman" panose="02020603050405020304" pitchFamily="18" charset="0"/>
            </a:endParaRPr>
          </a:p>
        </p:txBody>
      </p:sp>
      <p:sp>
        <p:nvSpPr>
          <p:cNvPr id="9" name="Hexagon 8">
            <a:extLst>
              <a:ext uri="{FF2B5EF4-FFF2-40B4-BE49-F238E27FC236}">
                <a16:creationId xmlns:a16="http://schemas.microsoft.com/office/drawing/2014/main" id="{FB40EABB-E079-41A2-868F-8F9742340164}"/>
              </a:ext>
            </a:extLst>
          </p:cNvPr>
          <p:cNvSpPr/>
          <p:nvPr/>
        </p:nvSpPr>
        <p:spPr>
          <a:xfrm>
            <a:off x="7058372" y="4422784"/>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0" name="Freeform: Shape 9">
            <a:extLst>
              <a:ext uri="{FF2B5EF4-FFF2-40B4-BE49-F238E27FC236}">
                <a16:creationId xmlns:a16="http://schemas.microsoft.com/office/drawing/2014/main" id="{8A01F10E-4F51-4A35-934F-DF9921936319}"/>
              </a:ext>
            </a:extLst>
          </p:cNvPr>
          <p:cNvSpPr/>
          <p:nvPr/>
        </p:nvSpPr>
        <p:spPr>
          <a:xfrm>
            <a:off x="7464941" y="3593186"/>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084240"/>
              <a:satOff val="40000"/>
              <a:lumOff val="-5882"/>
              <a:alphaOff val="0"/>
            </a:schemeClr>
          </a:fillRef>
          <a:effectRef idx="0">
            <a:schemeClr val="accent3">
              <a:hueOff val="1084240"/>
              <a:satOff val="40000"/>
              <a:lumOff val="-5882"/>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giấy phép lái xe</a:t>
            </a:r>
            <a:endParaRPr lang="en-US" sz="2800" kern="1200" dirty="0">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1CB72CB1-57B2-4746-B7C6-CD5DE5EC40D6}"/>
              </a:ext>
            </a:extLst>
          </p:cNvPr>
          <p:cNvSpPr/>
          <p:nvPr/>
        </p:nvSpPr>
        <p:spPr>
          <a:xfrm>
            <a:off x="4387858" y="458100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2" name="Freeform: Shape 11">
            <a:extLst>
              <a:ext uri="{FF2B5EF4-FFF2-40B4-BE49-F238E27FC236}">
                <a16:creationId xmlns:a16="http://schemas.microsoft.com/office/drawing/2014/main" id="{5380C0A6-9257-478F-865E-3E9C5831FCDB}"/>
              </a:ext>
            </a:extLst>
          </p:cNvPr>
          <p:cNvSpPr/>
          <p:nvPr/>
        </p:nvSpPr>
        <p:spPr>
          <a:xfrm>
            <a:off x="4819808" y="456312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626359"/>
              <a:satOff val="60000"/>
              <a:lumOff val="-8824"/>
              <a:alphaOff val="0"/>
            </a:schemeClr>
          </a:fillRef>
          <a:effectRef idx="0">
            <a:schemeClr val="accent3">
              <a:hueOff val="1626359"/>
              <a:satOff val="60000"/>
              <a:lumOff val="-8824"/>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tốc độ</a:t>
            </a:r>
            <a:endParaRPr lang="en-US" sz="2800" kern="1200" dirty="0">
              <a:latin typeface="Times New Roman" panose="02020603050405020304" pitchFamily="18" charset="0"/>
              <a:cs typeface="Times New Roman" panose="02020603050405020304" pitchFamily="18" charset="0"/>
            </a:endParaRPr>
          </a:p>
        </p:txBody>
      </p:sp>
      <p:sp>
        <p:nvSpPr>
          <p:cNvPr id="13" name="Hexagon 12">
            <a:extLst>
              <a:ext uri="{FF2B5EF4-FFF2-40B4-BE49-F238E27FC236}">
                <a16:creationId xmlns:a16="http://schemas.microsoft.com/office/drawing/2014/main" id="{351C75D8-502D-4CA5-B5A7-8E8D97F784B0}"/>
              </a:ext>
            </a:extLst>
          </p:cNvPr>
          <p:cNvSpPr/>
          <p:nvPr/>
        </p:nvSpPr>
        <p:spPr>
          <a:xfrm>
            <a:off x="2812730" y="3231219"/>
            <a:ext cx="1327888" cy="722308"/>
          </a:xfrm>
          <a:prstGeom prst="hexagon">
            <a:avLst>
              <a:gd name="adj" fmla="val 28900"/>
              <a:gd name="vf" fmla="val 115470"/>
            </a:avLst>
          </a:prstGeom>
        </p:spPr>
        <p:style>
          <a:lnRef idx="0">
            <a:schemeClr val="dk1">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4" name="Freeform: Shape 13">
            <a:extLst>
              <a:ext uri="{FF2B5EF4-FFF2-40B4-BE49-F238E27FC236}">
                <a16:creationId xmlns:a16="http://schemas.microsoft.com/office/drawing/2014/main" id="{EC8F4DCF-807D-4B26-AE69-193694210076}"/>
              </a:ext>
            </a:extLst>
          </p:cNvPr>
          <p:cNvSpPr/>
          <p:nvPr/>
        </p:nvSpPr>
        <p:spPr>
          <a:xfrm>
            <a:off x="2162393" y="3594269"/>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168479"/>
              <a:satOff val="80000"/>
              <a:lumOff val="-11765"/>
              <a:alphaOff val="0"/>
            </a:schemeClr>
          </a:fillRef>
          <a:effectRef idx="0">
            <a:schemeClr val="accent3">
              <a:hueOff val="2168479"/>
              <a:satOff val="80000"/>
              <a:lumOff val="-11765"/>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hiệu lệnh</a:t>
            </a:r>
            <a:endParaRPr lang="en-US" sz="2800" kern="1200" dirty="0">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CF4DAA9B-5669-4FC9-9004-15DED636BF84}"/>
              </a:ext>
            </a:extLst>
          </p:cNvPr>
          <p:cNvSpPr/>
          <p:nvPr/>
        </p:nvSpPr>
        <p:spPr>
          <a:xfrm>
            <a:off x="2162393" y="1686357"/>
            <a:ext cx="2539266" cy="1575206"/>
          </a:xfrm>
          <a:custGeom>
            <a:avLst/>
            <a:gdLst>
              <a:gd name="connsiteX0" fmla="*/ 0 w 1820800"/>
              <a:gd name="connsiteY0" fmla="*/ 787603 h 1575206"/>
              <a:gd name="connsiteX1" fmla="*/ 450036 w 1820800"/>
              <a:gd name="connsiteY1" fmla="*/ 0 h 1575206"/>
              <a:gd name="connsiteX2" fmla="*/ 1370764 w 1820800"/>
              <a:gd name="connsiteY2" fmla="*/ 0 h 1575206"/>
              <a:gd name="connsiteX3" fmla="*/ 1820800 w 1820800"/>
              <a:gd name="connsiteY3" fmla="*/ 787603 h 1575206"/>
              <a:gd name="connsiteX4" fmla="*/ 1370764 w 1820800"/>
              <a:gd name="connsiteY4" fmla="*/ 1575206 h 1575206"/>
              <a:gd name="connsiteX5" fmla="*/ 450036 w 1820800"/>
              <a:gd name="connsiteY5" fmla="*/ 1575206 h 1575206"/>
              <a:gd name="connsiteX6" fmla="*/ 0 w 1820800"/>
              <a:gd name="connsiteY6" fmla="*/ 787603 h 1575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0800" h="1575206">
                <a:moveTo>
                  <a:pt x="0" y="787603"/>
                </a:moveTo>
                <a:lnTo>
                  <a:pt x="450036" y="0"/>
                </a:lnTo>
                <a:lnTo>
                  <a:pt x="1370764" y="0"/>
                </a:lnTo>
                <a:lnTo>
                  <a:pt x="1820800" y="787603"/>
                </a:lnTo>
                <a:lnTo>
                  <a:pt x="1370764" y="1575206"/>
                </a:lnTo>
                <a:lnTo>
                  <a:pt x="450036" y="1575206"/>
                </a:lnTo>
                <a:lnTo>
                  <a:pt x="0" y="787603"/>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337305" tIns="296605" rIns="337305" bIns="296605" numCol="1" spcCol="1270" anchor="ctr" anchorCtr="0">
            <a:noAutofit/>
          </a:bodyPr>
          <a:lstStyle/>
          <a:p>
            <a:pPr marL="0" lvl="0" indent="0" algn="ctr" defTabSz="1244600">
              <a:lnSpc>
                <a:spcPct val="90000"/>
              </a:lnSpc>
              <a:spcBef>
                <a:spcPct val="0"/>
              </a:spcBef>
              <a:spcAft>
                <a:spcPct val="35000"/>
              </a:spcAft>
              <a:buNone/>
            </a:pPr>
            <a:r>
              <a:rPr lang="pt-BR" sz="2800" i="1" kern="1200" dirty="0">
                <a:latin typeface="Times New Roman" panose="02020603050405020304" pitchFamily="18" charset="0"/>
                <a:cs typeface="Times New Roman" panose="02020603050405020304" pitchFamily="18" charset="0"/>
              </a:rPr>
              <a:t>đèn tín hiệu</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02255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ppt_w</p:attrName>
                                        </p:attrNameLst>
                                      </p:cBhvr>
                                      <p:tavLst>
                                        <p:tav tm="0">
                                          <p:val>
                                            <p:fltVal val="0"/>
                                          </p:val>
                                        </p:tav>
                                        <p:tav tm="100000">
                                          <p:val>
                                            <p:strVal val="#ppt_w"/>
                                          </p:val>
                                        </p:tav>
                                      </p:tavLst>
                                    </p:anim>
                                    <p:anim calcmode="lin" valueType="num">
                                      <p:cBhvr>
                                        <p:cTn id="32" dur="1000" fill="hold"/>
                                        <p:tgtEl>
                                          <p:spTgt spid="10"/>
                                        </p:tgtEl>
                                        <p:attrNameLst>
                                          <p:attrName>ppt_h</p:attrName>
                                        </p:attrNameLst>
                                      </p:cBhvr>
                                      <p:tavLst>
                                        <p:tav tm="0">
                                          <p:val>
                                            <p:fltVal val="0"/>
                                          </p:val>
                                        </p:tav>
                                        <p:tav tm="100000">
                                          <p:val>
                                            <p:strVal val="#ppt_h"/>
                                          </p:val>
                                        </p:tav>
                                      </p:tavLst>
                                    </p:anim>
                                    <p:anim calcmode="lin" valueType="num">
                                      <p:cBhvr>
                                        <p:cTn id="33" dur="1000" fill="hold"/>
                                        <p:tgtEl>
                                          <p:spTgt spid="10"/>
                                        </p:tgtEl>
                                        <p:attrNameLst>
                                          <p:attrName>style.rotation</p:attrName>
                                        </p:attrNameLst>
                                      </p:cBhvr>
                                      <p:tavLst>
                                        <p:tav tm="0">
                                          <p:val>
                                            <p:fltVal val="90"/>
                                          </p:val>
                                        </p:tav>
                                        <p:tav tm="100000">
                                          <p:val>
                                            <p:fltVal val="0"/>
                                          </p:val>
                                        </p:tav>
                                      </p:tavLst>
                                    </p:anim>
                                    <p:animEffect transition="in" filter="fade">
                                      <p:cBhvr>
                                        <p:cTn id="34" dur="1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fltVal val="0"/>
                                          </p:val>
                                        </p:tav>
                                        <p:tav tm="100000">
                                          <p:val>
                                            <p:strVal val="#ppt_w"/>
                                          </p:val>
                                        </p:tav>
                                      </p:tavLst>
                                    </p:anim>
                                    <p:anim calcmode="lin" valueType="num">
                                      <p:cBhvr>
                                        <p:cTn id="40" dur="1000" fill="hold"/>
                                        <p:tgtEl>
                                          <p:spTgt spid="12"/>
                                        </p:tgtEl>
                                        <p:attrNameLst>
                                          <p:attrName>ppt_h</p:attrName>
                                        </p:attrNameLst>
                                      </p:cBhvr>
                                      <p:tavLst>
                                        <p:tav tm="0">
                                          <p:val>
                                            <p:fltVal val="0"/>
                                          </p:val>
                                        </p:tav>
                                        <p:tav tm="100000">
                                          <p:val>
                                            <p:strVal val="#ppt_h"/>
                                          </p:val>
                                        </p:tav>
                                      </p:tavLst>
                                    </p:anim>
                                    <p:anim calcmode="lin" valueType="num">
                                      <p:cBhvr>
                                        <p:cTn id="41" dur="1000" fill="hold"/>
                                        <p:tgtEl>
                                          <p:spTgt spid="12"/>
                                        </p:tgtEl>
                                        <p:attrNameLst>
                                          <p:attrName>style.rotation</p:attrName>
                                        </p:attrNameLst>
                                      </p:cBhvr>
                                      <p:tavLst>
                                        <p:tav tm="0">
                                          <p:val>
                                            <p:fltVal val="90"/>
                                          </p:val>
                                        </p:tav>
                                        <p:tav tm="100000">
                                          <p:val>
                                            <p:fltVal val="0"/>
                                          </p:val>
                                        </p:tav>
                                      </p:tavLst>
                                    </p:anim>
                                    <p:animEffect transition="in" filter="fade">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1000" fill="hold"/>
                                        <p:tgtEl>
                                          <p:spTgt spid="14"/>
                                        </p:tgtEl>
                                        <p:attrNameLst>
                                          <p:attrName>ppt_w</p:attrName>
                                        </p:attrNameLst>
                                      </p:cBhvr>
                                      <p:tavLst>
                                        <p:tav tm="0">
                                          <p:val>
                                            <p:fltVal val="0"/>
                                          </p:val>
                                        </p:tav>
                                        <p:tav tm="100000">
                                          <p:val>
                                            <p:strVal val="#ppt_w"/>
                                          </p:val>
                                        </p:tav>
                                      </p:tavLst>
                                    </p:anim>
                                    <p:anim calcmode="lin" valueType="num">
                                      <p:cBhvr>
                                        <p:cTn id="48" dur="1000" fill="hold"/>
                                        <p:tgtEl>
                                          <p:spTgt spid="14"/>
                                        </p:tgtEl>
                                        <p:attrNameLst>
                                          <p:attrName>ppt_h</p:attrName>
                                        </p:attrNameLst>
                                      </p:cBhvr>
                                      <p:tavLst>
                                        <p:tav tm="0">
                                          <p:val>
                                            <p:fltVal val="0"/>
                                          </p:val>
                                        </p:tav>
                                        <p:tav tm="100000">
                                          <p:val>
                                            <p:strVal val="#ppt_h"/>
                                          </p:val>
                                        </p:tav>
                                      </p:tavLst>
                                    </p:anim>
                                    <p:anim calcmode="lin" valueType="num">
                                      <p:cBhvr>
                                        <p:cTn id="49" dur="1000" fill="hold"/>
                                        <p:tgtEl>
                                          <p:spTgt spid="14"/>
                                        </p:tgtEl>
                                        <p:attrNameLst>
                                          <p:attrName>style.rotation</p:attrName>
                                        </p:attrNameLst>
                                      </p:cBhvr>
                                      <p:tavLst>
                                        <p:tav tm="0">
                                          <p:val>
                                            <p:fltVal val="90"/>
                                          </p:val>
                                        </p:tav>
                                        <p:tav tm="100000">
                                          <p:val>
                                            <p:fltVal val="0"/>
                                          </p:val>
                                        </p:tav>
                                      </p:tavLst>
                                    </p:anim>
                                    <p:animEffect transition="in" filter="fade">
                                      <p:cBhvr>
                                        <p:cTn id="5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CECDA36-FBBA-4B5A-A4F4-B382C302FF07}"/>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微软雅黑"/>
              <a:ea typeface="微软雅黑"/>
              <a:cs typeface="+mn-cs"/>
            </a:endParaRPr>
          </a:p>
        </p:txBody>
      </p:sp>
      <p:sp>
        <p:nvSpPr>
          <p:cNvPr id="4" name="TextBox 3">
            <a:extLst>
              <a:ext uri="{FF2B5EF4-FFF2-40B4-BE49-F238E27FC236}">
                <a16:creationId xmlns:a16="http://schemas.microsoft.com/office/drawing/2014/main" id="{AB9EAC8C-344D-4692-8013-D228B6A22B44}"/>
              </a:ext>
            </a:extLst>
          </p:cNvPr>
          <p:cNvSpPr txBox="1"/>
          <p:nvPr/>
        </p:nvSpPr>
        <p:spPr>
          <a:xfrm>
            <a:off x="660400" y="317034"/>
            <a:ext cx="9112250" cy="523220"/>
          </a:xfrm>
          <a:prstGeom prst="rect">
            <a:avLst/>
          </a:prstGeom>
          <a:noFill/>
        </p:spPr>
        <p:txBody>
          <a:bodyPr wrap="square">
            <a:spAutoFit/>
          </a:bodyPr>
          <a:lstStyle/>
          <a:p>
            <a:r>
              <a:rPr lang="en-US" sz="2800" b="1" dirty="0">
                <a:effectLst/>
                <a:latin typeface="Times New Roman" panose="02020603050405020304" pitchFamily="18" charset="0"/>
                <a:ea typeface="Times New Roman" panose="02020603050405020304" pitchFamily="18" charset="0"/>
              </a:rPr>
              <a:t>4. </a:t>
            </a:r>
            <a:r>
              <a:rPr lang="en-US" sz="2800" b="1" dirty="0" err="1">
                <a:effectLst/>
                <a:latin typeface="Times New Roman" panose="02020603050405020304" pitchFamily="18" charset="0"/>
                <a:ea typeface="Times New Roman" panose="02020603050405020304" pitchFamily="18" charset="0"/>
              </a:rPr>
              <a:t>Phương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tiện</a:t>
            </a:r>
            <a:r>
              <a:rPr lang="en-US" sz="2800" b="1" dirty="0">
                <a:effectLst/>
                <a:latin typeface="Times New Roman" panose="02020603050405020304" pitchFamily="18" charset="0"/>
                <a:ea typeface="Times New Roman" panose="02020603050405020304" pitchFamily="18" charset="0"/>
              </a:rPr>
              <a:t> phi </a:t>
            </a:r>
            <a:r>
              <a:rPr lang="en-US" sz="2800" b="1" dirty="0" err="1">
                <a:effectLst/>
                <a:latin typeface="Times New Roman" panose="02020603050405020304" pitchFamily="18" charset="0"/>
                <a:ea typeface="Times New Roman" panose="02020603050405020304" pitchFamily="18" charset="0"/>
              </a:rPr>
              <a:t>ngôn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được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sử</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dụng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trong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bản</a:t>
            </a:r>
            <a:endParaRPr lang="en-US" sz="2800" dirty="0"/>
          </a:p>
        </p:txBody>
      </p:sp>
      <p:sp>
        <p:nvSpPr>
          <p:cNvPr id="6" name="TextBox 5">
            <a:extLst>
              <a:ext uri="{FF2B5EF4-FFF2-40B4-BE49-F238E27FC236}">
                <a16:creationId xmlns:a16="http://schemas.microsoft.com/office/drawing/2014/main" id="{3D34B889-E1F6-4026-9646-1219C7AC293B}"/>
              </a:ext>
            </a:extLst>
          </p:cNvPr>
          <p:cNvSpPr txBox="1"/>
          <p:nvPr/>
        </p:nvSpPr>
        <p:spPr>
          <a:xfrm>
            <a:off x="660400" y="1130300"/>
            <a:ext cx="10845800" cy="461665"/>
          </a:xfrm>
          <a:prstGeom prst="rect">
            <a:avLst/>
          </a:prstGeom>
          <a:noFill/>
        </p:spPr>
        <p:txBody>
          <a:bodyPr wrap="square">
            <a:spAutoFit/>
          </a:bodyPr>
          <a:lstStyle/>
          <a:p>
            <a:pPr algn="ctr"/>
            <a:r>
              <a:rPr lang="pt-BR"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06</a:t>
            </a:r>
            <a:endParaRPr lang="en-US" sz="2400" dirty="0">
              <a:effectLst/>
              <a:latin typeface="Times New Roman" panose="02020603050405020304" pitchFamily="18" charset="0"/>
              <a:ea typeface="Times New Roman" panose="02020603050405020304" pitchFamily="18" charset="0"/>
            </a:endParaRPr>
          </a:p>
        </p:txBody>
      </p:sp>
      <p:graphicFrame>
        <p:nvGraphicFramePr>
          <p:cNvPr id="7" name="Table 6">
            <a:extLst>
              <a:ext uri="{FF2B5EF4-FFF2-40B4-BE49-F238E27FC236}">
                <a16:creationId xmlns:a16="http://schemas.microsoft.com/office/drawing/2014/main" id="{DAFE47C7-841F-4C7E-ADE3-1D62476FB223}"/>
              </a:ext>
            </a:extLst>
          </p:cNvPr>
          <p:cNvGraphicFramePr>
            <a:graphicFrameLocks noGrp="1"/>
          </p:cNvGraphicFramePr>
          <p:nvPr>
            <p:extLst>
              <p:ext uri="{D42A27DB-BD31-4B8C-83A1-F6EECF244321}">
                <p14:modId xmlns:p14="http://schemas.microsoft.com/office/powerpoint/2010/main" val="3936979224"/>
              </p:ext>
            </p:extLst>
          </p:nvPr>
        </p:nvGraphicFramePr>
        <p:xfrm>
          <a:off x="660400" y="1591965"/>
          <a:ext cx="10845800" cy="4343400"/>
        </p:xfrm>
        <a:graphic>
          <a:graphicData uri="http://schemas.openxmlformats.org/drawingml/2006/table">
            <a:tbl>
              <a:tblPr firstRow="1" firstCol="1" bandRow="1"/>
              <a:tblGrid>
                <a:gridCol w="3614500">
                  <a:extLst>
                    <a:ext uri="{9D8B030D-6E8A-4147-A177-3AD203B41FA5}">
                      <a16:colId xmlns:a16="http://schemas.microsoft.com/office/drawing/2014/main" val="4091743461"/>
                    </a:ext>
                  </a:extLst>
                </a:gridCol>
                <a:gridCol w="3615650">
                  <a:extLst>
                    <a:ext uri="{9D8B030D-6E8A-4147-A177-3AD203B41FA5}">
                      <a16:colId xmlns:a16="http://schemas.microsoft.com/office/drawing/2014/main" val="4235542021"/>
                    </a:ext>
                  </a:extLst>
                </a:gridCol>
                <a:gridCol w="3615650">
                  <a:extLst>
                    <a:ext uri="{9D8B030D-6E8A-4147-A177-3AD203B41FA5}">
                      <a16:colId xmlns:a16="http://schemas.microsoft.com/office/drawing/2014/main" val="2042948922"/>
                    </a:ext>
                  </a:extLst>
                </a:gridCol>
              </a:tblGrid>
              <a:tr h="239395">
                <a:tc gridSpan="3">
                  <a:txBody>
                    <a:bodyPr/>
                    <a:lstStyle/>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phương tiện phi ngôn ngữ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0469854"/>
                  </a:ext>
                </a:extLst>
              </a:tr>
              <a:tr h="0">
                <a:tc>
                  <a:txBody>
                    <a:bodyPr/>
                    <a:lstStyle/>
                    <a:p>
                      <a:pPr>
                        <a:spcBef>
                          <a:spcPts val="600"/>
                        </a:spcBef>
                        <a:spcAft>
                          <a:spcPts val="600"/>
                        </a:spcAft>
                        <a:tabLst>
                          <a:tab pos="1386840" algn="l"/>
                        </a:tabLst>
                      </a:pPr>
                      <a:r>
                        <a:rPr lang="en-US" sz="28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sử dụng các phương tiện phi ngôn ngữ nào?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Bef>
                          <a:spcPts val="600"/>
                        </a:spcBef>
                        <a:spcAft>
                          <a:spcPts val="600"/>
                        </a:spcAft>
                        <a:tabLst>
                          <a:tab pos="1386840" algn="l"/>
                        </a:tabLst>
                      </a:pP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pt-BR" sz="2800" i="1">
                          <a:effectLst/>
                          <a:latin typeface="Times New Roman" panose="02020603050405020304" pitchFamily="18" charset="0"/>
                          <a:ea typeface="Times New Roman" panose="02020603050405020304" pitchFamily="18" charset="0"/>
                          <a:cs typeface="Times New Roman" panose="02020603050405020304" pitchFamily="18" charset="0"/>
                        </a:rPr>
                        <a:t>Em ấn tượng với loại phương tiện phi ngôn ngữ nào có trong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0676227"/>
                  </a:ext>
                </a:extLst>
              </a:tr>
              <a:tr h="0">
                <a:tc>
                  <a:txBody>
                    <a:bodyPr/>
                    <a:lstStyle/>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1382964"/>
                  </a:ext>
                </a:extLst>
              </a:tr>
            </a:tbl>
          </a:graphicData>
        </a:graphic>
      </p:graphicFrame>
    </p:spTree>
    <p:extLst>
      <p:ext uri="{BB962C8B-B14F-4D97-AF65-F5344CB8AC3E}">
        <p14:creationId xmlns:p14="http://schemas.microsoft.com/office/powerpoint/2010/main" val="69570251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E00D2B2F-945F-4C74-B934-37CED082406E}"/>
              </a:ext>
            </a:extLst>
          </p:cNvPr>
          <p:cNvSpPr/>
          <p:nvPr/>
        </p:nvSpPr>
        <p:spPr>
          <a:xfrm>
            <a:off x="609600" y="231696"/>
            <a:ext cx="9112250"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TextBox 19">
            <a:extLst>
              <a:ext uri="{FF2B5EF4-FFF2-40B4-BE49-F238E27FC236}">
                <a16:creationId xmlns:a16="http://schemas.microsoft.com/office/drawing/2014/main" id="{73EDCCCF-DAD7-4C86-8A73-80CE724B2696}"/>
              </a:ext>
            </a:extLst>
          </p:cNvPr>
          <p:cNvSpPr txBox="1"/>
          <p:nvPr/>
        </p:nvSpPr>
        <p:spPr>
          <a:xfrm>
            <a:off x="660400" y="317034"/>
            <a:ext cx="9112250" cy="523220"/>
          </a:xfrm>
          <a:prstGeom prst="rect">
            <a:avLst/>
          </a:prstGeom>
          <a:noFill/>
        </p:spPr>
        <p:txBody>
          <a:bodyPr wrap="square">
            <a:spAutoFit/>
          </a:bodyPr>
          <a:lstStyle/>
          <a:p>
            <a:r>
              <a:rPr lang="en-US" sz="2800" b="1" dirty="0">
                <a:solidFill>
                  <a:prstClr val="black"/>
                </a:solidFill>
                <a:latin typeface="Times New Roman" panose="02020603050405020304" pitchFamily="18" charset="0"/>
                <a:ea typeface="Times New Roman" panose="02020603050405020304" pitchFamily="18" charset="0"/>
              </a:rPr>
              <a:t>4. </a:t>
            </a:r>
            <a:r>
              <a:rPr lang="en-US" sz="2800" b="1" dirty="0" err="1">
                <a:solidFill>
                  <a:prstClr val="black"/>
                </a:solidFill>
                <a:latin typeface="Times New Roman" panose="02020603050405020304" pitchFamily="18" charset="0"/>
                <a:ea typeface="Times New Roman" panose="02020603050405020304" pitchFamily="18" charset="0"/>
              </a:rPr>
              <a:t>Phương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tiện</a:t>
            </a:r>
            <a:r>
              <a:rPr lang="en-US" sz="2800" b="1" dirty="0">
                <a:solidFill>
                  <a:prstClr val="black"/>
                </a:solidFill>
                <a:latin typeface="Times New Roman" panose="02020603050405020304" pitchFamily="18" charset="0"/>
                <a:ea typeface="Times New Roman" panose="02020603050405020304" pitchFamily="18" charset="0"/>
              </a:rPr>
              <a:t> phi </a:t>
            </a:r>
            <a:r>
              <a:rPr lang="en-US" sz="2800" b="1" dirty="0" err="1">
                <a:solidFill>
                  <a:prstClr val="black"/>
                </a:solidFill>
                <a:latin typeface="Times New Roman" panose="02020603050405020304" pitchFamily="18" charset="0"/>
                <a:ea typeface="Times New Roman" panose="02020603050405020304" pitchFamily="18" charset="0"/>
              </a:rPr>
              <a:t>ngôn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ngữ</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được</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sử</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dụng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trong</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văn</a:t>
            </a:r>
            <a:r>
              <a:rPr lang="en-US" sz="2800" b="1" dirty="0">
                <a:solidFill>
                  <a:prstClr val="black"/>
                </a:solidFill>
                <a:latin typeface="Times New Roman" panose="02020603050405020304" pitchFamily="18" charset="0"/>
                <a:ea typeface="Times New Roman" panose="02020603050405020304" pitchFamily="18" charset="0"/>
              </a:rPr>
              <a:t> </a:t>
            </a:r>
            <a:r>
              <a:rPr lang="en-US" sz="2800" b="1" dirty="0" err="1">
                <a:solidFill>
                  <a:prstClr val="black"/>
                </a:solidFill>
                <a:latin typeface="Times New Roman" panose="02020603050405020304" pitchFamily="18" charset="0"/>
                <a:ea typeface="Times New Roman" panose="02020603050405020304" pitchFamily="18" charset="0"/>
              </a:rPr>
              <a:t>bản</a:t>
            </a:r>
            <a:endParaRPr lang="en-US" sz="2800" dirty="0">
              <a:solidFill>
                <a:prstClr val="black"/>
              </a:solidFill>
              <a:latin typeface="Calibri" panose="020F0502020204030204"/>
            </a:endParaRPr>
          </a:p>
        </p:txBody>
      </p:sp>
      <p:sp>
        <p:nvSpPr>
          <p:cNvPr id="23" name="Rectangle: Rounded Corners 22">
            <a:extLst>
              <a:ext uri="{FF2B5EF4-FFF2-40B4-BE49-F238E27FC236}">
                <a16:creationId xmlns:a16="http://schemas.microsoft.com/office/drawing/2014/main" id="{1FAC7B04-455B-45BF-B949-5CA2D87266BA}"/>
              </a:ext>
            </a:extLst>
          </p:cNvPr>
          <p:cNvSpPr/>
          <p:nvPr/>
        </p:nvSpPr>
        <p:spPr>
          <a:xfrm>
            <a:off x="2280642" y="1202382"/>
            <a:ext cx="7554516" cy="73917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30DD02CB-129F-460A-82BA-35C0AEF38A38}"/>
              </a:ext>
            </a:extLst>
          </p:cNvPr>
          <p:cNvSpPr txBox="1"/>
          <p:nvPr/>
        </p:nvSpPr>
        <p:spPr>
          <a:xfrm>
            <a:off x="2280642" y="1310361"/>
            <a:ext cx="7554516" cy="523220"/>
          </a:xfrm>
          <a:prstGeom prst="rect">
            <a:avLst/>
          </a:prstGeom>
          <a:noFill/>
        </p:spPr>
        <p:txBody>
          <a:bodyPr wrap="square">
            <a:spAutoFit/>
          </a:bodyPr>
          <a:lstStyle/>
          <a:p>
            <a:pPr algn="ct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sử</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dụng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phương</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tiện</a:t>
            </a:r>
            <a:r>
              <a:rPr lang="en-US" sz="2800" b="1" dirty="0">
                <a:solidFill>
                  <a:srgbClr val="000000"/>
                </a:solidFill>
                <a:effectLst/>
                <a:latin typeface="Times New Roman" panose="02020603050405020304" pitchFamily="18" charset="0"/>
                <a:ea typeface="Times New Roman" panose="02020603050405020304" pitchFamily="18" charset="0"/>
              </a:rPr>
              <a:t> phi </a:t>
            </a:r>
            <a:r>
              <a:rPr lang="en-US" sz="2800" b="1" dirty="0" err="1">
                <a:solidFill>
                  <a:srgbClr val="000000"/>
                </a:solidFill>
                <a:effectLst/>
                <a:latin typeface="Times New Roman" panose="02020603050405020304" pitchFamily="18" charset="0"/>
                <a:ea typeface="Times New Roman" panose="02020603050405020304" pitchFamily="18" charset="0"/>
              </a:rPr>
              <a:t>ngôn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ngữ</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như</a:t>
            </a:r>
            <a:endParaRPr lang="en-US" sz="2800" b="1" dirty="0"/>
          </a:p>
        </p:txBody>
      </p:sp>
      <p:sp>
        <p:nvSpPr>
          <p:cNvPr id="24" name="Rectangle: Rounded Corners 23">
            <a:extLst>
              <a:ext uri="{FF2B5EF4-FFF2-40B4-BE49-F238E27FC236}">
                <a16:creationId xmlns:a16="http://schemas.microsoft.com/office/drawing/2014/main" id="{6BD23C82-3877-4304-AA68-C3B1D366C9D0}"/>
              </a:ext>
            </a:extLst>
          </p:cNvPr>
          <p:cNvSpPr/>
          <p:nvPr/>
        </p:nvSpPr>
        <p:spPr>
          <a:xfrm>
            <a:off x="660468" y="2774017"/>
            <a:ext cx="2176349"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đồ</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0696E2B7-D7AB-4D5E-ADF1-B9BA3B309EB1}"/>
              </a:ext>
            </a:extLst>
          </p:cNvPr>
          <p:cNvSpPr/>
          <p:nvPr/>
        </p:nvSpPr>
        <p:spPr>
          <a:xfrm>
            <a:off x="4297723" y="2747684"/>
            <a:ext cx="3053224"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Hình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minh</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hoạ</a:t>
            </a:r>
            <a:endParaRPr lang="en-SG" sz="3200" b="1" dirty="0">
              <a:solidFill>
                <a:srgbClr val="FF0000"/>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666A000E-484B-4C76-AA9A-2220F30CE234}"/>
              </a:ext>
            </a:extLst>
          </p:cNvPr>
          <p:cNvSpPr/>
          <p:nvPr/>
        </p:nvSpPr>
        <p:spPr>
          <a:xfrm>
            <a:off x="8717526" y="2774017"/>
            <a:ext cx="2737806" cy="694611"/>
          </a:xfrm>
          <a:prstGeom prst="roundRect">
            <a:avLst/>
          </a:prstGeom>
          <a:solidFill>
            <a:srgbClr val="F6D39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b="1" dirty="0" err="1">
                <a:solidFill>
                  <a:srgbClr val="FF0000"/>
                </a:solidFill>
                <a:latin typeface="Times New Roman" panose="02020603050405020304" pitchFamily="18" charset="0"/>
                <a:cs typeface="Times New Roman" panose="02020603050405020304" pitchFamily="18" charset="0"/>
              </a:rPr>
              <a:t>Biểu</a:t>
            </a:r>
            <a:r>
              <a:rPr lang="en-SG" sz="3200" b="1" dirty="0">
                <a:solidFill>
                  <a:srgbClr val="FF0000"/>
                </a:solidFill>
                <a:latin typeface="Times New Roman" panose="02020603050405020304" pitchFamily="18" charset="0"/>
                <a:cs typeface="Times New Roman" panose="02020603050405020304" pitchFamily="18" charset="0"/>
              </a:rPr>
              <a:t> </a:t>
            </a:r>
            <a:r>
              <a:rPr lang="en-SG" sz="3200" b="1" dirty="0" err="1">
                <a:solidFill>
                  <a:srgbClr val="FF0000"/>
                </a:solidFill>
                <a:latin typeface="Times New Roman" panose="02020603050405020304" pitchFamily="18" charset="0"/>
                <a:cs typeface="Times New Roman" panose="02020603050405020304" pitchFamily="18" charset="0"/>
              </a:rPr>
              <a:t>tượng</a:t>
            </a:r>
            <a:r>
              <a:rPr lang="en-SG" sz="3200" b="1" dirty="0">
                <a:solidFill>
                  <a:srgbClr val="FF0000"/>
                </a:solidFill>
                <a:latin typeface="Times New Roman" panose="02020603050405020304" pitchFamily="18" charset="0"/>
                <a:cs typeface="Times New Roman" panose="02020603050405020304" pitchFamily="18" charset="0"/>
              </a:rPr>
              <a:t>…</a:t>
            </a:r>
          </a:p>
        </p:txBody>
      </p:sp>
      <p:cxnSp>
        <p:nvCxnSpPr>
          <p:cNvPr id="27" name="Straight Arrow Connector 26">
            <a:extLst>
              <a:ext uri="{FF2B5EF4-FFF2-40B4-BE49-F238E27FC236}">
                <a16:creationId xmlns:a16="http://schemas.microsoft.com/office/drawing/2014/main" id="{00DE4ABE-961F-4D13-A729-93F468D454C4}"/>
              </a:ext>
            </a:extLst>
          </p:cNvPr>
          <p:cNvCxnSpPr>
            <a:cxnSpLocks/>
          </p:cNvCxnSpPr>
          <p:nvPr/>
        </p:nvCxnSpPr>
        <p:spPr>
          <a:xfrm flipH="1">
            <a:off x="1590934" y="1936556"/>
            <a:ext cx="4139649"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211DCAC-82A5-42D9-9B21-1875C33C58D4}"/>
              </a:ext>
            </a:extLst>
          </p:cNvPr>
          <p:cNvCxnSpPr>
            <a:cxnSpLocks/>
          </p:cNvCxnSpPr>
          <p:nvPr/>
        </p:nvCxnSpPr>
        <p:spPr>
          <a:xfrm>
            <a:off x="5730583" y="1936556"/>
            <a:ext cx="0"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D70B010-8B00-40FA-B08C-B9057FCCB2ED}"/>
              </a:ext>
            </a:extLst>
          </p:cNvPr>
          <p:cNvCxnSpPr>
            <a:cxnSpLocks/>
          </p:cNvCxnSpPr>
          <p:nvPr/>
        </p:nvCxnSpPr>
        <p:spPr>
          <a:xfrm>
            <a:off x="5730583" y="1936556"/>
            <a:ext cx="4198137" cy="83746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Hexagon 30">
            <a:extLst>
              <a:ext uri="{FF2B5EF4-FFF2-40B4-BE49-F238E27FC236}">
                <a16:creationId xmlns:a16="http://schemas.microsoft.com/office/drawing/2014/main" id="{24AAF2A0-6CB9-4B9D-9529-CD430633E38A}"/>
              </a:ext>
            </a:extLst>
          </p:cNvPr>
          <p:cNvSpPr/>
          <p:nvPr/>
        </p:nvSpPr>
        <p:spPr>
          <a:xfrm>
            <a:off x="1281351" y="4259416"/>
            <a:ext cx="2379407" cy="1976284"/>
          </a:xfrm>
          <a:prstGeom prst="hexagon">
            <a:avLst/>
          </a:prstGeom>
          <a:ln w="76200">
            <a:solidFill>
              <a:srgbClr val="FFCCCC"/>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a:solidFill>
                  <a:srgbClr val="0070C0"/>
                </a:solidFill>
                <a:latin typeface="Times New Roman" panose="02020603050405020304" pitchFamily="18" charset="0"/>
                <a:ea typeface="Times New Roman" panose="02020603050405020304" pitchFamily="18" charset="0"/>
              </a:rPr>
              <a:t>Tác dụng</a:t>
            </a:r>
            <a:endParaRPr lang="en-SG" sz="3600" b="1" dirty="0">
              <a:solidFill>
                <a:srgbClr val="0070C0"/>
              </a:solidFill>
              <a:latin typeface="Times New Roman" panose="02020603050405020304" pitchFamily="18" charset="0"/>
              <a:cs typeface="Times New Roman" panose="02020603050405020304" pitchFamily="18" charset="0"/>
            </a:endParaRPr>
          </a:p>
        </p:txBody>
      </p:sp>
      <p:grpSp>
        <p:nvGrpSpPr>
          <p:cNvPr id="32" name="Group 31">
            <a:extLst>
              <a:ext uri="{FF2B5EF4-FFF2-40B4-BE49-F238E27FC236}">
                <a16:creationId xmlns:a16="http://schemas.microsoft.com/office/drawing/2014/main" id="{338CA661-62E0-4FB8-A722-77965B241009}"/>
              </a:ext>
            </a:extLst>
          </p:cNvPr>
          <p:cNvGrpSpPr/>
          <p:nvPr/>
        </p:nvGrpSpPr>
        <p:grpSpPr>
          <a:xfrm>
            <a:off x="5084858" y="4083984"/>
            <a:ext cx="5825791" cy="1992741"/>
            <a:chOff x="370273" y="741"/>
            <a:chExt cx="1539603" cy="2416570"/>
          </a:xfrm>
        </p:grpSpPr>
        <p:sp>
          <p:nvSpPr>
            <p:cNvPr id="33" name="Rectangle: Rounded Corners 32">
              <a:extLst>
                <a:ext uri="{FF2B5EF4-FFF2-40B4-BE49-F238E27FC236}">
                  <a16:creationId xmlns:a16="http://schemas.microsoft.com/office/drawing/2014/main" id="{3BCC25FF-9C99-42F2-BC3C-EDF5B2FA2734}"/>
                </a:ext>
              </a:extLst>
            </p:cNvPr>
            <p:cNvSpPr/>
            <p:nvPr/>
          </p:nvSpPr>
          <p:spPr>
            <a:xfrm>
              <a:off x="370273" y="741"/>
              <a:ext cx="1539603" cy="241657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4" name="Rectangle: Rounded Corners 4">
              <a:extLst>
                <a:ext uri="{FF2B5EF4-FFF2-40B4-BE49-F238E27FC236}">
                  <a16:creationId xmlns:a16="http://schemas.microsoft.com/office/drawing/2014/main" id="{B3B3FFCB-0529-404C-8777-72964340DD9B}"/>
                </a:ext>
              </a:extLst>
            </p:cNvPr>
            <p:cNvSpPr txBox="1"/>
            <p:nvPr/>
          </p:nvSpPr>
          <p:spPr>
            <a:xfrm>
              <a:off x="415366" y="45834"/>
              <a:ext cx="1449417" cy="23263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endParaRPr lang="en-US" sz="3000" b="1" i="1" kern="1200" dirty="0">
                <a:latin typeface="Times New Roman" panose="02020603050405020304" pitchFamily="18" charset="0"/>
                <a:cs typeface="Times New Roman" panose="02020603050405020304" pitchFamily="18" charset="0"/>
              </a:endParaRPr>
            </a:p>
          </p:txBody>
        </p:sp>
      </p:grpSp>
      <p:sp>
        <p:nvSpPr>
          <p:cNvPr id="36" name="TextBox 35">
            <a:extLst>
              <a:ext uri="{FF2B5EF4-FFF2-40B4-BE49-F238E27FC236}">
                <a16:creationId xmlns:a16="http://schemas.microsoft.com/office/drawing/2014/main" id="{3D4D69D6-846F-43F3-A34F-5F9858B391F3}"/>
              </a:ext>
            </a:extLst>
          </p:cNvPr>
          <p:cNvSpPr txBox="1"/>
          <p:nvPr/>
        </p:nvSpPr>
        <p:spPr>
          <a:xfrm>
            <a:off x="5255488" y="4172413"/>
            <a:ext cx="5495073" cy="1815882"/>
          </a:xfrm>
          <a:prstGeom prst="rect">
            <a:avLst/>
          </a:prstGeom>
          <a:noFill/>
        </p:spPr>
        <p:txBody>
          <a:bodyPr wrap="square">
            <a:spAutoFit/>
          </a:bodyPr>
          <a:lstStyle/>
          <a:p>
            <a:r>
              <a:rPr lang="en-US" sz="2800" b="1" dirty="0" err="1">
                <a:solidFill>
                  <a:schemeClr val="bg1"/>
                </a:solidFill>
                <a:effectLst/>
                <a:latin typeface="Times New Roman" panose="02020603050405020304" pitchFamily="18" charset="0"/>
                <a:ea typeface="Times New Roman" panose="02020603050405020304" pitchFamily="18" charset="0"/>
              </a:rPr>
              <a:t>Việc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sử</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dụng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đồ</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họa</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biểu</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giúp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người</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đọc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nắm</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bắt</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được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thông</a:t>
            </a:r>
            <a:r>
              <a:rPr lang="en-US" sz="2800" b="1" dirty="0">
                <a:solidFill>
                  <a:schemeClr val="bg1"/>
                </a:solidFill>
                <a:effectLst/>
                <a:latin typeface="Times New Roman" panose="02020603050405020304" pitchFamily="18" charset="0"/>
                <a:ea typeface="Times New Roman" panose="02020603050405020304" pitchFamily="18" charset="0"/>
              </a:rPr>
              <a:t> tin </a:t>
            </a:r>
            <a:r>
              <a:rPr lang="en-US" sz="2800" b="1" dirty="0" err="1">
                <a:solidFill>
                  <a:schemeClr val="bg1"/>
                </a:solidFill>
                <a:effectLst/>
                <a:latin typeface="Times New Roman" panose="02020603050405020304" pitchFamily="18" charset="0"/>
                <a:ea typeface="Times New Roman" panose="02020603050405020304" pitchFamily="18" charset="0"/>
              </a:rPr>
              <a:t>nhanh</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chóng</a:t>
            </a:r>
            <a:r>
              <a:rPr lang="en-US" sz="2800" b="1" dirty="0">
                <a:solidFill>
                  <a:schemeClr val="bg1"/>
                </a:solidFill>
                <a:effectLst/>
                <a:latin typeface="Times New Roman" panose="02020603050405020304" pitchFamily="18" charset="0"/>
                <a:ea typeface="Times New Roman" panose="02020603050405020304" pitchFamily="18" charset="0"/>
              </a:rPr>
              <a:t>, logic </a:t>
            </a:r>
            <a:r>
              <a:rPr lang="en-US" sz="2800" b="1" dirty="0" err="1">
                <a:solidFill>
                  <a:schemeClr val="bg1"/>
                </a:solidFill>
                <a:effectLst/>
                <a:latin typeface="Times New Roman" panose="02020603050405020304" pitchFamily="18" charset="0"/>
                <a:ea typeface="Times New Roman" panose="02020603050405020304" pitchFamily="18" charset="0"/>
              </a:rPr>
              <a:t>hơn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tăng</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sức</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hấp</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dẫn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cho</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văn</a:t>
            </a:r>
            <a:r>
              <a:rPr lang="en-US" sz="2800" b="1" dirty="0">
                <a:solidFill>
                  <a:schemeClr val="bg1"/>
                </a:solidFill>
                <a:effectLst/>
                <a:latin typeface="Times New Roman" panose="02020603050405020304" pitchFamily="18" charset="0"/>
                <a:ea typeface="Times New Roman" panose="02020603050405020304" pitchFamily="18" charset="0"/>
              </a:rPr>
              <a:t> </a:t>
            </a:r>
            <a:r>
              <a:rPr lang="en-US" sz="2800" b="1" dirty="0" err="1">
                <a:solidFill>
                  <a:schemeClr val="bg1"/>
                </a:solidFill>
                <a:effectLst/>
                <a:latin typeface="Times New Roman" panose="02020603050405020304" pitchFamily="18" charset="0"/>
                <a:ea typeface="Times New Roman" panose="02020603050405020304" pitchFamily="18" charset="0"/>
              </a:rPr>
              <a:t>bản</a:t>
            </a:r>
            <a:r>
              <a:rPr lang="en-US" sz="2800" b="1" dirty="0">
                <a:solidFill>
                  <a:schemeClr val="bg1"/>
                </a:solidFill>
                <a:effectLst/>
                <a:latin typeface="Times New Roman" panose="02020603050405020304" pitchFamily="18" charset="0"/>
                <a:ea typeface="Times New Roman" panose="02020603050405020304" pitchFamily="18" charset="0"/>
              </a:rPr>
              <a:t>.</a:t>
            </a:r>
            <a:endParaRPr lang="en-US" sz="2800" b="1" dirty="0">
              <a:solidFill>
                <a:schemeClr val="bg1"/>
              </a:solidFill>
            </a:endParaRPr>
          </a:p>
        </p:txBody>
      </p:sp>
      <p:pic>
        <p:nvPicPr>
          <p:cNvPr id="37" name="Picture 36">
            <a:extLst>
              <a:ext uri="{FF2B5EF4-FFF2-40B4-BE49-F238E27FC236}">
                <a16:creationId xmlns:a16="http://schemas.microsoft.com/office/drawing/2014/main" id="{8CE632C8-8D1F-4253-9326-A9F572C81D55}"/>
              </a:ext>
            </a:extLst>
          </p:cNvPr>
          <p:cNvPicPr>
            <a:picLocks noChangeAspect="1"/>
          </p:cNvPicPr>
          <p:nvPr/>
        </p:nvPicPr>
        <p:blipFill>
          <a:blip r:embed="rId2"/>
          <a:stretch>
            <a:fillRect/>
          </a:stretch>
        </p:blipFill>
        <p:spPr>
          <a:xfrm>
            <a:off x="3467401" y="3947160"/>
            <a:ext cx="2152075" cy="2152075"/>
          </a:xfrm>
          <a:prstGeom prst="rect">
            <a:avLst/>
          </a:prstGeom>
        </p:spPr>
      </p:pic>
    </p:spTree>
    <p:extLst>
      <p:ext uri="{BB962C8B-B14F-4D97-AF65-F5344CB8AC3E}">
        <p14:creationId xmlns:p14="http://schemas.microsoft.com/office/powerpoint/2010/main" val="142987765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randombar(horizontal)">
                                      <p:cBhvr>
                                        <p:cTn id="14" dur="500"/>
                                        <p:tgtEl>
                                          <p:spTgt spid="2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left)">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circle(in)">
                                      <p:cBhvr>
                                        <p:cTn id="48" dur="2000"/>
                                        <p:tgtEl>
                                          <p:spTgt spid="36"/>
                                        </p:tgtEl>
                                      </p:cBhvr>
                                    </p:animEffect>
                                  </p:childTnLst>
                                </p:cTn>
                              </p:par>
                              <p:par>
                                <p:cTn id="49" presetID="6" presetClass="entr" presetSubtype="16" fill="hold"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circle(in)">
                                      <p:cBhvr>
                                        <p:cTn id="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4" grpId="0" animBg="1"/>
      <p:bldP spid="25" grpId="0" animBg="1"/>
      <p:bldP spid="26" grpId="0" animBg="1"/>
      <p:bldP spid="3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9F1EFDD1-24EE-41C0-882A-1970DDFCEBD4}"/>
              </a:ext>
            </a:extLst>
          </p:cNvPr>
          <p:cNvSpPr>
            <a:spLocks/>
          </p:cNvSpPr>
          <p:nvPr/>
        </p:nvSpPr>
        <p:spPr bwMode="auto">
          <a:xfrm>
            <a:off x="5730365" y="2423968"/>
            <a:ext cx="698335" cy="3342785"/>
          </a:xfrm>
          <a:custGeom>
            <a:avLst/>
            <a:gdLst>
              <a:gd name="T0" fmla="*/ 607 w 607"/>
              <a:gd name="T1" fmla="*/ 622 h 3000"/>
              <a:gd name="T2" fmla="*/ 454 w 607"/>
              <a:gd name="T3" fmla="*/ 311 h 3000"/>
              <a:gd name="T4" fmla="*/ 303 w 607"/>
              <a:gd name="T5" fmla="*/ 0 h 3000"/>
              <a:gd name="T6" fmla="*/ 151 w 607"/>
              <a:gd name="T7" fmla="*/ 311 h 3000"/>
              <a:gd name="T8" fmla="*/ 0 w 607"/>
              <a:gd name="T9" fmla="*/ 622 h 3000"/>
              <a:gd name="T10" fmla="*/ 139 w 607"/>
              <a:gd name="T11" fmla="*/ 622 h 3000"/>
              <a:gd name="T12" fmla="*/ 139 w 607"/>
              <a:gd name="T13" fmla="*/ 3000 h 3000"/>
              <a:gd name="T14" fmla="*/ 480 w 607"/>
              <a:gd name="T15" fmla="*/ 3000 h 3000"/>
              <a:gd name="T16" fmla="*/ 480 w 607"/>
              <a:gd name="T17" fmla="*/ 622 h 3000"/>
              <a:gd name="T18" fmla="*/ 607 w 607"/>
              <a:gd name="T19" fmla="*/ 622 h 3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7" h="3000">
                <a:moveTo>
                  <a:pt x="607" y="622"/>
                </a:moveTo>
                <a:lnTo>
                  <a:pt x="454" y="311"/>
                </a:lnTo>
                <a:lnTo>
                  <a:pt x="303" y="0"/>
                </a:lnTo>
                <a:lnTo>
                  <a:pt x="151" y="311"/>
                </a:lnTo>
                <a:lnTo>
                  <a:pt x="0" y="622"/>
                </a:lnTo>
                <a:lnTo>
                  <a:pt x="139" y="622"/>
                </a:lnTo>
                <a:lnTo>
                  <a:pt x="139" y="3000"/>
                </a:lnTo>
                <a:lnTo>
                  <a:pt x="480" y="3000"/>
                </a:lnTo>
                <a:lnTo>
                  <a:pt x="480" y="622"/>
                </a:lnTo>
                <a:lnTo>
                  <a:pt x="607" y="622"/>
                </a:lnTo>
                <a:close/>
              </a:path>
            </a:pathLst>
          </a:custGeom>
          <a:solidFill>
            <a:srgbClr val="E78585"/>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3" name="Freeform 6">
            <a:extLst>
              <a:ext uri="{FF2B5EF4-FFF2-40B4-BE49-F238E27FC236}">
                <a16:creationId xmlns:a16="http://schemas.microsoft.com/office/drawing/2014/main" id="{86107C53-2E70-427A-BCC1-93BB18391E7C}"/>
              </a:ext>
            </a:extLst>
          </p:cNvPr>
          <p:cNvSpPr>
            <a:spLocks/>
          </p:cNvSpPr>
          <p:nvPr/>
        </p:nvSpPr>
        <p:spPr bwMode="auto">
          <a:xfrm>
            <a:off x="6432186" y="4400549"/>
            <a:ext cx="1247537" cy="1366203"/>
          </a:xfrm>
          <a:custGeom>
            <a:avLst/>
            <a:gdLst>
              <a:gd name="T0" fmla="*/ 832 w 1155"/>
              <a:gd name="T1" fmla="*/ 158 h 1976"/>
              <a:gd name="T2" fmla="*/ 509 w 1155"/>
              <a:gd name="T3" fmla="*/ 0 h 1976"/>
              <a:gd name="T4" fmla="*/ 509 w 1155"/>
              <a:gd name="T5" fmla="*/ 139 h 1976"/>
              <a:gd name="T6" fmla="*/ 406 w 1155"/>
              <a:gd name="T7" fmla="*/ 139 h 1976"/>
              <a:gd name="T8" fmla="*/ 0 w 1155"/>
              <a:gd name="T9" fmla="*/ 544 h 1976"/>
              <a:gd name="T10" fmla="*/ 0 w 1155"/>
              <a:gd name="T11" fmla="*/ 1976 h 1976"/>
              <a:gd name="T12" fmla="*/ 354 w 1155"/>
              <a:gd name="T13" fmla="*/ 1976 h 1976"/>
              <a:gd name="T14" fmla="*/ 354 w 1155"/>
              <a:gd name="T15" fmla="*/ 544 h 1976"/>
              <a:gd name="T16" fmla="*/ 406 w 1155"/>
              <a:gd name="T17" fmla="*/ 492 h 1976"/>
              <a:gd name="T18" fmla="*/ 509 w 1155"/>
              <a:gd name="T19" fmla="*/ 492 h 1976"/>
              <a:gd name="T20" fmla="*/ 509 w 1155"/>
              <a:gd name="T21" fmla="*/ 630 h 1976"/>
              <a:gd name="T22" fmla="*/ 832 w 1155"/>
              <a:gd name="T23" fmla="*/ 473 h 1976"/>
              <a:gd name="T24" fmla="*/ 1155 w 1155"/>
              <a:gd name="T25" fmla="*/ 315 h 1976"/>
              <a:gd name="T26" fmla="*/ 832 w 1155"/>
              <a:gd name="T27" fmla="*/ 158 h 1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5" h="1976">
                <a:moveTo>
                  <a:pt x="832" y="158"/>
                </a:moveTo>
                <a:cubicBezTo>
                  <a:pt x="509" y="0"/>
                  <a:pt x="509" y="0"/>
                  <a:pt x="509" y="0"/>
                </a:cubicBezTo>
                <a:cubicBezTo>
                  <a:pt x="509" y="139"/>
                  <a:pt x="509" y="139"/>
                  <a:pt x="509" y="139"/>
                </a:cubicBezTo>
                <a:cubicBezTo>
                  <a:pt x="406" y="139"/>
                  <a:pt x="406" y="139"/>
                  <a:pt x="406" y="139"/>
                </a:cubicBezTo>
                <a:cubicBezTo>
                  <a:pt x="182" y="139"/>
                  <a:pt x="0" y="321"/>
                  <a:pt x="0" y="544"/>
                </a:cubicBezTo>
                <a:cubicBezTo>
                  <a:pt x="0" y="1976"/>
                  <a:pt x="0" y="1976"/>
                  <a:pt x="0" y="1976"/>
                </a:cubicBezTo>
                <a:cubicBezTo>
                  <a:pt x="354" y="1976"/>
                  <a:pt x="354" y="1976"/>
                  <a:pt x="354" y="1976"/>
                </a:cubicBezTo>
                <a:cubicBezTo>
                  <a:pt x="354" y="544"/>
                  <a:pt x="354" y="544"/>
                  <a:pt x="354" y="544"/>
                </a:cubicBezTo>
                <a:cubicBezTo>
                  <a:pt x="354" y="516"/>
                  <a:pt x="377" y="492"/>
                  <a:pt x="406" y="492"/>
                </a:cubicBezTo>
                <a:cubicBezTo>
                  <a:pt x="509" y="492"/>
                  <a:pt x="509" y="492"/>
                  <a:pt x="509" y="492"/>
                </a:cubicBezTo>
                <a:cubicBezTo>
                  <a:pt x="509" y="630"/>
                  <a:pt x="509" y="630"/>
                  <a:pt x="509" y="630"/>
                </a:cubicBezTo>
                <a:cubicBezTo>
                  <a:pt x="832" y="473"/>
                  <a:pt x="832" y="473"/>
                  <a:pt x="832" y="473"/>
                </a:cubicBezTo>
                <a:cubicBezTo>
                  <a:pt x="1155" y="315"/>
                  <a:pt x="1155" y="315"/>
                  <a:pt x="1155" y="315"/>
                </a:cubicBezTo>
                <a:lnTo>
                  <a:pt x="832" y="158"/>
                </a:lnTo>
                <a:close/>
              </a:path>
            </a:pathLst>
          </a:custGeom>
          <a:solidFill>
            <a:srgbClr val="79C6C3"/>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sp>
        <p:nvSpPr>
          <p:cNvPr id="4" name="Freeform 7">
            <a:extLst>
              <a:ext uri="{FF2B5EF4-FFF2-40B4-BE49-F238E27FC236}">
                <a16:creationId xmlns:a16="http://schemas.microsoft.com/office/drawing/2014/main" id="{6AC799E7-1E69-47FB-B58F-AF45CF09C828}"/>
              </a:ext>
            </a:extLst>
          </p:cNvPr>
          <p:cNvSpPr>
            <a:spLocks/>
          </p:cNvSpPr>
          <p:nvPr/>
        </p:nvSpPr>
        <p:spPr bwMode="auto">
          <a:xfrm>
            <a:off x="4479342" y="4287014"/>
            <a:ext cx="1286224" cy="1479739"/>
          </a:xfrm>
          <a:custGeom>
            <a:avLst/>
            <a:gdLst>
              <a:gd name="T0" fmla="*/ 755 w 1160"/>
              <a:gd name="T1" fmla="*/ 139 h 1380"/>
              <a:gd name="T2" fmla="*/ 646 w 1160"/>
              <a:gd name="T3" fmla="*/ 139 h 1380"/>
              <a:gd name="T4" fmla="*/ 646 w 1160"/>
              <a:gd name="T5" fmla="*/ 0 h 1380"/>
              <a:gd name="T6" fmla="*/ 323 w 1160"/>
              <a:gd name="T7" fmla="*/ 158 h 1380"/>
              <a:gd name="T8" fmla="*/ 0 w 1160"/>
              <a:gd name="T9" fmla="*/ 315 h 1380"/>
              <a:gd name="T10" fmla="*/ 323 w 1160"/>
              <a:gd name="T11" fmla="*/ 473 h 1380"/>
              <a:gd name="T12" fmla="*/ 646 w 1160"/>
              <a:gd name="T13" fmla="*/ 630 h 1380"/>
              <a:gd name="T14" fmla="*/ 646 w 1160"/>
              <a:gd name="T15" fmla="*/ 493 h 1380"/>
              <a:gd name="T16" fmla="*/ 755 w 1160"/>
              <a:gd name="T17" fmla="*/ 493 h 1380"/>
              <a:gd name="T18" fmla="*/ 807 w 1160"/>
              <a:gd name="T19" fmla="*/ 545 h 1380"/>
              <a:gd name="T20" fmla="*/ 807 w 1160"/>
              <a:gd name="T21" fmla="*/ 1380 h 1380"/>
              <a:gd name="T22" fmla="*/ 1160 w 1160"/>
              <a:gd name="T23" fmla="*/ 1380 h 1380"/>
              <a:gd name="T24" fmla="*/ 1160 w 1160"/>
              <a:gd name="T25" fmla="*/ 545 h 1380"/>
              <a:gd name="T26" fmla="*/ 755 w 1160"/>
              <a:gd name="T27" fmla="*/ 139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0" h="1380">
                <a:moveTo>
                  <a:pt x="755" y="139"/>
                </a:moveTo>
                <a:cubicBezTo>
                  <a:pt x="646" y="139"/>
                  <a:pt x="646" y="139"/>
                  <a:pt x="646" y="139"/>
                </a:cubicBezTo>
                <a:cubicBezTo>
                  <a:pt x="646" y="0"/>
                  <a:pt x="646" y="0"/>
                  <a:pt x="646" y="0"/>
                </a:cubicBezTo>
                <a:cubicBezTo>
                  <a:pt x="323" y="158"/>
                  <a:pt x="323" y="158"/>
                  <a:pt x="323" y="158"/>
                </a:cubicBezTo>
                <a:cubicBezTo>
                  <a:pt x="0" y="315"/>
                  <a:pt x="0" y="315"/>
                  <a:pt x="0" y="315"/>
                </a:cubicBezTo>
                <a:cubicBezTo>
                  <a:pt x="323" y="473"/>
                  <a:pt x="323" y="473"/>
                  <a:pt x="323" y="473"/>
                </a:cubicBezTo>
                <a:cubicBezTo>
                  <a:pt x="646" y="630"/>
                  <a:pt x="646" y="630"/>
                  <a:pt x="646" y="630"/>
                </a:cubicBezTo>
                <a:cubicBezTo>
                  <a:pt x="646" y="493"/>
                  <a:pt x="646" y="493"/>
                  <a:pt x="646" y="493"/>
                </a:cubicBezTo>
                <a:cubicBezTo>
                  <a:pt x="755" y="493"/>
                  <a:pt x="755" y="493"/>
                  <a:pt x="755" y="493"/>
                </a:cubicBezTo>
                <a:cubicBezTo>
                  <a:pt x="783" y="493"/>
                  <a:pt x="807" y="516"/>
                  <a:pt x="807" y="545"/>
                </a:cubicBezTo>
                <a:cubicBezTo>
                  <a:pt x="807" y="1380"/>
                  <a:pt x="807" y="1380"/>
                  <a:pt x="807" y="1380"/>
                </a:cubicBezTo>
                <a:cubicBezTo>
                  <a:pt x="1160" y="1380"/>
                  <a:pt x="1160" y="1380"/>
                  <a:pt x="1160" y="1380"/>
                </a:cubicBezTo>
                <a:cubicBezTo>
                  <a:pt x="1160" y="545"/>
                  <a:pt x="1160" y="545"/>
                  <a:pt x="1160" y="545"/>
                </a:cubicBezTo>
                <a:cubicBezTo>
                  <a:pt x="1160" y="321"/>
                  <a:pt x="978" y="139"/>
                  <a:pt x="755" y="139"/>
                </a:cubicBezTo>
                <a:close/>
              </a:path>
            </a:pathLst>
          </a:custGeom>
          <a:solidFill>
            <a:srgbClr val="FFC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rgbClr val="000000"/>
              </a:solidFill>
              <a:latin typeface="微软雅黑"/>
              <a:ea typeface="微软雅黑"/>
              <a:sym typeface="+mn-lt"/>
            </a:endParaRPr>
          </a:p>
        </p:txBody>
      </p:sp>
      <p:pic>
        <p:nvPicPr>
          <p:cNvPr id="5" name="Picture 4">
            <a:extLst>
              <a:ext uri="{FF2B5EF4-FFF2-40B4-BE49-F238E27FC236}">
                <a16:creationId xmlns:a16="http://schemas.microsoft.com/office/drawing/2014/main" id="{E5498EA2-ACEC-485E-B8FF-36E17B7A9691}"/>
              </a:ext>
            </a:extLst>
          </p:cNvPr>
          <p:cNvPicPr>
            <a:picLocks noChangeAspect="1"/>
          </p:cNvPicPr>
          <p:nvPr/>
        </p:nvPicPr>
        <p:blipFill>
          <a:blip r:embed="rId2"/>
          <a:stretch>
            <a:fillRect/>
          </a:stretch>
        </p:blipFill>
        <p:spPr>
          <a:xfrm>
            <a:off x="996707" y="1434864"/>
            <a:ext cx="4459529"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6" name="Picture 5">
            <a:extLst>
              <a:ext uri="{FF2B5EF4-FFF2-40B4-BE49-F238E27FC236}">
                <a16:creationId xmlns:a16="http://schemas.microsoft.com/office/drawing/2014/main" id="{F13BE842-25A9-49B6-A021-A2C12D493C23}"/>
              </a:ext>
            </a:extLst>
          </p:cNvPr>
          <p:cNvPicPr>
            <a:picLocks noChangeAspect="1"/>
          </p:cNvPicPr>
          <p:nvPr/>
        </p:nvPicPr>
        <p:blipFill>
          <a:blip r:embed="rId3"/>
          <a:stretch>
            <a:fillRect/>
          </a:stretch>
        </p:blipFill>
        <p:spPr>
          <a:xfrm>
            <a:off x="6702829" y="1394570"/>
            <a:ext cx="4517864" cy="270079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7" name="Rectangle: Rounded Corners 6">
            <a:extLst>
              <a:ext uri="{FF2B5EF4-FFF2-40B4-BE49-F238E27FC236}">
                <a16:creationId xmlns:a16="http://schemas.microsoft.com/office/drawing/2014/main" id="{ACFE1C37-CDCF-403A-86FB-ABB806699492}"/>
              </a:ext>
            </a:extLst>
          </p:cNvPr>
          <p:cNvSpPr/>
          <p:nvPr/>
        </p:nvSpPr>
        <p:spPr>
          <a:xfrm>
            <a:off x="609600" y="231696"/>
            <a:ext cx="3176588" cy="693896"/>
          </a:xfrm>
          <a:prstGeom prst="roundRect">
            <a:avLst/>
          </a:prstGeom>
          <a:solidFill>
            <a:srgbClr val="45B60D">
              <a:lumMod val="20000"/>
              <a:lumOff val="8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srgbClr val="FFFFFF"/>
              </a:solidFill>
              <a:latin typeface="微软雅黑"/>
              <a:ea typeface="微软雅黑"/>
            </a:endParaRPr>
          </a:p>
        </p:txBody>
      </p:sp>
      <p:graphicFrame>
        <p:nvGraphicFramePr>
          <p:cNvPr id="8" name="Table 7">
            <a:extLst>
              <a:ext uri="{FF2B5EF4-FFF2-40B4-BE49-F238E27FC236}">
                <a16:creationId xmlns:a16="http://schemas.microsoft.com/office/drawing/2014/main" id="{C4AF7EC2-BCB4-47B0-9529-7532507852BD}"/>
              </a:ext>
            </a:extLst>
          </p:cNvPr>
          <p:cNvGraphicFramePr>
            <a:graphicFrameLocks noGrp="1"/>
          </p:cNvGraphicFramePr>
          <p:nvPr>
            <p:extLst>
              <p:ext uri="{D42A27DB-BD31-4B8C-83A1-F6EECF244321}">
                <p14:modId xmlns:p14="http://schemas.microsoft.com/office/powerpoint/2010/main" val="258792354"/>
              </p:ext>
            </p:extLst>
          </p:nvPr>
        </p:nvGraphicFramePr>
        <p:xfrm>
          <a:off x="809032" y="349216"/>
          <a:ext cx="3862981" cy="426720"/>
        </p:xfrm>
        <a:graphic>
          <a:graphicData uri="http://schemas.openxmlformats.org/drawingml/2006/table">
            <a:tbl>
              <a:tblPr/>
              <a:tblGrid>
                <a:gridCol w="3862981">
                  <a:extLst>
                    <a:ext uri="{9D8B030D-6E8A-4147-A177-3AD203B41FA5}">
                      <a16:colId xmlns:a16="http://schemas.microsoft.com/office/drawing/2014/main" val="4025767821"/>
                    </a:ext>
                  </a:extLst>
                </a:gridCol>
              </a:tblGrid>
              <a:tr h="0">
                <a:tc>
                  <a:txBody>
                    <a:bodyPr/>
                    <a:lstStyle/>
                    <a:p>
                      <a:pPr algn="l"/>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3500398176"/>
                  </a:ext>
                </a:extLst>
              </a:tr>
            </a:tbl>
          </a:graphicData>
        </a:graphic>
      </p:graphicFrame>
      <p:graphicFrame>
        <p:nvGraphicFramePr>
          <p:cNvPr id="9" name="Table 8">
            <a:extLst>
              <a:ext uri="{FF2B5EF4-FFF2-40B4-BE49-F238E27FC236}">
                <a16:creationId xmlns:a16="http://schemas.microsoft.com/office/drawing/2014/main" id="{90C73822-0C21-4BBF-AE13-800044D2B528}"/>
              </a:ext>
            </a:extLst>
          </p:cNvPr>
          <p:cNvGraphicFramePr>
            <a:graphicFrameLocks noGrp="1"/>
          </p:cNvGraphicFramePr>
          <p:nvPr>
            <p:extLst>
              <p:ext uri="{D42A27DB-BD31-4B8C-83A1-F6EECF244321}">
                <p14:modId xmlns:p14="http://schemas.microsoft.com/office/powerpoint/2010/main" val="3073833681"/>
              </p:ext>
            </p:extLst>
          </p:nvPr>
        </p:nvGraphicFramePr>
        <p:xfrm>
          <a:off x="1113876" y="4796472"/>
          <a:ext cx="3547555" cy="853440"/>
        </p:xfrm>
        <a:graphic>
          <a:graphicData uri="http://schemas.openxmlformats.org/drawingml/2006/table">
            <a:tbl>
              <a:tblPr/>
              <a:tblGrid>
                <a:gridCol w="3547555">
                  <a:extLst>
                    <a:ext uri="{9D8B030D-6E8A-4147-A177-3AD203B41FA5}">
                      <a16:colId xmlns:a16="http://schemas.microsoft.com/office/drawing/2014/main" val="502750536"/>
                    </a:ext>
                  </a:extLst>
                </a:gridCol>
              </a:tblGrid>
              <a:tr h="0">
                <a:tc>
                  <a:txBody>
                    <a:bodyPr/>
                    <a:lstStyle/>
                    <a:p>
                      <a:pPr algn="ctr"/>
                      <a:r>
                        <a:rPr lang="vi-VN" sz="2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 trường hợp vi phạm bị xử phạt</a:t>
                      </a:r>
                      <a:endParaRPr lang="en-US" sz="2800" dirty="0">
                        <a:effectLst/>
                        <a:latin typeface="Times New Roman" panose="02020603050405020304" pitchFamily="18" charset="0"/>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4280083373"/>
                  </a:ext>
                </a:extLst>
              </a:tr>
            </a:tbl>
          </a:graphicData>
        </a:graphic>
      </p:graphicFrame>
      <p:sp>
        <p:nvSpPr>
          <p:cNvPr id="11" name="TextBox 10">
            <a:extLst>
              <a:ext uri="{FF2B5EF4-FFF2-40B4-BE49-F238E27FC236}">
                <a16:creationId xmlns:a16="http://schemas.microsoft.com/office/drawing/2014/main" id="{75951DE1-2EF5-42E6-93C0-9B1ED24662B6}"/>
              </a:ext>
            </a:extLst>
          </p:cNvPr>
          <p:cNvSpPr txBox="1"/>
          <p:nvPr/>
        </p:nvSpPr>
        <p:spPr>
          <a:xfrm>
            <a:off x="7302371" y="4878069"/>
            <a:ext cx="4216529" cy="523220"/>
          </a:xfrm>
          <a:prstGeom prst="rect">
            <a:avLst/>
          </a:prstGeom>
          <a:noFill/>
        </p:spPr>
        <p:txBody>
          <a:bodyPr wrap="square">
            <a:spAutoFit/>
          </a:bodyPr>
          <a:lstStyle/>
          <a:p>
            <a:pPr algn="ctr"/>
            <a:r>
              <a:rPr lang="vi-VN" sz="2800" b="1" dirty="0">
                <a:effectLst/>
                <a:latin typeface="Times New Roman" panose="02020603050405020304" pitchFamily="18" charset="0"/>
                <a:ea typeface="Times New Roman" panose="02020603050405020304" pitchFamily="18" charset="0"/>
              </a:rPr>
              <a:t>Các lỗi vi phạm phổ biến </a:t>
            </a:r>
            <a:endParaRPr lang="en-US" sz="2800" dirty="0"/>
          </a:p>
        </p:txBody>
      </p:sp>
    </p:spTree>
    <p:extLst>
      <p:ext uri="{BB962C8B-B14F-4D97-AF65-F5344CB8AC3E}">
        <p14:creationId xmlns:p14="http://schemas.microsoft.com/office/powerpoint/2010/main" val="162177526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127317" y="4396107"/>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938316" y="2709288"/>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285466" y="2018099"/>
            <a:ext cx="4129528" cy="4217601"/>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8700637" y="2851888"/>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Rectangle 747">
            <a:extLst>
              <a:ext uri="{FF2B5EF4-FFF2-40B4-BE49-F238E27FC236}">
                <a16:creationId xmlns:a16="http://schemas.microsoft.com/office/drawing/2014/main" id="{1CDC0963-5475-4926-B421-05F2EF44F3E6}"/>
              </a:ext>
            </a:extLst>
          </p:cNvPr>
          <p:cNvSpPr/>
          <p:nvPr/>
        </p:nvSpPr>
        <p:spPr>
          <a:xfrm>
            <a:off x="306326" y="4560628"/>
            <a:ext cx="3921084" cy="830997"/>
          </a:xfrm>
          <a:prstGeom prst="rect">
            <a:avLst/>
          </a:prstGeom>
        </p:spPr>
        <p:txBody>
          <a:bodyPr wrap="square">
            <a:spAutoFit/>
          </a:bodyPr>
          <a:lstStyle/>
          <a:p>
            <a:pPr marL="0" marR="0" lvl="0" indent="0" algn="r"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Nghệ thuật</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TextBox 19">
            <a:extLst>
              <a:ext uri="{FF2B5EF4-FFF2-40B4-BE49-F238E27FC236}">
                <a16:creationId xmlns:a16="http://schemas.microsoft.com/office/drawing/2014/main" id="{9D859450-CAF5-4818-B51F-CCF1422D324D}"/>
              </a:ext>
            </a:extLst>
          </p:cNvPr>
          <p:cNvSpPr txBox="1"/>
          <p:nvPr/>
        </p:nvSpPr>
        <p:spPr>
          <a:xfrm>
            <a:off x="3011091" y="492187"/>
            <a:ext cx="6093618" cy="830997"/>
          </a:xfrm>
          <a:prstGeom prst="rect">
            <a:avLst/>
          </a:prstGeom>
          <a:noFill/>
        </p:spPr>
        <p:txBody>
          <a:bodyPr wrap="square">
            <a:spAutoFit/>
          </a:bodyPr>
          <a:lstStyle/>
          <a:p>
            <a:pPr algn="ctr">
              <a:tabLst>
                <a:tab pos="1386840" algn="l"/>
              </a:tabLst>
            </a:pPr>
            <a:r>
              <a:rPr lang="en-US" sz="4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III. TỔNG KẾT</a:t>
            </a:r>
            <a:endParaRPr lang="en-US" sz="4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96172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4B134D-32B4-41B3-AA24-C13F378FCD43}"/>
              </a:ext>
            </a:extLst>
          </p:cNvPr>
          <p:cNvSpPr txBox="1"/>
          <p:nvPr/>
        </p:nvSpPr>
        <p:spPr>
          <a:xfrm>
            <a:off x="2410691" y="289783"/>
            <a:ext cx="7398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Nghệ</a:t>
            </a:r>
            <a:r>
              <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 </a:t>
            </a:r>
            <a:r>
              <a:rPr kumimoji="0" lang="en-SG" sz="7200" b="0" i="0" u="none" strike="noStrike" kern="1200" cap="none" spc="0" normalizeH="0" baseline="0" noProof="0" dirty="0" err="1">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rPr>
              <a:t>thuật</a:t>
            </a:r>
            <a:endParaRPr kumimoji="0" lang="en-SG" sz="7200" b="0" i="0" u="none" strike="noStrike" kern="1200" cap="none" spc="0" normalizeH="0" baseline="0" noProof="0" dirty="0">
              <a:ln>
                <a:noFill/>
              </a:ln>
              <a:solidFill>
                <a:srgbClr val="000000"/>
              </a:solidFill>
              <a:effectLst>
                <a:glow rad="101600">
                  <a:srgbClr val="FFCCCC">
                    <a:alpha val="60000"/>
                  </a:srgbClr>
                </a:glow>
              </a:effectLst>
              <a:uLnTx/>
              <a:uFillTx/>
              <a:latin typeface="Times New Roman" panose="02020603050405020304" pitchFamily="18" charset="0"/>
              <a:ea typeface="微软雅黑"/>
              <a:cs typeface="Times New Roman" panose="02020603050405020304" pitchFamily="18" charset="0"/>
            </a:endParaRPr>
          </a:p>
        </p:txBody>
      </p:sp>
      <p:grpSp>
        <p:nvGrpSpPr>
          <p:cNvPr id="3" name="Group 25">
            <a:extLst>
              <a:ext uri="{FF2B5EF4-FFF2-40B4-BE49-F238E27FC236}">
                <a16:creationId xmlns:a16="http://schemas.microsoft.com/office/drawing/2014/main" id="{0F93B4A6-65CF-43E2-8AD4-218553D2BDD6}"/>
              </a:ext>
            </a:extLst>
          </p:cNvPr>
          <p:cNvGrpSpPr/>
          <p:nvPr/>
        </p:nvGrpSpPr>
        <p:grpSpPr>
          <a:xfrm>
            <a:off x="4886095" y="1892865"/>
            <a:ext cx="2587911" cy="4672935"/>
            <a:chOff x="3670300" y="1193801"/>
            <a:chExt cx="1789113" cy="3230562"/>
          </a:xfrm>
        </p:grpSpPr>
        <p:sp>
          <p:nvSpPr>
            <p:cNvPr id="4" name="Freeform 5">
              <a:extLst>
                <a:ext uri="{FF2B5EF4-FFF2-40B4-BE49-F238E27FC236}">
                  <a16:creationId xmlns:a16="http://schemas.microsoft.com/office/drawing/2014/main" id="{19FCB798-873A-4AE6-96B8-00CE52986D15}"/>
                </a:ext>
              </a:extLst>
            </p:cNvPr>
            <p:cNvSpPr>
              <a:spLocks/>
            </p:cNvSpPr>
            <p:nvPr/>
          </p:nvSpPr>
          <p:spPr bwMode="auto">
            <a:xfrm>
              <a:off x="3732213" y="2327275"/>
              <a:ext cx="1060450" cy="1101725"/>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6">
              <a:extLst>
                <a:ext uri="{FF2B5EF4-FFF2-40B4-BE49-F238E27FC236}">
                  <a16:creationId xmlns:a16="http://schemas.microsoft.com/office/drawing/2014/main" id="{070ECF02-3A1D-4433-B90B-33DFF77F6B6F}"/>
                </a:ext>
              </a:extLst>
            </p:cNvPr>
            <p:cNvSpPr>
              <a:spLocks/>
            </p:cNvSpPr>
            <p:nvPr/>
          </p:nvSpPr>
          <p:spPr bwMode="auto">
            <a:xfrm>
              <a:off x="4398963" y="1797050"/>
              <a:ext cx="1060450" cy="1101725"/>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7">
              <a:extLst>
                <a:ext uri="{FF2B5EF4-FFF2-40B4-BE49-F238E27FC236}">
                  <a16:creationId xmlns:a16="http://schemas.microsoft.com/office/drawing/2014/main" id="{B9BFE602-D420-4AF4-8243-EDDE4147F281}"/>
                </a:ext>
              </a:extLst>
            </p:cNvPr>
            <p:cNvSpPr>
              <a:spLocks/>
            </p:cNvSpPr>
            <p:nvPr/>
          </p:nvSpPr>
          <p:spPr bwMode="auto">
            <a:xfrm>
              <a:off x="3670300" y="1193801"/>
              <a:ext cx="1060450" cy="1101725"/>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8">
              <a:extLst>
                <a:ext uri="{FF2B5EF4-FFF2-40B4-BE49-F238E27FC236}">
                  <a16:creationId xmlns:a16="http://schemas.microsoft.com/office/drawing/2014/main" id="{D4E44A92-4464-428D-911B-76C2D06D2304}"/>
                </a:ext>
              </a:extLst>
            </p:cNvPr>
            <p:cNvSpPr>
              <a:spLocks/>
            </p:cNvSpPr>
            <p:nvPr/>
          </p:nvSpPr>
          <p:spPr bwMode="auto">
            <a:xfrm>
              <a:off x="4459288" y="1257300"/>
              <a:ext cx="65088" cy="2792412"/>
            </a:xfrm>
            <a:custGeom>
              <a:avLst/>
              <a:gdLst>
                <a:gd name="T0" fmla="*/ 37 w 41"/>
                <a:gd name="T1" fmla="*/ 1759 h 1759"/>
                <a:gd name="T2" fmla="*/ 0 w 41"/>
                <a:gd name="T3" fmla="*/ 1742 h 1759"/>
                <a:gd name="T4" fmla="*/ 4 w 41"/>
                <a:gd name="T5" fmla="*/ 0 h 1759"/>
                <a:gd name="T6" fmla="*/ 41 w 41"/>
                <a:gd name="T7" fmla="*/ 0 h 1759"/>
                <a:gd name="T8" fmla="*/ 37 w 41"/>
                <a:gd name="T9" fmla="*/ 1759 h 1759"/>
              </a:gdLst>
              <a:ahLst/>
              <a:cxnLst>
                <a:cxn ang="0">
                  <a:pos x="T0" y="T1"/>
                </a:cxn>
                <a:cxn ang="0">
                  <a:pos x="T2" y="T3"/>
                </a:cxn>
                <a:cxn ang="0">
                  <a:pos x="T4" y="T5"/>
                </a:cxn>
                <a:cxn ang="0">
                  <a:pos x="T6" y="T7"/>
                </a:cxn>
                <a:cxn ang="0">
                  <a:pos x="T8" y="T9"/>
                </a:cxn>
              </a:cxnLst>
              <a:rect l="0" t="0" r="r" b="b"/>
              <a:pathLst>
                <a:path w="41" h="1759">
                  <a:moveTo>
                    <a:pt x="37" y="1759"/>
                  </a:moveTo>
                  <a:lnTo>
                    <a:pt x="0" y="1742"/>
                  </a:lnTo>
                  <a:lnTo>
                    <a:pt x="4" y="0"/>
                  </a:lnTo>
                  <a:lnTo>
                    <a:pt x="41" y="0"/>
                  </a:lnTo>
                  <a:lnTo>
                    <a:pt x="37" y="1759"/>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9">
              <a:extLst>
                <a:ext uri="{FF2B5EF4-FFF2-40B4-BE49-F238E27FC236}">
                  <a16:creationId xmlns:a16="http://schemas.microsoft.com/office/drawing/2014/main" id="{13B7F4BB-3E60-41AA-9BC9-C57A2DD58E2B}"/>
                </a:ext>
              </a:extLst>
            </p:cNvPr>
            <p:cNvSpPr>
              <a:spLocks/>
            </p:cNvSpPr>
            <p:nvPr/>
          </p:nvSpPr>
          <p:spPr bwMode="auto">
            <a:xfrm>
              <a:off x="4624862" y="1257300"/>
              <a:ext cx="63500" cy="2794000"/>
            </a:xfrm>
            <a:custGeom>
              <a:avLst/>
              <a:gdLst>
                <a:gd name="T0" fmla="*/ 34 w 40"/>
                <a:gd name="T1" fmla="*/ 1747 h 1760"/>
                <a:gd name="T2" fmla="*/ 0 w 40"/>
                <a:gd name="T3" fmla="*/ 1760 h 1760"/>
                <a:gd name="T4" fmla="*/ 5 w 40"/>
                <a:gd name="T5" fmla="*/ 0 h 1760"/>
                <a:gd name="T6" fmla="*/ 40 w 40"/>
                <a:gd name="T7" fmla="*/ 1 h 1760"/>
                <a:gd name="T8" fmla="*/ 34 w 40"/>
                <a:gd name="T9" fmla="*/ 1747 h 1760"/>
              </a:gdLst>
              <a:ahLst/>
              <a:cxnLst>
                <a:cxn ang="0">
                  <a:pos x="T0" y="T1"/>
                </a:cxn>
                <a:cxn ang="0">
                  <a:pos x="T2" y="T3"/>
                </a:cxn>
                <a:cxn ang="0">
                  <a:pos x="T4" y="T5"/>
                </a:cxn>
                <a:cxn ang="0">
                  <a:pos x="T6" y="T7"/>
                </a:cxn>
                <a:cxn ang="0">
                  <a:pos x="T8" y="T9"/>
                </a:cxn>
              </a:cxnLst>
              <a:rect l="0" t="0" r="r" b="b"/>
              <a:pathLst>
                <a:path w="40" h="1760">
                  <a:moveTo>
                    <a:pt x="34" y="1747"/>
                  </a:moveTo>
                  <a:lnTo>
                    <a:pt x="0" y="1760"/>
                  </a:lnTo>
                  <a:lnTo>
                    <a:pt x="5" y="0"/>
                  </a:lnTo>
                  <a:lnTo>
                    <a:pt x="40" y="1"/>
                  </a:lnTo>
                  <a:lnTo>
                    <a:pt x="34" y="1747"/>
                  </a:lnTo>
                  <a:close/>
                </a:path>
              </a:pathLst>
            </a:custGeom>
            <a:solidFill>
              <a:schemeClr val="tx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10">
              <a:extLst>
                <a:ext uri="{FF2B5EF4-FFF2-40B4-BE49-F238E27FC236}">
                  <a16:creationId xmlns:a16="http://schemas.microsoft.com/office/drawing/2014/main" id="{292D5A1F-DE31-4ADF-9DF4-35266CE084B2}"/>
                </a:ext>
              </a:extLst>
            </p:cNvPr>
            <p:cNvSpPr>
              <a:spLocks/>
            </p:cNvSpPr>
            <p:nvPr/>
          </p:nvSpPr>
          <p:spPr bwMode="auto">
            <a:xfrm>
              <a:off x="4508026" y="1257300"/>
              <a:ext cx="139700" cy="2794000"/>
            </a:xfrm>
            <a:custGeom>
              <a:avLst/>
              <a:gdLst>
                <a:gd name="T0" fmla="*/ 67 w 71"/>
                <a:gd name="T1" fmla="*/ 1760 h 1760"/>
                <a:gd name="T2" fmla="*/ 0 w 71"/>
                <a:gd name="T3" fmla="*/ 1759 h 1760"/>
                <a:gd name="T4" fmla="*/ 4 w 71"/>
                <a:gd name="T5" fmla="*/ 0 h 1760"/>
                <a:gd name="T6" fmla="*/ 71 w 71"/>
                <a:gd name="T7" fmla="*/ 0 h 1760"/>
                <a:gd name="T8" fmla="*/ 67 w 71"/>
                <a:gd name="T9" fmla="*/ 1760 h 1760"/>
              </a:gdLst>
              <a:ahLst/>
              <a:cxnLst>
                <a:cxn ang="0">
                  <a:pos x="T0" y="T1"/>
                </a:cxn>
                <a:cxn ang="0">
                  <a:pos x="T2" y="T3"/>
                </a:cxn>
                <a:cxn ang="0">
                  <a:pos x="T4" y="T5"/>
                </a:cxn>
                <a:cxn ang="0">
                  <a:pos x="T6" y="T7"/>
                </a:cxn>
                <a:cxn ang="0">
                  <a:pos x="T8" y="T9"/>
                </a:cxn>
              </a:cxnLst>
              <a:rect l="0" t="0" r="r" b="b"/>
              <a:pathLst>
                <a:path w="71" h="1760">
                  <a:moveTo>
                    <a:pt x="67" y="1760"/>
                  </a:moveTo>
                  <a:lnTo>
                    <a:pt x="0" y="1759"/>
                  </a:lnTo>
                  <a:lnTo>
                    <a:pt x="4" y="0"/>
                  </a:lnTo>
                  <a:lnTo>
                    <a:pt x="71" y="0"/>
                  </a:lnTo>
                  <a:lnTo>
                    <a:pt x="67" y="176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11">
              <a:extLst>
                <a:ext uri="{FF2B5EF4-FFF2-40B4-BE49-F238E27FC236}">
                  <a16:creationId xmlns:a16="http://schemas.microsoft.com/office/drawing/2014/main" id="{F5EC38BD-18F6-4696-96B1-AAF34B82AD24}"/>
                </a:ext>
              </a:extLst>
            </p:cNvPr>
            <p:cNvSpPr>
              <a:spLocks/>
            </p:cNvSpPr>
            <p:nvPr/>
          </p:nvSpPr>
          <p:spPr bwMode="auto">
            <a:xfrm>
              <a:off x="4459288" y="3973513"/>
              <a:ext cx="215900" cy="450850"/>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1" name="Freeform 12">
              <a:extLst>
                <a:ext uri="{FF2B5EF4-FFF2-40B4-BE49-F238E27FC236}">
                  <a16:creationId xmlns:a16="http://schemas.microsoft.com/office/drawing/2014/main" id="{EAD48634-9BC7-4283-A82E-199203ED03F4}"/>
                </a:ext>
              </a:extLst>
            </p:cNvPr>
            <p:cNvSpPr>
              <a:spLocks/>
            </p:cNvSpPr>
            <p:nvPr/>
          </p:nvSpPr>
          <p:spPr bwMode="auto">
            <a:xfrm>
              <a:off x="4532313" y="4244975"/>
              <a:ext cx="77788" cy="179387"/>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2" name="Rectangle 13">
              <a:extLst>
                <a:ext uri="{FF2B5EF4-FFF2-40B4-BE49-F238E27FC236}">
                  <a16:creationId xmlns:a16="http://schemas.microsoft.com/office/drawing/2014/main" id="{2F66E6EB-CA57-42B3-84F2-FA263DA1DEDB}"/>
                </a:ext>
              </a:extLst>
            </p:cNvPr>
            <p:cNvSpPr>
              <a:spLocks noChangeArrowheads="1"/>
            </p:cNvSpPr>
            <p:nvPr/>
          </p:nvSpPr>
          <p:spPr bwMode="auto">
            <a:xfrm>
              <a:off x="4465638" y="1257300"/>
              <a:ext cx="219075" cy="196850"/>
            </a:xfrm>
            <a:prstGeom prst="rect">
              <a:avLst/>
            </a:prstGeom>
            <a:solidFill>
              <a:schemeClr val="tx2">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3" name="Freeform 14">
              <a:extLst>
                <a:ext uri="{FF2B5EF4-FFF2-40B4-BE49-F238E27FC236}">
                  <a16:creationId xmlns:a16="http://schemas.microsoft.com/office/drawing/2014/main" id="{264BA6FF-2441-497E-915A-CD6DEF10CC7C}"/>
                </a:ext>
              </a:extLst>
            </p:cNvPr>
            <p:cNvSpPr>
              <a:spLocks/>
            </p:cNvSpPr>
            <p:nvPr/>
          </p:nvSpPr>
          <p:spPr bwMode="auto">
            <a:xfrm>
              <a:off x="4459288" y="2008188"/>
              <a:ext cx="274638" cy="2043112"/>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4" name="Freeform 15">
              <a:extLst>
                <a:ext uri="{FF2B5EF4-FFF2-40B4-BE49-F238E27FC236}">
                  <a16:creationId xmlns:a16="http://schemas.microsoft.com/office/drawing/2014/main" id="{E76862FF-F4AE-4913-829F-F9482657008B}"/>
                </a:ext>
              </a:extLst>
            </p:cNvPr>
            <p:cNvSpPr>
              <a:spLocks/>
            </p:cNvSpPr>
            <p:nvPr/>
          </p:nvSpPr>
          <p:spPr bwMode="auto">
            <a:xfrm>
              <a:off x="4395788" y="2611438"/>
              <a:ext cx="280988" cy="143510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16">
              <a:extLst>
                <a:ext uri="{FF2B5EF4-FFF2-40B4-BE49-F238E27FC236}">
                  <a16:creationId xmlns:a16="http://schemas.microsoft.com/office/drawing/2014/main" id="{6DAE77AB-36E5-4268-B18E-D11AF4E566CA}"/>
                </a:ext>
              </a:extLst>
            </p:cNvPr>
            <p:cNvSpPr>
              <a:spLocks/>
            </p:cNvSpPr>
            <p:nvPr/>
          </p:nvSpPr>
          <p:spPr bwMode="auto">
            <a:xfrm>
              <a:off x="4513263" y="3143250"/>
              <a:ext cx="282575" cy="906462"/>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cxnSp>
        <p:nvCxnSpPr>
          <p:cNvPr id="25" name="Straight Connector 35">
            <a:extLst>
              <a:ext uri="{FF2B5EF4-FFF2-40B4-BE49-F238E27FC236}">
                <a16:creationId xmlns:a16="http://schemas.microsoft.com/office/drawing/2014/main" id="{E501B4D5-30CA-46A0-A39C-4EC955FB8F90}"/>
              </a:ext>
            </a:extLst>
          </p:cNvPr>
          <p:cNvCxnSpPr/>
          <p:nvPr/>
        </p:nvCxnSpPr>
        <p:spPr>
          <a:xfrm rot="5400000" flipV="1">
            <a:off x="4592624" y="2448566"/>
            <a:ext cx="0" cy="587456"/>
          </a:xfrm>
          <a:prstGeom prst="line">
            <a:avLst/>
          </a:prstGeom>
          <a:ln>
            <a:solidFill>
              <a:schemeClr val="accent2"/>
            </a:solidFill>
            <a:headEnd type="oval"/>
          </a:ln>
        </p:spPr>
        <p:style>
          <a:lnRef idx="1">
            <a:schemeClr val="accent1"/>
          </a:lnRef>
          <a:fillRef idx="0">
            <a:schemeClr val="accent1"/>
          </a:fillRef>
          <a:effectRef idx="0">
            <a:schemeClr val="accent1"/>
          </a:effectRef>
          <a:fontRef idx="minor">
            <a:schemeClr val="tx1"/>
          </a:fontRef>
        </p:style>
      </p:cxnSp>
      <p:cxnSp>
        <p:nvCxnSpPr>
          <p:cNvPr id="26" name="Straight Connector 36">
            <a:extLst>
              <a:ext uri="{FF2B5EF4-FFF2-40B4-BE49-F238E27FC236}">
                <a16:creationId xmlns:a16="http://schemas.microsoft.com/office/drawing/2014/main" id="{3B4E39CF-1D67-462B-B36C-80CF3D2D529D}"/>
              </a:ext>
            </a:extLst>
          </p:cNvPr>
          <p:cNvCxnSpPr/>
          <p:nvPr/>
        </p:nvCxnSpPr>
        <p:spPr>
          <a:xfrm rot="5400000" flipV="1">
            <a:off x="4681923" y="4499733"/>
            <a:ext cx="0" cy="587456"/>
          </a:xfrm>
          <a:prstGeom prst="line">
            <a:avLst/>
          </a:prstGeom>
          <a:ln>
            <a:solidFill>
              <a:schemeClr val="accent1"/>
            </a:solidFill>
            <a:headEnd type="oval"/>
          </a:ln>
        </p:spPr>
        <p:style>
          <a:lnRef idx="1">
            <a:schemeClr val="accent1"/>
          </a:lnRef>
          <a:fillRef idx="0">
            <a:schemeClr val="accent1"/>
          </a:fillRef>
          <a:effectRef idx="0">
            <a:schemeClr val="accent1"/>
          </a:effectRef>
          <a:fontRef idx="minor">
            <a:schemeClr val="tx1"/>
          </a:fontRef>
        </p:style>
      </p:cxnSp>
      <p:cxnSp>
        <p:nvCxnSpPr>
          <p:cNvPr id="27" name="Straight Connector 37">
            <a:extLst>
              <a:ext uri="{FF2B5EF4-FFF2-40B4-BE49-F238E27FC236}">
                <a16:creationId xmlns:a16="http://schemas.microsoft.com/office/drawing/2014/main" id="{7482B6B0-9457-4DA4-86C2-4587459F8AED}"/>
              </a:ext>
            </a:extLst>
          </p:cNvPr>
          <p:cNvCxnSpPr/>
          <p:nvPr/>
        </p:nvCxnSpPr>
        <p:spPr>
          <a:xfrm rot="16200000" flipH="1" flipV="1">
            <a:off x="7772285" y="2708036"/>
            <a:ext cx="0" cy="587456"/>
          </a:xfrm>
          <a:prstGeom prst="line">
            <a:avLst/>
          </a:prstGeom>
          <a:ln>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E5C1B7D-5CAA-48A5-ABD4-9EFC8D60C679}"/>
              </a:ext>
            </a:extLst>
          </p:cNvPr>
          <p:cNvSpPr txBox="1"/>
          <p:nvPr/>
        </p:nvSpPr>
        <p:spPr>
          <a:xfrm>
            <a:off x="790324" y="2127084"/>
            <a:ext cx="3353109"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Sử</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dụng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phương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tiện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phi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ngôn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ngữ</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dễ</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nắm</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bắt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tăng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sức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hấp</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rPr>
              <a:t>dẫn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rPr>
              <a:t>.</a:t>
            </a:r>
            <a:endParaRPr lang="en-US" sz="2800" b="1" dirty="0">
              <a:solidFill>
                <a:schemeClr val="accent5">
                  <a:lumMod val="50000"/>
                </a:schemeClr>
              </a:solidFill>
            </a:endParaRPr>
          </a:p>
        </p:txBody>
      </p:sp>
      <p:sp>
        <p:nvSpPr>
          <p:cNvPr id="28" name="TextBox 27">
            <a:extLst>
              <a:ext uri="{FF2B5EF4-FFF2-40B4-BE49-F238E27FC236}">
                <a16:creationId xmlns:a16="http://schemas.microsoft.com/office/drawing/2014/main" id="{C4FA8E81-239A-4B5E-BEAB-200E10276105}"/>
              </a:ext>
            </a:extLst>
          </p:cNvPr>
          <p:cNvSpPr txBox="1"/>
          <p:nvPr/>
        </p:nvSpPr>
        <p:spPr>
          <a:xfrm>
            <a:off x="8087693" y="2269454"/>
            <a:ext cx="3473731" cy="1384995"/>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sp>
        <p:nvSpPr>
          <p:cNvPr id="29" name="TextBox 28">
            <a:extLst>
              <a:ext uri="{FF2B5EF4-FFF2-40B4-BE49-F238E27FC236}">
                <a16:creationId xmlns:a16="http://schemas.microsoft.com/office/drawing/2014/main" id="{85C35D66-1612-4894-943D-F7343EA295BA}"/>
              </a:ext>
            </a:extLst>
          </p:cNvPr>
          <p:cNvSpPr txBox="1"/>
          <p:nvPr/>
        </p:nvSpPr>
        <p:spPr>
          <a:xfrm>
            <a:off x="787317" y="4148574"/>
            <a:ext cx="3455527" cy="1815882"/>
          </a:xfrm>
          <a:prstGeom prst="rect">
            <a:avLst/>
          </a:prstGeom>
          <a:noFill/>
        </p:spPr>
        <p:txBody>
          <a:bodyPr wrap="square">
            <a:spAutoFit/>
          </a:bodyPr>
          <a:lstStyle/>
          <a:p>
            <a:pPr algn="just"/>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kê</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2800" b="1" dirty="0">
                <a:solidFill>
                  <a:schemeClr val="accent5">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chemeClr val="accent5">
                  <a:lumMod val="50000"/>
                </a:schemeClr>
              </a:solidFill>
              <a:effectLst/>
              <a:latin typeface="Times New Roman" panose="02020603050405020304" pitchFamily="18" charset="0"/>
              <a:ea typeface="Times New Roman" panose="02020603050405020304" pitchFamily="18" charset="0"/>
            </a:endParaRPr>
          </a:p>
        </p:txBody>
      </p:sp>
      <p:pic>
        <p:nvPicPr>
          <p:cNvPr id="21" name="Picture 20">
            <a:extLst>
              <a:ext uri="{FF2B5EF4-FFF2-40B4-BE49-F238E27FC236}">
                <a16:creationId xmlns:a16="http://schemas.microsoft.com/office/drawing/2014/main" id="{E807C6EB-0319-4A7D-A01F-0FE3BC50A128}"/>
              </a:ext>
            </a:extLst>
          </p:cNvPr>
          <p:cNvPicPr>
            <a:picLocks noChangeAspect="1"/>
          </p:cNvPicPr>
          <p:nvPr/>
        </p:nvPicPr>
        <p:blipFill>
          <a:blip r:embed="rId2"/>
          <a:stretch>
            <a:fillRect/>
          </a:stretch>
        </p:blipFill>
        <p:spPr>
          <a:xfrm>
            <a:off x="8034593" y="3856237"/>
            <a:ext cx="3636389" cy="2325979"/>
          </a:xfrm>
          <a:prstGeom prst="rect">
            <a:avLst/>
          </a:prstGeom>
        </p:spPr>
      </p:pic>
    </p:spTree>
    <p:extLst>
      <p:ext uri="{BB962C8B-B14F-4D97-AF65-F5344CB8AC3E}">
        <p14:creationId xmlns:p14="http://schemas.microsoft.com/office/powerpoint/2010/main" val="252286344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right)">
                                      <p:cBhvr>
                                        <p:cTn id="18" dur="500"/>
                                        <p:tgtEl>
                                          <p:spTgt spid="25"/>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par>
                          <p:cTn id="23" fill="hold">
                            <p:stCondLst>
                              <p:cond delay="2000"/>
                            </p:stCondLst>
                            <p:childTnLst>
                              <p:par>
                                <p:cTn id="24" presetID="22" presetClass="entr" presetSubtype="2" fill="hold"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righ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circle(in)">
                                      <p:cBhvr>
                                        <p:cTn id="31" dur="20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circle(in)">
                                      <p:cBhvr>
                                        <p:cTn id="41" dur="2000"/>
                                        <p:tgtEl>
                                          <p:spTgt spid="2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circle(in)">
                                      <p:cBhvr>
                                        <p:cTn id="46"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P spid="28" grpId="0"/>
      <p:bldP spid="2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48">
            <a:extLst>
              <a:ext uri="{FF2B5EF4-FFF2-40B4-BE49-F238E27FC236}">
                <a16:creationId xmlns:a16="http://schemas.microsoft.com/office/drawing/2014/main" id="{49EA3C07-9459-4F61-8BD5-0CBD66402A4D}"/>
              </a:ext>
            </a:extLst>
          </p:cNvPr>
          <p:cNvGrpSpPr/>
          <p:nvPr/>
        </p:nvGrpSpPr>
        <p:grpSpPr>
          <a:xfrm flipH="1" flipV="1">
            <a:off x="2673468" y="3552161"/>
            <a:ext cx="2569471" cy="1160040"/>
            <a:chOff x="7680176" y="2352153"/>
            <a:chExt cx="2789681" cy="1160040"/>
          </a:xfrm>
        </p:grpSpPr>
        <p:cxnSp>
          <p:nvCxnSpPr>
            <p:cNvPr id="3" name="직선 연결선 49">
              <a:extLst>
                <a:ext uri="{FF2B5EF4-FFF2-40B4-BE49-F238E27FC236}">
                  <a16:creationId xmlns:a16="http://schemas.microsoft.com/office/drawing/2014/main" id="{70893EC0-3BFF-42E9-9476-1D28FE5FF371}"/>
                </a:ext>
              </a:extLst>
            </p:cNvPr>
            <p:cNvCxnSpPr/>
            <p:nvPr/>
          </p:nvCxnSpPr>
          <p:spPr>
            <a:xfrm flipV="1">
              <a:off x="8355805" y="2357388"/>
              <a:ext cx="2114052"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직선 연결선 50">
              <a:extLst>
                <a:ext uri="{FF2B5EF4-FFF2-40B4-BE49-F238E27FC236}">
                  <a16:creationId xmlns:a16="http://schemas.microsoft.com/office/drawing/2014/main" id="{8D3AF42C-BC70-4505-B41A-DA6B8E3741D8}"/>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5" name="그룹 21">
            <a:extLst>
              <a:ext uri="{FF2B5EF4-FFF2-40B4-BE49-F238E27FC236}">
                <a16:creationId xmlns:a16="http://schemas.microsoft.com/office/drawing/2014/main" id="{3E27F291-8061-45EB-A7D9-D235A4768693}"/>
              </a:ext>
            </a:extLst>
          </p:cNvPr>
          <p:cNvGrpSpPr/>
          <p:nvPr/>
        </p:nvGrpSpPr>
        <p:grpSpPr>
          <a:xfrm>
            <a:off x="7534331" y="1878687"/>
            <a:ext cx="2708025" cy="1160040"/>
            <a:chOff x="7680176" y="2352153"/>
            <a:chExt cx="2974753" cy="1160040"/>
          </a:xfrm>
        </p:grpSpPr>
        <p:cxnSp>
          <p:nvCxnSpPr>
            <p:cNvPr id="6" name="직선 연결선 20">
              <a:extLst>
                <a:ext uri="{FF2B5EF4-FFF2-40B4-BE49-F238E27FC236}">
                  <a16:creationId xmlns:a16="http://schemas.microsoft.com/office/drawing/2014/main" id="{55112F07-6F8E-4B5B-BD99-3B10B5B967F4}"/>
                </a:ext>
              </a:extLst>
            </p:cNvPr>
            <p:cNvCxnSpPr/>
            <p:nvPr/>
          </p:nvCxnSpPr>
          <p:spPr>
            <a:xfrm>
              <a:off x="8355806" y="2357388"/>
              <a:ext cx="2299123" cy="0"/>
            </a:xfrm>
            <a:prstGeom prst="line">
              <a:avLst/>
            </a:prstGeom>
            <a:ln>
              <a:solidFill>
                <a:schemeClr val="tx1">
                  <a:lumMod val="65000"/>
                  <a:lumOff val="35000"/>
                </a:schemeClr>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7" name="직선 연결선 9">
              <a:extLst>
                <a:ext uri="{FF2B5EF4-FFF2-40B4-BE49-F238E27FC236}">
                  <a16:creationId xmlns:a16="http://schemas.microsoft.com/office/drawing/2014/main" id="{0EFE72AD-1435-4005-968E-FB6F0596F975}"/>
                </a:ext>
              </a:extLst>
            </p:cNvPr>
            <p:cNvCxnSpPr/>
            <p:nvPr/>
          </p:nvCxnSpPr>
          <p:spPr>
            <a:xfrm flipV="1">
              <a:off x="7680176" y="2352153"/>
              <a:ext cx="681739" cy="116004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8" name="그룹 37">
            <a:extLst>
              <a:ext uri="{FF2B5EF4-FFF2-40B4-BE49-F238E27FC236}">
                <a16:creationId xmlns:a16="http://schemas.microsoft.com/office/drawing/2014/main" id="{6DEEEAC7-10A8-432F-AF3A-F7C4F0524D3E}"/>
              </a:ext>
            </a:extLst>
          </p:cNvPr>
          <p:cNvGrpSpPr/>
          <p:nvPr/>
        </p:nvGrpSpPr>
        <p:grpSpPr>
          <a:xfrm>
            <a:off x="4875754" y="1958967"/>
            <a:ext cx="3101172" cy="2692400"/>
            <a:chOff x="4027327" y="1660964"/>
            <a:chExt cx="4129528" cy="4217601"/>
          </a:xfrm>
        </p:grpSpPr>
        <p:sp>
          <p:nvSpPr>
            <p:cNvPr id="9" name="사다리꼴 51">
              <a:extLst>
                <a:ext uri="{FF2B5EF4-FFF2-40B4-BE49-F238E27FC236}">
                  <a16:creationId xmlns:a16="http://schemas.microsoft.com/office/drawing/2014/main" id="{CFA7D669-0E46-415E-AD89-327941C83BFA}"/>
                </a:ext>
              </a:extLst>
            </p:cNvPr>
            <p:cNvSpPr/>
            <p:nvPr/>
          </p:nvSpPr>
          <p:spPr>
            <a:xfrm rot="10800000">
              <a:off x="5796856" y="3265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0" name="사다리꼴 8">
              <a:extLst>
                <a:ext uri="{FF2B5EF4-FFF2-40B4-BE49-F238E27FC236}">
                  <a16:creationId xmlns:a16="http://schemas.microsoft.com/office/drawing/2014/main" id="{09444CB6-85C1-4C66-9988-6B571227CF01}"/>
                </a:ext>
              </a:extLst>
            </p:cNvPr>
            <p:cNvSpPr/>
            <p:nvPr/>
          </p:nvSpPr>
          <p:spPr>
            <a:xfrm rot="7200000">
              <a:off x="3509769" y="2879376"/>
              <a:ext cx="2937600" cy="500776"/>
            </a:xfrm>
            <a:prstGeom prst="trapezoid">
              <a:avLst>
                <a:gd name="adj" fmla="val 57932"/>
              </a:avLst>
            </a:pr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1" name="사다리꼴 42">
              <a:extLst>
                <a:ext uri="{FF2B5EF4-FFF2-40B4-BE49-F238E27FC236}">
                  <a16:creationId xmlns:a16="http://schemas.microsoft.com/office/drawing/2014/main" id="{79074131-0802-45F1-85B0-DB155C3C9BB5}"/>
                </a:ext>
              </a:extLst>
            </p:cNvPr>
            <p:cNvSpPr/>
            <p:nvPr/>
          </p:nvSpPr>
          <p:spPr>
            <a:xfrm>
              <a:off x="4027327" y="3777481"/>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2" name="사다리꼴 53">
              <a:extLst>
                <a:ext uri="{FF2B5EF4-FFF2-40B4-BE49-F238E27FC236}">
                  <a16:creationId xmlns:a16="http://schemas.microsoft.com/office/drawing/2014/main" id="{D31BFFC3-6559-4DD9-96A7-1C87EC3415DA}"/>
                </a:ext>
              </a:extLst>
            </p:cNvPr>
            <p:cNvSpPr/>
            <p:nvPr/>
          </p:nvSpPr>
          <p:spPr>
            <a:xfrm rot="3600000">
              <a:off x="4700712" y="4159377"/>
              <a:ext cx="2937600" cy="500776"/>
            </a:xfrm>
            <a:prstGeom prst="trapezoid">
              <a:avLst>
                <a:gd name="adj" fmla="val 57932"/>
              </a:avLst>
            </a:pr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等线" panose="020F0502020204030204"/>
                <a:ea typeface="맑은 고딕" panose="020B0503020000020004" pitchFamily="34" charset="-127"/>
                <a:cs typeface="+mn-cs"/>
              </a:endParaRPr>
            </a:p>
          </p:txBody>
        </p:sp>
        <p:sp>
          <p:nvSpPr>
            <p:cNvPr id="13" name="사다리꼴 42">
              <a:extLst>
                <a:ext uri="{FF2B5EF4-FFF2-40B4-BE49-F238E27FC236}">
                  <a16:creationId xmlns:a16="http://schemas.microsoft.com/office/drawing/2014/main" id="{D1078241-87A5-41A7-96B4-8F715671EC66}"/>
                </a:ext>
              </a:extLst>
            </p:cNvPr>
            <p:cNvSpPr/>
            <p:nvPr/>
          </p:nvSpPr>
          <p:spPr>
            <a:xfrm rot="14400000">
              <a:off x="4975541" y="3133752"/>
              <a:ext cx="2361484" cy="500776"/>
            </a:xfrm>
            <a:custGeom>
              <a:avLst/>
              <a:gdLst/>
              <a:ahLst/>
              <a:cxnLst/>
              <a:rect l="l" t="t" r="r" b="b"/>
              <a:pathLst>
                <a:path w="2146804" h="455251">
                  <a:moveTo>
                    <a:pt x="263736" y="0"/>
                  </a:moveTo>
                  <a:lnTo>
                    <a:pt x="1883965" y="0"/>
                  </a:lnTo>
                  <a:lnTo>
                    <a:pt x="2146804" y="455251"/>
                  </a:lnTo>
                  <a:lnTo>
                    <a:pt x="0" y="455251"/>
                  </a:lnTo>
                  <a:close/>
                </a:path>
              </a:pathLst>
            </a:custGeom>
            <a:gradFill flip="none" rotWithShape="1">
              <a:gsLst>
                <a:gs pos="0">
                  <a:schemeClr val="accent1">
                    <a:lumMod val="75000"/>
                  </a:schemeClr>
                </a:gs>
                <a:gs pos="79000">
                  <a:schemeClr val="accent1"/>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맑은 고딕" panose="020B0503020000020004" pitchFamily="34" charset="-127"/>
                <a:cs typeface="+mn-cs"/>
              </a:endParaRPr>
            </a:p>
          </p:txBody>
        </p:sp>
        <p:sp>
          <p:nvSpPr>
            <p:cNvPr id="14" name="사다리꼴 51">
              <a:extLst>
                <a:ext uri="{FF2B5EF4-FFF2-40B4-BE49-F238E27FC236}">
                  <a16:creationId xmlns:a16="http://schemas.microsoft.com/office/drawing/2014/main" id="{6EE2826E-0027-4CC6-AA6B-6725C519095A}"/>
                </a:ext>
              </a:extLst>
            </p:cNvPr>
            <p:cNvSpPr/>
            <p:nvPr/>
          </p:nvSpPr>
          <p:spPr>
            <a:xfrm rot="18000000">
              <a:off x="5880227" y="4408909"/>
              <a:ext cx="2359999" cy="500776"/>
            </a:xfrm>
            <a:custGeom>
              <a:avLst/>
              <a:gdLst/>
              <a:ahLst/>
              <a:cxnLst/>
              <a:rect l="l" t="t" r="r" b="b"/>
              <a:pathLst>
                <a:path w="2359999" h="500776">
                  <a:moveTo>
                    <a:pt x="2070876" y="0"/>
                  </a:moveTo>
                  <a:lnTo>
                    <a:pt x="2359999" y="500776"/>
                  </a:lnTo>
                  <a:lnTo>
                    <a:pt x="0" y="500776"/>
                  </a:lnTo>
                  <a:lnTo>
                    <a:pt x="290110" y="0"/>
                  </a:lnTo>
                  <a:close/>
                </a:path>
              </a:pathLst>
            </a:custGeom>
            <a:gradFill flip="none" rotWithShape="1">
              <a:gsLst>
                <a:gs pos="0">
                  <a:schemeClr val="accent6"/>
                </a:gs>
                <a:gs pos="100000">
                  <a:schemeClr val="accent6">
                    <a:lumMod val="60000"/>
                    <a:lumOff val="40000"/>
                  </a:schemeClr>
                </a:gs>
              </a:gsLst>
              <a:lin ang="0" scaled="1"/>
              <a:tileRect/>
            </a:gra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rPr>
                <a:t> </a:t>
              </a:r>
              <a:endParaRPr kumimoji="0" lang="ko-KR" altLang="en-US" sz="1800" b="0" i="0" u="none" strike="noStrike" kern="0" cap="none" spc="0" normalizeH="0" baseline="0" noProof="0" dirty="0">
                <a:ln>
                  <a:noFill/>
                </a:ln>
                <a:solidFill>
                  <a:sysClr val="windowText" lastClr="000000"/>
                </a:solidFill>
                <a:effectLst/>
                <a:uLnTx/>
                <a:uFillTx/>
                <a:latin typeface="等线" panose="020F0502020204030204"/>
                <a:ea typeface="맑은 고딕" panose="020B0503020000020004" pitchFamily="34" charset="-127"/>
                <a:cs typeface="+mn-cs"/>
              </a:endParaRPr>
            </a:p>
          </p:txBody>
        </p:sp>
      </p:grpSp>
      <p:sp>
        <p:nvSpPr>
          <p:cNvPr id="16" name="Rectangle 747">
            <a:extLst>
              <a:ext uri="{FF2B5EF4-FFF2-40B4-BE49-F238E27FC236}">
                <a16:creationId xmlns:a16="http://schemas.microsoft.com/office/drawing/2014/main" id="{7E744BDB-4C00-4CC7-A3CB-D39A7D79FB3C}"/>
              </a:ext>
            </a:extLst>
          </p:cNvPr>
          <p:cNvSpPr/>
          <p:nvPr/>
        </p:nvSpPr>
        <p:spPr>
          <a:xfrm>
            <a:off x="4758506" y="520977"/>
            <a:ext cx="2598788" cy="830997"/>
          </a:xfrm>
          <a:prstGeom prst="rect">
            <a:avLst/>
          </a:prstGeom>
        </p:spPr>
        <p:txBody>
          <a:bodyPr wrap="none">
            <a:spAutoFit/>
          </a:bodyPr>
          <a:lstStyle/>
          <a:p>
            <a:pPr marL="0" marR="0" lvl="0" indent="0" algn="l" defTabSz="914082" rtl="0" eaLnBrk="1" fontAlgn="auto" latinLnBrk="0" hangingPunct="1">
              <a:lnSpc>
                <a:spcPct val="100000"/>
              </a:lnSpc>
              <a:spcBef>
                <a:spcPct val="0"/>
              </a:spcBef>
              <a:spcAft>
                <a:spcPts val="0"/>
              </a:spcAft>
              <a:buClrTx/>
              <a:buSzTx/>
              <a:buFontTx/>
              <a:buNone/>
              <a:tabLst/>
              <a:defRPr/>
            </a:pPr>
            <a:r>
              <a:rPr kumimoji="0" lang="en-SG" altLang="zh-CN"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Nội dung</a:t>
            </a:r>
            <a:endParaRPr kumimoji="0" lang="en-US" sz="4800" b="1" i="0" u="none" strike="noStrike" kern="0" cap="none" spc="0" normalizeH="0" baseline="0" noProof="1">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20">
            <a:extLst>
              <a:ext uri="{FF2B5EF4-FFF2-40B4-BE49-F238E27FC236}">
                <a16:creationId xmlns:a16="http://schemas.microsoft.com/office/drawing/2014/main" id="{1A9804C8-898B-4AB4-9FCE-1C73D819500A}"/>
              </a:ext>
            </a:extLst>
          </p:cNvPr>
          <p:cNvSpPr txBox="1"/>
          <p:nvPr/>
        </p:nvSpPr>
        <p:spPr>
          <a:xfrm>
            <a:off x="673791" y="2186708"/>
            <a:ext cx="3814510" cy="2246769"/>
          </a:xfrm>
          <a:prstGeom prst="rect">
            <a:avLst/>
          </a:prstGeom>
          <a:noFill/>
        </p:spPr>
        <p:txBody>
          <a:bodyPr wrap="square">
            <a:spAutoFi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hiện</a:t>
            </a:r>
            <a:r>
              <a:rPr lang="en-US" sz="2800" dirty="0">
                <a:solidFill>
                  <a:srgbClr val="000000"/>
                </a:solidFill>
                <a:effectLst/>
                <a:latin typeface="Times New Roman" panose="02020603050405020304" pitchFamily="18" charset="0"/>
                <a:ea typeface="Times New Roman" panose="02020603050405020304" pitchFamily="18" charset="0"/>
              </a:rPr>
              <a:t> nay </a:t>
            </a:r>
            <a:r>
              <a:rPr lang="en-US" sz="2800" dirty="0" err="1">
                <a:solidFill>
                  <a:srgbClr val="000000"/>
                </a:solidFill>
                <a:effectLst/>
                <a:latin typeface="Times New Roman" panose="02020603050405020304" pitchFamily="18" charset="0"/>
                <a:ea typeface="Times New Roman" panose="02020603050405020304" pitchFamily="18" charset="0"/>
              </a:rPr>
              <a:t>tất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cụ</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Đây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vấn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đề</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đáng</a:t>
            </a:r>
            <a:r>
              <a:rPr lang="en-US" sz="2800" dirty="0">
                <a:solidFill>
                  <a:srgbClr val="000000"/>
                </a:solidFill>
                <a:effectLst/>
                <a:latin typeface="Times New Roman" panose="02020603050405020304" pitchFamily="18" charset="0"/>
                <a:ea typeface="Times New Roman" panose="02020603050405020304" pitchFamily="18" charset="0"/>
              </a:rPr>
              <a:t> lo </a:t>
            </a:r>
            <a:r>
              <a:rPr lang="en-US" sz="2800" dirty="0" err="1">
                <a:solidFill>
                  <a:srgbClr val="000000"/>
                </a:solidFill>
                <a:effectLst/>
                <a:latin typeface="Times New Roman" panose="02020603050405020304" pitchFamily="18" charset="0"/>
                <a:ea typeface="Times New Roman" panose="02020603050405020304" pitchFamily="18" charset="0"/>
              </a:rPr>
              <a:t>ngại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
        <p:nvSpPr>
          <p:cNvPr id="22" name="TextBox 21">
            <a:extLst>
              <a:ext uri="{FF2B5EF4-FFF2-40B4-BE49-F238E27FC236}">
                <a16:creationId xmlns:a16="http://schemas.microsoft.com/office/drawing/2014/main" id="{76137D94-763F-4F60-80C4-362DC801C8E2}"/>
              </a:ext>
            </a:extLst>
          </p:cNvPr>
          <p:cNvSpPr txBox="1"/>
          <p:nvPr/>
        </p:nvSpPr>
        <p:spPr>
          <a:xfrm>
            <a:off x="8149381" y="2160728"/>
            <a:ext cx="3356819" cy="3108543"/>
          </a:xfrm>
          <a:prstGeom prst="rect">
            <a:avLst/>
          </a:prstGeom>
          <a:noFill/>
        </p:spPr>
        <p:txBody>
          <a:bodyPr wrap="square">
            <a:spAutoFit/>
          </a:bodyPr>
          <a:lstStyle/>
          <a:p>
            <a:pPr algn="jus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mọi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nâng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3458544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righ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43000">
              <a:srgbClr val="FFFF00">
                <a:alpha val="40000"/>
              </a:srgbClr>
            </a:gs>
            <a:gs pos="100000">
              <a:srgbClr val="00FFFF">
                <a:alpha val="26000"/>
              </a:srgbClr>
            </a:gs>
          </a:gsLst>
          <a:lin ang="5400000" scaled="1"/>
        </a:gradFill>
        <a:effectLst/>
      </p:bgPr>
    </p:bg>
    <p:spTree>
      <p:nvGrpSpPr>
        <p:cNvPr id="1" name=""/>
        <p:cNvGrpSpPr/>
        <p:nvPr/>
      </p:nvGrpSpPr>
      <p:grpSpPr>
        <a:xfrm>
          <a:off x="0" y="0"/>
          <a:ext cx="0" cy="0"/>
          <a:chOff x="0" y="0"/>
          <a:chExt cx="0" cy="0"/>
        </a:xfrm>
      </p:grpSpPr>
      <p:grpSp>
        <p:nvGrpSpPr>
          <p:cNvPr id="33" name="Nhóm 32">
            <a:extLst>
              <a:ext uri="{FF2B5EF4-FFF2-40B4-BE49-F238E27FC236}">
                <a16:creationId xmlns:a16="http://schemas.microsoft.com/office/drawing/2014/main" id="{6FA2358A-4541-AFAE-4DF6-36723366BE59}"/>
              </a:ext>
            </a:extLst>
          </p:cNvPr>
          <p:cNvGrpSpPr/>
          <p:nvPr/>
        </p:nvGrpSpPr>
        <p:grpSpPr>
          <a:xfrm>
            <a:off x="374654" y="443354"/>
            <a:ext cx="7184386" cy="1202566"/>
            <a:chOff x="5550816" y="391243"/>
            <a:chExt cx="5410882" cy="1214867"/>
          </a:xfrm>
        </p:grpSpPr>
        <p:grpSp>
          <p:nvGrpSpPr>
            <p:cNvPr id="28" name="Nhóm 27">
              <a:extLst>
                <a:ext uri="{FF2B5EF4-FFF2-40B4-BE49-F238E27FC236}">
                  <a16:creationId xmlns:a16="http://schemas.microsoft.com/office/drawing/2014/main" id="{8AB0D40C-F0DB-3886-2D7C-C576F7C94546}"/>
                </a:ext>
              </a:extLst>
            </p:cNvPr>
            <p:cNvGrpSpPr/>
            <p:nvPr/>
          </p:nvGrpSpPr>
          <p:grpSpPr>
            <a:xfrm>
              <a:off x="6064972" y="391243"/>
              <a:ext cx="4511783" cy="1214867"/>
              <a:chOff x="6940419" y="1889019"/>
              <a:chExt cx="3607854" cy="1236409"/>
            </a:xfrm>
          </p:grpSpPr>
          <p:sp>
            <p:nvSpPr>
              <p:cNvPr id="24" name="Hình chữ nhật: Góc Trên Tròn 23">
                <a:extLst>
                  <a:ext uri="{FF2B5EF4-FFF2-40B4-BE49-F238E27FC236}">
                    <a16:creationId xmlns:a16="http://schemas.microsoft.com/office/drawing/2014/main" id="{09E66393-C57D-53F5-FF0D-4AE8703C7458}"/>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ình tự do: Hình 26">
                <a:extLst>
                  <a:ext uri="{FF2B5EF4-FFF2-40B4-BE49-F238E27FC236}">
                    <a16:creationId xmlns:a16="http://schemas.microsoft.com/office/drawing/2014/main" id="{53EFD6F1-630E-5249-FBB3-0470E4774635}"/>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0" name="Hộp Văn bản 29">
              <a:extLst>
                <a:ext uri="{FF2B5EF4-FFF2-40B4-BE49-F238E27FC236}">
                  <a16:creationId xmlns:a16="http://schemas.microsoft.com/office/drawing/2014/main" id="{BE13473B-C6EA-3497-D568-5233870FDAC4}"/>
                </a:ext>
              </a:extLst>
            </p:cNvPr>
            <p:cNvSpPr txBox="1"/>
            <p:nvPr/>
          </p:nvSpPr>
          <p:spPr>
            <a:xfrm>
              <a:off x="9818200" y="620659"/>
              <a:ext cx="1143498" cy="7560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01</a:t>
              </a:r>
            </a:p>
          </p:txBody>
        </p:sp>
        <p:sp>
          <p:nvSpPr>
            <p:cNvPr id="31" name="Hộp Văn bản 30">
              <a:extLst>
                <a:ext uri="{FF2B5EF4-FFF2-40B4-BE49-F238E27FC236}">
                  <a16:creationId xmlns:a16="http://schemas.microsoft.com/office/drawing/2014/main" id="{3E68417A-D44A-B574-CDB4-F4A168AEF320}"/>
                </a:ext>
              </a:extLst>
            </p:cNvPr>
            <p:cNvSpPr txBox="1"/>
            <p:nvPr/>
          </p:nvSpPr>
          <p:spPr>
            <a:xfrm>
              <a:off x="5550816" y="69565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99FF"/>
                  </a:solidFill>
                  <a:effectLst/>
                  <a:uLnTx/>
                  <a:uFillTx/>
                  <a:latin typeface="Matura MT Script Capitals" panose="03020802060602070202" pitchFamily="66" charset="0"/>
                  <a:ea typeface="+mn-ea"/>
                  <a:cs typeface="+mn-cs"/>
                </a:rPr>
                <a:t>MỞ ĐẦU</a:t>
              </a:r>
            </a:p>
          </p:txBody>
        </p:sp>
      </p:grpSp>
      <p:sp>
        <p:nvSpPr>
          <p:cNvPr id="22" name="Hình tự do: Hình 21">
            <a:extLst>
              <a:ext uri="{FF2B5EF4-FFF2-40B4-BE49-F238E27FC236}">
                <a16:creationId xmlns:a16="http://schemas.microsoft.com/office/drawing/2014/main" id="{DFF933AD-8476-1C1D-6F67-7387CDBE5138}"/>
              </a:ext>
            </a:extLst>
          </p:cNvPr>
          <p:cNvSpPr/>
          <p:nvPr/>
        </p:nvSpPr>
        <p:spPr>
          <a:xfrm rot="16200000">
            <a:off x="3012603" y="-1873222"/>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Hình tự do: Hình 22">
            <a:extLst>
              <a:ext uri="{FF2B5EF4-FFF2-40B4-BE49-F238E27FC236}">
                <a16:creationId xmlns:a16="http://schemas.microsoft.com/office/drawing/2014/main" id="{FED8E6DC-A508-3F09-361B-7A728899E1E3}"/>
              </a:ext>
            </a:extLst>
          </p:cNvPr>
          <p:cNvSpPr/>
          <p:nvPr/>
        </p:nvSpPr>
        <p:spPr>
          <a:xfrm rot="16200000">
            <a:off x="3327977" y="-171537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6" name="Nhóm 105">
            <a:extLst>
              <a:ext uri="{FF2B5EF4-FFF2-40B4-BE49-F238E27FC236}">
                <a16:creationId xmlns:a16="http://schemas.microsoft.com/office/drawing/2014/main" id="{2DEF0017-3B96-4CCD-9710-C8C403F8CD17}"/>
              </a:ext>
            </a:extLst>
          </p:cNvPr>
          <p:cNvGrpSpPr/>
          <p:nvPr/>
        </p:nvGrpSpPr>
        <p:grpSpPr>
          <a:xfrm>
            <a:off x="1057332" y="2091649"/>
            <a:ext cx="6501711" cy="1221752"/>
            <a:chOff x="6064969" y="390606"/>
            <a:chExt cx="4896729" cy="1234248"/>
          </a:xfrm>
        </p:grpSpPr>
        <p:grpSp>
          <p:nvGrpSpPr>
            <p:cNvPr id="107" name="Nhóm 106">
              <a:extLst>
                <a:ext uri="{FF2B5EF4-FFF2-40B4-BE49-F238E27FC236}">
                  <a16:creationId xmlns:a16="http://schemas.microsoft.com/office/drawing/2014/main" id="{85F157E7-0F27-42A8-6210-C86128BA4546}"/>
                </a:ext>
              </a:extLst>
            </p:cNvPr>
            <p:cNvGrpSpPr/>
            <p:nvPr/>
          </p:nvGrpSpPr>
          <p:grpSpPr>
            <a:xfrm>
              <a:off x="6064971" y="390606"/>
              <a:ext cx="4511783" cy="1215505"/>
              <a:chOff x="6940418" y="1888370"/>
              <a:chExt cx="3607854" cy="1237058"/>
            </a:xfrm>
          </p:grpSpPr>
          <p:sp>
            <p:nvSpPr>
              <p:cNvPr id="110" name="Hình chữ nhật: Góc Trên Tròn 109">
                <a:extLst>
                  <a:ext uri="{FF2B5EF4-FFF2-40B4-BE49-F238E27FC236}">
                    <a16:creationId xmlns:a16="http://schemas.microsoft.com/office/drawing/2014/main" id="{2B6F54E5-7A15-0A82-6EE1-779C59033E3D}"/>
                  </a:ext>
                </a:extLst>
              </p:cNvPr>
              <p:cNvSpPr/>
              <p:nvPr/>
            </p:nvSpPr>
            <p:spPr>
              <a:xfrm rot="5400000">
                <a:off x="8126140" y="702648"/>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Hình tự do: Hình 110">
                <a:extLst>
                  <a:ext uri="{FF2B5EF4-FFF2-40B4-BE49-F238E27FC236}">
                    <a16:creationId xmlns:a16="http://schemas.microsoft.com/office/drawing/2014/main" id="{A9EB7DE4-5111-A973-EB8D-EEA22D9B6711}"/>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008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8" name="Hộp Văn bản 107">
              <a:extLst>
                <a:ext uri="{FF2B5EF4-FFF2-40B4-BE49-F238E27FC236}">
                  <a16:creationId xmlns:a16="http://schemas.microsoft.com/office/drawing/2014/main" id="{E6EEC32D-FE55-D71E-0B43-E3B05BD20E1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02</a:t>
              </a:r>
            </a:p>
          </p:txBody>
        </p:sp>
        <p:sp>
          <p:nvSpPr>
            <p:cNvPr id="109" name="Hộp Văn bản 108">
              <a:extLst>
                <a:ext uri="{FF2B5EF4-FFF2-40B4-BE49-F238E27FC236}">
                  <a16:creationId xmlns:a16="http://schemas.microsoft.com/office/drawing/2014/main" id="{D540931F-677D-C177-784F-916A8F6709AC}"/>
                </a:ext>
              </a:extLst>
            </p:cNvPr>
            <p:cNvSpPr txBox="1"/>
            <p:nvPr/>
          </p:nvSpPr>
          <p:spPr>
            <a:xfrm>
              <a:off x="6064969" y="474434"/>
              <a:ext cx="4099361" cy="1150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33CC33"/>
                  </a:solidFill>
                  <a:effectLst/>
                  <a:uLnTx/>
                  <a:uFillTx/>
                  <a:latin typeface="Matura MT Script Capitals" panose="03020802060602070202" pitchFamily="66" charset="0"/>
                  <a:ea typeface="+mn-ea"/>
                  <a:cs typeface="+mn-cs"/>
                </a:rPr>
                <a:t>HÌNH THÀNH KIẾN THỨC</a:t>
              </a:r>
            </a:p>
          </p:txBody>
        </p:sp>
      </p:grpSp>
      <p:sp>
        <p:nvSpPr>
          <p:cNvPr id="112" name="Hình tự do: Hình 111">
            <a:extLst>
              <a:ext uri="{FF2B5EF4-FFF2-40B4-BE49-F238E27FC236}">
                <a16:creationId xmlns:a16="http://schemas.microsoft.com/office/drawing/2014/main" id="{86AE3DB1-1D8D-908B-B342-0E63F7DF6D32}"/>
              </a:ext>
            </a:extLst>
          </p:cNvPr>
          <p:cNvSpPr/>
          <p:nvPr/>
        </p:nvSpPr>
        <p:spPr>
          <a:xfrm rot="16200000">
            <a:off x="3012603" y="-247361"/>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Hình tự do: Hình 112">
            <a:extLst>
              <a:ext uri="{FF2B5EF4-FFF2-40B4-BE49-F238E27FC236}">
                <a16:creationId xmlns:a16="http://schemas.microsoft.com/office/drawing/2014/main" id="{0D861EAB-5D9B-98A3-CD05-BAC8FCB14DCD}"/>
              </a:ext>
            </a:extLst>
          </p:cNvPr>
          <p:cNvSpPr/>
          <p:nvPr/>
        </p:nvSpPr>
        <p:spPr>
          <a:xfrm rot="16200000">
            <a:off x="3327977" y="-89512"/>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0" name="Nhóm 129">
            <a:extLst>
              <a:ext uri="{FF2B5EF4-FFF2-40B4-BE49-F238E27FC236}">
                <a16:creationId xmlns:a16="http://schemas.microsoft.com/office/drawing/2014/main" id="{9EAED0C0-B3BF-DAEC-8D0F-68193B6BA146}"/>
              </a:ext>
            </a:extLst>
          </p:cNvPr>
          <p:cNvGrpSpPr/>
          <p:nvPr/>
        </p:nvGrpSpPr>
        <p:grpSpPr>
          <a:xfrm>
            <a:off x="328933" y="3709385"/>
            <a:ext cx="7230107" cy="1202567"/>
            <a:chOff x="5516382" y="391242"/>
            <a:chExt cx="5445316" cy="1214868"/>
          </a:xfrm>
        </p:grpSpPr>
        <p:grpSp>
          <p:nvGrpSpPr>
            <p:cNvPr id="131" name="Nhóm 130">
              <a:extLst>
                <a:ext uri="{FF2B5EF4-FFF2-40B4-BE49-F238E27FC236}">
                  <a16:creationId xmlns:a16="http://schemas.microsoft.com/office/drawing/2014/main" id="{DD095AED-7595-9B66-8302-C4E8C1213EF9}"/>
                </a:ext>
              </a:extLst>
            </p:cNvPr>
            <p:cNvGrpSpPr/>
            <p:nvPr/>
          </p:nvGrpSpPr>
          <p:grpSpPr>
            <a:xfrm>
              <a:off x="6064973" y="391242"/>
              <a:ext cx="4511783" cy="1214868"/>
              <a:chOff x="6940420" y="1889018"/>
              <a:chExt cx="3607854" cy="1236410"/>
            </a:xfrm>
          </p:grpSpPr>
          <p:sp>
            <p:nvSpPr>
              <p:cNvPr id="134" name="Hình chữ nhật: Góc Trên Tròn 133">
                <a:extLst>
                  <a:ext uri="{FF2B5EF4-FFF2-40B4-BE49-F238E27FC236}">
                    <a16:creationId xmlns:a16="http://schemas.microsoft.com/office/drawing/2014/main" id="{85091060-C393-396D-6B20-DC3E4CDF0DED}"/>
                  </a:ext>
                </a:extLst>
              </p:cNvPr>
              <p:cNvSpPr/>
              <p:nvPr/>
            </p:nvSpPr>
            <p:spPr>
              <a:xfrm rot="5400000">
                <a:off x="8126142" y="703296"/>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5" name="Hình tự do: Hình 134">
                <a:extLst>
                  <a:ext uri="{FF2B5EF4-FFF2-40B4-BE49-F238E27FC236}">
                    <a16:creationId xmlns:a16="http://schemas.microsoft.com/office/drawing/2014/main" id="{AC830CBD-8227-1056-2CA0-855D5ADE3240}"/>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2" name="Hộp Văn bản 131">
              <a:extLst>
                <a:ext uri="{FF2B5EF4-FFF2-40B4-BE49-F238E27FC236}">
                  <a16:creationId xmlns:a16="http://schemas.microsoft.com/office/drawing/2014/main" id="{E71B904B-AA7C-43B2-852F-CF4E07CB9955}"/>
                </a:ext>
              </a:extLst>
            </p:cNvPr>
            <p:cNvSpPr txBox="1"/>
            <p:nvPr/>
          </p:nvSpPr>
          <p:spPr>
            <a:xfrm>
              <a:off x="9818200" y="620659"/>
              <a:ext cx="1143498" cy="777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03</a:t>
              </a:r>
            </a:p>
          </p:txBody>
        </p:sp>
        <p:sp>
          <p:nvSpPr>
            <p:cNvPr id="133" name="Hộp Văn bản 132">
              <a:extLst>
                <a:ext uri="{FF2B5EF4-FFF2-40B4-BE49-F238E27FC236}">
                  <a16:creationId xmlns:a16="http://schemas.microsoft.com/office/drawing/2014/main" id="{A23ECC87-980B-0C13-EB8A-E614D6F3800C}"/>
                </a:ext>
              </a:extLst>
            </p:cNvPr>
            <p:cNvSpPr txBox="1"/>
            <p:nvPr/>
          </p:nvSpPr>
          <p:spPr>
            <a:xfrm>
              <a:off x="5516382" y="715077"/>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00"/>
                  </a:solidFill>
                  <a:effectLst/>
                  <a:uLnTx/>
                  <a:uFillTx/>
                  <a:latin typeface="Matura MT Script Capitals" panose="03020802060602070202" pitchFamily="66" charset="0"/>
                  <a:ea typeface="+mn-ea"/>
                  <a:cs typeface="+mn-cs"/>
                </a:rPr>
                <a:t>LUYỆN TẬP</a:t>
              </a:r>
            </a:p>
          </p:txBody>
        </p:sp>
      </p:grpSp>
      <p:sp>
        <p:nvSpPr>
          <p:cNvPr id="136" name="Hình tự do: Hình 135">
            <a:extLst>
              <a:ext uri="{FF2B5EF4-FFF2-40B4-BE49-F238E27FC236}">
                <a16:creationId xmlns:a16="http://schemas.microsoft.com/office/drawing/2014/main" id="{CBBD7423-06A5-79CD-80D3-45AAF6E94031}"/>
              </a:ext>
            </a:extLst>
          </p:cNvPr>
          <p:cNvSpPr/>
          <p:nvPr/>
        </p:nvSpPr>
        <p:spPr>
          <a:xfrm rot="16200000">
            <a:off x="3000543" y="1422134"/>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Hình tự do: Hình 136">
            <a:extLst>
              <a:ext uri="{FF2B5EF4-FFF2-40B4-BE49-F238E27FC236}">
                <a16:creationId xmlns:a16="http://schemas.microsoft.com/office/drawing/2014/main" id="{A58173F2-7B53-3098-E7B0-233603B987DF}"/>
              </a:ext>
            </a:extLst>
          </p:cNvPr>
          <p:cNvSpPr/>
          <p:nvPr/>
        </p:nvSpPr>
        <p:spPr>
          <a:xfrm rot="16200000">
            <a:off x="3315917" y="1579983"/>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8" name="Nhóm 137">
            <a:extLst>
              <a:ext uri="{FF2B5EF4-FFF2-40B4-BE49-F238E27FC236}">
                <a16:creationId xmlns:a16="http://schemas.microsoft.com/office/drawing/2014/main" id="{E4A379E7-1FEB-C6BE-68ED-6392F167FA79}"/>
              </a:ext>
            </a:extLst>
          </p:cNvPr>
          <p:cNvGrpSpPr/>
          <p:nvPr/>
        </p:nvGrpSpPr>
        <p:grpSpPr>
          <a:xfrm>
            <a:off x="433124" y="5378854"/>
            <a:ext cx="7125916" cy="1202566"/>
            <a:chOff x="5594852" y="391243"/>
            <a:chExt cx="5366846" cy="1214867"/>
          </a:xfrm>
        </p:grpSpPr>
        <p:grpSp>
          <p:nvGrpSpPr>
            <p:cNvPr id="139" name="Nhóm 138">
              <a:extLst>
                <a:ext uri="{FF2B5EF4-FFF2-40B4-BE49-F238E27FC236}">
                  <a16:creationId xmlns:a16="http://schemas.microsoft.com/office/drawing/2014/main" id="{933298A8-C55B-654F-8034-6AA08E54F36B}"/>
                </a:ext>
              </a:extLst>
            </p:cNvPr>
            <p:cNvGrpSpPr/>
            <p:nvPr/>
          </p:nvGrpSpPr>
          <p:grpSpPr>
            <a:xfrm>
              <a:off x="6064972" y="391243"/>
              <a:ext cx="4511783" cy="1214867"/>
              <a:chOff x="6940419" y="1889019"/>
              <a:chExt cx="3607854" cy="1236409"/>
            </a:xfrm>
          </p:grpSpPr>
          <p:sp>
            <p:nvSpPr>
              <p:cNvPr id="142" name="Hình chữ nhật: Góc Trên Tròn 141">
                <a:extLst>
                  <a:ext uri="{FF2B5EF4-FFF2-40B4-BE49-F238E27FC236}">
                    <a16:creationId xmlns:a16="http://schemas.microsoft.com/office/drawing/2014/main" id="{22BF84AA-2093-40E3-B94E-A187B5EB0BE3}"/>
                  </a:ext>
                </a:extLst>
              </p:cNvPr>
              <p:cNvSpPr/>
              <p:nvPr/>
            </p:nvSpPr>
            <p:spPr>
              <a:xfrm rot="5400000">
                <a:off x="8126141" y="703297"/>
                <a:ext cx="1236409" cy="3607854"/>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Hình tự do: Hình 142">
                <a:extLst>
                  <a:ext uri="{FF2B5EF4-FFF2-40B4-BE49-F238E27FC236}">
                    <a16:creationId xmlns:a16="http://schemas.microsoft.com/office/drawing/2014/main" id="{DD1A0EB6-6FFB-FACD-F321-01A2F054C9E3}"/>
                  </a:ext>
                </a:extLst>
              </p:cNvPr>
              <p:cNvSpPr/>
              <p:nvPr/>
            </p:nvSpPr>
            <p:spPr>
              <a:xfrm rot="5400000">
                <a:off x="9569618" y="2146775"/>
                <a:ext cx="1236409" cy="720898"/>
              </a:xfrm>
              <a:custGeom>
                <a:avLst/>
                <a:gdLst>
                  <a:gd name="connsiteX0" fmla="*/ 0 w 1236409"/>
                  <a:gd name="connsiteY0" fmla="*/ 727587 h 727587"/>
                  <a:gd name="connsiteX1" fmla="*/ 0 w 1236409"/>
                  <a:gd name="connsiteY1" fmla="*/ 206072 h 727587"/>
                  <a:gd name="connsiteX2" fmla="*/ 206072 w 1236409"/>
                  <a:gd name="connsiteY2" fmla="*/ 0 h 727587"/>
                  <a:gd name="connsiteX3" fmla="*/ 1030337 w 1236409"/>
                  <a:gd name="connsiteY3" fmla="*/ 0 h 727587"/>
                  <a:gd name="connsiteX4" fmla="*/ 1236409 w 1236409"/>
                  <a:gd name="connsiteY4" fmla="*/ 206072 h 727587"/>
                  <a:gd name="connsiteX5" fmla="*/ 1236409 w 1236409"/>
                  <a:gd name="connsiteY5" fmla="*/ 727587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6409" h="727587">
                    <a:moveTo>
                      <a:pt x="0" y="727587"/>
                    </a:moveTo>
                    <a:lnTo>
                      <a:pt x="0" y="206072"/>
                    </a:lnTo>
                    <a:cubicBezTo>
                      <a:pt x="0" y="92262"/>
                      <a:pt x="92262" y="0"/>
                      <a:pt x="206072" y="0"/>
                    </a:cubicBezTo>
                    <a:lnTo>
                      <a:pt x="1030337" y="0"/>
                    </a:lnTo>
                    <a:cubicBezTo>
                      <a:pt x="1144147" y="0"/>
                      <a:pt x="1236409" y="92262"/>
                      <a:pt x="1236409" y="206072"/>
                    </a:cubicBezTo>
                    <a:lnTo>
                      <a:pt x="1236409" y="727587"/>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0" name="Hộp Văn bản 139">
              <a:extLst>
                <a:ext uri="{FF2B5EF4-FFF2-40B4-BE49-F238E27FC236}">
                  <a16:creationId xmlns:a16="http://schemas.microsoft.com/office/drawing/2014/main" id="{16685C07-B8F0-23F8-EE7E-4129E6520234}"/>
                </a:ext>
              </a:extLst>
            </p:cNvPr>
            <p:cNvSpPr txBox="1"/>
            <p:nvPr/>
          </p:nvSpPr>
          <p:spPr>
            <a:xfrm>
              <a:off x="9818200" y="620659"/>
              <a:ext cx="1143498" cy="777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lgerian" panose="04020705040A02060702" pitchFamily="82" charset="0"/>
                  <a:ea typeface="+mn-ea"/>
                  <a:cs typeface="+mn-cs"/>
                </a:rPr>
                <a:t>04</a:t>
              </a:r>
            </a:p>
          </p:txBody>
        </p:sp>
        <p:sp>
          <p:nvSpPr>
            <p:cNvPr id="141" name="Hộp Văn bản 140">
              <a:extLst>
                <a:ext uri="{FF2B5EF4-FFF2-40B4-BE49-F238E27FC236}">
                  <a16:creationId xmlns:a16="http://schemas.microsoft.com/office/drawing/2014/main" id="{4832B0AC-911E-C6B9-ACB9-E79FE5ED47F4}"/>
                </a:ext>
              </a:extLst>
            </p:cNvPr>
            <p:cNvSpPr txBox="1"/>
            <p:nvPr/>
          </p:nvSpPr>
          <p:spPr>
            <a:xfrm>
              <a:off x="5594852" y="680892"/>
              <a:ext cx="5282567" cy="652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3399"/>
                  </a:solidFill>
                  <a:effectLst/>
                  <a:uLnTx/>
                  <a:uFillTx/>
                  <a:latin typeface="Matura MT Script Capitals" panose="03020802060602070202" pitchFamily="66" charset="0"/>
                  <a:ea typeface="+mn-ea"/>
                  <a:cs typeface="+mn-cs"/>
                </a:rPr>
                <a:t>VẬN DỤNG</a:t>
              </a:r>
            </a:p>
          </p:txBody>
        </p:sp>
      </p:grpSp>
      <p:sp>
        <p:nvSpPr>
          <p:cNvPr id="144" name="Hình tự do: Hình 143">
            <a:extLst>
              <a:ext uri="{FF2B5EF4-FFF2-40B4-BE49-F238E27FC236}">
                <a16:creationId xmlns:a16="http://schemas.microsoft.com/office/drawing/2014/main" id="{620CF7D6-C7BA-2ADF-6BB3-84FD7D56A0BE}"/>
              </a:ext>
            </a:extLst>
          </p:cNvPr>
          <p:cNvSpPr/>
          <p:nvPr/>
        </p:nvSpPr>
        <p:spPr>
          <a:xfrm rot="16200000">
            <a:off x="2988483" y="3091629"/>
            <a:ext cx="1568352" cy="5671443"/>
          </a:xfrm>
          <a:custGeom>
            <a:avLst/>
            <a:gdLst>
              <a:gd name="connsiteX0" fmla="*/ 1612491 w 1612491"/>
              <a:gd name="connsiteY0" fmla="*/ 268754 h 4050891"/>
              <a:gd name="connsiteX1" fmla="*/ 1612491 w 1612491"/>
              <a:gd name="connsiteY1" fmla="*/ 4050891 h 4050891"/>
              <a:gd name="connsiteX2" fmla="*/ 1307689 w 1612491"/>
              <a:gd name="connsiteY2" fmla="*/ 4050891 h 4050891"/>
              <a:gd name="connsiteX3" fmla="*/ 806244 w 1612491"/>
              <a:gd name="connsiteY3" fmla="*/ 3522407 h 4050891"/>
              <a:gd name="connsiteX4" fmla="*/ 304799 w 1612491"/>
              <a:gd name="connsiteY4" fmla="*/ 4050891 h 4050891"/>
              <a:gd name="connsiteX5" fmla="*/ 0 w 1612491"/>
              <a:gd name="connsiteY5" fmla="*/ 4050891 h 4050891"/>
              <a:gd name="connsiteX6" fmla="*/ 0 w 1612491"/>
              <a:gd name="connsiteY6" fmla="*/ 268754 h 4050891"/>
              <a:gd name="connsiteX7" fmla="*/ 268754 w 1612491"/>
              <a:gd name="connsiteY7" fmla="*/ 0 h 4050891"/>
              <a:gd name="connsiteX8" fmla="*/ 1343737 w 1612491"/>
              <a:gd name="connsiteY8" fmla="*/ 0 h 4050891"/>
              <a:gd name="connsiteX9" fmla="*/ 1612491 w 1612491"/>
              <a:gd name="connsiteY9" fmla="*/ 268754 h 405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2491" h="4050891">
                <a:moveTo>
                  <a:pt x="1612491" y="268754"/>
                </a:moveTo>
                <a:lnTo>
                  <a:pt x="1612491" y="4050891"/>
                </a:lnTo>
                <a:lnTo>
                  <a:pt x="1307689" y="4050891"/>
                </a:lnTo>
                <a:cubicBezTo>
                  <a:pt x="1307689" y="3759017"/>
                  <a:pt x="1083184" y="3522407"/>
                  <a:pt x="806244" y="3522407"/>
                </a:cubicBezTo>
                <a:cubicBezTo>
                  <a:pt x="529304" y="3522407"/>
                  <a:pt x="304799" y="3759017"/>
                  <a:pt x="304799" y="4050891"/>
                </a:cubicBezTo>
                <a:lnTo>
                  <a:pt x="0" y="4050891"/>
                </a:lnTo>
                <a:lnTo>
                  <a:pt x="0" y="268754"/>
                </a:lnTo>
                <a:cubicBezTo>
                  <a:pt x="0" y="120325"/>
                  <a:pt x="120325" y="0"/>
                  <a:pt x="268754" y="0"/>
                </a:cubicBezTo>
                <a:lnTo>
                  <a:pt x="1343737" y="0"/>
                </a:lnTo>
                <a:cubicBezTo>
                  <a:pt x="1492166" y="0"/>
                  <a:pt x="1612491" y="120325"/>
                  <a:pt x="1612491" y="268754"/>
                </a:cubicBezTo>
                <a:close/>
              </a:path>
            </a:pathLst>
          </a:cu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Hình tự do: Hình 144">
            <a:extLst>
              <a:ext uri="{FF2B5EF4-FFF2-40B4-BE49-F238E27FC236}">
                <a16:creationId xmlns:a16="http://schemas.microsoft.com/office/drawing/2014/main" id="{13BB1B78-F7C1-E5A4-E2BC-EFF30D3E2C49}"/>
              </a:ext>
            </a:extLst>
          </p:cNvPr>
          <p:cNvSpPr/>
          <p:nvPr/>
        </p:nvSpPr>
        <p:spPr>
          <a:xfrm rot="16200000">
            <a:off x="3315918" y="3201744"/>
            <a:ext cx="1202562" cy="5382365"/>
          </a:xfrm>
          <a:custGeom>
            <a:avLst/>
            <a:gdLst>
              <a:gd name="connsiteX0" fmla="*/ 1236406 w 1236406"/>
              <a:gd name="connsiteY0" fmla="*/ 206072 h 3844413"/>
              <a:gd name="connsiteX1" fmla="*/ 1236406 w 1236406"/>
              <a:gd name="connsiteY1" fmla="*/ 3844413 h 3844413"/>
              <a:gd name="connsiteX2" fmla="*/ 1119648 w 1236406"/>
              <a:gd name="connsiteY2" fmla="*/ 3844413 h 3844413"/>
              <a:gd name="connsiteX3" fmla="*/ 1119648 w 1236406"/>
              <a:gd name="connsiteY3" fmla="*/ 3844413 h 3844413"/>
              <a:gd name="connsiteX4" fmla="*/ 618204 w 1236406"/>
              <a:gd name="connsiteY4" fmla="*/ 3315929 h 3844413"/>
              <a:gd name="connsiteX5" fmla="*/ 116759 w 1236406"/>
              <a:gd name="connsiteY5" fmla="*/ 3844412 h 3844413"/>
              <a:gd name="connsiteX6" fmla="*/ 116759 w 1236406"/>
              <a:gd name="connsiteY6" fmla="*/ 3844413 h 3844413"/>
              <a:gd name="connsiteX7" fmla="*/ 0 w 1236406"/>
              <a:gd name="connsiteY7" fmla="*/ 3844413 h 3844413"/>
              <a:gd name="connsiteX8" fmla="*/ 0 w 1236406"/>
              <a:gd name="connsiteY8" fmla="*/ 206072 h 3844413"/>
              <a:gd name="connsiteX9" fmla="*/ 206072 w 1236406"/>
              <a:gd name="connsiteY9" fmla="*/ 0 h 3844413"/>
              <a:gd name="connsiteX10" fmla="*/ 1030334 w 1236406"/>
              <a:gd name="connsiteY10" fmla="*/ 0 h 3844413"/>
              <a:gd name="connsiteX11" fmla="*/ 1236406 w 1236406"/>
              <a:gd name="connsiteY11" fmla="*/ 206072 h 3844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36406" h="3844413">
                <a:moveTo>
                  <a:pt x="1236406" y="206072"/>
                </a:moveTo>
                <a:lnTo>
                  <a:pt x="1236406" y="3844413"/>
                </a:lnTo>
                <a:lnTo>
                  <a:pt x="1119648" y="3844413"/>
                </a:lnTo>
                <a:lnTo>
                  <a:pt x="1119648" y="3844413"/>
                </a:lnTo>
                <a:cubicBezTo>
                  <a:pt x="1119648" y="3552539"/>
                  <a:pt x="895144" y="3315929"/>
                  <a:pt x="618204" y="3315929"/>
                </a:cubicBezTo>
                <a:cubicBezTo>
                  <a:pt x="341264" y="3315928"/>
                  <a:pt x="116759" y="3552538"/>
                  <a:pt x="116759" y="3844412"/>
                </a:cubicBezTo>
                <a:lnTo>
                  <a:pt x="116759" y="3844413"/>
                </a:lnTo>
                <a:lnTo>
                  <a:pt x="0" y="3844413"/>
                </a:lnTo>
                <a:lnTo>
                  <a:pt x="0" y="206072"/>
                </a:lnTo>
                <a:cubicBezTo>
                  <a:pt x="0" y="92262"/>
                  <a:pt x="92262" y="0"/>
                  <a:pt x="206072" y="0"/>
                </a:cubicBezTo>
                <a:lnTo>
                  <a:pt x="1030334" y="0"/>
                </a:lnTo>
                <a:cubicBezTo>
                  <a:pt x="1144144" y="0"/>
                  <a:pt x="1236406" y="92262"/>
                  <a:pt x="1236406" y="206072"/>
                </a:cubicBezTo>
                <a:close/>
              </a:path>
            </a:pathLst>
          </a:custGeom>
          <a:solidFill>
            <a:schemeClr val="bg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7" name="Hình ảnh 146">
            <a:extLst>
              <a:ext uri="{FF2B5EF4-FFF2-40B4-BE49-F238E27FC236}">
                <a16:creationId xmlns:a16="http://schemas.microsoft.com/office/drawing/2014/main" id="{37965671-0FDB-A67A-B2CB-57D043383B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201012" y="461084"/>
            <a:ext cx="1197002" cy="977340"/>
          </a:xfrm>
          <a:prstGeom prst="rect">
            <a:avLst/>
          </a:prstGeom>
        </p:spPr>
      </p:pic>
      <p:pic>
        <p:nvPicPr>
          <p:cNvPr id="149" name="Hình ảnh 148">
            <a:extLst>
              <a:ext uri="{FF2B5EF4-FFF2-40B4-BE49-F238E27FC236}">
                <a16:creationId xmlns:a16="http://schemas.microsoft.com/office/drawing/2014/main" id="{CCABE262-4DEE-EC76-903E-EF462EC5FA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234658" y="1927435"/>
            <a:ext cx="1202563" cy="1202563"/>
          </a:xfrm>
          <a:prstGeom prst="rect">
            <a:avLst/>
          </a:prstGeom>
        </p:spPr>
      </p:pic>
      <p:pic>
        <p:nvPicPr>
          <p:cNvPr id="151" name="Hình ảnh 150">
            <a:extLst>
              <a:ext uri="{FF2B5EF4-FFF2-40B4-BE49-F238E27FC236}">
                <a16:creationId xmlns:a16="http://schemas.microsoft.com/office/drawing/2014/main" id="{7BC44919-6BDB-997A-20E5-6ED609EB17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5276" y="3644019"/>
            <a:ext cx="1461325" cy="1461325"/>
          </a:xfrm>
          <a:prstGeom prst="rect">
            <a:avLst/>
          </a:prstGeom>
        </p:spPr>
      </p:pic>
      <p:pic>
        <p:nvPicPr>
          <p:cNvPr id="153" name="Hình ảnh 152">
            <a:extLst>
              <a:ext uri="{FF2B5EF4-FFF2-40B4-BE49-F238E27FC236}">
                <a16:creationId xmlns:a16="http://schemas.microsoft.com/office/drawing/2014/main" id="{B46A284F-ACCB-C3A4-EB46-6F615B8FF6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4665" y="5294549"/>
            <a:ext cx="1232556" cy="1232556"/>
          </a:xfrm>
          <a:prstGeom prst="rect">
            <a:avLst/>
          </a:prstGeom>
        </p:spPr>
      </p:pic>
    </p:spTree>
    <p:extLst>
      <p:ext uri="{BB962C8B-B14F-4D97-AF65-F5344CB8AC3E}">
        <p14:creationId xmlns:p14="http://schemas.microsoft.com/office/powerpoint/2010/main" val="98558483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14:presetBounceEnd="10000">
                                      <p:stCondLst>
                                        <p:cond delay="0"/>
                                      </p:stCondLst>
                                      <p:childTnLst>
                                        <p:animMotion origin="layout" path="M -0.00274 0.00533 L 0.38385 0.00301 " pathEditMode="relative" rAng="0" ptsTypes="AA" p14:bounceEnd="10000">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2"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81481E-6 L 0.38659 -0.00231 " pathEditMode="relative" rAng="0" ptsTypes="AA">
                                          <p:cBhvr>
                                            <p:cTn id="6" dur="2000" fill="hold"/>
                                            <p:tgtEl>
                                              <p:spTgt spid="33"/>
                                            </p:tgtEl>
                                            <p:attrNameLst>
                                              <p:attrName>ppt_x</p:attrName>
                                              <p:attrName>ppt_y</p:attrName>
                                            </p:attrNameLst>
                                          </p:cBhvr>
                                          <p:rCtr x="19323" y="-116"/>
                                        </p:animMotion>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fill="hold" nodeType="clickEffect">
                                      <p:stCondLst>
                                        <p:cond delay="0"/>
                                      </p:stCondLst>
                                      <p:childTnLst>
                                        <p:animMotion origin="layout" path="M -0.00274 0.00533 L 0.38385 0.00301 " pathEditMode="relative" rAng="0" ptsTypes="AA">
                                          <p:cBhvr>
                                            <p:cTn id="10" dur="2000" fill="hold"/>
                                            <p:tgtEl>
                                              <p:spTgt spid="106"/>
                                            </p:tgtEl>
                                            <p:attrNameLst>
                                              <p:attrName>ppt_x</p:attrName>
                                              <p:attrName>ppt_y</p:attrName>
                                            </p:attrNameLst>
                                          </p:cBhvr>
                                          <p:rCtr x="19323" y="-116"/>
                                        </p:animMotion>
                                      </p:childTnLst>
                                      <p:subTnLst>
                                        <p:audio>
                                          <p:cMediaNode>
                                            <p:cTn display="0" masterRel="sameClick">
                                              <p:stCondLst>
                                                <p:cond evt="begin" delay="0">
                                                  <p:tn val="9"/>
                                                </p:cond>
                                              </p:stCondLst>
                                              <p:endCondLst>
                                                <p:cond evt="onStopAudio" delay="0">
                                                  <p:tgtEl>
                                                    <p:sldTgt/>
                                                  </p:tgtEl>
                                                </p:cond>
                                              </p:endCondLst>
                                            </p:cTn>
                                            <p:tgtEl>
                                              <p:sndTgt r:embed="rId7" name="arrow.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2.22222E-6 L 0.38659 -0.00231 " pathEditMode="relative" rAng="0" ptsTypes="AA">
                                          <p:cBhvr>
                                            <p:cTn id="14" dur="2000" fill="hold"/>
                                            <p:tgtEl>
                                              <p:spTgt spid="130"/>
                                            </p:tgtEl>
                                            <p:attrNameLst>
                                              <p:attrName>ppt_x</p:attrName>
                                              <p:attrName>ppt_y</p:attrName>
                                            </p:attrNameLst>
                                          </p:cBhvr>
                                          <p:rCtr x="19323" y="-116"/>
                                        </p:animMotion>
                                      </p:childTnLst>
                                      <p:subTnLst>
                                        <p:audio>
                                          <p:cMediaNode>
                                            <p:cTn display="0" masterRel="sameClick">
                                              <p:stCondLst>
                                                <p:cond evt="begin" delay="0">
                                                  <p:tn val="13"/>
                                                </p:cond>
                                              </p:stCondLst>
                                              <p:endCondLst>
                                                <p:cond evt="onStopAudio" delay="0">
                                                  <p:tgtEl>
                                                    <p:sldTgt/>
                                                  </p:tgtEl>
                                                </p:cond>
                                              </p:endCondLst>
                                            </p:cTn>
                                            <p:tgtEl>
                                              <p:sndTgt r:embed="rId7" name="arrow.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375E-6 -7.40741E-7 L 0.38659 -0.00231 " pathEditMode="relative" rAng="0" ptsTypes="AA">
                                          <p:cBhvr>
                                            <p:cTn id="18" dur="2000" fill="hold"/>
                                            <p:tgtEl>
                                              <p:spTgt spid="138"/>
                                            </p:tgtEl>
                                            <p:attrNameLst>
                                              <p:attrName>ppt_x</p:attrName>
                                              <p:attrName>ppt_y</p:attrName>
                                            </p:attrNameLst>
                                          </p:cBhvr>
                                          <p:rCtr x="19323" y="-116"/>
                                        </p:animMotion>
                                      </p:childTnLst>
                                      <p:subTnLst>
                                        <p:audio>
                                          <p:cMediaNode>
                                            <p:cTn display="0" masterRel="sameClick">
                                              <p:stCondLst>
                                                <p:cond evt="begin" delay="0">
                                                  <p:tn val="17"/>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áº¿t quáº£ hÃ¬nh áº£nh cho lÃ ng chÃ i">
            <a:extLst>
              <a:ext uri="{FF2B5EF4-FFF2-40B4-BE49-F238E27FC236}">
                <a16:creationId xmlns:a16="http://schemas.microsoft.com/office/drawing/2014/main" id="{C11E5841-306C-423F-9CCB-DAC3C5920D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626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0527EBB-8513-4190-A27A-2F68DE8BB3BA}"/>
              </a:ext>
            </a:extLst>
          </p:cNvPr>
          <p:cNvSpPr/>
          <p:nvPr/>
        </p:nvSpPr>
        <p:spPr>
          <a:xfrm>
            <a:off x="871381" y="1071418"/>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srgbClr val="000000"/>
              </a:solidFill>
              <a:effectLst/>
              <a:uLnTx/>
              <a:uFillTx/>
              <a:latin typeface="微软雅黑"/>
              <a:ea typeface="微软雅黑"/>
              <a:cs typeface="+mn-cs"/>
            </a:endParaRPr>
          </a:p>
        </p:txBody>
      </p:sp>
      <p:grpSp>
        <p:nvGrpSpPr>
          <p:cNvPr id="4" name="Group 6">
            <a:extLst>
              <a:ext uri="{FF2B5EF4-FFF2-40B4-BE49-F238E27FC236}">
                <a16:creationId xmlns:a16="http://schemas.microsoft.com/office/drawing/2014/main" id="{B5C8CED4-2661-48AF-980E-FCD7180A36BA}"/>
              </a:ext>
            </a:extLst>
          </p:cNvPr>
          <p:cNvGrpSpPr/>
          <p:nvPr/>
        </p:nvGrpSpPr>
        <p:grpSpPr>
          <a:xfrm rot="2881072">
            <a:off x="8905211" y="1000097"/>
            <a:ext cx="822482" cy="4037493"/>
            <a:chOff x="7267259" y="1044734"/>
            <a:chExt cx="822482" cy="4037493"/>
          </a:xfrm>
          <a:solidFill>
            <a:schemeClr val="bg1">
              <a:lumMod val="85000"/>
            </a:schemeClr>
          </a:solidFill>
        </p:grpSpPr>
        <p:sp>
          <p:nvSpPr>
            <p:cNvPr id="5" name="Isosceles Triangle 7">
              <a:extLst>
                <a:ext uri="{FF2B5EF4-FFF2-40B4-BE49-F238E27FC236}">
                  <a16:creationId xmlns:a16="http://schemas.microsoft.com/office/drawing/2014/main" id="{4AA1C609-B482-41C8-B6C2-4BD2A6E61781}"/>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6" name="Isosceles Triangle 8">
              <a:extLst>
                <a:ext uri="{FF2B5EF4-FFF2-40B4-BE49-F238E27FC236}">
                  <a16:creationId xmlns:a16="http://schemas.microsoft.com/office/drawing/2014/main" id="{4284D1E1-213B-4ED3-A1A3-FFE8570B6AA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 name="Oval 9">
              <a:extLst>
                <a:ext uri="{FF2B5EF4-FFF2-40B4-BE49-F238E27FC236}">
                  <a16:creationId xmlns:a16="http://schemas.microsoft.com/office/drawing/2014/main" id="{8E7BEA64-A4DB-4101-BB6D-391E95A01A09}"/>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8" name="Oval 10">
              <a:extLst>
                <a:ext uri="{FF2B5EF4-FFF2-40B4-BE49-F238E27FC236}">
                  <a16:creationId xmlns:a16="http://schemas.microsoft.com/office/drawing/2014/main" id="{06592BC0-DDFA-4F91-ADDE-9AEA2A99B365}"/>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9" name="Oval 11">
              <a:extLst>
                <a:ext uri="{FF2B5EF4-FFF2-40B4-BE49-F238E27FC236}">
                  <a16:creationId xmlns:a16="http://schemas.microsoft.com/office/drawing/2014/main" id="{812B738E-5CAB-49B7-964D-81A55AEA4BC0}"/>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0" name="Oval 12">
              <a:extLst>
                <a:ext uri="{FF2B5EF4-FFF2-40B4-BE49-F238E27FC236}">
                  <a16:creationId xmlns:a16="http://schemas.microsoft.com/office/drawing/2014/main" id="{A75A9828-CA0F-432A-BF99-E23442E620EE}"/>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1" name="Oval 13">
              <a:extLst>
                <a:ext uri="{FF2B5EF4-FFF2-40B4-BE49-F238E27FC236}">
                  <a16:creationId xmlns:a16="http://schemas.microsoft.com/office/drawing/2014/main" id="{B3E0541F-981C-45BE-B332-B1C607E3A20E}"/>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2" name="Oval 14">
              <a:extLst>
                <a:ext uri="{FF2B5EF4-FFF2-40B4-BE49-F238E27FC236}">
                  <a16:creationId xmlns:a16="http://schemas.microsoft.com/office/drawing/2014/main" id="{366A2535-65F2-4927-9460-F3967DF51795}"/>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3" name="Oval 15">
              <a:extLst>
                <a:ext uri="{FF2B5EF4-FFF2-40B4-BE49-F238E27FC236}">
                  <a16:creationId xmlns:a16="http://schemas.microsoft.com/office/drawing/2014/main" id="{9A4CA5A9-EED0-4CDA-A30C-3EA564664A0A}"/>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4" name="Oval 16">
              <a:extLst>
                <a:ext uri="{FF2B5EF4-FFF2-40B4-BE49-F238E27FC236}">
                  <a16:creationId xmlns:a16="http://schemas.microsoft.com/office/drawing/2014/main" id="{FB15138B-E3C9-4FCB-B11C-61C64D5CBD23}"/>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5" name="Oval 17">
              <a:extLst>
                <a:ext uri="{FF2B5EF4-FFF2-40B4-BE49-F238E27FC236}">
                  <a16:creationId xmlns:a16="http://schemas.microsoft.com/office/drawing/2014/main" id="{2DAF537D-3525-4013-A98D-0767E57B78D4}"/>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6" name="Oval 18">
              <a:extLst>
                <a:ext uri="{FF2B5EF4-FFF2-40B4-BE49-F238E27FC236}">
                  <a16:creationId xmlns:a16="http://schemas.microsoft.com/office/drawing/2014/main" id="{BD7246FF-0BB4-44B4-BFB2-1779454DC517}"/>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7" name="Oval 19">
              <a:extLst>
                <a:ext uri="{FF2B5EF4-FFF2-40B4-BE49-F238E27FC236}">
                  <a16:creationId xmlns:a16="http://schemas.microsoft.com/office/drawing/2014/main" id="{06674759-7408-465C-9737-3F5501B5DD83}"/>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8" name="Oval 20">
              <a:extLst>
                <a:ext uri="{FF2B5EF4-FFF2-40B4-BE49-F238E27FC236}">
                  <a16:creationId xmlns:a16="http://schemas.microsoft.com/office/drawing/2014/main" id="{6170EDAB-CB54-48DE-85A5-4043BCDCA398}"/>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19" name="Oval 21">
              <a:extLst>
                <a:ext uri="{FF2B5EF4-FFF2-40B4-BE49-F238E27FC236}">
                  <a16:creationId xmlns:a16="http://schemas.microsoft.com/office/drawing/2014/main" id="{C3BD1D4A-5DD9-4438-938A-4A62A4366086}"/>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0" name="Oval 22">
              <a:extLst>
                <a:ext uri="{FF2B5EF4-FFF2-40B4-BE49-F238E27FC236}">
                  <a16:creationId xmlns:a16="http://schemas.microsoft.com/office/drawing/2014/main" id="{6A2DDF45-837A-4614-BF80-8174543479C8}"/>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1" name="Oval 23">
              <a:extLst>
                <a:ext uri="{FF2B5EF4-FFF2-40B4-BE49-F238E27FC236}">
                  <a16:creationId xmlns:a16="http://schemas.microsoft.com/office/drawing/2014/main" id="{2DCB475F-E665-43FB-A76E-609DDE424D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2" name="Oval 24">
              <a:extLst>
                <a:ext uri="{FF2B5EF4-FFF2-40B4-BE49-F238E27FC236}">
                  <a16:creationId xmlns:a16="http://schemas.microsoft.com/office/drawing/2014/main" id="{956FA9AA-4C02-402C-B095-ABADF2E391F1}"/>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3" name="Oval 25">
              <a:extLst>
                <a:ext uri="{FF2B5EF4-FFF2-40B4-BE49-F238E27FC236}">
                  <a16:creationId xmlns:a16="http://schemas.microsoft.com/office/drawing/2014/main" id="{44CC4987-E37C-44B6-A34E-AB70C250DA20}"/>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4" name="Oval 26">
              <a:extLst>
                <a:ext uri="{FF2B5EF4-FFF2-40B4-BE49-F238E27FC236}">
                  <a16:creationId xmlns:a16="http://schemas.microsoft.com/office/drawing/2014/main" id="{BBF05918-1C3E-4D3C-9F1F-AF29D8D0A570}"/>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5" name="Oval 27">
              <a:extLst>
                <a:ext uri="{FF2B5EF4-FFF2-40B4-BE49-F238E27FC236}">
                  <a16:creationId xmlns:a16="http://schemas.microsoft.com/office/drawing/2014/main" id="{84A80E15-7721-40A2-923E-B715D807B1D8}"/>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6" name="Oval 28">
              <a:extLst>
                <a:ext uri="{FF2B5EF4-FFF2-40B4-BE49-F238E27FC236}">
                  <a16:creationId xmlns:a16="http://schemas.microsoft.com/office/drawing/2014/main" id="{715ECE39-B0B9-4458-897D-FA7E451E1490}"/>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7" name="Oval 29">
              <a:extLst>
                <a:ext uri="{FF2B5EF4-FFF2-40B4-BE49-F238E27FC236}">
                  <a16:creationId xmlns:a16="http://schemas.microsoft.com/office/drawing/2014/main" id="{A7D3FC56-0FFD-4306-A82D-C78592248335}"/>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8" name="Oval 30">
              <a:extLst>
                <a:ext uri="{FF2B5EF4-FFF2-40B4-BE49-F238E27FC236}">
                  <a16:creationId xmlns:a16="http://schemas.microsoft.com/office/drawing/2014/main" id="{D1F91B25-AF0A-4DC7-8815-A8F774134C3E}"/>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29" name="Oval 31">
              <a:extLst>
                <a:ext uri="{FF2B5EF4-FFF2-40B4-BE49-F238E27FC236}">
                  <a16:creationId xmlns:a16="http://schemas.microsoft.com/office/drawing/2014/main" id="{67F42B3E-5AB5-4F65-826B-E3AB583F8A37}"/>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30" name="Oval 32">
              <a:extLst>
                <a:ext uri="{FF2B5EF4-FFF2-40B4-BE49-F238E27FC236}">
                  <a16:creationId xmlns:a16="http://schemas.microsoft.com/office/drawing/2014/main" id="{F4AF8674-0CBE-445E-A4F6-7FC5AD8D4F20}"/>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cxnSp>
          <p:nvCxnSpPr>
            <p:cNvPr id="31" name="Straight Connector 33">
              <a:extLst>
                <a:ext uri="{FF2B5EF4-FFF2-40B4-BE49-F238E27FC236}">
                  <a16:creationId xmlns:a16="http://schemas.microsoft.com/office/drawing/2014/main" id="{1EA356E8-6CC3-4D8B-8946-1B88244D5CF4}"/>
                </a:ext>
              </a:extLst>
            </p:cNvPr>
            <p:cNvCxnSpPr>
              <a:stCxn id="7" idx="6"/>
              <a:endCxn id="8"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2" name="Straight Connector 34">
              <a:extLst>
                <a:ext uri="{FF2B5EF4-FFF2-40B4-BE49-F238E27FC236}">
                  <a16:creationId xmlns:a16="http://schemas.microsoft.com/office/drawing/2014/main" id="{E989D142-7DF8-4BA6-B939-3D629CE64471}"/>
                </a:ext>
              </a:extLst>
            </p:cNvPr>
            <p:cNvCxnSpPr>
              <a:stCxn id="8" idx="6"/>
              <a:endCxn id="9"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3" name="Straight Connector 35">
              <a:extLst>
                <a:ext uri="{FF2B5EF4-FFF2-40B4-BE49-F238E27FC236}">
                  <a16:creationId xmlns:a16="http://schemas.microsoft.com/office/drawing/2014/main" id="{E20A5B01-DFFA-4E0F-9572-4CF5B7E63FC4}"/>
                </a:ext>
              </a:extLst>
            </p:cNvPr>
            <p:cNvCxnSpPr>
              <a:stCxn id="9" idx="0"/>
              <a:endCxn id="23"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6">
              <a:extLst>
                <a:ext uri="{FF2B5EF4-FFF2-40B4-BE49-F238E27FC236}">
                  <a16:creationId xmlns:a16="http://schemas.microsoft.com/office/drawing/2014/main" id="{0FDEE74A-CF54-4A21-B790-78E4A9DC66A2}"/>
                </a:ext>
              </a:extLst>
            </p:cNvPr>
            <p:cNvCxnSpPr>
              <a:stCxn id="23" idx="0"/>
              <a:endCxn id="22"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7">
              <a:extLst>
                <a:ext uri="{FF2B5EF4-FFF2-40B4-BE49-F238E27FC236}">
                  <a16:creationId xmlns:a16="http://schemas.microsoft.com/office/drawing/2014/main" id="{391BE5B5-7DE0-4B22-8F8F-EDB9384648C9}"/>
                </a:ext>
              </a:extLst>
            </p:cNvPr>
            <p:cNvCxnSpPr>
              <a:stCxn id="22" idx="0"/>
              <a:endCxn id="21"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8">
              <a:extLst>
                <a:ext uri="{FF2B5EF4-FFF2-40B4-BE49-F238E27FC236}">
                  <a16:creationId xmlns:a16="http://schemas.microsoft.com/office/drawing/2014/main" id="{9D1B7321-82D6-4EB1-819A-18C6E0B027A3}"/>
                </a:ext>
              </a:extLst>
            </p:cNvPr>
            <p:cNvCxnSpPr>
              <a:stCxn id="21" idx="0"/>
              <a:endCxn id="20"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9">
              <a:extLst>
                <a:ext uri="{FF2B5EF4-FFF2-40B4-BE49-F238E27FC236}">
                  <a16:creationId xmlns:a16="http://schemas.microsoft.com/office/drawing/2014/main" id="{834408DE-8BF4-4DCB-BFA0-F4B3E61D1BDE}"/>
                </a:ext>
              </a:extLst>
            </p:cNvPr>
            <p:cNvCxnSpPr>
              <a:stCxn id="20" idx="0"/>
              <a:endCxn id="18"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40">
              <a:extLst>
                <a:ext uri="{FF2B5EF4-FFF2-40B4-BE49-F238E27FC236}">
                  <a16:creationId xmlns:a16="http://schemas.microsoft.com/office/drawing/2014/main" id="{A8ADDD8B-7AC9-4501-A6CA-1080189B235E}"/>
                </a:ext>
              </a:extLst>
            </p:cNvPr>
            <p:cNvCxnSpPr>
              <a:stCxn id="18" idx="0"/>
              <a:endCxn id="19"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41">
              <a:extLst>
                <a:ext uri="{FF2B5EF4-FFF2-40B4-BE49-F238E27FC236}">
                  <a16:creationId xmlns:a16="http://schemas.microsoft.com/office/drawing/2014/main" id="{886707BD-7514-470C-8287-07BBC9D7792B}"/>
                </a:ext>
              </a:extLst>
            </p:cNvPr>
            <p:cNvCxnSpPr>
              <a:stCxn id="19" idx="0"/>
              <a:endCxn id="16"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2">
              <a:extLst>
                <a:ext uri="{FF2B5EF4-FFF2-40B4-BE49-F238E27FC236}">
                  <a16:creationId xmlns:a16="http://schemas.microsoft.com/office/drawing/2014/main" id="{052EB5A4-80EB-4844-99FD-E41D96879DB3}"/>
                </a:ext>
              </a:extLst>
            </p:cNvPr>
            <p:cNvCxnSpPr>
              <a:stCxn id="16" idx="2"/>
              <a:endCxn id="17"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3">
              <a:extLst>
                <a:ext uri="{FF2B5EF4-FFF2-40B4-BE49-F238E27FC236}">
                  <a16:creationId xmlns:a16="http://schemas.microsoft.com/office/drawing/2014/main" id="{5AE3530E-504A-44FF-A00B-8AAEB8BCE347}"/>
                </a:ext>
              </a:extLst>
            </p:cNvPr>
            <p:cNvCxnSpPr>
              <a:stCxn id="17" idx="2"/>
              <a:endCxn id="13"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4">
              <a:extLst>
                <a:ext uri="{FF2B5EF4-FFF2-40B4-BE49-F238E27FC236}">
                  <a16:creationId xmlns:a16="http://schemas.microsoft.com/office/drawing/2014/main" id="{B7D33D29-191F-48CF-9BDB-6A3550F28C6A}"/>
                </a:ext>
              </a:extLst>
            </p:cNvPr>
            <p:cNvCxnSpPr>
              <a:stCxn id="13" idx="4"/>
              <a:endCxn id="14"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5">
              <a:extLst>
                <a:ext uri="{FF2B5EF4-FFF2-40B4-BE49-F238E27FC236}">
                  <a16:creationId xmlns:a16="http://schemas.microsoft.com/office/drawing/2014/main" id="{6D09D66A-6A24-461E-AF41-694383E56AB5}"/>
                </a:ext>
              </a:extLst>
            </p:cNvPr>
            <p:cNvCxnSpPr>
              <a:stCxn id="14" idx="4"/>
              <a:endCxn id="15"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6">
              <a:extLst>
                <a:ext uri="{FF2B5EF4-FFF2-40B4-BE49-F238E27FC236}">
                  <a16:creationId xmlns:a16="http://schemas.microsoft.com/office/drawing/2014/main" id="{53217C04-1397-4505-A60D-175CC452E26C}"/>
                </a:ext>
              </a:extLst>
            </p:cNvPr>
            <p:cNvCxnSpPr>
              <a:stCxn id="15" idx="4"/>
              <a:endCxn id="12"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7">
              <a:extLst>
                <a:ext uri="{FF2B5EF4-FFF2-40B4-BE49-F238E27FC236}">
                  <a16:creationId xmlns:a16="http://schemas.microsoft.com/office/drawing/2014/main" id="{5E6ACE69-6C46-42DB-8C2C-057F37DF3949}"/>
                </a:ext>
              </a:extLst>
            </p:cNvPr>
            <p:cNvCxnSpPr>
              <a:stCxn id="12" idx="4"/>
              <a:endCxn id="11"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8">
              <a:extLst>
                <a:ext uri="{FF2B5EF4-FFF2-40B4-BE49-F238E27FC236}">
                  <a16:creationId xmlns:a16="http://schemas.microsoft.com/office/drawing/2014/main" id="{556A491A-BC40-45CF-9B24-3EC9FE0AD6AC}"/>
                </a:ext>
              </a:extLst>
            </p:cNvPr>
            <p:cNvCxnSpPr>
              <a:stCxn id="11" idx="4"/>
              <a:endCxn id="10"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9">
              <a:extLst>
                <a:ext uri="{FF2B5EF4-FFF2-40B4-BE49-F238E27FC236}">
                  <a16:creationId xmlns:a16="http://schemas.microsoft.com/office/drawing/2014/main" id="{C209C689-7036-43AB-BE1A-F40E01E8DACE}"/>
                </a:ext>
              </a:extLst>
            </p:cNvPr>
            <p:cNvCxnSpPr>
              <a:stCxn id="10" idx="4"/>
              <a:endCxn id="7"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50">
              <a:extLst>
                <a:ext uri="{FF2B5EF4-FFF2-40B4-BE49-F238E27FC236}">
                  <a16:creationId xmlns:a16="http://schemas.microsoft.com/office/drawing/2014/main" id="{9BF504AA-EFF8-49A7-B644-1877D09404F5}"/>
                </a:ext>
              </a:extLst>
            </p:cNvPr>
            <p:cNvCxnSpPr>
              <a:stCxn id="7" idx="7"/>
              <a:endCxn id="29"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51">
              <a:extLst>
                <a:ext uri="{FF2B5EF4-FFF2-40B4-BE49-F238E27FC236}">
                  <a16:creationId xmlns:a16="http://schemas.microsoft.com/office/drawing/2014/main" id="{38683526-A520-4001-9A91-855BAB0C04EE}"/>
                </a:ext>
              </a:extLst>
            </p:cNvPr>
            <p:cNvCxnSpPr>
              <a:stCxn id="29" idx="6"/>
              <a:endCxn id="9"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2">
              <a:extLst>
                <a:ext uri="{FF2B5EF4-FFF2-40B4-BE49-F238E27FC236}">
                  <a16:creationId xmlns:a16="http://schemas.microsoft.com/office/drawing/2014/main" id="{A361F43C-5A3E-4E9F-80F4-C33026FCEFF4}"/>
                </a:ext>
              </a:extLst>
            </p:cNvPr>
            <p:cNvCxnSpPr>
              <a:stCxn id="29" idx="4"/>
              <a:endCxn id="8"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3">
              <a:extLst>
                <a:ext uri="{FF2B5EF4-FFF2-40B4-BE49-F238E27FC236}">
                  <a16:creationId xmlns:a16="http://schemas.microsoft.com/office/drawing/2014/main" id="{AB990E06-9B03-46DC-A498-98C53D0F0233}"/>
                </a:ext>
              </a:extLst>
            </p:cNvPr>
            <p:cNvCxnSpPr>
              <a:stCxn id="29" idx="1"/>
              <a:endCxn id="10"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4">
              <a:extLst>
                <a:ext uri="{FF2B5EF4-FFF2-40B4-BE49-F238E27FC236}">
                  <a16:creationId xmlns:a16="http://schemas.microsoft.com/office/drawing/2014/main" id="{03804FCE-AE75-402C-908B-14138CA09809}"/>
                </a:ext>
              </a:extLst>
            </p:cNvPr>
            <p:cNvCxnSpPr>
              <a:stCxn id="10" idx="7"/>
              <a:endCxn id="26"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5">
              <a:extLst>
                <a:ext uri="{FF2B5EF4-FFF2-40B4-BE49-F238E27FC236}">
                  <a16:creationId xmlns:a16="http://schemas.microsoft.com/office/drawing/2014/main" id="{C5D5BE9A-6B87-449D-9D2D-F5A0168604CE}"/>
                </a:ext>
              </a:extLst>
            </p:cNvPr>
            <p:cNvCxnSpPr>
              <a:stCxn id="26" idx="6"/>
              <a:endCxn id="22"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6">
              <a:extLst>
                <a:ext uri="{FF2B5EF4-FFF2-40B4-BE49-F238E27FC236}">
                  <a16:creationId xmlns:a16="http://schemas.microsoft.com/office/drawing/2014/main" id="{FEBAB612-3AE9-4567-A4BA-B6A35A2F261A}"/>
                </a:ext>
              </a:extLst>
            </p:cNvPr>
            <p:cNvCxnSpPr>
              <a:stCxn id="23" idx="1"/>
              <a:endCxn id="26"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7">
              <a:extLst>
                <a:ext uri="{FF2B5EF4-FFF2-40B4-BE49-F238E27FC236}">
                  <a16:creationId xmlns:a16="http://schemas.microsoft.com/office/drawing/2014/main" id="{50F34E75-72AD-4941-979B-C07A863FA76E}"/>
                </a:ext>
              </a:extLst>
            </p:cNvPr>
            <p:cNvCxnSpPr>
              <a:stCxn id="29" idx="0"/>
              <a:endCxn id="22"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8">
              <a:extLst>
                <a:ext uri="{FF2B5EF4-FFF2-40B4-BE49-F238E27FC236}">
                  <a16:creationId xmlns:a16="http://schemas.microsoft.com/office/drawing/2014/main" id="{EE9AE68D-78BB-41C0-A562-85AD6FDE07D2}"/>
                </a:ext>
              </a:extLst>
            </p:cNvPr>
            <p:cNvCxnSpPr>
              <a:stCxn id="22" idx="1"/>
              <a:endCxn id="30"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9">
              <a:extLst>
                <a:ext uri="{FF2B5EF4-FFF2-40B4-BE49-F238E27FC236}">
                  <a16:creationId xmlns:a16="http://schemas.microsoft.com/office/drawing/2014/main" id="{B8D6D9A2-E380-4359-A508-C13AE26D48B5}"/>
                </a:ext>
              </a:extLst>
            </p:cNvPr>
            <p:cNvCxnSpPr>
              <a:stCxn id="11" idx="7"/>
              <a:endCxn id="30"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60">
              <a:extLst>
                <a:ext uri="{FF2B5EF4-FFF2-40B4-BE49-F238E27FC236}">
                  <a16:creationId xmlns:a16="http://schemas.microsoft.com/office/drawing/2014/main" id="{90F9C805-4357-44FB-8127-75458F8EA7EF}"/>
                </a:ext>
              </a:extLst>
            </p:cNvPr>
            <p:cNvCxnSpPr>
              <a:stCxn id="30" idx="7"/>
              <a:endCxn id="25"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61">
              <a:extLst>
                <a:ext uri="{FF2B5EF4-FFF2-40B4-BE49-F238E27FC236}">
                  <a16:creationId xmlns:a16="http://schemas.microsoft.com/office/drawing/2014/main" id="{F6482159-E230-4EA1-AFBA-32DAD68A940B}"/>
                </a:ext>
              </a:extLst>
            </p:cNvPr>
            <p:cNvCxnSpPr>
              <a:stCxn id="21" idx="1"/>
              <a:endCxn id="25"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2">
              <a:extLst>
                <a:ext uri="{FF2B5EF4-FFF2-40B4-BE49-F238E27FC236}">
                  <a16:creationId xmlns:a16="http://schemas.microsoft.com/office/drawing/2014/main" id="{949F8F77-F141-4789-A602-E9D600CFF015}"/>
                </a:ext>
              </a:extLst>
            </p:cNvPr>
            <p:cNvCxnSpPr>
              <a:stCxn id="26" idx="0"/>
              <a:endCxn id="30"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3">
              <a:extLst>
                <a:ext uri="{FF2B5EF4-FFF2-40B4-BE49-F238E27FC236}">
                  <a16:creationId xmlns:a16="http://schemas.microsoft.com/office/drawing/2014/main" id="{434D8EC1-2B21-4C41-BCCF-F36A76EBFFB7}"/>
                </a:ext>
              </a:extLst>
            </p:cNvPr>
            <p:cNvCxnSpPr>
              <a:stCxn id="30" idx="0"/>
              <a:endCxn id="12"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4">
              <a:extLst>
                <a:ext uri="{FF2B5EF4-FFF2-40B4-BE49-F238E27FC236}">
                  <a16:creationId xmlns:a16="http://schemas.microsoft.com/office/drawing/2014/main" id="{DB9CE27E-B370-4AE6-AF12-E97A6AC5BED1}"/>
                </a:ext>
              </a:extLst>
            </p:cNvPr>
            <p:cNvCxnSpPr>
              <a:stCxn id="12" idx="7"/>
              <a:endCxn id="24"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5">
              <a:extLst>
                <a:ext uri="{FF2B5EF4-FFF2-40B4-BE49-F238E27FC236}">
                  <a16:creationId xmlns:a16="http://schemas.microsoft.com/office/drawing/2014/main" id="{DCC8950B-D54F-4335-8FF2-CC655397BAC7}"/>
                </a:ext>
              </a:extLst>
            </p:cNvPr>
            <p:cNvCxnSpPr>
              <a:stCxn id="24" idx="1"/>
              <a:endCxn id="15"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6">
              <a:extLst>
                <a:ext uri="{FF2B5EF4-FFF2-40B4-BE49-F238E27FC236}">
                  <a16:creationId xmlns:a16="http://schemas.microsoft.com/office/drawing/2014/main" id="{45788511-773D-4366-BAC5-576697C8C5D6}"/>
                </a:ext>
              </a:extLst>
            </p:cNvPr>
            <p:cNvCxnSpPr>
              <a:stCxn id="15" idx="7"/>
              <a:endCxn id="28"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7">
              <a:extLst>
                <a:ext uri="{FF2B5EF4-FFF2-40B4-BE49-F238E27FC236}">
                  <a16:creationId xmlns:a16="http://schemas.microsoft.com/office/drawing/2014/main" id="{C638F8A9-E255-457B-A999-D59895C59CAA}"/>
                </a:ext>
              </a:extLst>
            </p:cNvPr>
            <p:cNvCxnSpPr>
              <a:stCxn id="24" idx="0"/>
              <a:endCxn id="28"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8">
              <a:extLst>
                <a:ext uri="{FF2B5EF4-FFF2-40B4-BE49-F238E27FC236}">
                  <a16:creationId xmlns:a16="http://schemas.microsoft.com/office/drawing/2014/main" id="{93A73010-E074-4AF1-8CAC-0CAE19F99F7F}"/>
                </a:ext>
              </a:extLst>
            </p:cNvPr>
            <p:cNvCxnSpPr>
              <a:stCxn id="25" idx="0"/>
              <a:endCxn id="24"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9">
              <a:extLst>
                <a:ext uri="{FF2B5EF4-FFF2-40B4-BE49-F238E27FC236}">
                  <a16:creationId xmlns:a16="http://schemas.microsoft.com/office/drawing/2014/main" id="{5100BDCF-4E15-47F0-BF95-FF944B98D580}"/>
                </a:ext>
              </a:extLst>
            </p:cNvPr>
            <p:cNvCxnSpPr>
              <a:stCxn id="24" idx="7"/>
              <a:endCxn id="18"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70">
              <a:extLst>
                <a:ext uri="{FF2B5EF4-FFF2-40B4-BE49-F238E27FC236}">
                  <a16:creationId xmlns:a16="http://schemas.microsoft.com/office/drawing/2014/main" id="{C3D4AFE8-D6BE-4C5C-870A-7AEEB0251B14}"/>
                </a:ext>
              </a:extLst>
            </p:cNvPr>
            <p:cNvCxnSpPr>
              <a:stCxn id="18" idx="1"/>
              <a:endCxn id="28"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71">
              <a:extLst>
                <a:ext uri="{FF2B5EF4-FFF2-40B4-BE49-F238E27FC236}">
                  <a16:creationId xmlns:a16="http://schemas.microsoft.com/office/drawing/2014/main" id="{7AA7B5A6-2048-4E93-8D5A-D9DA2A2F039B}"/>
                </a:ext>
              </a:extLst>
            </p:cNvPr>
            <p:cNvCxnSpPr>
              <a:stCxn id="28" idx="7"/>
              <a:endCxn id="19"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2">
              <a:extLst>
                <a:ext uri="{FF2B5EF4-FFF2-40B4-BE49-F238E27FC236}">
                  <a16:creationId xmlns:a16="http://schemas.microsoft.com/office/drawing/2014/main" id="{38961598-4C35-45C6-B25C-70C7404AF01A}"/>
                </a:ext>
              </a:extLst>
            </p:cNvPr>
            <p:cNvCxnSpPr>
              <a:stCxn id="28" idx="1"/>
              <a:endCxn id="27"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3">
              <a:extLst>
                <a:ext uri="{FF2B5EF4-FFF2-40B4-BE49-F238E27FC236}">
                  <a16:creationId xmlns:a16="http://schemas.microsoft.com/office/drawing/2014/main" id="{DD5CDADE-CFD6-49A6-B5F0-D573F1D9BD44}"/>
                </a:ext>
              </a:extLst>
            </p:cNvPr>
            <p:cNvCxnSpPr>
              <a:stCxn id="14" idx="7"/>
              <a:endCxn id="27"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4">
              <a:extLst>
                <a:ext uri="{FF2B5EF4-FFF2-40B4-BE49-F238E27FC236}">
                  <a16:creationId xmlns:a16="http://schemas.microsoft.com/office/drawing/2014/main" id="{88FA8C1A-7F0F-4A2E-896E-D83F52E9F58E}"/>
                </a:ext>
              </a:extLst>
            </p:cNvPr>
            <p:cNvCxnSpPr>
              <a:stCxn id="27" idx="1"/>
              <a:endCxn id="13"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5">
              <a:extLst>
                <a:ext uri="{FF2B5EF4-FFF2-40B4-BE49-F238E27FC236}">
                  <a16:creationId xmlns:a16="http://schemas.microsoft.com/office/drawing/2014/main" id="{6A2FA935-44D6-479E-A24B-A7EE67EB6B86}"/>
                </a:ext>
              </a:extLst>
            </p:cNvPr>
            <p:cNvCxnSpPr>
              <a:stCxn id="27" idx="0"/>
              <a:endCxn id="17"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6">
              <a:extLst>
                <a:ext uri="{FF2B5EF4-FFF2-40B4-BE49-F238E27FC236}">
                  <a16:creationId xmlns:a16="http://schemas.microsoft.com/office/drawing/2014/main" id="{B11B2E85-6483-4C82-AB71-72E92EBC5655}"/>
                </a:ext>
              </a:extLst>
            </p:cNvPr>
            <p:cNvCxnSpPr>
              <a:stCxn id="27" idx="7"/>
              <a:endCxn id="16"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7">
              <a:extLst>
                <a:ext uri="{FF2B5EF4-FFF2-40B4-BE49-F238E27FC236}">
                  <a16:creationId xmlns:a16="http://schemas.microsoft.com/office/drawing/2014/main" id="{F7283908-F79E-4589-9A30-768C2C67E26B}"/>
                </a:ext>
              </a:extLst>
            </p:cNvPr>
            <p:cNvCxnSpPr>
              <a:stCxn id="27" idx="6"/>
              <a:endCxn id="19"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6" name="Oval 78">
              <a:extLst>
                <a:ext uri="{FF2B5EF4-FFF2-40B4-BE49-F238E27FC236}">
                  <a16:creationId xmlns:a16="http://schemas.microsoft.com/office/drawing/2014/main" id="{D8928F64-CDBE-452C-B5A9-F1A8BB33E26D}"/>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grpSp>
      <p:sp>
        <p:nvSpPr>
          <p:cNvPr id="77" name="Freeform 13">
            <a:extLst>
              <a:ext uri="{FF2B5EF4-FFF2-40B4-BE49-F238E27FC236}">
                <a16:creationId xmlns:a16="http://schemas.microsoft.com/office/drawing/2014/main" id="{F6C713FD-37F7-4300-B132-79CC301DCD2A}"/>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微软雅黑"/>
              <a:cs typeface="+mn-cs"/>
            </a:endParaRPr>
          </a:p>
        </p:txBody>
      </p:sp>
      <p:sp>
        <p:nvSpPr>
          <p:cNvPr id="79" name="TextBox 78">
            <a:extLst>
              <a:ext uri="{FF2B5EF4-FFF2-40B4-BE49-F238E27FC236}">
                <a16:creationId xmlns:a16="http://schemas.microsoft.com/office/drawing/2014/main" id="{8F689461-8E6E-46A4-9DBD-36321F3276B1}"/>
              </a:ext>
            </a:extLst>
          </p:cNvPr>
          <p:cNvSpPr txBox="1"/>
          <p:nvPr/>
        </p:nvSpPr>
        <p:spPr>
          <a:xfrm rot="20777740">
            <a:off x="1661931" y="2389571"/>
            <a:ext cx="666260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Luyện</a:t>
            </a:r>
            <a:r>
              <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 </a:t>
            </a:r>
            <a:r>
              <a:rPr kumimoji="0" lang="en-SG" sz="9600" b="0" i="0" u="none" strike="noStrike" kern="1200" cap="none" spc="0" normalizeH="0" baseline="0" noProof="0" dirty="0" err="1">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rPr>
              <a:t>tập</a:t>
            </a:r>
            <a:endParaRPr kumimoji="0" lang="en-SG" sz="9600" b="0" i="0" u="none" strike="noStrike" kern="1200" cap="none" spc="0" normalizeH="0" baseline="0" noProof="0" dirty="0">
              <a:ln>
                <a:noFill/>
              </a:ln>
              <a:solidFill>
                <a:srgbClr val="000000"/>
              </a:solidFill>
              <a:effectLst>
                <a:glow rad="63500">
                  <a:srgbClr val="0867CB">
                    <a:satMod val="175000"/>
                    <a:alpha val="40000"/>
                  </a:srgbClr>
                </a:glow>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53938132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wipe(left)">
                                      <p:cBhvr>
                                        <p:cTn id="16" dur="1250"/>
                                        <p:tgtEl>
                                          <p:spTgt spid="7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50"/>
                                        <p:tgtEl>
                                          <p:spTgt spid="4"/>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4"/>
                                        </p:tgtEl>
                                        <p:attrNameLst>
                                          <p:attrName>ppt_x</p:attrName>
                                          <p:attrName>ppt_y</p:attrName>
                                        </p:attrNameLst>
                                      </p:cBhvr>
                                      <p:rCtr x="17826" y="-1528"/>
                                    </p:animMotion>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9"/>
                                        </p:tgtEl>
                                        <p:attrNameLst>
                                          <p:attrName>style.visibility</p:attrName>
                                        </p:attrNameLst>
                                      </p:cBhvr>
                                      <p:to>
                                        <p:strVal val="visible"/>
                                      </p:to>
                                    </p:set>
                                    <p:animEffect transition="in" filter="barn(inVertical)">
                                      <p:cBhvr>
                                        <p:cTn id="2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7" grpId="0" animBg="1"/>
      <p:bldP spid="77" grpId="1" animBg="1"/>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58" y="4992693"/>
            <a:ext cx="3900652" cy="1850431"/>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1820475" y="52715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1</a:t>
            </a:r>
          </a:p>
        </p:txBody>
      </p:sp>
      <p:sp>
        <p:nvSpPr>
          <p:cNvPr id="48" name="Isosceles Triangle 47"/>
          <p:cNvSpPr/>
          <p:nvPr/>
        </p:nvSpPr>
        <p:spPr>
          <a:xfrm>
            <a:off x="2701" y="4319752"/>
            <a:ext cx="5350548" cy="2538248"/>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5-Point Star 50">
            <a:hlinkClick r:id="rId2" action="ppaction://hlinksldjump"/>
          </p:cNvPr>
          <p:cNvSpPr/>
          <p:nvPr/>
        </p:nvSpPr>
        <p:spPr>
          <a:xfrm>
            <a:off x="1710558" y="961436"/>
            <a:ext cx="612890" cy="612890"/>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3533330" y="138629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2</a:t>
            </a:r>
          </a:p>
        </p:txBody>
      </p:sp>
      <p:sp>
        <p:nvSpPr>
          <p:cNvPr id="53" name="5-Point Star 52">
            <a:hlinkClick r:id="rId3" action="ppaction://hlinksldjump"/>
          </p:cNvPr>
          <p:cNvSpPr/>
          <p:nvPr/>
        </p:nvSpPr>
        <p:spPr>
          <a:xfrm>
            <a:off x="3300287" y="1820576"/>
            <a:ext cx="859141" cy="85914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6346086" y="522451"/>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5</a:t>
            </a:r>
          </a:p>
        </p:txBody>
      </p:sp>
      <p:sp>
        <p:nvSpPr>
          <p:cNvPr id="55" name="5-Point Star 54">
            <a:hlinkClick r:id="rId4" action="ppaction://hlinksldjump"/>
          </p:cNvPr>
          <p:cNvSpPr/>
          <p:nvPr/>
        </p:nvSpPr>
        <p:spPr>
          <a:xfrm>
            <a:off x="6113043" y="956728"/>
            <a:ext cx="859141" cy="859141"/>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p:cNvSpPr txBox="1"/>
          <p:nvPr/>
        </p:nvSpPr>
        <p:spPr>
          <a:xfrm>
            <a:off x="9158842" y="1815869"/>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6</a:t>
            </a:r>
          </a:p>
        </p:txBody>
      </p:sp>
      <p:sp>
        <p:nvSpPr>
          <p:cNvPr id="57" name="5-Point Star 56">
            <a:hlinkClick r:id="rId5" action="ppaction://hlinksldjump"/>
          </p:cNvPr>
          <p:cNvSpPr/>
          <p:nvPr/>
        </p:nvSpPr>
        <p:spPr>
          <a:xfrm>
            <a:off x="8925799" y="2250146"/>
            <a:ext cx="859141" cy="859141"/>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p:cNvSpPr txBox="1"/>
          <p:nvPr/>
        </p:nvSpPr>
        <p:spPr>
          <a:xfrm>
            <a:off x="7088705" y="279717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59" name="5-Point Star 58">
            <a:hlinkClick r:id="rId6" action="ppaction://hlinksldjump"/>
          </p:cNvPr>
          <p:cNvSpPr/>
          <p:nvPr/>
        </p:nvSpPr>
        <p:spPr>
          <a:xfrm>
            <a:off x="6972184" y="3231447"/>
            <a:ext cx="626099" cy="626099"/>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0" name="TextBox 59"/>
          <p:cNvSpPr txBox="1"/>
          <p:nvPr/>
        </p:nvSpPr>
        <p:spPr>
          <a:xfrm>
            <a:off x="10325605" y="24337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7</a:t>
            </a:r>
          </a:p>
        </p:txBody>
      </p:sp>
      <p:sp>
        <p:nvSpPr>
          <p:cNvPr id="61" name="5-Point Star 60">
            <a:hlinkClick r:id="rId7" action="ppaction://hlinksldjump"/>
          </p:cNvPr>
          <p:cNvSpPr/>
          <p:nvPr/>
        </p:nvSpPr>
        <p:spPr>
          <a:xfrm>
            <a:off x="10092562" y="677655"/>
            <a:ext cx="859141" cy="859141"/>
          </a:xfrm>
          <a:prstGeom prst="star5">
            <a:avLst>
              <a:gd name="adj" fmla="val 14119"/>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Box 61"/>
          <p:cNvSpPr txBox="1"/>
          <p:nvPr/>
        </p:nvSpPr>
        <p:spPr>
          <a:xfrm>
            <a:off x="750954" y="1815868"/>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3</a:t>
            </a:r>
          </a:p>
        </p:txBody>
      </p:sp>
      <p:sp>
        <p:nvSpPr>
          <p:cNvPr id="63" name="5-Point Star 62">
            <a:hlinkClick r:id="rId8" action="ppaction://hlinksldjump"/>
          </p:cNvPr>
          <p:cNvSpPr/>
          <p:nvPr/>
        </p:nvSpPr>
        <p:spPr>
          <a:xfrm>
            <a:off x="732697" y="2250146"/>
            <a:ext cx="429571" cy="42957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p:cNvSpPr txBox="1"/>
          <p:nvPr/>
        </p:nvSpPr>
        <p:spPr>
          <a:xfrm>
            <a:off x="4568198" y="0"/>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8</a:t>
            </a:r>
          </a:p>
        </p:txBody>
      </p:sp>
      <p:sp>
        <p:nvSpPr>
          <p:cNvPr id="65" name="5-Point Star 64">
            <a:hlinkClick r:id="rId9" action="ppaction://hlinksldjump"/>
          </p:cNvPr>
          <p:cNvSpPr/>
          <p:nvPr/>
        </p:nvSpPr>
        <p:spPr>
          <a:xfrm>
            <a:off x="4503501" y="434277"/>
            <a:ext cx="522451" cy="522451"/>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p:cNvSpPr txBox="1"/>
          <p:nvPr/>
        </p:nvSpPr>
        <p:spPr>
          <a:xfrm>
            <a:off x="8102992" y="393876"/>
            <a:ext cx="3930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lumMod val="50000"/>
                  </a:prstClr>
                </a:solidFill>
                <a:effectLst/>
                <a:uLnTx/>
                <a:uFillTx/>
                <a:latin typeface="Calibri" panose="020F0502020204030204"/>
                <a:ea typeface="+mn-ea"/>
                <a:cs typeface="+mn-cs"/>
              </a:rPr>
              <a:t>9</a:t>
            </a:r>
          </a:p>
        </p:txBody>
      </p:sp>
      <p:sp>
        <p:nvSpPr>
          <p:cNvPr id="67" name="5-Point Star 66">
            <a:hlinkClick r:id="rId10" action="ppaction://hlinksldjump"/>
          </p:cNvPr>
          <p:cNvSpPr/>
          <p:nvPr/>
        </p:nvSpPr>
        <p:spPr>
          <a:xfrm>
            <a:off x="8020447" y="828154"/>
            <a:ext cx="558146" cy="558146"/>
          </a:xfrm>
          <a:prstGeom prst="star5">
            <a:avLst>
              <a:gd name="adj" fmla="val 293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TextBox 67"/>
          <p:cNvSpPr txBox="1"/>
          <p:nvPr/>
        </p:nvSpPr>
        <p:spPr>
          <a:xfrm>
            <a:off x="5156513" y="201220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10</a:t>
            </a:r>
          </a:p>
        </p:txBody>
      </p:sp>
      <p:sp>
        <p:nvSpPr>
          <p:cNvPr id="69" name="5-Point Star 68">
            <a:hlinkClick r:id="rId11" action="ppaction://hlinksldjump"/>
          </p:cNvPr>
          <p:cNvSpPr/>
          <p:nvPr/>
        </p:nvSpPr>
        <p:spPr>
          <a:xfrm>
            <a:off x="5010266" y="2596763"/>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Pentagon 69">
            <a:hlinkClick r:id="" action="ppaction://noaction"/>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pipi</a:t>
            </a:r>
          </a:p>
        </p:txBody>
      </p:sp>
      <p:sp>
        <p:nvSpPr>
          <p:cNvPr id="71" name="Rectangle 70"/>
          <p:cNvSpPr/>
          <p:nvPr/>
        </p:nvSpPr>
        <p:spPr>
          <a:xfrm>
            <a:off x="282448" y="4848027"/>
            <a:ext cx="574157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rPr>
              <a:t>LUCKY STAR</a:t>
            </a:r>
          </a:p>
        </p:txBody>
      </p:sp>
      <p:pic>
        <p:nvPicPr>
          <p:cNvPr id="73" name="Picture 7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73474" y="3081916"/>
            <a:ext cx="149974" cy="132669"/>
          </a:xfrm>
          <a:prstGeom prst="rect">
            <a:avLst/>
          </a:prstGeom>
        </p:spPr>
      </p:pic>
      <p:pic>
        <p:nvPicPr>
          <p:cNvPr id="76" name="Picture 7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130" y="1336023"/>
            <a:ext cx="247650" cy="219075"/>
          </a:xfrm>
          <a:prstGeom prst="rect">
            <a:avLst/>
          </a:prstGeom>
        </p:spPr>
      </p:pic>
      <p:pic>
        <p:nvPicPr>
          <p:cNvPr id="77" name="Picture 7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077166" y="1866180"/>
            <a:ext cx="206475" cy="182651"/>
          </a:xfrm>
          <a:prstGeom prst="rect">
            <a:avLst/>
          </a:prstGeom>
        </p:spPr>
      </p:pic>
      <p:pic>
        <p:nvPicPr>
          <p:cNvPr id="79" name="Picture 7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08480" y="1889180"/>
            <a:ext cx="174279" cy="154170"/>
          </a:xfrm>
          <a:prstGeom prst="rect">
            <a:avLst/>
          </a:prstGeom>
        </p:spPr>
      </p:pic>
      <p:sp>
        <p:nvSpPr>
          <p:cNvPr id="32" name="TextBox 31">
            <a:extLst>
              <a:ext uri="{FF2B5EF4-FFF2-40B4-BE49-F238E27FC236}">
                <a16:creationId xmlns:a16="http://schemas.microsoft.com/office/drawing/2014/main" id="{E37217C3-5588-4482-AA3F-CD76803F88E4}"/>
              </a:ext>
            </a:extLst>
          </p:cNvPr>
          <p:cNvSpPr txBox="1"/>
          <p:nvPr/>
        </p:nvSpPr>
        <p:spPr>
          <a:xfrm>
            <a:off x="10159101" y="3179715"/>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11</a:t>
            </a:r>
          </a:p>
        </p:txBody>
      </p:sp>
      <p:sp>
        <p:nvSpPr>
          <p:cNvPr id="33" name="5-Point Star 68">
            <a:hlinkClick r:id="rId13" action="ppaction://hlinksldjump"/>
            <a:extLst>
              <a:ext uri="{FF2B5EF4-FFF2-40B4-BE49-F238E27FC236}">
                <a16:creationId xmlns:a16="http://schemas.microsoft.com/office/drawing/2014/main" id="{91D53170-ECC2-485A-A4A6-CA5BC3A9A40F}"/>
              </a:ext>
            </a:extLst>
          </p:cNvPr>
          <p:cNvSpPr/>
          <p:nvPr/>
        </p:nvSpPr>
        <p:spPr>
          <a:xfrm>
            <a:off x="10030254" y="3613992"/>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73D465B-69DC-4EF5-A399-4181BF6CF7F0}"/>
              </a:ext>
            </a:extLst>
          </p:cNvPr>
          <p:cNvSpPr txBox="1"/>
          <p:nvPr/>
        </p:nvSpPr>
        <p:spPr>
          <a:xfrm>
            <a:off x="8563172" y="3612438"/>
            <a:ext cx="6014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12</a:t>
            </a:r>
          </a:p>
        </p:txBody>
      </p:sp>
      <p:sp>
        <p:nvSpPr>
          <p:cNvPr id="37" name="5-Point Star 68">
            <a:hlinkClick r:id="rId14" action="ppaction://hlinksldjump"/>
            <a:extLst>
              <a:ext uri="{FF2B5EF4-FFF2-40B4-BE49-F238E27FC236}">
                <a16:creationId xmlns:a16="http://schemas.microsoft.com/office/drawing/2014/main" id="{C33FCC21-2CBA-467A-8680-30AF14A0190E}"/>
              </a:ext>
            </a:extLst>
          </p:cNvPr>
          <p:cNvSpPr/>
          <p:nvPr/>
        </p:nvSpPr>
        <p:spPr>
          <a:xfrm>
            <a:off x="8416925" y="4196996"/>
            <a:ext cx="859141" cy="859141"/>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97639"/>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500" fill="hold"/>
                                        <p:tgtEl>
                                          <p:spTgt spid="61"/>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1750" fill="hold"/>
                                        <p:tgtEl>
                                          <p:spTgt spid="63"/>
                                        </p:tgtEl>
                                        <p:attrNameLst>
                                          <p:attrName>r</p:attrName>
                                        </p:attrNameLst>
                                      </p:cBhvr>
                                    </p:animRot>
                                  </p:childTnLst>
                                </p:cTn>
                              </p:par>
                              <p:par>
                                <p:cTn id="25" presetID="8" presetClass="emph" presetSubtype="0" repeatCount="indefinite" fill="hold" grpId="1" nodeType="withEffect">
                                  <p:stCondLst>
                                    <p:cond delay="0"/>
                                  </p:stCondLst>
                                  <p:childTnLst>
                                    <p:animRot by="21600000">
                                      <p:cBhvr>
                                        <p:cTn id="26" dur="2000" fill="hold"/>
                                        <p:tgtEl>
                                          <p:spTgt spid="65"/>
                                        </p:tgtEl>
                                        <p:attrNameLst>
                                          <p:attrName>r</p:attrName>
                                        </p:attrNameLst>
                                      </p:cBhvr>
                                    </p:animRot>
                                  </p:childTnLst>
                                </p:cTn>
                              </p:par>
                              <p:par>
                                <p:cTn id="27" presetID="8" presetClass="emph" presetSubtype="0" repeatCount="indefinite" fill="hold" grpId="1" nodeType="withEffect">
                                  <p:stCondLst>
                                    <p:cond delay="0"/>
                                  </p:stCondLst>
                                  <p:childTnLst>
                                    <p:animRot by="21600000">
                                      <p:cBhvr>
                                        <p:cTn id="28" dur="2250" fill="hold"/>
                                        <p:tgtEl>
                                          <p:spTgt spid="67"/>
                                        </p:tgtEl>
                                        <p:attrNameLst>
                                          <p:attrName>r</p:attrName>
                                        </p:attrNameLst>
                                      </p:cBhvr>
                                    </p:animRot>
                                  </p:childTnLst>
                                </p:cTn>
                              </p:par>
                              <p:par>
                                <p:cTn id="29" presetID="8" presetClass="emph" presetSubtype="0" repeatCount="indefinite" fill="hold" grpId="1" nodeType="withEffect">
                                  <p:stCondLst>
                                    <p:cond delay="0"/>
                                  </p:stCondLst>
                                  <p:childTnLst>
                                    <p:animRot by="21600000">
                                      <p:cBhvr>
                                        <p:cTn id="30" dur="2500" fill="hold"/>
                                        <p:tgtEl>
                                          <p:spTgt spid="69"/>
                                        </p:tgtEl>
                                        <p:attrNameLst>
                                          <p:attrName>r</p:attrName>
                                        </p:attrNameLst>
                                      </p:cBhvr>
                                    </p:animRot>
                                  </p:childTnLst>
                                </p:cTn>
                              </p:par>
                              <p:par>
                                <p:cTn id="31" presetID="8" presetClass="emph" presetSubtype="0" repeatCount="indefinite" fill="hold" grpId="1" nodeType="withEffect">
                                  <p:stCondLst>
                                    <p:cond delay="0"/>
                                  </p:stCondLst>
                                  <p:childTnLst>
                                    <p:animRot by="21600000">
                                      <p:cBhvr>
                                        <p:cTn id="32" dur="2500" fill="hold"/>
                                        <p:tgtEl>
                                          <p:spTgt spid="33"/>
                                        </p:tgtEl>
                                        <p:attrNameLst>
                                          <p:attrName>r</p:attrName>
                                        </p:attrNameLst>
                                      </p:cBhvr>
                                    </p:animRot>
                                  </p:childTnLst>
                                </p:cTn>
                              </p:par>
                              <p:par>
                                <p:cTn id="33" presetID="8" presetClass="emph" presetSubtype="0" repeatCount="indefinite" fill="hold" grpId="1" nodeType="withEffect">
                                  <p:stCondLst>
                                    <p:cond delay="0"/>
                                  </p:stCondLst>
                                  <p:childTnLst>
                                    <p:animRot by="21600000">
                                      <p:cBhvr>
                                        <p:cTn id="34" dur="2500" fill="hold"/>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51"/>
                    </p:tgtEl>
                  </p:cond>
                </p:stCondLst>
                <p:endSync evt="end" delay="0">
                  <p:rtn val="all"/>
                </p:endSync>
                <p:childTnLst>
                  <p:par>
                    <p:cTn id="36" fill="hold">
                      <p:stCondLst>
                        <p:cond delay="0"/>
                      </p:stCondLst>
                      <p:childTnLst>
                        <p:par>
                          <p:cTn id="37" fill="hold">
                            <p:stCondLst>
                              <p:cond delay="0"/>
                            </p:stCondLst>
                            <p:childTnLst>
                              <p:par>
                                <p:cTn id="38" presetID="23" presetClass="exit" presetSubtype="544" fill="hold" grpId="0" nodeType="clickEffect">
                                  <p:stCondLst>
                                    <p:cond delay="0"/>
                                  </p:stCondLst>
                                  <p:childTnLst>
                                    <p:anim calcmode="lin" valueType="num">
                                      <p:cBhvr>
                                        <p:cTn id="39" dur="500"/>
                                        <p:tgtEl>
                                          <p:spTgt spid="51"/>
                                        </p:tgtEl>
                                        <p:attrNameLst>
                                          <p:attrName>ppt_w</p:attrName>
                                        </p:attrNameLst>
                                      </p:cBhvr>
                                      <p:tavLst>
                                        <p:tav tm="0">
                                          <p:val>
                                            <p:strVal val="ppt_w"/>
                                          </p:val>
                                        </p:tav>
                                        <p:tav tm="100000">
                                          <p:val>
                                            <p:fltVal val="0"/>
                                          </p:val>
                                        </p:tav>
                                      </p:tavLst>
                                    </p:anim>
                                    <p:anim calcmode="lin" valueType="num">
                                      <p:cBhvr>
                                        <p:cTn id="40" dur="500"/>
                                        <p:tgtEl>
                                          <p:spTgt spid="51"/>
                                        </p:tgtEl>
                                        <p:attrNameLst>
                                          <p:attrName>ppt_h</p:attrName>
                                        </p:attrNameLst>
                                      </p:cBhvr>
                                      <p:tavLst>
                                        <p:tav tm="0">
                                          <p:val>
                                            <p:strVal val="ppt_h"/>
                                          </p:val>
                                        </p:tav>
                                        <p:tav tm="100000">
                                          <p:val>
                                            <p:fltVal val="0"/>
                                          </p:val>
                                        </p:tav>
                                      </p:tavLst>
                                    </p:anim>
                                    <p:anim calcmode="lin" valueType="num">
                                      <p:cBhvr>
                                        <p:cTn id="41" dur="500"/>
                                        <p:tgtEl>
                                          <p:spTgt spid="51"/>
                                        </p:tgtEl>
                                        <p:attrNameLst>
                                          <p:attrName>ppt_x</p:attrName>
                                        </p:attrNameLst>
                                      </p:cBhvr>
                                      <p:tavLst>
                                        <p:tav tm="0">
                                          <p:val>
                                            <p:strVal val="ppt_x"/>
                                          </p:val>
                                        </p:tav>
                                        <p:tav tm="100000">
                                          <p:val>
                                            <p:fltVal val="0.5"/>
                                          </p:val>
                                        </p:tav>
                                      </p:tavLst>
                                    </p:anim>
                                    <p:anim calcmode="lin" valueType="num">
                                      <p:cBhvr>
                                        <p:cTn id="42" dur="500"/>
                                        <p:tgtEl>
                                          <p:spTgt spid="51"/>
                                        </p:tgtEl>
                                        <p:attrNameLst>
                                          <p:attrName>ppt_y</p:attrName>
                                        </p:attrNameLst>
                                      </p:cBhvr>
                                      <p:tavLst>
                                        <p:tav tm="0">
                                          <p:val>
                                            <p:strVal val="ppt_y"/>
                                          </p:val>
                                        </p:tav>
                                        <p:tav tm="100000">
                                          <p:val>
                                            <p:fltVal val="0.5"/>
                                          </p:val>
                                        </p:tav>
                                      </p:tavLst>
                                    </p:anim>
                                    <p:set>
                                      <p:cBhvr>
                                        <p:cTn id="43" dur="1" fill="hold">
                                          <p:stCondLst>
                                            <p:cond delay="499"/>
                                          </p:stCondLst>
                                        </p:cTn>
                                        <p:tgtEl>
                                          <p:spTgt spid="5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
                                        <p:tgtEl>
                                          <p:spTgt spid="29"/>
                                        </p:tgtEl>
                                      </p:cBhvr>
                                    </p:animEffect>
                                    <p:set>
                                      <p:cBhvr>
                                        <p:cTn id="46"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7" restart="whenNotActive" fill="hold" evtFilter="cancelBubble" nodeType="interactiveSeq">
                <p:stCondLst>
                  <p:cond evt="onClick" delay="0">
                    <p:tgtEl>
                      <p:spTgt spid="53"/>
                    </p:tgtEl>
                  </p:cond>
                </p:stCondLst>
                <p:endSync evt="end" delay="0">
                  <p:rtn val="all"/>
                </p:endSync>
                <p:childTnLst>
                  <p:par>
                    <p:cTn id="48" fill="hold">
                      <p:stCondLst>
                        <p:cond delay="0"/>
                      </p:stCondLst>
                      <p:childTnLst>
                        <p:par>
                          <p:cTn id="49" fill="hold">
                            <p:stCondLst>
                              <p:cond delay="0"/>
                            </p:stCondLst>
                            <p:childTnLst>
                              <p:par>
                                <p:cTn id="50" presetID="23" presetClass="exit" presetSubtype="544" fill="hold" grpId="0" nodeType="clickEffect">
                                  <p:stCondLst>
                                    <p:cond delay="0"/>
                                  </p:stCondLst>
                                  <p:childTnLst>
                                    <p:anim calcmode="lin" valueType="num">
                                      <p:cBhvr>
                                        <p:cTn id="51" dur="500"/>
                                        <p:tgtEl>
                                          <p:spTgt spid="53"/>
                                        </p:tgtEl>
                                        <p:attrNameLst>
                                          <p:attrName>ppt_w</p:attrName>
                                        </p:attrNameLst>
                                      </p:cBhvr>
                                      <p:tavLst>
                                        <p:tav tm="0">
                                          <p:val>
                                            <p:strVal val="ppt_w"/>
                                          </p:val>
                                        </p:tav>
                                        <p:tav tm="100000">
                                          <p:val>
                                            <p:fltVal val="0"/>
                                          </p:val>
                                        </p:tav>
                                      </p:tavLst>
                                    </p:anim>
                                    <p:anim calcmode="lin" valueType="num">
                                      <p:cBhvr>
                                        <p:cTn id="52" dur="500"/>
                                        <p:tgtEl>
                                          <p:spTgt spid="53"/>
                                        </p:tgtEl>
                                        <p:attrNameLst>
                                          <p:attrName>ppt_h</p:attrName>
                                        </p:attrNameLst>
                                      </p:cBhvr>
                                      <p:tavLst>
                                        <p:tav tm="0">
                                          <p:val>
                                            <p:strVal val="ppt_h"/>
                                          </p:val>
                                        </p:tav>
                                        <p:tav tm="100000">
                                          <p:val>
                                            <p:fltVal val="0"/>
                                          </p:val>
                                        </p:tav>
                                      </p:tavLst>
                                    </p:anim>
                                    <p:anim calcmode="lin" valueType="num">
                                      <p:cBhvr>
                                        <p:cTn id="53" dur="500"/>
                                        <p:tgtEl>
                                          <p:spTgt spid="53"/>
                                        </p:tgtEl>
                                        <p:attrNameLst>
                                          <p:attrName>ppt_x</p:attrName>
                                        </p:attrNameLst>
                                      </p:cBhvr>
                                      <p:tavLst>
                                        <p:tav tm="0">
                                          <p:val>
                                            <p:strVal val="ppt_x"/>
                                          </p:val>
                                        </p:tav>
                                        <p:tav tm="100000">
                                          <p:val>
                                            <p:fltVal val="0.5"/>
                                          </p:val>
                                        </p:tav>
                                      </p:tavLst>
                                    </p:anim>
                                    <p:anim calcmode="lin" valueType="num">
                                      <p:cBhvr>
                                        <p:cTn id="54" dur="500"/>
                                        <p:tgtEl>
                                          <p:spTgt spid="53"/>
                                        </p:tgtEl>
                                        <p:attrNameLst>
                                          <p:attrName>ppt_y</p:attrName>
                                        </p:attrNameLst>
                                      </p:cBhvr>
                                      <p:tavLst>
                                        <p:tav tm="0">
                                          <p:val>
                                            <p:strVal val="ppt_y"/>
                                          </p:val>
                                        </p:tav>
                                        <p:tav tm="100000">
                                          <p:val>
                                            <p:fltVal val="0.5"/>
                                          </p:val>
                                        </p:tav>
                                      </p:tavLst>
                                    </p:anim>
                                    <p:set>
                                      <p:cBhvr>
                                        <p:cTn id="55" dur="1" fill="hold">
                                          <p:stCondLst>
                                            <p:cond delay="499"/>
                                          </p:stCondLst>
                                        </p:cTn>
                                        <p:tgtEl>
                                          <p:spTgt spid="53"/>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10"/>
                                        <p:tgtEl>
                                          <p:spTgt spid="52"/>
                                        </p:tgtEl>
                                      </p:cBhvr>
                                    </p:animEffect>
                                    <p:set>
                                      <p:cBhvr>
                                        <p:cTn id="58"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9" restart="whenNotActive" fill="hold" evtFilter="cancelBubble" nodeType="interactiveSeq">
                <p:stCondLst>
                  <p:cond evt="onClick" delay="0">
                    <p:tgtEl>
                      <p:spTgt spid="55"/>
                    </p:tgtEl>
                  </p:cond>
                </p:stCondLst>
                <p:endSync evt="end" delay="0">
                  <p:rtn val="all"/>
                </p:endSync>
                <p:childTnLst>
                  <p:par>
                    <p:cTn id="60" fill="hold">
                      <p:stCondLst>
                        <p:cond delay="0"/>
                      </p:stCondLst>
                      <p:childTnLst>
                        <p:par>
                          <p:cTn id="61" fill="hold">
                            <p:stCondLst>
                              <p:cond delay="0"/>
                            </p:stCondLst>
                            <p:childTnLst>
                              <p:par>
                                <p:cTn id="62" presetID="23" presetClass="exit" presetSubtype="544" fill="hold" grpId="0" nodeType="clickEffect">
                                  <p:stCondLst>
                                    <p:cond delay="0"/>
                                  </p:stCondLst>
                                  <p:childTnLst>
                                    <p:anim calcmode="lin" valueType="num">
                                      <p:cBhvr>
                                        <p:cTn id="63" dur="500"/>
                                        <p:tgtEl>
                                          <p:spTgt spid="55"/>
                                        </p:tgtEl>
                                        <p:attrNameLst>
                                          <p:attrName>ppt_w</p:attrName>
                                        </p:attrNameLst>
                                      </p:cBhvr>
                                      <p:tavLst>
                                        <p:tav tm="0">
                                          <p:val>
                                            <p:strVal val="ppt_w"/>
                                          </p:val>
                                        </p:tav>
                                        <p:tav tm="100000">
                                          <p:val>
                                            <p:fltVal val="0"/>
                                          </p:val>
                                        </p:tav>
                                      </p:tavLst>
                                    </p:anim>
                                    <p:anim calcmode="lin" valueType="num">
                                      <p:cBhvr>
                                        <p:cTn id="64" dur="500"/>
                                        <p:tgtEl>
                                          <p:spTgt spid="55"/>
                                        </p:tgtEl>
                                        <p:attrNameLst>
                                          <p:attrName>ppt_h</p:attrName>
                                        </p:attrNameLst>
                                      </p:cBhvr>
                                      <p:tavLst>
                                        <p:tav tm="0">
                                          <p:val>
                                            <p:strVal val="ppt_h"/>
                                          </p:val>
                                        </p:tav>
                                        <p:tav tm="100000">
                                          <p:val>
                                            <p:fltVal val="0"/>
                                          </p:val>
                                        </p:tav>
                                      </p:tavLst>
                                    </p:anim>
                                    <p:anim calcmode="lin" valueType="num">
                                      <p:cBhvr>
                                        <p:cTn id="65" dur="500"/>
                                        <p:tgtEl>
                                          <p:spTgt spid="55"/>
                                        </p:tgtEl>
                                        <p:attrNameLst>
                                          <p:attrName>ppt_x</p:attrName>
                                        </p:attrNameLst>
                                      </p:cBhvr>
                                      <p:tavLst>
                                        <p:tav tm="0">
                                          <p:val>
                                            <p:strVal val="ppt_x"/>
                                          </p:val>
                                        </p:tav>
                                        <p:tav tm="100000">
                                          <p:val>
                                            <p:fltVal val="0.5"/>
                                          </p:val>
                                        </p:tav>
                                      </p:tavLst>
                                    </p:anim>
                                    <p:anim calcmode="lin" valueType="num">
                                      <p:cBhvr>
                                        <p:cTn id="66" dur="500"/>
                                        <p:tgtEl>
                                          <p:spTgt spid="55"/>
                                        </p:tgtEl>
                                        <p:attrNameLst>
                                          <p:attrName>ppt_y</p:attrName>
                                        </p:attrNameLst>
                                      </p:cBhvr>
                                      <p:tavLst>
                                        <p:tav tm="0">
                                          <p:val>
                                            <p:strVal val="ppt_y"/>
                                          </p:val>
                                        </p:tav>
                                        <p:tav tm="100000">
                                          <p:val>
                                            <p:fltVal val="0.5"/>
                                          </p:val>
                                        </p:tav>
                                      </p:tavLst>
                                    </p:anim>
                                    <p:set>
                                      <p:cBhvr>
                                        <p:cTn id="67" dur="1" fill="hold">
                                          <p:stCondLst>
                                            <p:cond delay="499"/>
                                          </p:stCondLst>
                                        </p:cTn>
                                        <p:tgtEl>
                                          <p:spTgt spid="55"/>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
                                        <p:tgtEl>
                                          <p:spTgt spid="54"/>
                                        </p:tgtEl>
                                      </p:cBhvr>
                                    </p:animEffect>
                                    <p:set>
                                      <p:cBhvr>
                                        <p:cTn id="70"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23" presetClass="exit" presetSubtype="544" fill="hold" grpId="0" nodeType="clickEffect">
                                  <p:stCondLst>
                                    <p:cond delay="0"/>
                                  </p:stCondLst>
                                  <p:childTnLst>
                                    <p:anim calcmode="lin" valueType="num">
                                      <p:cBhvr>
                                        <p:cTn id="75" dur="500"/>
                                        <p:tgtEl>
                                          <p:spTgt spid="57"/>
                                        </p:tgtEl>
                                        <p:attrNameLst>
                                          <p:attrName>ppt_w</p:attrName>
                                        </p:attrNameLst>
                                      </p:cBhvr>
                                      <p:tavLst>
                                        <p:tav tm="0">
                                          <p:val>
                                            <p:strVal val="ppt_w"/>
                                          </p:val>
                                        </p:tav>
                                        <p:tav tm="100000">
                                          <p:val>
                                            <p:fltVal val="0"/>
                                          </p:val>
                                        </p:tav>
                                      </p:tavLst>
                                    </p:anim>
                                    <p:anim calcmode="lin" valueType="num">
                                      <p:cBhvr>
                                        <p:cTn id="76" dur="500"/>
                                        <p:tgtEl>
                                          <p:spTgt spid="57"/>
                                        </p:tgtEl>
                                        <p:attrNameLst>
                                          <p:attrName>ppt_h</p:attrName>
                                        </p:attrNameLst>
                                      </p:cBhvr>
                                      <p:tavLst>
                                        <p:tav tm="0">
                                          <p:val>
                                            <p:strVal val="ppt_h"/>
                                          </p:val>
                                        </p:tav>
                                        <p:tav tm="100000">
                                          <p:val>
                                            <p:fltVal val="0"/>
                                          </p:val>
                                        </p:tav>
                                      </p:tavLst>
                                    </p:anim>
                                    <p:anim calcmode="lin" valueType="num">
                                      <p:cBhvr>
                                        <p:cTn id="77" dur="500"/>
                                        <p:tgtEl>
                                          <p:spTgt spid="57"/>
                                        </p:tgtEl>
                                        <p:attrNameLst>
                                          <p:attrName>ppt_x</p:attrName>
                                        </p:attrNameLst>
                                      </p:cBhvr>
                                      <p:tavLst>
                                        <p:tav tm="0">
                                          <p:val>
                                            <p:strVal val="ppt_x"/>
                                          </p:val>
                                        </p:tav>
                                        <p:tav tm="100000">
                                          <p:val>
                                            <p:fltVal val="0.5"/>
                                          </p:val>
                                        </p:tav>
                                      </p:tavLst>
                                    </p:anim>
                                    <p:anim calcmode="lin" valueType="num">
                                      <p:cBhvr>
                                        <p:cTn id="78" dur="500"/>
                                        <p:tgtEl>
                                          <p:spTgt spid="57"/>
                                        </p:tgtEl>
                                        <p:attrNameLst>
                                          <p:attrName>ppt_y</p:attrName>
                                        </p:attrNameLst>
                                      </p:cBhvr>
                                      <p:tavLst>
                                        <p:tav tm="0">
                                          <p:val>
                                            <p:strVal val="ppt_y"/>
                                          </p:val>
                                        </p:tav>
                                        <p:tav tm="100000">
                                          <p:val>
                                            <p:fltVal val="0.5"/>
                                          </p:val>
                                        </p:tav>
                                      </p:tavLst>
                                    </p:anim>
                                    <p:set>
                                      <p:cBhvr>
                                        <p:cTn id="79" dur="1" fill="hold">
                                          <p:stCondLst>
                                            <p:cond delay="499"/>
                                          </p:stCondLst>
                                        </p:cTn>
                                        <p:tgtEl>
                                          <p:spTgt spid="57"/>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
                                        <p:tgtEl>
                                          <p:spTgt spid="56"/>
                                        </p:tgtEl>
                                      </p:cBhvr>
                                    </p:animEffect>
                                    <p:set>
                                      <p:cBhvr>
                                        <p:cTn id="82"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83" restart="whenNotActive" fill="hold" evtFilter="cancelBubble" nodeType="interactiveSeq">
                <p:stCondLst>
                  <p:cond evt="onClick" delay="0">
                    <p:tgtEl>
                      <p:spTgt spid="59"/>
                    </p:tgtEl>
                  </p:cond>
                </p:stCondLst>
                <p:endSync evt="end" delay="0">
                  <p:rtn val="all"/>
                </p:endSync>
                <p:childTnLst>
                  <p:par>
                    <p:cTn id="84" fill="hold">
                      <p:stCondLst>
                        <p:cond delay="0"/>
                      </p:stCondLst>
                      <p:childTnLst>
                        <p:par>
                          <p:cTn id="85" fill="hold">
                            <p:stCondLst>
                              <p:cond delay="0"/>
                            </p:stCondLst>
                            <p:childTnLst>
                              <p:par>
                                <p:cTn id="86" presetID="23" presetClass="exit" presetSubtype="544" fill="hold" grpId="0" nodeType="clickEffect">
                                  <p:stCondLst>
                                    <p:cond delay="0"/>
                                  </p:stCondLst>
                                  <p:childTnLst>
                                    <p:anim calcmode="lin" valueType="num">
                                      <p:cBhvr>
                                        <p:cTn id="87" dur="500"/>
                                        <p:tgtEl>
                                          <p:spTgt spid="59"/>
                                        </p:tgtEl>
                                        <p:attrNameLst>
                                          <p:attrName>ppt_w</p:attrName>
                                        </p:attrNameLst>
                                      </p:cBhvr>
                                      <p:tavLst>
                                        <p:tav tm="0">
                                          <p:val>
                                            <p:strVal val="ppt_w"/>
                                          </p:val>
                                        </p:tav>
                                        <p:tav tm="100000">
                                          <p:val>
                                            <p:fltVal val="0"/>
                                          </p:val>
                                        </p:tav>
                                      </p:tavLst>
                                    </p:anim>
                                    <p:anim calcmode="lin" valueType="num">
                                      <p:cBhvr>
                                        <p:cTn id="88" dur="500"/>
                                        <p:tgtEl>
                                          <p:spTgt spid="59"/>
                                        </p:tgtEl>
                                        <p:attrNameLst>
                                          <p:attrName>ppt_h</p:attrName>
                                        </p:attrNameLst>
                                      </p:cBhvr>
                                      <p:tavLst>
                                        <p:tav tm="0">
                                          <p:val>
                                            <p:strVal val="ppt_h"/>
                                          </p:val>
                                        </p:tav>
                                        <p:tav tm="100000">
                                          <p:val>
                                            <p:fltVal val="0"/>
                                          </p:val>
                                        </p:tav>
                                      </p:tavLst>
                                    </p:anim>
                                    <p:anim calcmode="lin" valueType="num">
                                      <p:cBhvr>
                                        <p:cTn id="89" dur="500"/>
                                        <p:tgtEl>
                                          <p:spTgt spid="59"/>
                                        </p:tgtEl>
                                        <p:attrNameLst>
                                          <p:attrName>ppt_x</p:attrName>
                                        </p:attrNameLst>
                                      </p:cBhvr>
                                      <p:tavLst>
                                        <p:tav tm="0">
                                          <p:val>
                                            <p:strVal val="ppt_x"/>
                                          </p:val>
                                        </p:tav>
                                        <p:tav tm="100000">
                                          <p:val>
                                            <p:fltVal val="0.5"/>
                                          </p:val>
                                        </p:tav>
                                      </p:tavLst>
                                    </p:anim>
                                    <p:anim calcmode="lin" valueType="num">
                                      <p:cBhvr>
                                        <p:cTn id="90" dur="500"/>
                                        <p:tgtEl>
                                          <p:spTgt spid="59"/>
                                        </p:tgtEl>
                                        <p:attrNameLst>
                                          <p:attrName>ppt_y</p:attrName>
                                        </p:attrNameLst>
                                      </p:cBhvr>
                                      <p:tavLst>
                                        <p:tav tm="0">
                                          <p:val>
                                            <p:strVal val="ppt_y"/>
                                          </p:val>
                                        </p:tav>
                                        <p:tav tm="100000">
                                          <p:val>
                                            <p:fltVal val="0.5"/>
                                          </p:val>
                                        </p:tav>
                                      </p:tavLst>
                                    </p:anim>
                                    <p:set>
                                      <p:cBhvr>
                                        <p:cTn id="91" dur="1" fill="hold">
                                          <p:stCondLst>
                                            <p:cond delay="499"/>
                                          </p:stCondLst>
                                        </p:cTn>
                                        <p:tgtEl>
                                          <p:spTgt spid="59"/>
                                        </p:tgtEl>
                                        <p:attrNameLst>
                                          <p:attrName>style.visibility</p:attrName>
                                        </p:attrNameLst>
                                      </p:cBhvr>
                                      <p:to>
                                        <p:strVal val="hidden"/>
                                      </p:to>
                                    </p:set>
                                  </p:childTnLst>
                                </p:cTn>
                              </p:par>
                              <p:par>
                                <p:cTn id="92" presetID="10" presetClass="exit" presetSubtype="0" fill="hold" grpId="0" nodeType="withEffect">
                                  <p:stCondLst>
                                    <p:cond delay="0"/>
                                  </p:stCondLst>
                                  <p:childTnLst>
                                    <p:animEffect transition="out" filter="fade">
                                      <p:cBhvr>
                                        <p:cTn id="93" dur="10"/>
                                        <p:tgtEl>
                                          <p:spTgt spid="58"/>
                                        </p:tgtEl>
                                      </p:cBhvr>
                                    </p:animEffect>
                                    <p:set>
                                      <p:cBhvr>
                                        <p:cTn id="94"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5" restart="whenNotActive" fill="hold" evtFilter="cancelBubble" nodeType="interactiveSeq">
                <p:stCondLst>
                  <p:cond evt="onClick" delay="0">
                    <p:tgtEl>
                      <p:spTgt spid="61"/>
                    </p:tgtEl>
                  </p:cond>
                </p:stCondLst>
                <p:endSync evt="end" delay="0">
                  <p:rtn val="all"/>
                </p:endSync>
                <p:childTnLst>
                  <p:par>
                    <p:cTn id="96" fill="hold">
                      <p:stCondLst>
                        <p:cond delay="0"/>
                      </p:stCondLst>
                      <p:childTnLst>
                        <p:par>
                          <p:cTn id="97" fill="hold">
                            <p:stCondLst>
                              <p:cond delay="0"/>
                            </p:stCondLst>
                            <p:childTnLst>
                              <p:par>
                                <p:cTn id="98" presetID="23" presetClass="exit" presetSubtype="544" fill="hold" grpId="0" nodeType="clickEffect">
                                  <p:stCondLst>
                                    <p:cond delay="0"/>
                                  </p:stCondLst>
                                  <p:childTnLst>
                                    <p:anim calcmode="lin" valueType="num">
                                      <p:cBhvr>
                                        <p:cTn id="99" dur="500"/>
                                        <p:tgtEl>
                                          <p:spTgt spid="61"/>
                                        </p:tgtEl>
                                        <p:attrNameLst>
                                          <p:attrName>ppt_w</p:attrName>
                                        </p:attrNameLst>
                                      </p:cBhvr>
                                      <p:tavLst>
                                        <p:tav tm="0">
                                          <p:val>
                                            <p:strVal val="ppt_w"/>
                                          </p:val>
                                        </p:tav>
                                        <p:tav tm="100000">
                                          <p:val>
                                            <p:fltVal val="0"/>
                                          </p:val>
                                        </p:tav>
                                      </p:tavLst>
                                    </p:anim>
                                    <p:anim calcmode="lin" valueType="num">
                                      <p:cBhvr>
                                        <p:cTn id="100" dur="500"/>
                                        <p:tgtEl>
                                          <p:spTgt spid="61"/>
                                        </p:tgtEl>
                                        <p:attrNameLst>
                                          <p:attrName>ppt_h</p:attrName>
                                        </p:attrNameLst>
                                      </p:cBhvr>
                                      <p:tavLst>
                                        <p:tav tm="0">
                                          <p:val>
                                            <p:strVal val="ppt_h"/>
                                          </p:val>
                                        </p:tav>
                                        <p:tav tm="100000">
                                          <p:val>
                                            <p:fltVal val="0"/>
                                          </p:val>
                                        </p:tav>
                                      </p:tavLst>
                                    </p:anim>
                                    <p:anim calcmode="lin" valueType="num">
                                      <p:cBhvr>
                                        <p:cTn id="101" dur="500"/>
                                        <p:tgtEl>
                                          <p:spTgt spid="61"/>
                                        </p:tgtEl>
                                        <p:attrNameLst>
                                          <p:attrName>ppt_x</p:attrName>
                                        </p:attrNameLst>
                                      </p:cBhvr>
                                      <p:tavLst>
                                        <p:tav tm="0">
                                          <p:val>
                                            <p:strVal val="ppt_x"/>
                                          </p:val>
                                        </p:tav>
                                        <p:tav tm="100000">
                                          <p:val>
                                            <p:fltVal val="0.5"/>
                                          </p:val>
                                        </p:tav>
                                      </p:tavLst>
                                    </p:anim>
                                    <p:anim calcmode="lin" valueType="num">
                                      <p:cBhvr>
                                        <p:cTn id="102" dur="500"/>
                                        <p:tgtEl>
                                          <p:spTgt spid="61"/>
                                        </p:tgtEl>
                                        <p:attrNameLst>
                                          <p:attrName>ppt_y</p:attrName>
                                        </p:attrNameLst>
                                      </p:cBhvr>
                                      <p:tavLst>
                                        <p:tav tm="0">
                                          <p:val>
                                            <p:strVal val="ppt_y"/>
                                          </p:val>
                                        </p:tav>
                                        <p:tav tm="100000">
                                          <p:val>
                                            <p:fltVal val="0.5"/>
                                          </p:val>
                                        </p:tav>
                                      </p:tavLst>
                                    </p:anim>
                                    <p:set>
                                      <p:cBhvr>
                                        <p:cTn id="103" dur="1" fill="hold">
                                          <p:stCondLst>
                                            <p:cond delay="499"/>
                                          </p:stCondLst>
                                        </p:cTn>
                                        <p:tgtEl>
                                          <p:spTgt spid="61"/>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10"/>
                                        <p:tgtEl>
                                          <p:spTgt spid="60"/>
                                        </p:tgtEl>
                                      </p:cBhvr>
                                    </p:animEffect>
                                    <p:set>
                                      <p:cBhvr>
                                        <p:cTn id="106" dur="1" fill="hold">
                                          <p:stCondLst>
                                            <p:cond delay="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07" restart="whenNotActive" fill="hold" evtFilter="cancelBubble" nodeType="interactiveSeq">
                <p:stCondLst>
                  <p:cond evt="onClick" delay="0">
                    <p:tgtEl>
                      <p:spTgt spid="63"/>
                    </p:tgtEl>
                  </p:cond>
                </p:stCondLst>
                <p:endSync evt="end" delay="0">
                  <p:rtn val="all"/>
                </p:endSync>
                <p:childTnLst>
                  <p:par>
                    <p:cTn id="108" fill="hold">
                      <p:stCondLst>
                        <p:cond delay="0"/>
                      </p:stCondLst>
                      <p:childTnLst>
                        <p:par>
                          <p:cTn id="109" fill="hold">
                            <p:stCondLst>
                              <p:cond delay="0"/>
                            </p:stCondLst>
                            <p:childTnLst>
                              <p:par>
                                <p:cTn id="110" presetID="23" presetClass="exit" presetSubtype="544" fill="hold" grpId="0" nodeType="clickEffect">
                                  <p:stCondLst>
                                    <p:cond delay="0"/>
                                  </p:stCondLst>
                                  <p:childTnLst>
                                    <p:anim calcmode="lin" valueType="num">
                                      <p:cBhvr>
                                        <p:cTn id="111" dur="500"/>
                                        <p:tgtEl>
                                          <p:spTgt spid="63"/>
                                        </p:tgtEl>
                                        <p:attrNameLst>
                                          <p:attrName>ppt_w</p:attrName>
                                        </p:attrNameLst>
                                      </p:cBhvr>
                                      <p:tavLst>
                                        <p:tav tm="0">
                                          <p:val>
                                            <p:strVal val="ppt_w"/>
                                          </p:val>
                                        </p:tav>
                                        <p:tav tm="100000">
                                          <p:val>
                                            <p:fltVal val="0"/>
                                          </p:val>
                                        </p:tav>
                                      </p:tavLst>
                                    </p:anim>
                                    <p:anim calcmode="lin" valueType="num">
                                      <p:cBhvr>
                                        <p:cTn id="112" dur="500"/>
                                        <p:tgtEl>
                                          <p:spTgt spid="63"/>
                                        </p:tgtEl>
                                        <p:attrNameLst>
                                          <p:attrName>ppt_h</p:attrName>
                                        </p:attrNameLst>
                                      </p:cBhvr>
                                      <p:tavLst>
                                        <p:tav tm="0">
                                          <p:val>
                                            <p:strVal val="ppt_h"/>
                                          </p:val>
                                        </p:tav>
                                        <p:tav tm="100000">
                                          <p:val>
                                            <p:fltVal val="0"/>
                                          </p:val>
                                        </p:tav>
                                      </p:tavLst>
                                    </p:anim>
                                    <p:anim calcmode="lin" valueType="num">
                                      <p:cBhvr>
                                        <p:cTn id="113" dur="500"/>
                                        <p:tgtEl>
                                          <p:spTgt spid="63"/>
                                        </p:tgtEl>
                                        <p:attrNameLst>
                                          <p:attrName>ppt_x</p:attrName>
                                        </p:attrNameLst>
                                      </p:cBhvr>
                                      <p:tavLst>
                                        <p:tav tm="0">
                                          <p:val>
                                            <p:strVal val="ppt_x"/>
                                          </p:val>
                                        </p:tav>
                                        <p:tav tm="100000">
                                          <p:val>
                                            <p:fltVal val="0.5"/>
                                          </p:val>
                                        </p:tav>
                                      </p:tavLst>
                                    </p:anim>
                                    <p:anim calcmode="lin" valueType="num">
                                      <p:cBhvr>
                                        <p:cTn id="114" dur="500"/>
                                        <p:tgtEl>
                                          <p:spTgt spid="63"/>
                                        </p:tgtEl>
                                        <p:attrNameLst>
                                          <p:attrName>ppt_y</p:attrName>
                                        </p:attrNameLst>
                                      </p:cBhvr>
                                      <p:tavLst>
                                        <p:tav tm="0">
                                          <p:val>
                                            <p:strVal val="ppt_y"/>
                                          </p:val>
                                        </p:tav>
                                        <p:tav tm="100000">
                                          <p:val>
                                            <p:fltVal val="0.5"/>
                                          </p:val>
                                        </p:tav>
                                      </p:tavLst>
                                    </p:anim>
                                    <p:set>
                                      <p:cBhvr>
                                        <p:cTn id="115" dur="1" fill="hold">
                                          <p:stCondLst>
                                            <p:cond delay="499"/>
                                          </p:stCondLst>
                                        </p:cTn>
                                        <p:tgtEl>
                                          <p:spTgt spid="63"/>
                                        </p:tgtEl>
                                        <p:attrNameLst>
                                          <p:attrName>style.visibility</p:attrName>
                                        </p:attrNameLst>
                                      </p:cBhvr>
                                      <p:to>
                                        <p:strVal val="hidden"/>
                                      </p:to>
                                    </p:set>
                                  </p:childTnLst>
                                </p:cTn>
                              </p:par>
                              <p:par>
                                <p:cTn id="116" presetID="10" presetClass="exit" presetSubtype="0" fill="hold" grpId="0" nodeType="withEffect">
                                  <p:stCondLst>
                                    <p:cond delay="0"/>
                                  </p:stCondLst>
                                  <p:childTnLst>
                                    <p:animEffect transition="out" filter="fade">
                                      <p:cBhvr>
                                        <p:cTn id="117" dur="10"/>
                                        <p:tgtEl>
                                          <p:spTgt spid="62"/>
                                        </p:tgtEl>
                                      </p:cBhvr>
                                    </p:animEffect>
                                    <p:set>
                                      <p:cBhvr>
                                        <p:cTn id="118"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65"/>
                    </p:tgtEl>
                  </p:cond>
                </p:stCondLst>
                <p:endSync evt="end" delay="0">
                  <p:rtn val="all"/>
                </p:endSync>
                <p:childTnLst>
                  <p:par>
                    <p:cTn id="120" fill="hold">
                      <p:stCondLst>
                        <p:cond delay="0"/>
                      </p:stCondLst>
                      <p:childTnLst>
                        <p:par>
                          <p:cTn id="121" fill="hold">
                            <p:stCondLst>
                              <p:cond delay="0"/>
                            </p:stCondLst>
                            <p:childTnLst>
                              <p:par>
                                <p:cTn id="122" presetID="23" presetClass="exit" presetSubtype="544" fill="hold" grpId="0" nodeType="clickEffect">
                                  <p:stCondLst>
                                    <p:cond delay="0"/>
                                  </p:stCondLst>
                                  <p:childTnLst>
                                    <p:anim calcmode="lin" valueType="num">
                                      <p:cBhvr>
                                        <p:cTn id="123" dur="500"/>
                                        <p:tgtEl>
                                          <p:spTgt spid="65"/>
                                        </p:tgtEl>
                                        <p:attrNameLst>
                                          <p:attrName>ppt_w</p:attrName>
                                        </p:attrNameLst>
                                      </p:cBhvr>
                                      <p:tavLst>
                                        <p:tav tm="0">
                                          <p:val>
                                            <p:strVal val="ppt_w"/>
                                          </p:val>
                                        </p:tav>
                                        <p:tav tm="100000">
                                          <p:val>
                                            <p:fltVal val="0"/>
                                          </p:val>
                                        </p:tav>
                                      </p:tavLst>
                                    </p:anim>
                                    <p:anim calcmode="lin" valueType="num">
                                      <p:cBhvr>
                                        <p:cTn id="124" dur="500"/>
                                        <p:tgtEl>
                                          <p:spTgt spid="65"/>
                                        </p:tgtEl>
                                        <p:attrNameLst>
                                          <p:attrName>ppt_h</p:attrName>
                                        </p:attrNameLst>
                                      </p:cBhvr>
                                      <p:tavLst>
                                        <p:tav tm="0">
                                          <p:val>
                                            <p:strVal val="ppt_h"/>
                                          </p:val>
                                        </p:tav>
                                        <p:tav tm="100000">
                                          <p:val>
                                            <p:fltVal val="0"/>
                                          </p:val>
                                        </p:tav>
                                      </p:tavLst>
                                    </p:anim>
                                    <p:anim calcmode="lin" valueType="num">
                                      <p:cBhvr>
                                        <p:cTn id="125" dur="500"/>
                                        <p:tgtEl>
                                          <p:spTgt spid="65"/>
                                        </p:tgtEl>
                                        <p:attrNameLst>
                                          <p:attrName>ppt_x</p:attrName>
                                        </p:attrNameLst>
                                      </p:cBhvr>
                                      <p:tavLst>
                                        <p:tav tm="0">
                                          <p:val>
                                            <p:strVal val="ppt_x"/>
                                          </p:val>
                                        </p:tav>
                                        <p:tav tm="100000">
                                          <p:val>
                                            <p:fltVal val="0.5"/>
                                          </p:val>
                                        </p:tav>
                                      </p:tavLst>
                                    </p:anim>
                                    <p:anim calcmode="lin" valueType="num">
                                      <p:cBhvr>
                                        <p:cTn id="126" dur="500"/>
                                        <p:tgtEl>
                                          <p:spTgt spid="65"/>
                                        </p:tgtEl>
                                        <p:attrNameLst>
                                          <p:attrName>ppt_y</p:attrName>
                                        </p:attrNameLst>
                                      </p:cBhvr>
                                      <p:tavLst>
                                        <p:tav tm="0">
                                          <p:val>
                                            <p:strVal val="ppt_y"/>
                                          </p:val>
                                        </p:tav>
                                        <p:tav tm="100000">
                                          <p:val>
                                            <p:fltVal val="0.5"/>
                                          </p:val>
                                        </p:tav>
                                      </p:tavLst>
                                    </p:anim>
                                    <p:set>
                                      <p:cBhvr>
                                        <p:cTn id="127" dur="1" fill="hold">
                                          <p:stCondLst>
                                            <p:cond delay="499"/>
                                          </p:stCondLst>
                                        </p:cTn>
                                        <p:tgtEl>
                                          <p:spTgt spid="65"/>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
                                        <p:tgtEl>
                                          <p:spTgt spid="64"/>
                                        </p:tgtEl>
                                      </p:cBhvr>
                                    </p:animEffect>
                                    <p:set>
                                      <p:cBhvr>
                                        <p:cTn id="130" dur="1" fill="hold">
                                          <p:stCondLst>
                                            <p:cond delay="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31" restart="whenNotActive" fill="hold" evtFilter="cancelBubble" nodeType="interactiveSeq">
                <p:stCondLst>
                  <p:cond evt="onClick" delay="0">
                    <p:tgtEl>
                      <p:spTgt spid="67"/>
                    </p:tgtEl>
                  </p:cond>
                </p:stCondLst>
                <p:endSync evt="end" delay="0">
                  <p:rtn val="all"/>
                </p:endSync>
                <p:childTnLst>
                  <p:par>
                    <p:cTn id="132" fill="hold">
                      <p:stCondLst>
                        <p:cond delay="0"/>
                      </p:stCondLst>
                      <p:childTnLst>
                        <p:par>
                          <p:cTn id="133" fill="hold">
                            <p:stCondLst>
                              <p:cond delay="0"/>
                            </p:stCondLst>
                            <p:childTnLst>
                              <p:par>
                                <p:cTn id="134" presetID="23" presetClass="exit" presetSubtype="544" fill="hold" grpId="0" nodeType="clickEffect">
                                  <p:stCondLst>
                                    <p:cond delay="0"/>
                                  </p:stCondLst>
                                  <p:childTnLst>
                                    <p:anim calcmode="lin" valueType="num">
                                      <p:cBhvr>
                                        <p:cTn id="135" dur="500"/>
                                        <p:tgtEl>
                                          <p:spTgt spid="67"/>
                                        </p:tgtEl>
                                        <p:attrNameLst>
                                          <p:attrName>ppt_w</p:attrName>
                                        </p:attrNameLst>
                                      </p:cBhvr>
                                      <p:tavLst>
                                        <p:tav tm="0">
                                          <p:val>
                                            <p:strVal val="ppt_w"/>
                                          </p:val>
                                        </p:tav>
                                        <p:tav tm="100000">
                                          <p:val>
                                            <p:fltVal val="0"/>
                                          </p:val>
                                        </p:tav>
                                      </p:tavLst>
                                    </p:anim>
                                    <p:anim calcmode="lin" valueType="num">
                                      <p:cBhvr>
                                        <p:cTn id="136" dur="500"/>
                                        <p:tgtEl>
                                          <p:spTgt spid="67"/>
                                        </p:tgtEl>
                                        <p:attrNameLst>
                                          <p:attrName>ppt_h</p:attrName>
                                        </p:attrNameLst>
                                      </p:cBhvr>
                                      <p:tavLst>
                                        <p:tav tm="0">
                                          <p:val>
                                            <p:strVal val="ppt_h"/>
                                          </p:val>
                                        </p:tav>
                                        <p:tav tm="100000">
                                          <p:val>
                                            <p:fltVal val="0"/>
                                          </p:val>
                                        </p:tav>
                                      </p:tavLst>
                                    </p:anim>
                                    <p:anim calcmode="lin" valueType="num">
                                      <p:cBhvr>
                                        <p:cTn id="137" dur="500"/>
                                        <p:tgtEl>
                                          <p:spTgt spid="67"/>
                                        </p:tgtEl>
                                        <p:attrNameLst>
                                          <p:attrName>ppt_x</p:attrName>
                                        </p:attrNameLst>
                                      </p:cBhvr>
                                      <p:tavLst>
                                        <p:tav tm="0">
                                          <p:val>
                                            <p:strVal val="ppt_x"/>
                                          </p:val>
                                        </p:tav>
                                        <p:tav tm="100000">
                                          <p:val>
                                            <p:fltVal val="0.5"/>
                                          </p:val>
                                        </p:tav>
                                      </p:tavLst>
                                    </p:anim>
                                    <p:anim calcmode="lin" valueType="num">
                                      <p:cBhvr>
                                        <p:cTn id="138" dur="500"/>
                                        <p:tgtEl>
                                          <p:spTgt spid="67"/>
                                        </p:tgtEl>
                                        <p:attrNameLst>
                                          <p:attrName>ppt_y</p:attrName>
                                        </p:attrNameLst>
                                      </p:cBhvr>
                                      <p:tavLst>
                                        <p:tav tm="0">
                                          <p:val>
                                            <p:strVal val="ppt_y"/>
                                          </p:val>
                                        </p:tav>
                                        <p:tav tm="100000">
                                          <p:val>
                                            <p:fltVal val="0.5"/>
                                          </p:val>
                                        </p:tav>
                                      </p:tavLst>
                                    </p:anim>
                                    <p:set>
                                      <p:cBhvr>
                                        <p:cTn id="139" dur="1" fill="hold">
                                          <p:stCondLst>
                                            <p:cond delay="499"/>
                                          </p:stCondLst>
                                        </p:cTn>
                                        <p:tgtEl>
                                          <p:spTgt spid="67"/>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
                                        <p:tgtEl>
                                          <p:spTgt spid="66"/>
                                        </p:tgtEl>
                                      </p:cBhvr>
                                    </p:animEffect>
                                    <p:set>
                                      <p:cBhvr>
                                        <p:cTn id="142" dur="1" fill="hold">
                                          <p:stCondLst>
                                            <p:cond delay="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143" restart="whenNotActive" fill="hold" evtFilter="cancelBubble" nodeType="interactiveSeq">
                <p:stCondLst>
                  <p:cond evt="onClick" delay="0">
                    <p:tgtEl>
                      <p:spTgt spid="69"/>
                    </p:tgtEl>
                  </p:cond>
                </p:stCondLst>
                <p:endSync evt="end" delay="0">
                  <p:rtn val="all"/>
                </p:endSync>
                <p:childTnLst>
                  <p:par>
                    <p:cTn id="144" fill="hold">
                      <p:stCondLst>
                        <p:cond delay="0"/>
                      </p:stCondLst>
                      <p:childTnLst>
                        <p:par>
                          <p:cTn id="145" fill="hold">
                            <p:stCondLst>
                              <p:cond delay="0"/>
                            </p:stCondLst>
                            <p:childTnLst>
                              <p:par>
                                <p:cTn id="146" presetID="23" presetClass="exit" presetSubtype="544" fill="hold" grpId="0" nodeType="clickEffect">
                                  <p:stCondLst>
                                    <p:cond delay="0"/>
                                  </p:stCondLst>
                                  <p:childTnLst>
                                    <p:anim calcmode="lin" valueType="num">
                                      <p:cBhvr>
                                        <p:cTn id="147" dur="500"/>
                                        <p:tgtEl>
                                          <p:spTgt spid="69"/>
                                        </p:tgtEl>
                                        <p:attrNameLst>
                                          <p:attrName>ppt_w</p:attrName>
                                        </p:attrNameLst>
                                      </p:cBhvr>
                                      <p:tavLst>
                                        <p:tav tm="0">
                                          <p:val>
                                            <p:strVal val="ppt_w"/>
                                          </p:val>
                                        </p:tav>
                                        <p:tav tm="100000">
                                          <p:val>
                                            <p:fltVal val="0"/>
                                          </p:val>
                                        </p:tav>
                                      </p:tavLst>
                                    </p:anim>
                                    <p:anim calcmode="lin" valueType="num">
                                      <p:cBhvr>
                                        <p:cTn id="148" dur="500"/>
                                        <p:tgtEl>
                                          <p:spTgt spid="69"/>
                                        </p:tgtEl>
                                        <p:attrNameLst>
                                          <p:attrName>ppt_h</p:attrName>
                                        </p:attrNameLst>
                                      </p:cBhvr>
                                      <p:tavLst>
                                        <p:tav tm="0">
                                          <p:val>
                                            <p:strVal val="ppt_h"/>
                                          </p:val>
                                        </p:tav>
                                        <p:tav tm="100000">
                                          <p:val>
                                            <p:fltVal val="0"/>
                                          </p:val>
                                        </p:tav>
                                      </p:tavLst>
                                    </p:anim>
                                    <p:anim calcmode="lin" valueType="num">
                                      <p:cBhvr>
                                        <p:cTn id="149" dur="500"/>
                                        <p:tgtEl>
                                          <p:spTgt spid="69"/>
                                        </p:tgtEl>
                                        <p:attrNameLst>
                                          <p:attrName>ppt_x</p:attrName>
                                        </p:attrNameLst>
                                      </p:cBhvr>
                                      <p:tavLst>
                                        <p:tav tm="0">
                                          <p:val>
                                            <p:strVal val="ppt_x"/>
                                          </p:val>
                                        </p:tav>
                                        <p:tav tm="100000">
                                          <p:val>
                                            <p:fltVal val="0.5"/>
                                          </p:val>
                                        </p:tav>
                                      </p:tavLst>
                                    </p:anim>
                                    <p:anim calcmode="lin" valueType="num">
                                      <p:cBhvr>
                                        <p:cTn id="150" dur="500"/>
                                        <p:tgtEl>
                                          <p:spTgt spid="69"/>
                                        </p:tgtEl>
                                        <p:attrNameLst>
                                          <p:attrName>ppt_y</p:attrName>
                                        </p:attrNameLst>
                                      </p:cBhvr>
                                      <p:tavLst>
                                        <p:tav tm="0">
                                          <p:val>
                                            <p:strVal val="ppt_y"/>
                                          </p:val>
                                        </p:tav>
                                        <p:tav tm="100000">
                                          <p:val>
                                            <p:fltVal val="0.5"/>
                                          </p:val>
                                        </p:tav>
                                      </p:tavLst>
                                    </p:anim>
                                    <p:set>
                                      <p:cBhvr>
                                        <p:cTn id="151" dur="1" fill="hold">
                                          <p:stCondLst>
                                            <p:cond delay="499"/>
                                          </p:stCondLst>
                                        </p:cTn>
                                        <p:tgtEl>
                                          <p:spTgt spid="69"/>
                                        </p:tgtEl>
                                        <p:attrNameLst>
                                          <p:attrName>style.visibility</p:attrName>
                                        </p:attrNameLst>
                                      </p:cBhvr>
                                      <p:to>
                                        <p:strVal val="hidden"/>
                                      </p:to>
                                    </p:set>
                                  </p:childTnLst>
                                </p:cTn>
                              </p:par>
                              <p:par>
                                <p:cTn id="152" presetID="10" presetClass="exit" presetSubtype="0" fill="hold" grpId="0" nodeType="withEffect">
                                  <p:stCondLst>
                                    <p:cond delay="0"/>
                                  </p:stCondLst>
                                  <p:childTnLst>
                                    <p:animEffect transition="out" filter="fade">
                                      <p:cBhvr>
                                        <p:cTn id="153" dur="10"/>
                                        <p:tgtEl>
                                          <p:spTgt spid="68"/>
                                        </p:tgtEl>
                                      </p:cBhvr>
                                    </p:animEffect>
                                    <p:set>
                                      <p:cBhvr>
                                        <p:cTn id="154"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55" restart="whenNotActive" fill="hold" evtFilter="cancelBubble" nodeType="interactiveSeq">
                <p:stCondLst>
                  <p:cond evt="onClick" delay="0">
                    <p:tgtEl>
                      <p:spTgt spid="33"/>
                    </p:tgtEl>
                  </p:cond>
                </p:stCondLst>
                <p:endSync evt="end" delay="0">
                  <p:rtn val="all"/>
                </p:endSync>
                <p:childTnLst>
                  <p:par>
                    <p:cTn id="156" fill="hold">
                      <p:stCondLst>
                        <p:cond delay="0"/>
                      </p:stCondLst>
                      <p:childTnLst>
                        <p:par>
                          <p:cTn id="157" fill="hold">
                            <p:stCondLst>
                              <p:cond delay="0"/>
                            </p:stCondLst>
                            <p:childTnLst>
                              <p:par>
                                <p:cTn id="158" presetID="23" presetClass="exit" presetSubtype="544" fill="hold" grpId="0" nodeType="clickEffect">
                                  <p:stCondLst>
                                    <p:cond delay="0"/>
                                  </p:stCondLst>
                                  <p:childTnLst>
                                    <p:anim calcmode="lin" valueType="num">
                                      <p:cBhvr>
                                        <p:cTn id="159" dur="500"/>
                                        <p:tgtEl>
                                          <p:spTgt spid="33"/>
                                        </p:tgtEl>
                                        <p:attrNameLst>
                                          <p:attrName>ppt_w</p:attrName>
                                        </p:attrNameLst>
                                      </p:cBhvr>
                                      <p:tavLst>
                                        <p:tav tm="0">
                                          <p:val>
                                            <p:strVal val="ppt_w"/>
                                          </p:val>
                                        </p:tav>
                                        <p:tav tm="100000">
                                          <p:val>
                                            <p:fltVal val="0"/>
                                          </p:val>
                                        </p:tav>
                                      </p:tavLst>
                                    </p:anim>
                                    <p:anim calcmode="lin" valueType="num">
                                      <p:cBhvr>
                                        <p:cTn id="160" dur="500"/>
                                        <p:tgtEl>
                                          <p:spTgt spid="33"/>
                                        </p:tgtEl>
                                        <p:attrNameLst>
                                          <p:attrName>ppt_h</p:attrName>
                                        </p:attrNameLst>
                                      </p:cBhvr>
                                      <p:tavLst>
                                        <p:tav tm="0">
                                          <p:val>
                                            <p:strVal val="ppt_h"/>
                                          </p:val>
                                        </p:tav>
                                        <p:tav tm="100000">
                                          <p:val>
                                            <p:fltVal val="0"/>
                                          </p:val>
                                        </p:tav>
                                      </p:tavLst>
                                    </p:anim>
                                    <p:anim calcmode="lin" valueType="num">
                                      <p:cBhvr>
                                        <p:cTn id="161" dur="500"/>
                                        <p:tgtEl>
                                          <p:spTgt spid="33"/>
                                        </p:tgtEl>
                                        <p:attrNameLst>
                                          <p:attrName>ppt_x</p:attrName>
                                        </p:attrNameLst>
                                      </p:cBhvr>
                                      <p:tavLst>
                                        <p:tav tm="0">
                                          <p:val>
                                            <p:strVal val="ppt_x"/>
                                          </p:val>
                                        </p:tav>
                                        <p:tav tm="100000">
                                          <p:val>
                                            <p:fltVal val="0.5"/>
                                          </p:val>
                                        </p:tav>
                                      </p:tavLst>
                                    </p:anim>
                                    <p:anim calcmode="lin" valueType="num">
                                      <p:cBhvr>
                                        <p:cTn id="162" dur="500"/>
                                        <p:tgtEl>
                                          <p:spTgt spid="33"/>
                                        </p:tgtEl>
                                        <p:attrNameLst>
                                          <p:attrName>ppt_y</p:attrName>
                                        </p:attrNameLst>
                                      </p:cBhvr>
                                      <p:tavLst>
                                        <p:tav tm="0">
                                          <p:val>
                                            <p:strVal val="ppt_y"/>
                                          </p:val>
                                        </p:tav>
                                        <p:tav tm="100000">
                                          <p:val>
                                            <p:fltVal val="0.5"/>
                                          </p:val>
                                        </p:tav>
                                      </p:tavLst>
                                    </p:anim>
                                    <p:set>
                                      <p:cBhvr>
                                        <p:cTn id="163" dur="1" fill="hold">
                                          <p:stCondLst>
                                            <p:cond delay="499"/>
                                          </p:stCondLst>
                                        </p:cTn>
                                        <p:tgtEl>
                                          <p:spTgt spid="33"/>
                                        </p:tgtEl>
                                        <p:attrNameLst>
                                          <p:attrName>style.visibility</p:attrName>
                                        </p:attrNameLst>
                                      </p:cBhvr>
                                      <p:to>
                                        <p:strVal val="hidden"/>
                                      </p:to>
                                    </p:set>
                                  </p:childTnLst>
                                </p:cTn>
                              </p:par>
                              <p:par>
                                <p:cTn id="164" presetID="10" presetClass="exit" presetSubtype="0" fill="hold" grpId="0" nodeType="withEffect">
                                  <p:stCondLst>
                                    <p:cond delay="0"/>
                                  </p:stCondLst>
                                  <p:childTnLst>
                                    <p:animEffect transition="out" filter="fade">
                                      <p:cBhvr>
                                        <p:cTn id="165" dur="10"/>
                                        <p:tgtEl>
                                          <p:spTgt spid="32"/>
                                        </p:tgtEl>
                                      </p:cBhvr>
                                    </p:animEffect>
                                    <p:set>
                                      <p:cBhvr>
                                        <p:cTn id="166" dur="1" fill="hold">
                                          <p:stCondLst>
                                            <p:cond delay="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67" restart="whenNotActive" fill="hold" evtFilter="cancelBubble" nodeType="interactiveSeq">
                <p:stCondLst>
                  <p:cond evt="onClick" delay="0">
                    <p:tgtEl>
                      <p:spTgt spid="37"/>
                    </p:tgtEl>
                  </p:cond>
                </p:stCondLst>
                <p:endSync evt="end" delay="0">
                  <p:rtn val="all"/>
                </p:endSync>
                <p:childTnLst>
                  <p:par>
                    <p:cTn id="168" fill="hold">
                      <p:stCondLst>
                        <p:cond delay="0"/>
                      </p:stCondLst>
                      <p:childTnLst>
                        <p:par>
                          <p:cTn id="169" fill="hold">
                            <p:stCondLst>
                              <p:cond delay="0"/>
                            </p:stCondLst>
                            <p:childTnLst>
                              <p:par>
                                <p:cTn id="170" presetID="23" presetClass="exit" presetSubtype="544" fill="hold" grpId="0" nodeType="clickEffect">
                                  <p:stCondLst>
                                    <p:cond delay="0"/>
                                  </p:stCondLst>
                                  <p:childTnLst>
                                    <p:anim calcmode="lin" valueType="num">
                                      <p:cBhvr>
                                        <p:cTn id="171" dur="500"/>
                                        <p:tgtEl>
                                          <p:spTgt spid="37"/>
                                        </p:tgtEl>
                                        <p:attrNameLst>
                                          <p:attrName>ppt_w</p:attrName>
                                        </p:attrNameLst>
                                      </p:cBhvr>
                                      <p:tavLst>
                                        <p:tav tm="0">
                                          <p:val>
                                            <p:strVal val="ppt_w"/>
                                          </p:val>
                                        </p:tav>
                                        <p:tav tm="100000">
                                          <p:val>
                                            <p:fltVal val="0"/>
                                          </p:val>
                                        </p:tav>
                                      </p:tavLst>
                                    </p:anim>
                                    <p:anim calcmode="lin" valueType="num">
                                      <p:cBhvr>
                                        <p:cTn id="172" dur="500"/>
                                        <p:tgtEl>
                                          <p:spTgt spid="37"/>
                                        </p:tgtEl>
                                        <p:attrNameLst>
                                          <p:attrName>ppt_h</p:attrName>
                                        </p:attrNameLst>
                                      </p:cBhvr>
                                      <p:tavLst>
                                        <p:tav tm="0">
                                          <p:val>
                                            <p:strVal val="ppt_h"/>
                                          </p:val>
                                        </p:tav>
                                        <p:tav tm="100000">
                                          <p:val>
                                            <p:fltVal val="0"/>
                                          </p:val>
                                        </p:tav>
                                      </p:tavLst>
                                    </p:anim>
                                    <p:anim calcmode="lin" valueType="num">
                                      <p:cBhvr>
                                        <p:cTn id="173" dur="500"/>
                                        <p:tgtEl>
                                          <p:spTgt spid="37"/>
                                        </p:tgtEl>
                                        <p:attrNameLst>
                                          <p:attrName>ppt_x</p:attrName>
                                        </p:attrNameLst>
                                      </p:cBhvr>
                                      <p:tavLst>
                                        <p:tav tm="0">
                                          <p:val>
                                            <p:strVal val="ppt_x"/>
                                          </p:val>
                                        </p:tav>
                                        <p:tav tm="100000">
                                          <p:val>
                                            <p:fltVal val="0.5"/>
                                          </p:val>
                                        </p:tav>
                                      </p:tavLst>
                                    </p:anim>
                                    <p:anim calcmode="lin" valueType="num">
                                      <p:cBhvr>
                                        <p:cTn id="174" dur="500"/>
                                        <p:tgtEl>
                                          <p:spTgt spid="37"/>
                                        </p:tgtEl>
                                        <p:attrNameLst>
                                          <p:attrName>ppt_y</p:attrName>
                                        </p:attrNameLst>
                                      </p:cBhvr>
                                      <p:tavLst>
                                        <p:tav tm="0">
                                          <p:val>
                                            <p:strVal val="ppt_y"/>
                                          </p:val>
                                        </p:tav>
                                        <p:tav tm="100000">
                                          <p:val>
                                            <p:fltVal val="0.5"/>
                                          </p:val>
                                        </p:tav>
                                      </p:tavLst>
                                    </p:anim>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0" nodeType="withEffect">
                                  <p:stCondLst>
                                    <p:cond delay="0"/>
                                  </p:stCondLst>
                                  <p:childTnLst>
                                    <p:animEffect transition="out" filter="fade">
                                      <p:cBhvr>
                                        <p:cTn id="177" dur="10"/>
                                        <p:tgtEl>
                                          <p:spTgt spid="36"/>
                                        </p:tgtEl>
                                      </p:cBhvr>
                                    </p:animEffect>
                                    <p:set>
                                      <p:cBhvr>
                                        <p:cTn id="178" dur="1" fill="hold">
                                          <p:stCondLst>
                                            <p:cond delay="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0" grpId="0"/>
      <p:bldP spid="61" grpId="0" animBg="1"/>
      <p:bldP spid="61" grpId="1" animBg="1"/>
      <p:bldP spid="62" grpId="0"/>
      <p:bldP spid="63" grpId="0" animBg="1"/>
      <p:bldP spid="63" grpId="1" animBg="1"/>
      <p:bldP spid="64" grpId="0"/>
      <p:bldP spid="65" grpId="0" animBg="1"/>
      <p:bldP spid="65" grpId="1" animBg="1"/>
      <p:bldP spid="66" grpId="0"/>
      <p:bldP spid="67" grpId="0" animBg="1"/>
      <p:bldP spid="67" grpId="1" animBg="1"/>
      <p:bldP spid="68" grpId="0"/>
      <p:bldP spid="69" grpId="0" animBg="1"/>
      <p:bldP spid="69" grpId="1" animBg="1"/>
      <p:bldP spid="71" grpId="0"/>
      <p:bldP spid="32" grpId="0"/>
      <p:bldP spid="33" grpId="0" animBg="1"/>
      <p:bldP spid="33" grpId="1" animBg="1"/>
      <p:bldP spid="36" grpId="0"/>
      <p:bldP spid="37" grpId="0" animBg="1"/>
      <p:bldP spid="37"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 </a:t>
            </a:r>
            <a:r>
              <a:rPr lang="vi-VN" sz="2400" b="1" dirty="0">
                <a:solidFill>
                  <a:schemeClr val="tx1"/>
                </a:solidFill>
                <a:latin typeface="+mj-lt"/>
              </a:rPr>
              <a:t>Văn bản </a:t>
            </a:r>
            <a:r>
              <a:rPr lang="vi-VN" sz="2400" b="1" i="1" dirty="0">
                <a:solidFill>
                  <a:schemeClr val="tx1"/>
                </a:solidFill>
                <a:latin typeface="+mj-lt"/>
              </a:rPr>
              <a:t>không</a:t>
            </a:r>
            <a:r>
              <a:rPr lang="vi-VN" sz="2400" b="1" dirty="0">
                <a:solidFill>
                  <a:schemeClr val="tx1"/>
                </a:solidFill>
                <a:latin typeface="+mj-lt"/>
              </a:rPr>
              <a:t> sử dụng phương tiện nào để chuyển tải thông tin?</a:t>
            </a:r>
            <a:endParaRPr lang="en-US" sz="2400" b="1" dirty="0">
              <a:solidFill>
                <a:schemeClr val="tx1"/>
              </a:solidFill>
              <a:latin typeface="+mj-lt"/>
              <a:ea typeface="Times New Roman" panose="02020603050405020304" pitchFamily="18" charset="0"/>
            </a:endParaRPr>
          </a:p>
          <a:p>
            <a:pPr marL="342900" lvl="0" indent="-342900" algn="just">
              <a:buFont typeface="+mj-lt"/>
              <a:buAutoNum type="alphaUcPeriod"/>
            </a:pP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dirty="0">
                <a:solidFill>
                  <a:schemeClr val="tx1"/>
                </a:solidFill>
                <a:latin typeface="Times New Roman" panose="02020603050405020304" pitchFamily="18" charset="0"/>
                <a:ea typeface="Times New Roman" panose="02020603050405020304" pitchFamily="18" charset="0"/>
              </a:rPr>
              <a:t>		B. </a:t>
            </a:r>
            <a:r>
              <a:rPr lang="en-US" sz="2400" b="1" dirty="0" err="1">
                <a:solidFill>
                  <a:schemeClr val="tx1"/>
                </a:solidFill>
                <a:latin typeface="Times New Roman" panose="02020603050405020304" pitchFamily="18" charset="0"/>
                <a:ea typeface="Times New Roman" panose="02020603050405020304" pitchFamily="18" charset="0"/>
              </a:rPr>
              <a:t>Hình</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ảnh</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2400" b="1" dirty="0">
                <a:solidFill>
                  <a:schemeClr val="tx1"/>
                </a:solidFill>
                <a:latin typeface="Times New Roman" panose="02020603050405020304" pitchFamily="18" charset="0"/>
                <a:ea typeface="Times New Roman" panose="02020603050405020304" pitchFamily="18" charset="0"/>
              </a:rPr>
              <a:t>		D. </a:t>
            </a:r>
            <a:r>
              <a:rPr lang="en-US" sz="2400" b="1" dirty="0" err="1">
                <a:solidFill>
                  <a:schemeClr val="tx1"/>
                </a:solidFill>
                <a:latin typeface="Times New Roman" panose="02020603050405020304" pitchFamily="18" charset="0"/>
                <a:ea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rPr>
              <a:t>đồ</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1965718" y="3760010"/>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libri" panose="020F0502020204030204"/>
              </a:rPr>
              <a:t>10</a:t>
            </a: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24406207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endParaRPr lang="en-US" sz="2400" b="1" dirty="0">
              <a:latin typeface="Times New Roman" panose="02020603050405020304" pitchFamily="18" charset="0"/>
              <a:ea typeface="Times New Roman" panose="02020603050405020304" pitchFamily="18" charset="0"/>
            </a:endParaRPr>
          </a:p>
          <a:p>
            <a:pPr marL="314325" algn="just">
              <a:spcBef>
                <a:spcPts val="1200"/>
              </a:spcBef>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400" b="1" dirty="0">
              <a:latin typeface="Times New Roman" panose="02020603050405020304" pitchFamily="18" charset="0"/>
              <a:ea typeface="Times New Roman" panose="02020603050405020304" pitchFamily="18" charset="0"/>
            </a:endParaRPr>
          </a:p>
          <a:p>
            <a:pPr marL="314325" algn="just">
              <a:spcBef>
                <a:spcPts val="1200"/>
              </a:spcBef>
              <a:spcAft>
                <a:spcPts val="0"/>
              </a:spcAft>
            </a:pP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en-US"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endParaRPr lang="en-US" sz="24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59350450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3: Theo văn bản, loại phương tiện giao thông nào vi phạm nhiều nhất?</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ô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máy</a:t>
            </a:r>
            <a:endParaRPr lang="en-US" sz="2000" b="1" dirty="0">
              <a:latin typeface="Times New Roman" panose="02020603050405020304" pitchFamily="18" charset="0"/>
              <a:ea typeface="Times New Roman" panose="02020603050405020304" pitchFamily="18" charset="0"/>
            </a:endParaRPr>
          </a:p>
          <a:p>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Xe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mô</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tô</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a:rPr>
              <a:t>D</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0767560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4:</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ố trường hợp vi phạm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 mô tô là?</a:t>
            </a:r>
            <a:endParaRPr lang="en-US" sz="2000" b="1" dirty="0">
              <a:solidFill>
                <a:schemeClr val="tx1"/>
              </a:solidFill>
              <a:latin typeface="Times New Roman" panose="02020603050405020304" pitchFamily="18" charset="0"/>
              <a:ea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401027			B. 50898</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287085			D.32174</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23126147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 5: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c</a:t>
            </a:r>
            <a:r>
              <a:rPr lang="vi-VN"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ó bao nhiêu lỗi vi phạm phổ biến.</a:t>
            </a:r>
            <a:endParaRPr lang="en-US" sz="2000" b="1" dirty="0">
              <a:solidFill>
                <a:schemeClr val="tx1"/>
              </a:solidFill>
              <a:latin typeface="Times New Roman" panose="02020603050405020304" pitchFamily="18" charset="0"/>
              <a:ea typeface="Times New Roman" panose="02020603050405020304" pitchFamily="18" charset="0"/>
            </a:endParaRPr>
          </a:p>
          <a:p>
            <a:pPr marL="457200">
              <a:spcBef>
                <a:spcPts val="200"/>
              </a:spcBef>
              <a:spcAft>
                <a:spcPts val="0"/>
              </a:spcAft>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4			B. 5</a:t>
            </a:r>
            <a:endParaRPr lang="en-US" sz="2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6			D. 7</a:t>
            </a:r>
            <a:endParaRPr lang="en-US" sz="2000" b="1" dirty="0">
              <a:solidFill>
                <a:schemeClr val="tx1"/>
              </a:solidFill>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88979795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6: Trong các lỗi vi phạm phổ biến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lỗi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Giấy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phép</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lái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b="1" dirty="0">
              <a:latin typeface="Times New Roman" panose="02020603050405020304" pitchFamily="18" charset="0"/>
              <a:ea typeface="Times New Roman" panose="02020603050405020304" pitchFamily="18" charset="0"/>
            </a:endParaRPr>
          </a:p>
          <a:p>
            <a:pPr marL="457200"/>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nồng</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cồn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Tải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trọng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A</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50443746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7"/>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7: </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 đèn tín hiệu giao thông màu vàng bật sáng, người điều khiển phương tiện đi chưa đến vạch dừng thì phải làm gì?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Tiếp tục đi nhưng phải chú ý quan sát tránh gây tai nạn giao thông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Dừng lại trước vạch dừng.</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Được đi tiếp nhưng chỉ được rẽ trái.</a:t>
            </a:r>
            <a:endParaRPr lang="en-US" sz="2000" dirty="0">
              <a:latin typeface="Times New Roman" panose="02020603050405020304" pitchFamily="18" charset="0"/>
              <a:ea typeface="Times New Roman" panose="02020603050405020304" pitchFamily="18" charset="0"/>
            </a:endParaRPr>
          </a:p>
          <a:p>
            <a:pPr algn="just"/>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B</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999557141"/>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3905187508"/>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F50444-0961-4728-9BEE-CAA9648BCF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453981"/>
            <a:ext cx="6697525" cy="1877811"/>
          </a:xfrm>
          <a:prstGeom prst="rect">
            <a:avLst/>
          </a:prstGeom>
          <a:solidFill>
            <a:srgbClr val="96733B"/>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4" name="Rectangle 3">
            <a:extLst>
              <a:ext uri="{FF2B5EF4-FFF2-40B4-BE49-F238E27FC236}">
                <a16:creationId xmlns:a16="http://schemas.microsoft.com/office/drawing/2014/main" id="{4EA1F8C5-26F1-4061-90C2-0F70331CB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1" y="2480956"/>
            <a:ext cx="4405512"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graphicFrame>
        <p:nvGraphicFramePr>
          <p:cNvPr id="5" name="Sơ đồ 6">
            <a:extLst>
              <a:ext uri="{FF2B5EF4-FFF2-40B4-BE49-F238E27FC236}">
                <a16:creationId xmlns:a16="http://schemas.microsoft.com/office/drawing/2014/main" id="{544821B1-D6AC-4CDA-AC33-BBD7BBBBBBB5}"/>
              </a:ext>
            </a:extLst>
          </p:cNvPr>
          <p:cNvGraphicFramePr/>
          <p:nvPr>
            <p:extLst>
              <p:ext uri="{D42A27DB-BD31-4B8C-83A1-F6EECF244321}">
                <p14:modId xmlns:p14="http://schemas.microsoft.com/office/powerpoint/2010/main" val="3977813555"/>
              </p:ext>
            </p:extLst>
          </p:nvPr>
        </p:nvGraphicFramePr>
        <p:xfrm>
          <a:off x="458921" y="2480956"/>
          <a:ext cx="4405512" cy="3765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83161572-C512-4112-8BC6-9D1ECE38F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2480956"/>
            <a:ext cx="2115455" cy="1898903"/>
          </a:xfrm>
          <a:prstGeom prst="rect">
            <a:avLst/>
          </a:prstGeom>
          <a:solidFill>
            <a:srgbClr val="BD563C"/>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sp>
        <p:nvSpPr>
          <p:cNvPr id="7" name="Rectangle 6">
            <a:extLst>
              <a:ext uri="{FF2B5EF4-FFF2-40B4-BE49-F238E27FC236}">
                <a16:creationId xmlns:a16="http://schemas.microsoft.com/office/drawing/2014/main" id="{E65A1DCD-46BD-4161-8DCE-AEE0C397D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8949" y="4529023"/>
            <a:ext cx="2107363" cy="1870055"/>
          </a:xfrm>
          <a:prstGeom prst="rect">
            <a:avLst/>
          </a:prstGeom>
          <a:solidFill>
            <a:schemeClr val="accent5">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微软雅黑"/>
              <a:ea typeface="微软雅黑"/>
              <a:cs typeface="+mn-cs"/>
            </a:endParaRPr>
          </a:p>
        </p:txBody>
      </p:sp>
      <p:pic>
        <p:nvPicPr>
          <p:cNvPr id="8" name="Picture 7">
            <a:extLst>
              <a:ext uri="{FF2B5EF4-FFF2-40B4-BE49-F238E27FC236}">
                <a16:creationId xmlns:a16="http://schemas.microsoft.com/office/drawing/2014/main" id="{B9231F65-814D-4E5C-A14E-0105B44EA4CE}"/>
              </a:ext>
            </a:extLst>
          </p:cNvPr>
          <p:cNvPicPr>
            <a:picLocks noChangeAspect="1"/>
          </p:cNvPicPr>
          <p:nvPr/>
        </p:nvPicPr>
        <p:blipFill>
          <a:blip r:embed="rId7"/>
          <a:stretch>
            <a:fillRect/>
          </a:stretch>
        </p:blipFill>
        <p:spPr>
          <a:xfrm>
            <a:off x="7795268" y="482556"/>
            <a:ext cx="3673582" cy="3129892"/>
          </a:xfrm>
          <a:prstGeom prst="rect">
            <a:avLst/>
          </a:prstGeom>
        </p:spPr>
      </p:pic>
      <p:pic>
        <p:nvPicPr>
          <p:cNvPr id="9" name="Picture 8">
            <a:extLst>
              <a:ext uri="{FF2B5EF4-FFF2-40B4-BE49-F238E27FC236}">
                <a16:creationId xmlns:a16="http://schemas.microsoft.com/office/drawing/2014/main" id="{56A93B20-EDA9-4564-B616-C68E9B08ABB6}"/>
              </a:ext>
            </a:extLst>
          </p:cNvPr>
          <p:cNvPicPr>
            <a:picLocks noChangeAspect="1"/>
          </p:cNvPicPr>
          <p:nvPr/>
        </p:nvPicPr>
        <p:blipFill>
          <a:blip r:embed="rId8"/>
          <a:stretch>
            <a:fillRect/>
          </a:stretch>
        </p:blipFill>
        <p:spPr>
          <a:xfrm>
            <a:off x="7795266" y="3855644"/>
            <a:ext cx="3673581" cy="2504714"/>
          </a:xfrm>
          <a:prstGeom prst="rect">
            <a:avLst/>
          </a:prstGeom>
        </p:spPr>
      </p:pic>
      <p:sp>
        <p:nvSpPr>
          <p:cNvPr id="12" name="TextBox 11">
            <a:extLst>
              <a:ext uri="{FF2B5EF4-FFF2-40B4-BE49-F238E27FC236}">
                <a16:creationId xmlns:a16="http://schemas.microsoft.com/office/drawing/2014/main" id="{2D3A3478-BDBA-4B85-82F2-C21105D0C754}"/>
              </a:ext>
            </a:extLst>
          </p:cNvPr>
          <p:cNvSpPr txBox="1"/>
          <p:nvPr/>
        </p:nvSpPr>
        <p:spPr>
          <a:xfrm>
            <a:off x="-385132" y="3587048"/>
            <a:ext cx="6093618" cy="1077218"/>
          </a:xfrm>
          <a:prstGeom prst="rect">
            <a:avLst/>
          </a:prstGeom>
          <a:noFill/>
        </p:spPr>
        <p:txBody>
          <a:bodyPr wrap="square">
            <a:spAutoFit/>
          </a:bodyPr>
          <a:lstStyle/>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https://youtu.</a:t>
            </a:r>
          </a:p>
          <a:p>
            <a:pPr algn="ctr"/>
            <a:r>
              <a:rPr lang="en-US" sz="3200" b="1" u="sng" dirty="0">
                <a:latin typeface="Times New Roman" panose="02020603050405020304" pitchFamily="18" charset="0"/>
                <a:ea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be/1WVO9ROEnws</a:t>
            </a:r>
            <a:endParaRPr lang="en-US" sz="3200" u="sng" dirty="0">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DFC71C20-CA1E-4EA0-8548-99B1450AA217}"/>
              </a:ext>
            </a:extLst>
          </p:cNvPr>
          <p:cNvSpPr txBox="1"/>
          <p:nvPr/>
        </p:nvSpPr>
        <p:spPr>
          <a:xfrm>
            <a:off x="1211459" y="628747"/>
            <a:ext cx="5192447" cy="1569660"/>
          </a:xfrm>
          <a:prstGeom prst="rect">
            <a:avLst/>
          </a:prstGeom>
          <a:noFill/>
        </p:spPr>
        <p:txBody>
          <a:bodyPr wrap="none" rtlCol="0">
            <a:spAutoFit/>
          </a:bodyPr>
          <a:lstStyle/>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TRÒ CHƠI</a:t>
            </a:r>
          </a:p>
          <a:p>
            <a:pPr algn="ctr"/>
            <a:r>
              <a:rPr lang="en-US" sz="4800" b="1" spc="50" dirty="0">
                <a:ln w="9525" cmpd="sng">
                  <a:solidFill>
                    <a:schemeClr val="accent1"/>
                  </a:solidFill>
                  <a:prstDash val="solid"/>
                </a:ln>
                <a:solidFill>
                  <a:srgbClr val="70AD47">
                    <a:tint val="1000"/>
                  </a:srgbClr>
                </a:solidFill>
                <a:effectLst>
                  <a:glow rad="38100">
                    <a:schemeClr val="accent1">
                      <a:alpha val="40000"/>
                    </a:schemeClr>
                  </a:glow>
                </a:effectLst>
                <a:latin typeface="Playbill" panose="040506030A0602020202" pitchFamily="82" charset="0"/>
              </a:rPr>
              <a:t>“TIẾP SỨC ĐỒNG ĐỘI”</a:t>
            </a:r>
          </a:p>
        </p:txBody>
      </p:sp>
      <p:pic>
        <p:nvPicPr>
          <p:cNvPr id="14" name="Picture 13">
            <a:extLst>
              <a:ext uri="{FF2B5EF4-FFF2-40B4-BE49-F238E27FC236}">
                <a16:creationId xmlns:a16="http://schemas.microsoft.com/office/drawing/2014/main" id="{04EEDD7B-BE3D-4EFB-A089-3A964E71596E}"/>
              </a:ext>
            </a:extLst>
          </p:cNvPr>
          <p:cNvPicPr>
            <a:picLocks noChangeAspect="1"/>
          </p:cNvPicPr>
          <p:nvPr/>
        </p:nvPicPr>
        <p:blipFill rotWithShape="1">
          <a:blip r:embed="rId10"/>
          <a:srcRect l="17925" r="15367"/>
          <a:stretch/>
        </p:blipFill>
        <p:spPr>
          <a:xfrm>
            <a:off x="5062493" y="2486388"/>
            <a:ext cx="2094667" cy="1893471"/>
          </a:xfrm>
          <a:prstGeom prst="rect">
            <a:avLst/>
          </a:prstGeom>
        </p:spPr>
      </p:pic>
      <p:sp>
        <p:nvSpPr>
          <p:cNvPr id="19" name="TextBox 18">
            <a:extLst>
              <a:ext uri="{FF2B5EF4-FFF2-40B4-BE49-F238E27FC236}">
                <a16:creationId xmlns:a16="http://schemas.microsoft.com/office/drawing/2014/main" id="{083032DE-2171-475C-A38D-47272333297D}"/>
              </a:ext>
            </a:extLst>
          </p:cNvPr>
          <p:cNvSpPr txBox="1"/>
          <p:nvPr/>
        </p:nvSpPr>
        <p:spPr>
          <a:xfrm>
            <a:off x="5275684" y="4635745"/>
            <a:ext cx="1888720" cy="1569660"/>
          </a:xfrm>
          <a:prstGeom prst="rect">
            <a:avLst/>
          </a:prstGeom>
          <a:noFill/>
        </p:spPr>
        <p:txBody>
          <a:bodyPr wrap="square">
            <a:spAutoFit/>
          </a:bodyPr>
          <a:lstStyle/>
          <a:p>
            <a:r>
              <a:rPr lang="en-US" sz="2400" b="1" dirty="0" err="1">
                <a:solidFill>
                  <a:schemeClr val="bg1"/>
                </a:solidFill>
                <a:latin typeface="Times New Roman" panose="02020603050405020304" pitchFamily="18" charset="0"/>
                <a:ea typeface="Times New Roman" panose="02020603050405020304" pitchFamily="18" charset="0"/>
              </a:rPr>
              <a:t>T</a:t>
            </a:r>
            <a:r>
              <a:rPr lang="en-US" sz="2400" b="1" dirty="0" err="1">
                <a:solidFill>
                  <a:schemeClr val="bg1"/>
                </a:solidFill>
                <a:effectLst/>
                <a:latin typeface="Times New Roman" panose="02020603050405020304" pitchFamily="18" charset="0"/>
                <a:ea typeface="Times New Roman" panose="02020603050405020304" pitchFamily="18" charset="0"/>
              </a:rPr>
              <a:t>ìm</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nguyên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nhân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có</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thể</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gây</a:t>
            </a:r>
            <a:r>
              <a:rPr lang="en-US" sz="2400" b="1" dirty="0">
                <a:solidFill>
                  <a:schemeClr val="bg1"/>
                </a:solidFill>
                <a:effectLst/>
                <a:latin typeface="Times New Roman" panose="02020603050405020304" pitchFamily="18" charset="0"/>
                <a:ea typeface="Times New Roman" panose="02020603050405020304" pitchFamily="18" charset="0"/>
              </a:rPr>
              <a:t> tai </a:t>
            </a:r>
            <a:r>
              <a:rPr lang="en-US" sz="2400" b="1" dirty="0" err="1">
                <a:solidFill>
                  <a:schemeClr val="bg1"/>
                </a:solidFill>
                <a:effectLst/>
                <a:latin typeface="Times New Roman" panose="02020603050405020304" pitchFamily="18" charset="0"/>
                <a:ea typeface="Times New Roman" panose="02020603050405020304" pitchFamily="18" charset="0"/>
              </a:rPr>
              <a:t>nạn</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giao</a:t>
            </a:r>
            <a:r>
              <a:rPr lang="en-US" sz="2400" b="1" dirty="0">
                <a:solidFill>
                  <a:schemeClr val="bg1"/>
                </a:solidFill>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thông</a:t>
            </a:r>
            <a:endParaRPr lang="en-US" sz="2400" b="1" dirty="0">
              <a:solidFill>
                <a:schemeClr val="bg1"/>
              </a:solidFill>
            </a:endParaRPr>
          </a:p>
        </p:txBody>
      </p:sp>
    </p:spTree>
    <p:extLst>
      <p:ext uri="{BB962C8B-B14F-4D97-AF65-F5344CB8AC3E}">
        <p14:creationId xmlns:p14="http://schemas.microsoft.com/office/powerpoint/2010/main" val="252572027"/>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graphicEl>
                                              <a:dgm id="{E3F7E163-6012-420D-AB85-218FF62B59F5}"/>
                                            </p:graphicEl>
                                          </p:spTgt>
                                        </p:tgtEl>
                                        <p:attrNameLst>
                                          <p:attrName>style.visibility</p:attrName>
                                        </p:attrNameLst>
                                      </p:cBhvr>
                                      <p:to>
                                        <p:strVal val="visible"/>
                                      </p:to>
                                    </p:set>
                                    <p:animEffect transition="in" filter="barn(inVertical)">
                                      <p:cBhvr>
                                        <p:cTn id="7" dur="500"/>
                                        <p:tgtEl>
                                          <p:spTgt spid="5">
                                            <p:graphicEl>
                                              <a:dgm id="{E3F7E163-6012-420D-AB85-218FF62B59F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571500"/>
            <a:ext cx="9375819" cy="2432588"/>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trên 50 phân khối bắt buộc phải có giấy tờ gì ?</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Giấy phép lái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Chứng nhận đăng kí xe</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Bảo hiểm dân sự</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Tất cả những giấy tờ trên</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D</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170824795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338214"/>
            <a:ext cx="9375819" cy="2862186"/>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gặp một đoàn xe, một xe tang hay một đoàn người có tổ chức đi theo hàng ngũ, người lái xe phải xử lý như thế nào cho đúng quy tắc giao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Bóp còi, rú ga để cắt ngang qua;</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Báo hiệu và từ từ cho xe đi qua để đảm bảo an toàn.</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Chờ đoàn xe, đoàn người đi qua hết thì tiếp tục lưu thông</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thường</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14290493"/>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86000" y="571500"/>
            <a:ext cx="7620000"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08090" y="1138351"/>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BẠN NHẬN ĐƯỢC MỘT PHẦN QUÀ MAY MẮN</a:t>
            </a:r>
          </a:p>
        </p:txBody>
      </p:sp>
      <p:sp>
        <p:nvSpPr>
          <p:cNvPr id="15" name="Rectangle 14"/>
          <p:cNvSpPr/>
          <p:nvPr/>
        </p:nvSpPr>
        <p:spPr>
          <a:xfrm>
            <a:off x="4924054" y="3013502"/>
            <a:ext cx="2343911"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a:t>
            </a:r>
            <a:r>
              <a:rPr kumimoji="0" lang="en-US" sz="4800" b="1" i="0" u="none" strike="noStrike" kern="1200" cap="none" spc="0" normalizeH="0" noProof="0" dirty="0">
                <a:ln>
                  <a:noFill/>
                </a:ln>
                <a:solidFill>
                  <a:srgbClr val="FF0000"/>
                </a:solidFill>
                <a:effectLst/>
                <a:uLnTx/>
                <a:uFillTx/>
                <a:latin typeface="Calibri" panose="020F0502020204030204"/>
                <a:ea typeface="+mn-ea"/>
                <a:cs typeface="+mn-cs"/>
              </a:rPr>
              <a:t> 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234582" y="665907"/>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154413" y="347613"/>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383013" y="728613"/>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7562660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par>
                          <p:cTn id="23" fill="hold">
                            <p:stCondLst>
                              <p:cond delay="1000"/>
                            </p:stCondLst>
                            <p:childTnLst>
                              <p:par>
                                <p:cTn id="24" presetID="23" presetClass="entr" presetSubtype="32"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strVal val="4*#ppt_w"/>
                                          </p:val>
                                        </p:tav>
                                        <p:tav tm="100000">
                                          <p:val>
                                            <p:strVal val="#ppt_w"/>
                                          </p:val>
                                        </p:tav>
                                      </p:tavLst>
                                    </p:anim>
                                    <p:anim calcmode="lin" valueType="num">
                                      <p:cBhvr>
                                        <p:cTn id="27" dur="500" fill="hold"/>
                                        <p:tgtEl>
                                          <p:spTgt spid="15"/>
                                        </p:tgtEl>
                                        <p:attrNameLst>
                                          <p:attrName>ppt_h</p:attrName>
                                        </p:attrNameLst>
                                      </p:cBhvr>
                                      <p:tavLst>
                                        <p:tav tm="0">
                                          <p:val>
                                            <p:strVal val="4*#ppt_h"/>
                                          </p:val>
                                        </p:tav>
                                        <p:tav tm="100000">
                                          <p:val>
                                            <p:strVal val="#ppt_h"/>
                                          </p:val>
                                        </p:tav>
                                      </p:tavLst>
                                    </p:anim>
                                  </p:childTnLst>
                                </p:cTn>
                              </p:par>
                              <p:par>
                                <p:cTn id="28" presetID="21" presetClass="emph" presetSubtype="0" repeatCount="indefinite" fill="hold" grpId="1" nodeType="withEffect">
                                  <p:stCondLst>
                                    <p:cond delay="0"/>
                                  </p:stCondLst>
                                  <p:childTnLst>
                                    <p:animClr clrSpc="hsl" dir="cw">
                                      <p:cBhvr override="childStyle">
                                        <p:cTn id="29" dur="500" fill="hold"/>
                                        <p:tgtEl>
                                          <p:spTgt spid="15"/>
                                        </p:tgtEl>
                                        <p:attrNameLst>
                                          <p:attrName>style.color</p:attrName>
                                        </p:attrNameLst>
                                      </p:cBhvr>
                                      <p:by>
                                        <p:hsl h="7200000" s="0" l="0"/>
                                      </p:by>
                                    </p:animClr>
                                    <p:animClr clrSpc="hsl" dir="cw">
                                      <p:cBhvr>
                                        <p:cTn id="30" dur="500" fill="hold"/>
                                        <p:tgtEl>
                                          <p:spTgt spid="15"/>
                                        </p:tgtEl>
                                        <p:attrNameLst>
                                          <p:attrName>fillcolor</p:attrName>
                                        </p:attrNameLst>
                                      </p:cBhvr>
                                      <p:by>
                                        <p:hsl h="7200000" s="0" l="0"/>
                                      </p:by>
                                    </p:animClr>
                                    <p:animClr clrSpc="hsl" dir="cw">
                                      <p:cBhvr>
                                        <p:cTn id="31" dur="500" fill="hold"/>
                                        <p:tgtEl>
                                          <p:spTgt spid="15"/>
                                        </p:tgtEl>
                                        <p:attrNameLst>
                                          <p:attrName>stroke.color</p:attrName>
                                        </p:attrNameLst>
                                      </p:cBhvr>
                                      <p:by>
                                        <p:hsl h="7200000" s="0" l="0"/>
                                      </p:by>
                                    </p:animClr>
                                    <p:set>
                                      <p:cBhvr>
                                        <p:cTn id="32" dur="500" fill="hold"/>
                                        <p:tgtEl>
                                          <p:spTgt spid="15"/>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grpId="0" nodeType="afterEffect">
                                  <p:stCondLst>
                                    <p:cond delay="100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1000"/>
                            </p:stCondLst>
                            <p:childTnLst>
                              <p:par>
                                <p:cTn id="39" presetID="1" presetClass="entr" presetSubtype="0" fill="hold" grpId="0" nodeType="afterEffect">
                                  <p:stCondLst>
                                    <p:cond delay="1000"/>
                                  </p:stCondLst>
                                  <p:childTnLst>
                                    <p:set>
                                      <p:cBhvr>
                                        <p:cTn id="4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2000"/>
                            </p:stCondLst>
                            <p:childTnLst>
                              <p:par>
                                <p:cTn id="42" presetID="1" presetClass="entr" presetSubtype="0" fill="hold" grpId="0" nodeType="afterEffect">
                                  <p:stCondLst>
                                    <p:cond delay="100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3000"/>
                            </p:stCondLst>
                            <p:childTnLst>
                              <p:par>
                                <p:cTn id="45" presetID="1" presetClass="entr" presetSubtype="0" fill="hold" grpId="0" nodeType="afterEffect">
                                  <p:stCondLst>
                                    <p:cond delay="1000"/>
                                  </p:stCondLst>
                                  <p:childTnLst>
                                    <p:set>
                                      <p:cBhvr>
                                        <p:cTn id="4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4000"/>
                            </p:stCondLst>
                            <p:childTnLst>
                              <p:par>
                                <p:cTn id="48" presetID="1" presetClass="entr" presetSubtype="0" fill="hold" grpId="0" nodeType="afterEffect">
                                  <p:stCondLst>
                                    <p:cond delay="1000"/>
                                  </p:stCondLst>
                                  <p:childTnLst>
                                    <p:set>
                                      <p:cBhvr>
                                        <p:cTn id="4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5000"/>
                            </p:stCondLst>
                            <p:childTnLst>
                              <p:par>
                                <p:cTn id="51" presetID="1" presetClass="entr" presetSubtype="0" fill="hold" grpId="0" nodeType="afterEffect">
                                  <p:stCondLst>
                                    <p:cond delay="1000"/>
                                  </p:stCondLst>
                                  <p:childTnLst>
                                    <p:set>
                                      <p:cBhvr>
                                        <p:cTn id="5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6000"/>
                            </p:stCondLst>
                            <p:childTnLst>
                              <p:par>
                                <p:cTn id="54" presetID="1" presetClass="entr" presetSubtype="0" fill="hold" grpId="0" nodeType="afterEffect">
                                  <p:stCondLst>
                                    <p:cond delay="1000"/>
                                  </p:stCondLst>
                                  <p:childTnLst>
                                    <p:set>
                                      <p:cBhvr>
                                        <p:cTn id="5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7000"/>
                            </p:stCondLst>
                            <p:childTnLst>
                              <p:par>
                                <p:cTn id="57" presetID="1" presetClass="entr" presetSubtype="0" fill="hold" grpId="0" nodeType="afterEffect">
                                  <p:stCondLst>
                                    <p:cond delay="1000"/>
                                  </p:stCondLst>
                                  <p:childTnLst>
                                    <p:set>
                                      <p:cBhvr>
                                        <p:cTn id="5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8000"/>
                            </p:stCondLst>
                            <p:childTnLst>
                              <p:par>
                                <p:cTn id="60" presetID="1" presetClass="entr" presetSubtype="0" fill="hold" grpId="0" nodeType="afterEffect">
                                  <p:stCondLst>
                                    <p:cond delay="1000"/>
                                  </p:stCondLst>
                                  <p:childTnLst>
                                    <p:set>
                                      <p:cBhvr>
                                        <p:cTn id="6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9000"/>
                            </p:stCondLst>
                            <p:childTnLst>
                              <p:par>
                                <p:cTn id="63" presetID="1" presetClass="entr" presetSubtype="0" fill="hold" grpId="0" nodeType="afterEffect">
                                  <p:stCondLst>
                                    <p:cond delay="1000"/>
                                  </p:stCondLst>
                                  <p:childTnLst>
                                    <p:set>
                                      <p:cBhvr>
                                        <p:cTn id="6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0000"/>
                            </p:stCondLst>
                            <p:childTnLst>
                              <p:par>
                                <p:cTn id="66" presetID="1" presetClass="entr" presetSubtype="0" fill="hold" grpId="0" nodeType="afterEffect">
                                  <p:stCondLst>
                                    <p:cond delay="1000"/>
                                  </p:stCondLst>
                                  <p:childTnLst>
                                    <p:set>
                                      <p:cBhvr>
                                        <p:cTn id="6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1000"/>
                            </p:stCondLst>
                            <p:childTnLst>
                              <p:par>
                                <p:cTn id="69" presetID="1" presetClass="entr" presetSubtype="0" fill="hold" grpId="0" nodeType="afterEffect">
                                  <p:stCondLst>
                                    <p:cond delay="1000"/>
                                  </p:stCondLst>
                                  <p:childTnLst>
                                    <p:set>
                                      <p:cBhvr>
                                        <p:cTn id="7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2000"/>
                            </p:stCondLst>
                            <p:childTnLst>
                              <p:par>
                                <p:cTn id="72" presetID="1" presetClass="entr" presetSubtype="0" fill="hold" grpId="0" nodeType="afterEffect">
                                  <p:stCondLst>
                                    <p:cond delay="1000"/>
                                  </p:stCondLst>
                                  <p:childTnLst>
                                    <p:set>
                                      <p:cBhvr>
                                        <p:cTn id="7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3000"/>
                            </p:stCondLst>
                            <p:childTnLst>
                              <p:par>
                                <p:cTn id="75" presetID="1" presetClass="entr" presetSubtype="0" fill="hold" grpId="0" nodeType="afterEffect">
                                  <p:stCondLst>
                                    <p:cond delay="1000"/>
                                  </p:stCondLst>
                                  <p:childTnLst>
                                    <p:set>
                                      <p:cBhvr>
                                        <p:cTn id="7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4000"/>
                            </p:stCondLst>
                            <p:childTnLst>
                              <p:par>
                                <p:cTn id="78" presetID="1" presetClass="entr" presetSubtype="0" fill="hold" grpId="0" nodeType="afterEffect">
                                  <p:stCondLst>
                                    <p:cond delay="1000"/>
                                  </p:stCondLst>
                                  <p:childTnLst>
                                    <p:set>
                                      <p:cBhvr>
                                        <p:cTn id="7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5000"/>
                            </p:stCondLst>
                            <p:childTnLst>
                              <p:par>
                                <p:cTn id="81" presetID="1" presetClass="entr" presetSubtype="0" fill="hold" grpId="0" nodeType="afterEffect">
                                  <p:stCondLst>
                                    <p:cond delay="100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6000"/>
                            </p:stCondLst>
                            <p:childTnLst>
                              <p:par>
                                <p:cTn id="84" presetID="1" presetClass="entr" presetSubtype="0" fill="hold" grpId="0" nodeType="afterEffect">
                                  <p:stCondLst>
                                    <p:cond delay="1000"/>
                                  </p:stCondLst>
                                  <p:childTnLst>
                                    <p:set>
                                      <p:cBhvr>
                                        <p:cTn id="8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3" name="beep.wav"/>
                                        </p:tgtEl>
                                      </p:cMediaNode>
                                    </p:audio>
                                  </p:subTnLst>
                                </p:cTn>
                              </p:par>
                            </p:childTnLst>
                          </p:cTn>
                        </p:par>
                        <p:par>
                          <p:cTn id="86" fill="hold">
                            <p:stCondLst>
                              <p:cond delay="17000"/>
                            </p:stCondLst>
                            <p:childTnLst>
                              <p:par>
                                <p:cTn id="87" presetID="1" presetClass="entr" presetSubtype="0" fill="hold" grpId="0" nodeType="afterEffect">
                                  <p:stCondLst>
                                    <p:cond delay="1000"/>
                                  </p:stCondLst>
                                  <p:childTnLst>
                                    <p:set>
                                      <p:cBhvr>
                                        <p:cTn id="8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3" name="beep.wav"/>
                                        </p:tgtEl>
                                      </p:cMediaNode>
                                    </p:audio>
                                  </p:subTnLst>
                                </p:cTn>
                              </p:par>
                            </p:childTnLst>
                          </p:cTn>
                        </p:par>
                        <p:par>
                          <p:cTn id="89" fill="hold">
                            <p:stCondLst>
                              <p:cond delay="18000"/>
                            </p:stCondLst>
                            <p:childTnLst>
                              <p:par>
                                <p:cTn id="90" presetID="1" presetClass="entr" presetSubtype="0" fill="hold" grpId="0" nodeType="afterEffect">
                                  <p:stCondLst>
                                    <p:cond delay="1000"/>
                                  </p:stCondLst>
                                  <p:childTnLst>
                                    <p:set>
                                      <p:cBhvr>
                                        <p:cTn id="9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3" name="beep.wav"/>
                                        </p:tgtEl>
                                      </p:cMediaNode>
                                    </p:audio>
                                  </p:subTnLst>
                                </p:cTn>
                              </p:par>
                            </p:childTnLst>
                          </p:cTn>
                        </p:par>
                        <p:par>
                          <p:cTn id="92" fill="hold">
                            <p:stCondLst>
                              <p:cond delay="19000"/>
                            </p:stCondLst>
                            <p:childTnLst>
                              <p:par>
                                <p:cTn id="93" presetID="1" presetClass="entr" presetSubtype="0" fill="hold" grpId="0" nodeType="afterEffect">
                                  <p:stCondLst>
                                    <p:cond delay="1000"/>
                                  </p:stCondLst>
                                  <p:childTnLst>
                                    <p:set>
                                      <p:cBhvr>
                                        <p:cTn id="9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3" name="beep.wav"/>
                                        </p:tgtEl>
                                      </p:cMediaNode>
                                    </p:audio>
                                  </p:subTnLst>
                                </p:cTn>
                              </p:par>
                            </p:childTnLst>
                          </p:cTn>
                        </p:par>
                        <p:par>
                          <p:cTn id="95" fill="hold">
                            <p:stCondLst>
                              <p:cond delay="20000"/>
                            </p:stCondLst>
                            <p:childTnLst>
                              <p:par>
                                <p:cTn id="96" presetID="1" presetClass="entr" presetSubtype="0" fill="hold" grpId="0" nodeType="afterEffect">
                                  <p:stCondLst>
                                    <p:cond delay="1000"/>
                                  </p:stCondLst>
                                  <p:childTnLst>
                                    <p:set>
                                      <p:cBhvr>
                                        <p:cTn id="9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3" name="beep.wav"/>
                                        </p:tgtEl>
                                      </p:cMediaNode>
                                    </p:audio>
                                  </p:subTnLst>
                                </p:cTn>
                              </p:par>
                            </p:childTnLst>
                          </p:cTn>
                        </p:par>
                        <p:par>
                          <p:cTn id="98" fill="hold">
                            <p:stCondLst>
                              <p:cond delay="21000"/>
                            </p:stCondLst>
                            <p:childTnLst>
                              <p:par>
                                <p:cTn id="99" presetID="1" presetClass="entr" presetSubtype="0" fill="hold" grpId="0" nodeType="afterEffect">
                                  <p:stCondLst>
                                    <p:cond delay="1000"/>
                                  </p:stCondLst>
                                  <p:childTnLst>
                                    <p:set>
                                      <p:cBhvr>
                                        <p:cTn id="10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9"/>
                                            </p:cond>
                                          </p:stCondLst>
                                          <p:endCondLst>
                                            <p:cond evt="onStopAudio" delay="0">
                                              <p:tgtEl>
                                                <p:sldTgt/>
                                              </p:tgtEl>
                                            </p:cond>
                                          </p:endCondLst>
                                        </p:cTn>
                                        <p:tgtEl>
                                          <p:sndTgt r:embed="rId3" name="beep.wav"/>
                                        </p:tgtEl>
                                      </p:cMediaNode>
                                    </p:audio>
                                  </p:subTnLst>
                                </p:cTn>
                              </p:par>
                            </p:childTnLst>
                          </p:cTn>
                        </p:par>
                        <p:par>
                          <p:cTn id="101" fill="hold">
                            <p:stCondLst>
                              <p:cond delay="22000"/>
                            </p:stCondLst>
                            <p:childTnLst>
                              <p:par>
                                <p:cTn id="102" presetID="1" presetClass="entr" presetSubtype="0" fill="hold" grpId="0" nodeType="afterEffect">
                                  <p:stCondLst>
                                    <p:cond delay="1000"/>
                                  </p:stCondLst>
                                  <p:childTnLst>
                                    <p:set>
                                      <p:cBhvr>
                                        <p:cTn id="10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3" name="beep.wav"/>
                                        </p:tgtEl>
                                      </p:cMediaNode>
                                    </p:audio>
                                  </p:subTnLst>
                                </p:cTn>
                              </p:par>
                            </p:childTnLst>
                          </p:cTn>
                        </p:par>
                        <p:par>
                          <p:cTn id="104" fill="hold">
                            <p:stCondLst>
                              <p:cond delay="23000"/>
                            </p:stCondLst>
                            <p:childTnLst>
                              <p:par>
                                <p:cTn id="105" presetID="1" presetClass="entr" presetSubtype="0" fill="hold" grpId="0" nodeType="afterEffect">
                                  <p:stCondLst>
                                    <p:cond delay="1000"/>
                                  </p:stCondLst>
                                  <p:childTnLst>
                                    <p:set>
                                      <p:cBhvr>
                                        <p:cTn id="10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3" name="beep.wav"/>
                                        </p:tgtEl>
                                      </p:cMediaNode>
                                    </p:audio>
                                  </p:subTnLst>
                                </p:cTn>
                              </p:par>
                            </p:childTnLst>
                          </p:cTn>
                        </p:par>
                        <p:par>
                          <p:cTn id="107" fill="hold">
                            <p:stCondLst>
                              <p:cond delay="24000"/>
                            </p:stCondLst>
                            <p:childTnLst>
                              <p:par>
                                <p:cTn id="108" presetID="1" presetClass="entr" presetSubtype="0" fill="hold" grpId="0" nodeType="afterEffect">
                                  <p:stCondLst>
                                    <p:cond delay="1000"/>
                                  </p:stCondLst>
                                  <p:childTnLst>
                                    <p:set>
                                      <p:cBhvr>
                                        <p:cTn id="1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8"/>
                                            </p:cond>
                                          </p:stCondLst>
                                          <p:endCondLst>
                                            <p:cond evt="onStopAudio" delay="0">
                                              <p:tgtEl>
                                                <p:sldTgt/>
                                              </p:tgtEl>
                                            </p:cond>
                                          </p:endCondLst>
                                        </p:cTn>
                                        <p:tgtEl>
                                          <p:sndTgt r:embed="rId3" name="beep.wav"/>
                                        </p:tgtEl>
                                      </p:cMediaNode>
                                    </p:audio>
                                  </p:subTnLst>
                                </p:cTn>
                              </p:par>
                            </p:childTnLst>
                          </p:cTn>
                        </p:par>
                        <p:par>
                          <p:cTn id="110" fill="hold">
                            <p:stCondLst>
                              <p:cond delay="25000"/>
                            </p:stCondLst>
                            <p:childTnLst>
                              <p:par>
                                <p:cTn id="111" presetID="1" presetClass="entr" presetSubtype="0" fill="hold" grpId="0" nodeType="afterEffect">
                                  <p:stCondLst>
                                    <p:cond delay="1000"/>
                                  </p:stCondLst>
                                  <p:childTnLst>
                                    <p:set>
                                      <p:cBhvr>
                                        <p:cTn id="11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11"/>
                                            </p:cond>
                                          </p:stCondLst>
                                          <p:endCondLst>
                                            <p:cond evt="onStopAudio" delay="0">
                                              <p:tgtEl>
                                                <p:sldTgt/>
                                              </p:tgtEl>
                                            </p:cond>
                                          </p:endCondLst>
                                        </p:cTn>
                                        <p:tgtEl>
                                          <p:sndTgt r:embed="rId3" name="beep.wav"/>
                                        </p:tgtEl>
                                      </p:cMediaNode>
                                    </p:audio>
                                  </p:subTnLst>
                                </p:cTn>
                              </p:par>
                            </p:childTnLst>
                          </p:cTn>
                        </p:par>
                        <p:par>
                          <p:cTn id="113" fill="hold">
                            <p:stCondLst>
                              <p:cond delay="26000"/>
                            </p:stCondLst>
                            <p:childTnLst>
                              <p:par>
                                <p:cTn id="114" presetID="1" presetClass="entr" presetSubtype="0" fill="hold" grpId="0" nodeType="afterEffect">
                                  <p:stCondLst>
                                    <p:cond delay="1000"/>
                                  </p:stCondLst>
                                  <p:childTnLst>
                                    <p:set>
                                      <p:cBhvr>
                                        <p:cTn id="11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3" name="beep.wav"/>
                                        </p:tgtEl>
                                      </p:cMediaNode>
                                    </p:audio>
                                  </p:subTnLst>
                                </p:cTn>
                              </p:par>
                            </p:childTnLst>
                          </p:cTn>
                        </p:par>
                        <p:par>
                          <p:cTn id="116" fill="hold">
                            <p:stCondLst>
                              <p:cond delay="27000"/>
                            </p:stCondLst>
                            <p:childTnLst>
                              <p:par>
                                <p:cTn id="117" presetID="1" presetClass="entr" presetSubtype="0" fill="hold" grpId="0" nodeType="afterEffect">
                                  <p:stCondLst>
                                    <p:cond delay="1000"/>
                                  </p:stCondLst>
                                  <p:childTnLst>
                                    <p:set>
                                      <p:cBhvr>
                                        <p:cTn id="11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3" name="beep.wav"/>
                                        </p:tgtEl>
                                      </p:cMediaNode>
                                    </p:audio>
                                  </p:subTnLst>
                                </p:cTn>
                              </p:par>
                            </p:childTnLst>
                          </p:cTn>
                        </p:par>
                        <p:par>
                          <p:cTn id="119" fill="hold">
                            <p:stCondLst>
                              <p:cond delay="28000"/>
                            </p:stCondLst>
                            <p:childTnLst>
                              <p:par>
                                <p:cTn id="120" presetID="1" presetClass="entr" presetSubtype="0" fill="hold" grpId="0" nodeType="afterEffect">
                                  <p:stCondLst>
                                    <p:cond delay="1000"/>
                                  </p:stCondLst>
                                  <p:childTnLst>
                                    <p:set>
                                      <p:cBhvr>
                                        <p:cTn id="12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20"/>
                                            </p:cond>
                                          </p:stCondLst>
                                          <p:endCondLst>
                                            <p:cond evt="onStopAudio" delay="0">
                                              <p:tgtEl>
                                                <p:sldTgt/>
                                              </p:tgtEl>
                                            </p:cond>
                                          </p:endCondLst>
                                        </p:cTn>
                                        <p:tgtEl>
                                          <p:sndTgt r:embed="rId3" name="beep.wav"/>
                                        </p:tgtEl>
                                      </p:cMediaNode>
                                    </p:audio>
                                  </p:subTnLst>
                                </p:cTn>
                              </p:par>
                            </p:childTnLst>
                          </p:cTn>
                        </p:par>
                        <p:par>
                          <p:cTn id="122" fill="hold">
                            <p:stCondLst>
                              <p:cond delay="29000"/>
                            </p:stCondLst>
                            <p:childTnLst>
                              <p:par>
                                <p:cTn id="123" presetID="1" presetClass="entr" presetSubtype="0" fill="hold" grpId="0" nodeType="afterEffect">
                                  <p:stCondLst>
                                    <p:cond delay="1000"/>
                                  </p:stCondLst>
                                  <p:childTnLst>
                                    <p:set>
                                      <p:cBhvr>
                                        <p:cTn id="12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23"/>
                                            </p:cond>
                                          </p:stCondLst>
                                          <p:endCondLst>
                                            <p:cond evt="onStopAudio" delay="0">
                                              <p:tgtEl>
                                                <p:sldTgt/>
                                              </p:tgtEl>
                                            </p:cond>
                                          </p:endCondLst>
                                        </p:cTn>
                                        <p:tgtEl>
                                          <p:sndTgt r:embed="rId3" name="beep.wav"/>
                                        </p:tgtEl>
                                      </p:cMediaNode>
                                    </p:audio>
                                  </p:subTnLst>
                                </p:cTn>
                              </p:par>
                            </p:childTnLst>
                          </p:cTn>
                        </p:par>
                        <p:par>
                          <p:cTn id="125" fill="hold">
                            <p:stCondLst>
                              <p:cond delay="30000"/>
                            </p:stCondLst>
                            <p:childTnLst>
                              <p:par>
                                <p:cTn id="126" presetID="1" presetClass="entr" presetSubtype="0" fill="hold" grpId="0" nodeType="afterEffect">
                                  <p:stCondLst>
                                    <p:cond delay="1000"/>
                                  </p:stCondLst>
                                  <p:childTnLst>
                                    <p:set>
                                      <p:cBhvr>
                                        <p:cTn id="12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816" y="5199753"/>
            <a:ext cx="1320033" cy="1320033"/>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5718" y="571500"/>
            <a:ext cx="8193383" cy="5715000"/>
          </a:xfrm>
          <a:prstGeom prst="rect">
            <a:avLst/>
          </a:prstGeom>
        </p:spPr>
      </p:pic>
      <p:sp>
        <p:nvSpPr>
          <p:cNvPr id="9" name="Pentagon 8">
            <a:hlinkClick r:id="rId8" action="ppaction://hlinksldjump"/>
          </p:cNvPr>
          <p:cNvSpPr/>
          <p:nvPr/>
        </p:nvSpPr>
        <p:spPr>
          <a:xfrm flipH="1">
            <a:off x="10159101" y="6105130"/>
            <a:ext cx="1874159" cy="653004"/>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GO HOME</a:t>
            </a:r>
          </a:p>
        </p:txBody>
      </p:sp>
      <p:sp>
        <p:nvSpPr>
          <p:cNvPr id="12" name="Snip Diagonal Corner Rectangle 11"/>
          <p:cNvSpPr/>
          <p:nvPr/>
        </p:nvSpPr>
        <p:spPr>
          <a:xfrm>
            <a:off x="1493552" y="1128936"/>
            <a:ext cx="9375819" cy="1875151"/>
          </a:xfrm>
          <a:prstGeom prst="snip2DiagRect">
            <a:avLst>
              <a:gd name="adj1" fmla="val 0"/>
              <a:gd name="adj2" fmla="val 24222"/>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 1</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Người điều khiển xe môtô hai bánh, ba bánh có dung tích xi lanh từ 50 cm3 trở lên phải đủ bao nhiêu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16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 17 tuổi</a:t>
            </a:r>
            <a:endParaRPr lang="en-US" sz="2000" b="1" dirty="0">
              <a:latin typeface="Times New Roman" panose="02020603050405020304" pitchFamily="18" charset="0"/>
              <a:ea typeface="Times New Roman" panose="02020603050405020304" pitchFamily="18" charset="0"/>
            </a:endParaRPr>
          </a:p>
          <a:p>
            <a:pPr algn="just"/>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18 tuổi</a:t>
            </a:r>
            <a:r>
              <a:rPr lang="en-US" sz="2000" b="1" dirty="0">
                <a:latin typeface="Times New Roman" panose="02020603050405020304" pitchFamily="18" charset="0"/>
                <a:ea typeface="Times New Roman" panose="02020603050405020304" pitchFamily="18" charset="0"/>
              </a:rPr>
              <a:t>		</a:t>
            </a:r>
            <a:r>
              <a:rPr lang="vi-VN"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 20 tuổi</a:t>
            </a:r>
            <a:endParaRPr lang="en-US" sz="2000" b="1" dirty="0">
              <a:latin typeface="Times New Roman" panose="02020603050405020304" pitchFamily="18" charset="0"/>
              <a:ea typeface="Times New Roman" panose="02020603050405020304" pitchFamily="18" charset="0"/>
            </a:endParaRPr>
          </a:p>
        </p:txBody>
      </p:sp>
      <p:sp>
        <p:nvSpPr>
          <p:cNvPr id="5" name="Rectangle 4"/>
          <p:cNvSpPr/>
          <p:nvPr/>
        </p:nvSpPr>
        <p:spPr>
          <a:xfrm>
            <a:off x="2203822" y="3834737"/>
            <a:ext cx="7955280" cy="1439743"/>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C</a:t>
            </a:r>
          </a:p>
        </p:txBody>
      </p:sp>
      <p:sp>
        <p:nvSpPr>
          <p:cNvPr id="15" name="Rectangle 14"/>
          <p:cNvSpPr/>
          <p:nvPr/>
        </p:nvSpPr>
        <p:spPr>
          <a:xfrm>
            <a:off x="4966526" y="3013502"/>
            <a:ext cx="2258952"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rPr>
              <a:t>10 </a:t>
            </a:r>
            <a:r>
              <a:rPr kumimoji="0" lang="en-US" sz="4800" b="1" i="0" u="none" strike="noStrike" kern="1200" cap="none" spc="0" normalizeH="0" baseline="0" noProof="0" dirty="0" err="1">
                <a:ln>
                  <a:noFill/>
                </a:ln>
                <a:solidFill>
                  <a:srgbClr val="FF0000"/>
                </a:solidFill>
                <a:effectLst/>
                <a:uLnTx/>
                <a:uFillTx/>
                <a:latin typeface="Calibri" panose="020F0502020204030204"/>
                <a:ea typeface="+mn-ea"/>
                <a:cs typeface="+mn-cs"/>
              </a:rPr>
              <a:t>điểm</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4" descr="n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200000" flipV="1">
            <a:off x="457851" y="318294"/>
            <a:ext cx="80645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5" descr="ALRMCLOK"/>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377682" y="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30</a:t>
            </a:r>
          </a:p>
        </p:txBody>
      </p:sp>
      <p:sp>
        <p:nvSpPr>
          <p:cNvPr id="1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29</a:t>
            </a:r>
          </a:p>
        </p:txBody>
      </p:sp>
      <p:sp>
        <p:nvSpPr>
          <p:cNvPr id="1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28</a:t>
            </a:r>
          </a:p>
        </p:txBody>
      </p:sp>
      <p:sp>
        <p:nvSpPr>
          <p:cNvPr id="1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27</a:t>
            </a:r>
          </a:p>
        </p:txBody>
      </p:sp>
      <p:sp>
        <p:nvSpPr>
          <p:cNvPr id="1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26</a:t>
            </a:r>
          </a:p>
        </p:txBody>
      </p:sp>
      <p:sp>
        <p:nvSpPr>
          <p:cNvPr id="2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25</a:t>
            </a:r>
          </a:p>
        </p:txBody>
      </p:sp>
      <p:sp>
        <p:nvSpPr>
          <p:cNvPr id="2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24</a:t>
            </a:r>
          </a:p>
        </p:txBody>
      </p:sp>
      <p:sp>
        <p:nvSpPr>
          <p:cNvPr id="2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23</a:t>
            </a:r>
          </a:p>
        </p:txBody>
      </p:sp>
      <p:sp>
        <p:nvSpPr>
          <p:cNvPr id="2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22</a:t>
            </a:r>
          </a:p>
        </p:txBody>
      </p:sp>
      <p:sp>
        <p:nvSpPr>
          <p:cNvPr id="2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21</a:t>
            </a:r>
          </a:p>
        </p:txBody>
      </p:sp>
      <p:sp>
        <p:nvSpPr>
          <p:cNvPr id="2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20</a:t>
            </a:r>
          </a:p>
        </p:txBody>
      </p:sp>
      <p:sp>
        <p:nvSpPr>
          <p:cNvPr id="2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19</a:t>
            </a:r>
          </a:p>
        </p:txBody>
      </p:sp>
      <p:sp>
        <p:nvSpPr>
          <p:cNvPr id="2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18</a:t>
            </a:r>
          </a:p>
        </p:txBody>
      </p:sp>
      <p:sp>
        <p:nvSpPr>
          <p:cNvPr id="2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17</a:t>
            </a:r>
          </a:p>
        </p:txBody>
      </p:sp>
      <p:sp>
        <p:nvSpPr>
          <p:cNvPr id="2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16</a:t>
            </a:r>
          </a:p>
        </p:txBody>
      </p:sp>
      <p:sp>
        <p:nvSpPr>
          <p:cNvPr id="3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15</a:t>
            </a:r>
          </a:p>
        </p:txBody>
      </p:sp>
      <p:sp>
        <p:nvSpPr>
          <p:cNvPr id="3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14</a:t>
            </a:r>
          </a:p>
        </p:txBody>
      </p:sp>
      <p:sp>
        <p:nvSpPr>
          <p:cNvPr id="3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13</a:t>
            </a:r>
          </a:p>
        </p:txBody>
      </p:sp>
      <p:sp>
        <p:nvSpPr>
          <p:cNvPr id="3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12</a:t>
            </a:r>
          </a:p>
        </p:txBody>
      </p:sp>
      <p:sp>
        <p:nvSpPr>
          <p:cNvPr id="3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11</a:t>
            </a:r>
          </a:p>
        </p:txBody>
      </p:sp>
      <p:sp>
        <p:nvSpPr>
          <p:cNvPr id="3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10</a:t>
            </a:r>
          </a:p>
        </p:txBody>
      </p:sp>
      <p:sp>
        <p:nvSpPr>
          <p:cNvPr id="36"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9</a:t>
            </a:r>
          </a:p>
        </p:txBody>
      </p:sp>
      <p:sp>
        <p:nvSpPr>
          <p:cNvPr id="37"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8</a:t>
            </a:r>
          </a:p>
        </p:txBody>
      </p:sp>
      <p:sp>
        <p:nvSpPr>
          <p:cNvPr id="38"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7</a:t>
            </a:r>
          </a:p>
        </p:txBody>
      </p:sp>
      <p:sp>
        <p:nvSpPr>
          <p:cNvPr id="39"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6</a:t>
            </a:r>
          </a:p>
        </p:txBody>
      </p:sp>
      <p:sp>
        <p:nvSpPr>
          <p:cNvPr id="40"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5</a:t>
            </a:r>
          </a:p>
        </p:txBody>
      </p:sp>
      <p:sp>
        <p:nvSpPr>
          <p:cNvPr id="41"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4</a:t>
            </a:r>
          </a:p>
        </p:txBody>
      </p:sp>
      <p:sp>
        <p:nvSpPr>
          <p:cNvPr id="42"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3</a:t>
            </a:r>
          </a:p>
        </p:txBody>
      </p:sp>
      <p:sp>
        <p:nvSpPr>
          <p:cNvPr id="43"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2</a:t>
            </a:r>
          </a:p>
        </p:txBody>
      </p:sp>
      <p:sp>
        <p:nvSpPr>
          <p:cNvPr id="44"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0" cap="none" spc="0" normalizeH="0" baseline="0" noProof="0">
                <a:ln>
                  <a:noFill/>
                </a:ln>
                <a:solidFill>
                  <a:srgbClr val="DC2608"/>
                </a:solidFill>
                <a:effectLst/>
                <a:uLnTx/>
                <a:uFillTx/>
                <a:latin typeface=".VnBlack" pitchFamily="34" charset="0"/>
                <a:ea typeface="+mn-ea"/>
                <a:cs typeface="Arial" panose="020B0604020202020204" pitchFamily="34" charset="0"/>
              </a:rPr>
              <a:t>1</a:t>
            </a:r>
          </a:p>
        </p:txBody>
      </p:sp>
      <p:sp>
        <p:nvSpPr>
          <p:cNvPr id="45" name="Oval 176"/>
          <p:cNvSpPr>
            <a:spLocks noChangeArrowheads="1"/>
          </p:cNvSpPr>
          <p:nvPr/>
        </p:nvSpPr>
        <p:spPr bwMode="auto">
          <a:xfrm>
            <a:off x="606282" y="381000"/>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0" cap="none" spc="0" normalizeH="0" baseline="0" noProof="0" dirty="0">
                <a:ln>
                  <a:noFill/>
                </a:ln>
                <a:solidFill>
                  <a:srgbClr val="DC2608"/>
                </a:solidFill>
                <a:effectLst/>
                <a:uLnTx/>
                <a:uFillTx/>
                <a:latin typeface=".VnBlack" pitchFamily="34" charset="0"/>
                <a:ea typeface="+mn-ea"/>
                <a:cs typeface="Arial" panose="020B0604020202020204" pitchFamily="34" charset="0"/>
              </a:rPr>
              <a:t>0</a:t>
            </a:r>
          </a:p>
        </p:txBody>
      </p:sp>
    </p:spTree>
    <p:extLst>
      <p:ext uri="{BB962C8B-B14F-4D97-AF65-F5344CB8AC3E}">
        <p14:creationId xmlns:p14="http://schemas.microsoft.com/office/powerpoint/2010/main" val="408285935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grpId="0" nodeType="afterEffect">
                                  <p:stCondLst>
                                    <p:cond delay="1000"/>
                                  </p:stCondLst>
                                  <p:childTnLst>
                                    <p:set>
                                      <p:cBhvr>
                                        <p:cTn id="4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1000"/>
                            </p:stCondLst>
                            <p:childTnLst>
                              <p:par>
                                <p:cTn id="49" presetID="1" presetClass="entr" presetSubtype="0" fill="hold" grpId="0" nodeType="afterEffect">
                                  <p:stCondLst>
                                    <p:cond delay="1000"/>
                                  </p:stCondLst>
                                  <p:childTnLst>
                                    <p:set>
                                      <p:cBhvr>
                                        <p:cTn id="5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2000"/>
                            </p:stCondLst>
                            <p:childTnLst>
                              <p:par>
                                <p:cTn id="52" presetID="1" presetClass="entr" presetSubtype="0" fill="hold" grpId="0" nodeType="afterEffect">
                                  <p:stCondLst>
                                    <p:cond delay="1000"/>
                                  </p:stCondLst>
                                  <p:childTnLst>
                                    <p:set>
                                      <p:cBhvr>
                                        <p:cTn id="5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3000"/>
                            </p:stCondLst>
                            <p:childTnLst>
                              <p:par>
                                <p:cTn id="55" presetID="1" presetClass="entr" presetSubtype="0" fill="hold" grpId="0" nodeType="afterEffect">
                                  <p:stCondLst>
                                    <p:cond delay="100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4000"/>
                            </p:stCondLst>
                            <p:childTnLst>
                              <p:par>
                                <p:cTn id="58" presetID="1" presetClass="entr" presetSubtype="0" fill="hold" grpId="0" nodeType="afterEffect">
                                  <p:stCondLst>
                                    <p:cond delay="1000"/>
                                  </p:stCondLst>
                                  <p:childTnLst>
                                    <p:set>
                                      <p:cBhvr>
                                        <p:cTn id="5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5000"/>
                            </p:stCondLst>
                            <p:childTnLst>
                              <p:par>
                                <p:cTn id="61" presetID="1" presetClass="entr" presetSubtype="0" fill="hold" grpId="0" nodeType="afterEffect">
                                  <p:stCondLst>
                                    <p:cond delay="1000"/>
                                  </p:stCondLst>
                                  <p:childTnLst>
                                    <p:set>
                                      <p:cBhvr>
                                        <p:cTn id="62"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6000"/>
                            </p:stCondLst>
                            <p:childTnLst>
                              <p:par>
                                <p:cTn id="64" presetID="1" presetClass="entr" presetSubtype="0" fill="hold" grpId="0" nodeType="afterEffect">
                                  <p:stCondLst>
                                    <p:cond delay="1000"/>
                                  </p:stCondLst>
                                  <p:childTnLst>
                                    <p:set>
                                      <p:cBhvr>
                                        <p:cTn id="6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7000"/>
                            </p:stCondLst>
                            <p:childTnLst>
                              <p:par>
                                <p:cTn id="67" presetID="1" presetClass="entr" presetSubtype="0" fill="hold" grpId="0" nodeType="afterEffect">
                                  <p:stCondLst>
                                    <p:cond delay="1000"/>
                                  </p:stCondLst>
                                  <p:childTnLst>
                                    <p:set>
                                      <p:cBhvr>
                                        <p:cTn id="6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8000"/>
                            </p:stCondLst>
                            <p:childTnLst>
                              <p:par>
                                <p:cTn id="70" presetID="1" presetClass="entr" presetSubtype="0" fill="hold" grpId="0" nodeType="afterEffect">
                                  <p:stCondLst>
                                    <p:cond delay="1000"/>
                                  </p:stCondLst>
                                  <p:childTnLst>
                                    <p:set>
                                      <p:cBhvr>
                                        <p:cTn id="7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9000"/>
                            </p:stCondLst>
                            <p:childTnLst>
                              <p:par>
                                <p:cTn id="73" presetID="1" presetClass="entr" presetSubtype="0" fill="hold" grpId="0" nodeType="afterEffect">
                                  <p:stCondLst>
                                    <p:cond delay="1000"/>
                                  </p:stCondLst>
                                  <p:childTnLst>
                                    <p:set>
                                      <p:cBhvr>
                                        <p:cTn id="7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0000"/>
                            </p:stCondLst>
                            <p:childTnLst>
                              <p:par>
                                <p:cTn id="76" presetID="1" presetClass="entr" presetSubtype="0" fill="hold" grpId="0" nodeType="afterEffect">
                                  <p:stCondLst>
                                    <p:cond delay="1000"/>
                                  </p:stCondLst>
                                  <p:childTnLst>
                                    <p:set>
                                      <p:cBhvr>
                                        <p:cTn id="7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1000"/>
                            </p:stCondLst>
                            <p:childTnLst>
                              <p:par>
                                <p:cTn id="79" presetID="1" presetClass="entr" presetSubtype="0" fill="hold" grpId="0" nodeType="afterEffect">
                                  <p:stCondLst>
                                    <p:cond delay="1000"/>
                                  </p:stCondLst>
                                  <p:childTnLst>
                                    <p:set>
                                      <p:cBhvr>
                                        <p:cTn id="8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3" name="beep.wav"/>
                                        </p:tgtEl>
                                      </p:cMediaNode>
                                    </p:audio>
                                  </p:subTnLst>
                                </p:cTn>
                              </p:par>
                            </p:childTnLst>
                          </p:cTn>
                        </p:par>
                        <p:par>
                          <p:cTn id="81" fill="hold">
                            <p:stCondLst>
                              <p:cond delay="12000"/>
                            </p:stCondLst>
                            <p:childTnLst>
                              <p:par>
                                <p:cTn id="82" presetID="1" presetClass="entr" presetSubtype="0" fill="hold" grpId="0" nodeType="afterEffect">
                                  <p:stCondLst>
                                    <p:cond delay="1000"/>
                                  </p:stCondLst>
                                  <p:childTnLst>
                                    <p:set>
                                      <p:cBhvr>
                                        <p:cTn id="8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3" name="beep.wav"/>
                                        </p:tgtEl>
                                      </p:cMediaNode>
                                    </p:audio>
                                  </p:subTnLst>
                                </p:cTn>
                              </p:par>
                            </p:childTnLst>
                          </p:cTn>
                        </p:par>
                        <p:par>
                          <p:cTn id="84" fill="hold">
                            <p:stCondLst>
                              <p:cond delay="13000"/>
                            </p:stCondLst>
                            <p:childTnLst>
                              <p:par>
                                <p:cTn id="85" presetID="1" presetClass="entr" presetSubtype="0" fill="hold" grpId="0" nodeType="afterEffect">
                                  <p:stCondLst>
                                    <p:cond delay="1000"/>
                                  </p:stCondLst>
                                  <p:childTnLst>
                                    <p:set>
                                      <p:cBhvr>
                                        <p:cTn id="8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3" name="beep.wav"/>
                                        </p:tgtEl>
                                      </p:cMediaNode>
                                    </p:audio>
                                  </p:subTnLst>
                                </p:cTn>
                              </p:par>
                            </p:childTnLst>
                          </p:cTn>
                        </p:par>
                        <p:par>
                          <p:cTn id="87" fill="hold">
                            <p:stCondLst>
                              <p:cond delay="14000"/>
                            </p:stCondLst>
                            <p:childTnLst>
                              <p:par>
                                <p:cTn id="88" presetID="1" presetClass="entr" presetSubtype="0" fill="hold" grpId="0" nodeType="afterEffect">
                                  <p:stCondLst>
                                    <p:cond delay="1000"/>
                                  </p:stCondLst>
                                  <p:childTnLst>
                                    <p:set>
                                      <p:cBhvr>
                                        <p:cTn id="8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3" name="beep.wav"/>
                                        </p:tgtEl>
                                      </p:cMediaNode>
                                    </p:audio>
                                  </p:subTnLst>
                                </p:cTn>
                              </p:par>
                            </p:childTnLst>
                          </p:cTn>
                        </p:par>
                        <p:par>
                          <p:cTn id="90" fill="hold">
                            <p:stCondLst>
                              <p:cond delay="15000"/>
                            </p:stCondLst>
                            <p:childTnLst>
                              <p:par>
                                <p:cTn id="91" presetID="1" presetClass="entr" presetSubtype="0" fill="hold" grpId="0" nodeType="afterEffect">
                                  <p:stCondLst>
                                    <p:cond delay="1000"/>
                                  </p:stCondLst>
                                  <p:childTnLst>
                                    <p:set>
                                      <p:cBhvr>
                                        <p:cTn id="9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beep.wav"/>
                                        </p:tgtEl>
                                      </p:cMediaNode>
                                    </p:audio>
                                  </p:subTnLst>
                                </p:cTn>
                              </p:par>
                            </p:childTnLst>
                          </p:cTn>
                        </p:par>
                        <p:par>
                          <p:cTn id="93" fill="hold">
                            <p:stCondLst>
                              <p:cond delay="16000"/>
                            </p:stCondLst>
                            <p:childTnLst>
                              <p:par>
                                <p:cTn id="94" presetID="1" presetClass="entr" presetSubtype="0" fill="hold" grpId="0" nodeType="afterEffect">
                                  <p:stCondLst>
                                    <p:cond delay="1000"/>
                                  </p:stCondLst>
                                  <p:childTnLst>
                                    <p:set>
                                      <p:cBhvr>
                                        <p:cTn id="9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beep.wav"/>
                                        </p:tgtEl>
                                      </p:cMediaNode>
                                    </p:audio>
                                  </p:subTnLst>
                                </p:cTn>
                              </p:par>
                            </p:childTnLst>
                          </p:cTn>
                        </p:par>
                        <p:par>
                          <p:cTn id="96" fill="hold">
                            <p:stCondLst>
                              <p:cond delay="17000"/>
                            </p:stCondLst>
                            <p:childTnLst>
                              <p:par>
                                <p:cTn id="97" presetID="1" presetClass="entr" presetSubtype="0" fill="hold" grpId="0" nodeType="afterEffect">
                                  <p:stCondLst>
                                    <p:cond delay="1000"/>
                                  </p:stCondLst>
                                  <p:childTnLst>
                                    <p:set>
                                      <p:cBhvr>
                                        <p:cTn id="9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beep.wav"/>
                                        </p:tgtEl>
                                      </p:cMediaNode>
                                    </p:audio>
                                  </p:subTnLst>
                                </p:cTn>
                              </p:par>
                            </p:childTnLst>
                          </p:cTn>
                        </p:par>
                        <p:par>
                          <p:cTn id="99" fill="hold">
                            <p:stCondLst>
                              <p:cond delay="18000"/>
                            </p:stCondLst>
                            <p:childTnLst>
                              <p:par>
                                <p:cTn id="100" presetID="1" presetClass="entr" presetSubtype="0" fill="hold" grpId="0" nodeType="afterEffect">
                                  <p:stCondLst>
                                    <p:cond delay="1000"/>
                                  </p:stCondLst>
                                  <p:childTnLst>
                                    <p:set>
                                      <p:cBhvr>
                                        <p:cTn id="10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3" name="beep.wav"/>
                                        </p:tgtEl>
                                      </p:cMediaNode>
                                    </p:audio>
                                  </p:subTnLst>
                                </p:cTn>
                              </p:par>
                            </p:childTnLst>
                          </p:cTn>
                        </p:par>
                        <p:par>
                          <p:cTn id="102" fill="hold">
                            <p:stCondLst>
                              <p:cond delay="19000"/>
                            </p:stCondLst>
                            <p:childTnLst>
                              <p:par>
                                <p:cTn id="103" presetID="1" presetClass="entr" presetSubtype="0" fill="hold" grpId="0" nodeType="afterEffect">
                                  <p:stCondLst>
                                    <p:cond delay="1000"/>
                                  </p:stCondLst>
                                  <p:childTnLst>
                                    <p:set>
                                      <p:cBhvr>
                                        <p:cTn id="10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3" name="beep.wav"/>
                                        </p:tgtEl>
                                      </p:cMediaNode>
                                    </p:audio>
                                  </p:subTnLst>
                                </p:cTn>
                              </p:par>
                            </p:childTnLst>
                          </p:cTn>
                        </p:par>
                        <p:par>
                          <p:cTn id="105" fill="hold">
                            <p:stCondLst>
                              <p:cond delay="20000"/>
                            </p:stCondLst>
                            <p:childTnLst>
                              <p:par>
                                <p:cTn id="106" presetID="1" presetClass="entr" presetSubtype="0" fill="hold" grpId="0" nodeType="afterEffect">
                                  <p:stCondLst>
                                    <p:cond delay="1000"/>
                                  </p:stCondLst>
                                  <p:childTnLst>
                                    <p:set>
                                      <p:cBhvr>
                                        <p:cTn id="10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06"/>
                                            </p:cond>
                                          </p:stCondLst>
                                          <p:endCondLst>
                                            <p:cond evt="onStopAudio" delay="0">
                                              <p:tgtEl>
                                                <p:sldTgt/>
                                              </p:tgtEl>
                                            </p:cond>
                                          </p:endCondLst>
                                        </p:cTn>
                                        <p:tgtEl>
                                          <p:sndTgt r:embed="rId3" name="beep.wav"/>
                                        </p:tgtEl>
                                      </p:cMediaNode>
                                    </p:audio>
                                  </p:subTnLst>
                                </p:cTn>
                              </p:par>
                            </p:childTnLst>
                          </p:cTn>
                        </p:par>
                        <p:par>
                          <p:cTn id="108" fill="hold">
                            <p:stCondLst>
                              <p:cond delay="21000"/>
                            </p:stCondLst>
                            <p:childTnLst>
                              <p:par>
                                <p:cTn id="109" presetID="1" presetClass="entr" presetSubtype="0" fill="hold" grpId="0" nodeType="afterEffect">
                                  <p:stCondLst>
                                    <p:cond delay="1000"/>
                                  </p:stCondLst>
                                  <p:childTnLst>
                                    <p:set>
                                      <p:cBhvr>
                                        <p:cTn id="1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3" name="beep.wav"/>
                                        </p:tgtEl>
                                      </p:cMediaNode>
                                    </p:audio>
                                  </p:subTnLst>
                                </p:cTn>
                              </p:par>
                            </p:childTnLst>
                          </p:cTn>
                        </p:par>
                        <p:par>
                          <p:cTn id="111" fill="hold">
                            <p:stCondLst>
                              <p:cond delay="22000"/>
                            </p:stCondLst>
                            <p:childTnLst>
                              <p:par>
                                <p:cTn id="112" presetID="1" presetClass="entr" presetSubtype="0" fill="hold" grpId="0" nodeType="afterEffect">
                                  <p:stCondLst>
                                    <p:cond delay="1000"/>
                                  </p:stCondLst>
                                  <p:childTnLst>
                                    <p:set>
                                      <p:cBhvr>
                                        <p:cTn id="113"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3" name="beep.wav"/>
                                        </p:tgtEl>
                                      </p:cMediaNode>
                                    </p:audio>
                                  </p:subTnLst>
                                </p:cTn>
                              </p:par>
                            </p:childTnLst>
                          </p:cTn>
                        </p:par>
                        <p:par>
                          <p:cTn id="114" fill="hold">
                            <p:stCondLst>
                              <p:cond delay="23000"/>
                            </p:stCondLst>
                            <p:childTnLst>
                              <p:par>
                                <p:cTn id="115" presetID="1" presetClass="entr" presetSubtype="0" fill="hold" grpId="0" nodeType="afterEffect">
                                  <p:stCondLst>
                                    <p:cond delay="1000"/>
                                  </p:stCondLst>
                                  <p:childTnLst>
                                    <p:set>
                                      <p:cBhvr>
                                        <p:cTn id="11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15"/>
                                            </p:cond>
                                          </p:stCondLst>
                                          <p:endCondLst>
                                            <p:cond evt="onStopAudio" delay="0">
                                              <p:tgtEl>
                                                <p:sldTgt/>
                                              </p:tgtEl>
                                            </p:cond>
                                          </p:endCondLst>
                                        </p:cTn>
                                        <p:tgtEl>
                                          <p:sndTgt r:embed="rId3" name="beep.wav"/>
                                        </p:tgtEl>
                                      </p:cMediaNode>
                                    </p:audio>
                                  </p:subTnLst>
                                </p:cTn>
                              </p:par>
                            </p:childTnLst>
                          </p:cTn>
                        </p:par>
                        <p:par>
                          <p:cTn id="117" fill="hold">
                            <p:stCondLst>
                              <p:cond delay="24000"/>
                            </p:stCondLst>
                            <p:childTnLst>
                              <p:par>
                                <p:cTn id="118" presetID="1" presetClass="entr" presetSubtype="0" fill="hold" grpId="0" nodeType="afterEffect">
                                  <p:stCondLst>
                                    <p:cond delay="1000"/>
                                  </p:stCondLst>
                                  <p:childTnLst>
                                    <p:set>
                                      <p:cBhvr>
                                        <p:cTn id="11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18"/>
                                            </p:cond>
                                          </p:stCondLst>
                                          <p:endCondLst>
                                            <p:cond evt="onStopAudio" delay="0">
                                              <p:tgtEl>
                                                <p:sldTgt/>
                                              </p:tgtEl>
                                            </p:cond>
                                          </p:endCondLst>
                                        </p:cTn>
                                        <p:tgtEl>
                                          <p:sndTgt r:embed="rId3" name="beep.wav"/>
                                        </p:tgtEl>
                                      </p:cMediaNode>
                                    </p:audio>
                                  </p:subTnLst>
                                </p:cTn>
                              </p:par>
                            </p:childTnLst>
                          </p:cTn>
                        </p:par>
                        <p:par>
                          <p:cTn id="120" fill="hold">
                            <p:stCondLst>
                              <p:cond delay="25000"/>
                            </p:stCondLst>
                            <p:childTnLst>
                              <p:par>
                                <p:cTn id="121" presetID="1" presetClass="entr" presetSubtype="0" fill="hold" grpId="0" nodeType="afterEffect">
                                  <p:stCondLst>
                                    <p:cond delay="1000"/>
                                  </p:stCondLst>
                                  <p:childTnLst>
                                    <p:set>
                                      <p:cBhvr>
                                        <p:cTn id="12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3" name="beep.wav"/>
                                        </p:tgtEl>
                                      </p:cMediaNode>
                                    </p:audio>
                                  </p:subTnLst>
                                </p:cTn>
                              </p:par>
                            </p:childTnLst>
                          </p:cTn>
                        </p:par>
                        <p:par>
                          <p:cTn id="123" fill="hold">
                            <p:stCondLst>
                              <p:cond delay="26000"/>
                            </p:stCondLst>
                            <p:childTnLst>
                              <p:par>
                                <p:cTn id="124" presetID="1" presetClass="entr" presetSubtype="0" fill="hold" grpId="0" nodeType="afterEffect">
                                  <p:stCondLst>
                                    <p:cond delay="1000"/>
                                  </p:stCondLst>
                                  <p:childTnLst>
                                    <p:set>
                                      <p:cBhvr>
                                        <p:cTn id="12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3" name="beep.wav"/>
                                        </p:tgtEl>
                                      </p:cMediaNode>
                                    </p:audio>
                                  </p:subTnLst>
                                </p:cTn>
                              </p:par>
                            </p:childTnLst>
                          </p:cTn>
                        </p:par>
                        <p:par>
                          <p:cTn id="126" fill="hold">
                            <p:stCondLst>
                              <p:cond delay="27000"/>
                            </p:stCondLst>
                            <p:childTnLst>
                              <p:par>
                                <p:cTn id="127" presetID="1" presetClass="entr" presetSubtype="0" fill="hold" grpId="0" nodeType="afterEffect">
                                  <p:stCondLst>
                                    <p:cond delay="1000"/>
                                  </p:stCondLst>
                                  <p:childTnLst>
                                    <p:set>
                                      <p:cBhvr>
                                        <p:cTn id="12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27"/>
                                            </p:cond>
                                          </p:stCondLst>
                                          <p:endCondLst>
                                            <p:cond evt="onStopAudio" delay="0">
                                              <p:tgtEl>
                                                <p:sldTgt/>
                                              </p:tgtEl>
                                            </p:cond>
                                          </p:endCondLst>
                                        </p:cTn>
                                        <p:tgtEl>
                                          <p:sndTgt r:embed="rId3" name="beep.wav"/>
                                        </p:tgtEl>
                                      </p:cMediaNode>
                                    </p:audio>
                                  </p:subTnLst>
                                </p:cTn>
                              </p:par>
                            </p:childTnLst>
                          </p:cTn>
                        </p:par>
                        <p:par>
                          <p:cTn id="129" fill="hold">
                            <p:stCondLst>
                              <p:cond delay="28000"/>
                            </p:stCondLst>
                            <p:childTnLst>
                              <p:par>
                                <p:cTn id="130" presetID="1" presetClass="entr" presetSubtype="0" fill="hold" grpId="0" nodeType="afterEffect">
                                  <p:stCondLst>
                                    <p:cond delay="1000"/>
                                  </p:stCondLst>
                                  <p:childTnLst>
                                    <p:set>
                                      <p:cBhvr>
                                        <p:cTn id="13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beep.wav"/>
                                        </p:tgtEl>
                                      </p:cMediaNode>
                                    </p:audio>
                                  </p:subTnLst>
                                </p:cTn>
                              </p:par>
                            </p:childTnLst>
                          </p:cTn>
                        </p:par>
                        <p:par>
                          <p:cTn id="132" fill="hold">
                            <p:stCondLst>
                              <p:cond delay="29000"/>
                            </p:stCondLst>
                            <p:childTnLst>
                              <p:par>
                                <p:cTn id="133" presetID="1" presetClass="entr" presetSubtype="0" fill="hold" grpId="0" nodeType="afterEffect">
                                  <p:stCondLst>
                                    <p:cond delay="1000"/>
                                  </p:stCondLst>
                                  <p:childTnLst>
                                    <p:set>
                                      <p:cBhvr>
                                        <p:cTn id="13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33"/>
                                            </p:cond>
                                          </p:stCondLst>
                                          <p:endCondLst>
                                            <p:cond evt="onStopAudio" delay="0">
                                              <p:tgtEl>
                                                <p:sldTgt/>
                                              </p:tgtEl>
                                            </p:cond>
                                          </p:endCondLst>
                                        </p:cTn>
                                        <p:tgtEl>
                                          <p:sndTgt r:embed="rId3" name="beep.wav"/>
                                        </p:tgtEl>
                                      </p:cMediaNode>
                                    </p:audio>
                                  </p:subTnLst>
                                </p:cTn>
                              </p:par>
                            </p:childTnLst>
                          </p:cTn>
                        </p:par>
                        <p:par>
                          <p:cTn id="135" fill="hold">
                            <p:stCondLst>
                              <p:cond delay="30000"/>
                            </p:stCondLst>
                            <p:childTnLst>
                              <p:par>
                                <p:cTn id="136" presetID="1" presetClass="entr" presetSubtype="0" fill="hold" grpId="0" nodeType="afterEffect">
                                  <p:stCondLst>
                                    <p:cond delay="1000"/>
                                  </p:stCondLst>
                                  <p:childTnLst>
                                    <p:set>
                                      <p:cBhvr>
                                        <p:cTn id="13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6"/>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10"/>
                  </p:tgtEl>
                </p:cond>
              </p:nextCondLst>
            </p:seq>
          </p:childTnLst>
        </p:cTn>
      </p:par>
    </p:tnLst>
    <p:bldLst>
      <p:bldP spid="12" grpId="0" animBg="1"/>
      <p:bldP spid="12" grpId="1" animBg="1"/>
      <p:bldP spid="5" grpId="0" animBg="1"/>
      <p:bldP spid="5" grpId="1" animBg="1"/>
      <p:bldP spid="15" grpId="0"/>
      <p:bldP spid="15" grpId="1"/>
      <p:bldP spid="11" grpId="0" animBg="1"/>
      <p:bldP spid="13" grpId="0" animBg="1"/>
      <p:bldP spid="14"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614CCEA1-B248-45C9-80DB-A698126D4E6F}"/>
              </a:ext>
            </a:extLst>
          </p:cNvPr>
          <p:cNvGrpSpPr/>
          <p:nvPr/>
        </p:nvGrpSpPr>
        <p:grpSpPr>
          <a:xfrm>
            <a:off x="420914" y="852858"/>
            <a:ext cx="7082971" cy="5780171"/>
            <a:chOff x="4088608" y="396932"/>
            <a:chExt cx="4908090" cy="4893476"/>
          </a:xfrm>
        </p:grpSpPr>
        <p:pic>
          <p:nvPicPr>
            <p:cNvPr id="6" name="图片 21">
              <a:extLst>
                <a:ext uri="{FF2B5EF4-FFF2-40B4-BE49-F238E27FC236}">
                  <a16:creationId xmlns:a16="http://schemas.microsoft.com/office/drawing/2014/main" id="{8AB7559D-49AE-4383-82E5-62D734341AAA}"/>
                </a:ext>
              </a:extLst>
            </p:cNvPr>
            <p:cNvPicPr>
              <a:picLocks noChangeAspect="1"/>
            </p:cNvPicPr>
            <p:nvPr/>
          </p:nvPicPr>
          <p:blipFill>
            <a:blip r:embed="rId2"/>
            <a:stretch>
              <a:fillRect/>
            </a:stretch>
          </p:blipFill>
          <p:spPr>
            <a:xfrm rot="21293897">
              <a:off x="5563726" y="4147127"/>
              <a:ext cx="2121365" cy="1143281"/>
            </a:xfrm>
            <a:prstGeom prst="rect">
              <a:avLst/>
            </a:prstGeom>
          </p:spPr>
        </p:pic>
        <p:pic>
          <p:nvPicPr>
            <p:cNvPr id="7" name="图片 22">
              <a:extLst>
                <a:ext uri="{FF2B5EF4-FFF2-40B4-BE49-F238E27FC236}">
                  <a16:creationId xmlns:a16="http://schemas.microsoft.com/office/drawing/2014/main" id="{D8A78DB8-9E8D-4D75-8D0D-8251018B8C09}"/>
                </a:ext>
              </a:extLst>
            </p:cNvPr>
            <p:cNvPicPr>
              <a:picLocks noChangeAspect="1"/>
            </p:cNvPicPr>
            <p:nvPr/>
          </p:nvPicPr>
          <p:blipFill>
            <a:blip r:embed="rId2"/>
            <a:stretch>
              <a:fillRect/>
            </a:stretch>
          </p:blipFill>
          <p:spPr>
            <a:xfrm rot="3907076">
              <a:off x="3599566" y="2919901"/>
              <a:ext cx="2121365" cy="1143281"/>
            </a:xfrm>
            <a:prstGeom prst="rect">
              <a:avLst/>
            </a:prstGeom>
          </p:spPr>
        </p:pic>
        <p:pic>
          <p:nvPicPr>
            <p:cNvPr id="8" name="图片 23">
              <a:extLst>
                <a:ext uri="{FF2B5EF4-FFF2-40B4-BE49-F238E27FC236}">
                  <a16:creationId xmlns:a16="http://schemas.microsoft.com/office/drawing/2014/main" id="{EE3476B1-E2F6-4ECB-AA3A-8B2937385318}"/>
                </a:ext>
              </a:extLst>
            </p:cNvPr>
            <p:cNvPicPr>
              <a:picLocks noChangeAspect="1"/>
            </p:cNvPicPr>
            <p:nvPr/>
          </p:nvPicPr>
          <p:blipFill>
            <a:blip r:embed="rId2"/>
            <a:stretch>
              <a:fillRect/>
            </a:stretch>
          </p:blipFill>
          <p:spPr>
            <a:xfrm rot="18974509" flipV="1">
              <a:off x="4093671" y="574821"/>
              <a:ext cx="2121365" cy="1143281"/>
            </a:xfrm>
            <a:prstGeom prst="rect">
              <a:avLst/>
            </a:prstGeom>
          </p:spPr>
        </p:pic>
        <p:pic>
          <p:nvPicPr>
            <p:cNvPr id="9" name="图片 24">
              <a:extLst>
                <a:ext uri="{FF2B5EF4-FFF2-40B4-BE49-F238E27FC236}">
                  <a16:creationId xmlns:a16="http://schemas.microsoft.com/office/drawing/2014/main" id="{A55AAA06-B1E7-4F7B-A849-6AE7FC2D3142}"/>
                </a:ext>
              </a:extLst>
            </p:cNvPr>
            <p:cNvPicPr>
              <a:picLocks noChangeAspect="1"/>
            </p:cNvPicPr>
            <p:nvPr/>
          </p:nvPicPr>
          <p:blipFill>
            <a:blip r:embed="rId2"/>
            <a:stretch>
              <a:fillRect/>
            </a:stretch>
          </p:blipFill>
          <p:spPr>
            <a:xfrm rot="2163419" flipV="1">
              <a:off x="6563023" y="396932"/>
              <a:ext cx="2121365" cy="1143281"/>
            </a:xfrm>
            <a:prstGeom prst="rect">
              <a:avLst/>
            </a:prstGeom>
          </p:spPr>
        </p:pic>
        <p:pic>
          <p:nvPicPr>
            <p:cNvPr id="10" name="图片 25">
              <a:extLst>
                <a:ext uri="{FF2B5EF4-FFF2-40B4-BE49-F238E27FC236}">
                  <a16:creationId xmlns:a16="http://schemas.microsoft.com/office/drawing/2014/main" id="{3D7FE55D-841A-473F-B55F-9F093A29A7B3}"/>
                </a:ext>
              </a:extLst>
            </p:cNvPr>
            <p:cNvPicPr>
              <a:picLocks noChangeAspect="1"/>
            </p:cNvPicPr>
            <p:nvPr/>
          </p:nvPicPr>
          <p:blipFill>
            <a:blip r:embed="rId2"/>
            <a:stretch>
              <a:fillRect/>
            </a:stretch>
          </p:blipFill>
          <p:spPr>
            <a:xfrm rot="6201946" flipV="1">
              <a:off x="7364375" y="2542223"/>
              <a:ext cx="2121365" cy="1143281"/>
            </a:xfrm>
            <a:prstGeom prst="rect">
              <a:avLst/>
            </a:prstGeom>
          </p:spPr>
        </p:pic>
      </p:grpSp>
      <p:pic>
        <p:nvPicPr>
          <p:cNvPr id="12" name="Picture 11">
            <a:extLst>
              <a:ext uri="{FF2B5EF4-FFF2-40B4-BE49-F238E27FC236}">
                <a16:creationId xmlns:a16="http://schemas.microsoft.com/office/drawing/2014/main" id="{4CF62B7F-A78B-4AB1-A77E-D9D68F4EC1F4}"/>
              </a:ext>
            </a:extLst>
          </p:cNvPr>
          <p:cNvPicPr>
            <a:picLocks noChangeAspect="1"/>
          </p:cNvPicPr>
          <p:nvPr/>
        </p:nvPicPr>
        <p:blipFill>
          <a:blip r:embed="rId3"/>
          <a:stretch>
            <a:fillRect/>
          </a:stretch>
        </p:blipFill>
        <p:spPr>
          <a:xfrm>
            <a:off x="6046824" y="1787142"/>
            <a:ext cx="5510213" cy="37087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13">
            <a:extLst>
              <a:ext uri="{FF2B5EF4-FFF2-40B4-BE49-F238E27FC236}">
                <a16:creationId xmlns:a16="http://schemas.microsoft.com/office/drawing/2014/main" id="{93F902E0-72BC-45BE-8F30-EA8477DB0615}"/>
              </a:ext>
            </a:extLst>
          </p:cNvPr>
          <p:cNvSpPr txBox="1"/>
          <p:nvPr/>
        </p:nvSpPr>
        <p:spPr>
          <a:xfrm>
            <a:off x="6583263" y="341492"/>
            <a:ext cx="3898729" cy="769441"/>
          </a:xfrm>
          <a:prstGeom prst="rect">
            <a:avLst/>
          </a:prstGeom>
          <a:noFill/>
        </p:spPr>
        <p:txBody>
          <a:bodyPr wrap="square">
            <a:spAutoFit/>
          </a:bodyPr>
          <a:lstStyle/>
          <a:p>
            <a:r>
              <a:rPr lang="en-US" sz="4400" b="1" dirty="0">
                <a:solidFill>
                  <a:srgbClr val="7030A0"/>
                </a:solidFill>
                <a:effectLst/>
                <a:latin typeface="Times New Roman" panose="02020603050405020304" pitchFamily="18" charset="0"/>
                <a:ea typeface="Times New Roman" panose="02020603050405020304" pitchFamily="18" charset="0"/>
              </a:rPr>
              <a:t>VẬN DỤNG</a:t>
            </a:r>
            <a:endParaRPr lang="en-US" sz="4400" dirty="0"/>
          </a:p>
        </p:txBody>
      </p:sp>
      <p:sp>
        <p:nvSpPr>
          <p:cNvPr id="16" name="TextBox 15">
            <a:extLst>
              <a:ext uri="{FF2B5EF4-FFF2-40B4-BE49-F238E27FC236}">
                <a16:creationId xmlns:a16="http://schemas.microsoft.com/office/drawing/2014/main" id="{2AC530A4-1386-42D7-AFE7-1C307E6D0E1E}"/>
              </a:ext>
            </a:extLst>
          </p:cNvPr>
          <p:cNvSpPr txBox="1"/>
          <p:nvPr/>
        </p:nvSpPr>
        <p:spPr>
          <a:xfrm>
            <a:off x="1780842" y="1282413"/>
            <a:ext cx="4022223" cy="3970318"/>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đồ</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rPr>
              <a:t>trên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mang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hiểu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em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đoạn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5- 7 </a:t>
            </a:r>
            <a:r>
              <a:rPr lang="en-US" sz="2800" dirty="0" err="1">
                <a:solidFill>
                  <a:srgbClr val="000000"/>
                </a:solidFill>
                <a:effectLst/>
                <a:latin typeface="Times New Roman" panose="02020603050405020304" pitchFamily="18" charset="0"/>
                <a:ea typeface="Times New Roman" panose="02020603050405020304" pitchFamily="18" charset="0"/>
              </a:rPr>
              <a:t>dòng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thiết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an </a:t>
            </a:r>
            <a:r>
              <a:rPr lang="en-US" sz="2800" dirty="0" err="1">
                <a:solidFill>
                  <a:srgbClr val="000000"/>
                </a:solidFill>
                <a:effectLst/>
                <a:latin typeface="Times New Roman" panose="02020603050405020304" pitchFamily="18" charset="0"/>
                <a:ea typeface="Times New Roman" panose="02020603050405020304" pitchFamily="18" charset="0"/>
              </a:rPr>
              <a:t>toàn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27778136"/>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3F902E0-72BC-45BE-8F30-EA8477DB0615}"/>
              </a:ext>
            </a:extLst>
          </p:cNvPr>
          <p:cNvSpPr txBox="1"/>
          <p:nvPr/>
        </p:nvSpPr>
        <p:spPr>
          <a:xfrm>
            <a:off x="4108535" y="341492"/>
            <a:ext cx="389872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44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13" name="TextBox 12">
            <a:extLst>
              <a:ext uri="{FF2B5EF4-FFF2-40B4-BE49-F238E27FC236}">
                <a16:creationId xmlns:a16="http://schemas.microsoft.com/office/drawing/2014/main" id="{0B680ADD-ED8C-43F8-AA39-A7C5D566AAC6}"/>
              </a:ext>
            </a:extLst>
          </p:cNvPr>
          <p:cNvSpPr txBox="1"/>
          <p:nvPr/>
        </p:nvSpPr>
        <p:spPr>
          <a:xfrm>
            <a:off x="609600" y="1130300"/>
            <a:ext cx="10896600" cy="4832092"/>
          </a:xfrm>
          <a:custGeom>
            <a:avLst/>
            <a:gdLst>
              <a:gd name="connsiteX0" fmla="*/ 0 w 10896600"/>
              <a:gd name="connsiteY0" fmla="*/ 0 h 4832092"/>
              <a:gd name="connsiteX1" fmla="*/ 10896600 w 10896600"/>
              <a:gd name="connsiteY1" fmla="*/ 0 h 4832092"/>
              <a:gd name="connsiteX2" fmla="*/ 10896600 w 10896600"/>
              <a:gd name="connsiteY2" fmla="*/ 4832092 h 4832092"/>
              <a:gd name="connsiteX3" fmla="*/ 0 w 10896600"/>
              <a:gd name="connsiteY3" fmla="*/ 4832092 h 4832092"/>
              <a:gd name="connsiteX4" fmla="*/ 0 w 10896600"/>
              <a:gd name="connsiteY4" fmla="*/ 0 h 4832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6600" h="4832092" extrusionOk="0">
                <a:moveTo>
                  <a:pt x="0" y="0"/>
                </a:moveTo>
                <a:cubicBezTo>
                  <a:pt x="3783366" y="128746"/>
                  <a:pt x="8814222" y="-70294"/>
                  <a:pt x="10896600" y="0"/>
                </a:cubicBezTo>
                <a:cubicBezTo>
                  <a:pt x="10956262" y="1299824"/>
                  <a:pt x="10775623" y="4183413"/>
                  <a:pt x="10896600" y="4832092"/>
                </a:cubicBezTo>
                <a:cubicBezTo>
                  <a:pt x="7863125" y="4794730"/>
                  <a:pt x="1983350" y="4759946"/>
                  <a:pt x="0" y="4832092"/>
                </a:cubicBezTo>
                <a:cubicBezTo>
                  <a:pt x="-4576" y="4008757"/>
                  <a:pt x="42944" y="1785222"/>
                  <a:pt x="0" y="0"/>
                </a:cubicBezTo>
                <a:close/>
              </a:path>
            </a:pathLst>
          </a:custGeom>
          <a:noFill/>
          <a:ln w="28575">
            <a:solidFill>
              <a:schemeClr val="tx1"/>
            </a:solidFill>
            <a:extLst>
              <a:ext uri="{C807C97D-BFC1-408E-A445-0C87EB9F89A2}">
                <ask:lineSketchStyleProps xmlns:ask="http://schemas.microsoft.com/office/drawing/2018/sketchyshapes" sd="4053445430">
                  <a:prstGeom prst="rect">
                    <a:avLst/>
                  </a:prstGeom>
                  <ask:type>
                    <ask:lineSketchCurved/>
                  </ask:type>
                </ask:lineSketchStyleProps>
              </a:ext>
            </a:extLst>
          </a:ln>
        </p:spPr>
        <p:txBody>
          <a:bodyPr wrap="square">
            <a:spAutoFit/>
          </a:bodyPr>
          <a:lstStyle/>
          <a:p>
            <a:pPr algn="ctr">
              <a:tabLst>
                <a:tab pos="1386840" algn="l"/>
              </a:tabLst>
            </a:pPr>
            <a:r>
              <a:rPr lang="vi-VN" sz="2800" b="1" dirty="0">
                <a:solidFill>
                  <a:srgbClr val="FF0000"/>
                </a:solidFill>
                <a:effectLst/>
                <a:latin typeface="Times New Roman" panose="02020603050405020304" pitchFamily="18" charset="0"/>
                <a:ea typeface="MS Mincho" panose="02020609040205080304" pitchFamily="49" charset="-128"/>
                <a:cs typeface="Times New Roman" panose="02020603050405020304" pitchFamily="18" charset="0"/>
              </a:rPr>
              <a:t>PHIẾU CHỈNH SỬA BÀI VIẾT</a:t>
            </a:r>
            <a:endParaRPr lang="en-US" sz="2800" dirty="0">
              <a:effectLst/>
              <a:latin typeface="Times New Roman" panose="02020603050405020304" pitchFamily="18" charset="0"/>
              <a:ea typeface="Times New Roman" panose="02020603050405020304" pitchFamily="18" charset="0"/>
            </a:endParaRPr>
          </a:p>
          <a:p>
            <a:pPr>
              <a:tabLst>
                <a:tab pos="1386840" algn="l"/>
              </a:tabLst>
            </a:pPr>
            <a:r>
              <a:rPr lang="vi-VN" sz="2800" b="1" dirty="0">
                <a:solidFill>
                  <a:srgbClr val="003366"/>
                </a:solidFill>
                <a:effectLst/>
                <a:latin typeface="Times New Roman" panose="02020603050405020304" pitchFamily="18" charset="0"/>
                <a:ea typeface="MS Mincho" panose="02020609040205080304" pitchFamily="49" charset="-128"/>
                <a:cs typeface="Times New Roman" panose="02020603050405020304" pitchFamily="18" charset="0"/>
              </a:rPr>
              <a:t>Nhiệm vụ:</a:t>
            </a:r>
            <a:r>
              <a:rPr lang="vi-VN" sz="2800" b="1" dirty="0">
                <a:solidFill>
                  <a:srgbClr val="0070C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vi-VN" sz="2800" b="1" dirty="0">
                <a:effectLst/>
                <a:latin typeface="Times New Roman" panose="02020603050405020304" pitchFamily="18" charset="0"/>
                <a:ea typeface="MS Mincho" panose="02020609040205080304" pitchFamily="49" charset="-128"/>
                <a:cs typeface="Times New Roman" panose="02020603050405020304" pitchFamily="18" charset="0"/>
              </a:rPr>
              <a:t>Hãy đọc bài viết của mình và hoàn chỉnh bài viết bằng cách trả lời các câu hỏi sau:</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1. Bài viết  đảm bảo hình thức đoạn văn chưa?</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2. Nội dung đã đảm bảo các ý chưa? Nếu chưa cần bổ sung những ý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3. Bài viết có sai chính tả không? Nếu có em sửa chữa như thế nào?</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solidFill>
                  <a:srgbClr val="0D0D0D"/>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lgn="just">
              <a:tabLst>
                <a:tab pos="1386840" algn="l"/>
              </a:tabLst>
            </a:pP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4. Bài viết đã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thuyết</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được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người</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đọc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vấn</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đề</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Nếu</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chưa</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hãy</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khắc</a:t>
            </a:r>
            <a:r>
              <a:rPr lang="en-US" sz="2800" dirty="0">
                <a:effectLst/>
                <a:latin typeface="Times New Roman" panose="02020603050405020304" pitchFamily="18" charset="0"/>
                <a:ea typeface="MS Mincho" panose="02020609040205080304" pitchFamily="49" charset="-128"/>
                <a:cs typeface="Times New Roman" panose="02020603050405020304" pitchFamily="18" charset="0"/>
              </a:rPr>
              <a:t> </a:t>
            </a:r>
            <a:r>
              <a:rPr lang="en-US" sz="2800" dirty="0" err="1">
                <a:effectLst/>
                <a:latin typeface="Times New Roman" panose="02020603050405020304" pitchFamily="18" charset="0"/>
                <a:ea typeface="MS Mincho" panose="02020609040205080304" pitchFamily="49" charset="-128"/>
                <a:cs typeface="Times New Roman" panose="02020603050405020304" pitchFamily="18" charset="0"/>
              </a:rPr>
              <a:t>phục</a:t>
            </a:r>
            <a:r>
              <a:rPr lang="vi-VN" sz="2800" dirty="0">
                <a:effectLst/>
                <a:latin typeface="Times New Roman" panose="02020603050405020304" pitchFamily="18" charset="0"/>
                <a:ea typeface="MS Mincho" panose="02020609040205080304" pitchFamily="49" charset="-128"/>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3807375"/>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Graphical user interface, website&#10;&#10;Description automatically generated">
            <a:extLst>
              <a:ext uri="{FF2B5EF4-FFF2-40B4-BE49-F238E27FC236}">
                <a16:creationId xmlns:a16="http://schemas.microsoft.com/office/drawing/2014/main" id="{51567298-4439-42CA-9F65-2135FD800E94}"/>
              </a:ext>
            </a:extLst>
          </p:cNvPr>
          <p:cNvPicPr>
            <a:picLocks noChangeAspect="1"/>
          </p:cNvPicPr>
          <p:nvPr/>
        </p:nvPicPr>
        <p:blipFill rotWithShape="1">
          <a:blip r:embed="rId2"/>
          <a:srcRect t="3133" b="19296"/>
          <a:stretch/>
        </p:blipFill>
        <p:spPr>
          <a:xfrm>
            <a:off x="20" y="1282"/>
            <a:ext cx="12191980" cy="6856718"/>
          </a:xfrm>
          <a:prstGeom prst="rect">
            <a:avLst/>
          </a:prstGeom>
          <a:ln>
            <a:noFill/>
          </a:ln>
          <a:effectLst>
            <a:softEdge rad="112500"/>
          </a:effectLst>
        </p:spPr>
      </p:pic>
      <p:sp>
        <p:nvSpPr>
          <p:cNvPr id="4" name="Rectangle: Rounded Corners 3">
            <a:extLst>
              <a:ext uri="{FF2B5EF4-FFF2-40B4-BE49-F238E27FC236}">
                <a16:creationId xmlns:a16="http://schemas.microsoft.com/office/drawing/2014/main" id="{9594BF32-1815-4090-9DC6-44208B86FF11}"/>
              </a:ext>
            </a:extLst>
          </p:cNvPr>
          <p:cNvSpPr/>
          <p:nvPr/>
        </p:nvSpPr>
        <p:spPr>
          <a:xfrm>
            <a:off x="871381" y="1001400"/>
            <a:ext cx="10341564" cy="4922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SG" sz="5400" dirty="0"/>
          </a:p>
        </p:txBody>
      </p:sp>
      <p:grpSp>
        <p:nvGrpSpPr>
          <p:cNvPr id="5" name="Group 6">
            <a:extLst>
              <a:ext uri="{FF2B5EF4-FFF2-40B4-BE49-F238E27FC236}">
                <a16:creationId xmlns:a16="http://schemas.microsoft.com/office/drawing/2014/main" id="{71F32A56-047D-4CBB-B6A2-DF63080FE5F0}"/>
              </a:ext>
            </a:extLst>
          </p:cNvPr>
          <p:cNvGrpSpPr/>
          <p:nvPr/>
        </p:nvGrpSpPr>
        <p:grpSpPr>
          <a:xfrm rot="2881072">
            <a:off x="8905211" y="1000097"/>
            <a:ext cx="822482" cy="4037493"/>
            <a:chOff x="7267259" y="1044734"/>
            <a:chExt cx="822482" cy="4037493"/>
          </a:xfrm>
          <a:solidFill>
            <a:schemeClr val="bg1">
              <a:lumMod val="85000"/>
            </a:schemeClr>
          </a:solidFill>
        </p:grpSpPr>
        <p:sp>
          <p:nvSpPr>
            <p:cNvPr id="6" name="Isosceles Triangle 7">
              <a:extLst>
                <a:ext uri="{FF2B5EF4-FFF2-40B4-BE49-F238E27FC236}">
                  <a16:creationId xmlns:a16="http://schemas.microsoft.com/office/drawing/2014/main" id="{1BBB0C21-6064-492A-BA8F-7C58BADB23C0}"/>
                </a:ext>
              </a:extLst>
            </p:cNvPr>
            <p:cNvSpPr/>
            <p:nvPr/>
          </p:nvSpPr>
          <p:spPr>
            <a:xfrm flipV="1">
              <a:off x="7352320" y="4245333"/>
              <a:ext cx="657770" cy="83689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 name="Isosceles Triangle 8">
              <a:extLst>
                <a:ext uri="{FF2B5EF4-FFF2-40B4-BE49-F238E27FC236}">
                  <a16:creationId xmlns:a16="http://schemas.microsoft.com/office/drawing/2014/main" id="{DE540F86-A44D-4279-AB9C-231E5B46710F}"/>
                </a:ext>
              </a:extLst>
            </p:cNvPr>
            <p:cNvSpPr/>
            <p:nvPr/>
          </p:nvSpPr>
          <p:spPr>
            <a:xfrm flipV="1">
              <a:off x="7548590" y="4744769"/>
              <a:ext cx="265230" cy="33745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9" name="Oval 9">
              <a:extLst>
                <a:ext uri="{FF2B5EF4-FFF2-40B4-BE49-F238E27FC236}">
                  <a16:creationId xmlns:a16="http://schemas.microsoft.com/office/drawing/2014/main" id="{1EB69A4C-1B8F-475A-B8E8-18B6CC768813}"/>
                </a:ext>
              </a:extLst>
            </p:cNvPr>
            <p:cNvSpPr/>
            <p:nvPr/>
          </p:nvSpPr>
          <p:spPr>
            <a:xfrm>
              <a:off x="7267259"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0" name="Oval 10">
              <a:extLst>
                <a:ext uri="{FF2B5EF4-FFF2-40B4-BE49-F238E27FC236}">
                  <a16:creationId xmlns:a16="http://schemas.microsoft.com/office/drawing/2014/main" id="{714850A5-7EB0-4E7A-A6CD-71FCDF2E7A54}"/>
                </a:ext>
              </a:extLst>
            </p:cNvPr>
            <p:cNvSpPr/>
            <p:nvPr/>
          </p:nvSpPr>
          <p:spPr>
            <a:xfrm>
              <a:off x="7570798" y="3894918"/>
              <a:ext cx="95276" cy="952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1" name="Oval 11">
              <a:extLst>
                <a:ext uri="{FF2B5EF4-FFF2-40B4-BE49-F238E27FC236}">
                  <a16:creationId xmlns:a16="http://schemas.microsoft.com/office/drawing/2014/main" id="{92F89D91-DA0A-46F2-8D1C-22FA9CEFA4D6}"/>
                </a:ext>
              </a:extLst>
            </p:cNvPr>
            <p:cNvSpPr/>
            <p:nvPr/>
          </p:nvSpPr>
          <p:spPr>
            <a:xfrm>
              <a:off x="7919620" y="385600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2" name="Oval 12">
              <a:extLst>
                <a:ext uri="{FF2B5EF4-FFF2-40B4-BE49-F238E27FC236}">
                  <a16:creationId xmlns:a16="http://schemas.microsoft.com/office/drawing/2014/main" id="{1B44D453-4ED1-4D2A-B9D8-C9F36B883CB8}"/>
                </a:ext>
              </a:extLst>
            </p:cNvPr>
            <p:cNvSpPr/>
            <p:nvPr/>
          </p:nvSpPr>
          <p:spPr>
            <a:xfrm>
              <a:off x="7267259" y="3403432"/>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3" name="Oval 13">
              <a:extLst>
                <a:ext uri="{FF2B5EF4-FFF2-40B4-BE49-F238E27FC236}">
                  <a16:creationId xmlns:a16="http://schemas.microsoft.com/office/drawing/2014/main" id="{C6474B3E-0D9A-42BC-B413-EDC862E5FAED}"/>
                </a:ext>
              </a:extLst>
            </p:cNvPr>
            <p:cNvSpPr/>
            <p:nvPr/>
          </p:nvSpPr>
          <p:spPr>
            <a:xfrm>
              <a:off x="7296727" y="299385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4" name="Oval 14">
              <a:extLst>
                <a:ext uri="{FF2B5EF4-FFF2-40B4-BE49-F238E27FC236}">
                  <a16:creationId xmlns:a16="http://schemas.microsoft.com/office/drawing/2014/main" id="{BE1D5DC1-42D7-4C30-91EF-0F0F05D4E0BE}"/>
                </a:ext>
              </a:extLst>
            </p:cNvPr>
            <p:cNvSpPr/>
            <p:nvPr/>
          </p:nvSpPr>
          <p:spPr>
            <a:xfrm>
              <a:off x="7267259" y="2440885"/>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5" name="Oval 15">
              <a:extLst>
                <a:ext uri="{FF2B5EF4-FFF2-40B4-BE49-F238E27FC236}">
                  <a16:creationId xmlns:a16="http://schemas.microsoft.com/office/drawing/2014/main" id="{7E8B1213-29CF-42B3-BF85-BEC183A7B0D3}"/>
                </a:ext>
              </a:extLst>
            </p:cNvPr>
            <p:cNvSpPr/>
            <p:nvPr/>
          </p:nvSpPr>
          <p:spPr>
            <a:xfrm>
              <a:off x="7267259"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6" name="Oval 16">
              <a:extLst>
                <a:ext uri="{FF2B5EF4-FFF2-40B4-BE49-F238E27FC236}">
                  <a16:creationId xmlns:a16="http://schemas.microsoft.com/office/drawing/2014/main" id="{CCCA2CF8-EBC7-410D-BF04-28686068BECA}"/>
                </a:ext>
              </a:extLst>
            </p:cNvPr>
            <p:cNvSpPr/>
            <p:nvPr/>
          </p:nvSpPr>
          <p:spPr>
            <a:xfrm>
              <a:off x="7267259" y="146999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7" name="Oval 17">
              <a:extLst>
                <a:ext uri="{FF2B5EF4-FFF2-40B4-BE49-F238E27FC236}">
                  <a16:creationId xmlns:a16="http://schemas.microsoft.com/office/drawing/2014/main" id="{1978EA11-98F6-4897-BF20-823F0A50D9A9}"/>
                </a:ext>
              </a:extLst>
            </p:cNvPr>
            <p:cNvSpPr/>
            <p:nvPr/>
          </p:nvSpPr>
          <p:spPr>
            <a:xfrm>
              <a:off x="7291064" y="196296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8" name="Oval 18">
              <a:extLst>
                <a:ext uri="{FF2B5EF4-FFF2-40B4-BE49-F238E27FC236}">
                  <a16:creationId xmlns:a16="http://schemas.microsoft.com/office/drawing/2014/main" id="{8036FD6C-309C-4E6F-AA96-8B08D98DF998}"/>
                </a:ext>
              </a:extLst>
            </p:cNvPr>
            <p:cNvSpPr/>
            <p:nvPr/>
          </p:nvSpPr>
          <p:spPr>
            <a:xfrm>
              <a:off x="7895562" y="104473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19" name="Oval 19">
              <a:extLst>
                <a:ext uri="{FF2B5EF4-FFF2-40B4-BE49-F238E27FC236}">
                  <a16:creationId xmlns:a16="http://schemas.microsoft.com/office/drawing/2014/main" id="{91E20020-19AE-4346-A14F-6F95D6DB0DDC}"/>
                </a:ext>
              </a:extLst>
            </p:cNvPr>
            <p:cNvSpPr/>
            <p:nvPr/>
          </p:nvSpPr>
          <p:spPr>
            <a:xfrm>
              <a:off x="7613815" y="105817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0" name="Oval 20">
              <a:extLst>
                <a:ext uri="{FF2B5EF4-FFF2-40B4-BE49-F238E27FC236}">
                  <a16:creationId xmlns:a16="http://schemas.microsoft.com/office/drawing/2014/main" id="{E719B87D-E264-44AD-80AD-6B29B6EBA195}"/>
                </a:ext>
              </a:extLst>
            </p:cNvPr>
            <p:cNvSpPr/>
            <p:nvPr/>
          </p:nvSpPr>
          <p:spPr>
            <a:xfrm>
              <a:off x="7952024" y="1908621"/>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1" name="Oval 21">
              <a:extLst>
                <a:ext uri="{FF2B5EF4-FFF2-40B4-BE49-F238E27FC236}">
                  <a16:creationId xmlns:a16="http://schemas.microsoft.com/office/drawing/2014/main" id="{AFB02131-47BD-4010-9DF1-96BDBDCF231C}"/>
                </a:ext>
              </a:extLst>
            </p:cNvPr>
            <p:cNvSpPr/>
            <p:nvPr/>
          </p:nvSpPr>
          <p:spPr>
            <a:xfrm>
              <a:off x="7901222" y="147667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2" name="Oval 22">
              <a:extLst>
                <a:ext uri="{FF2B5EF4-FFF2-40B4-BE49-F238E27FC236}">
                  <a16:creationId xmlns:a16="http://schemas.microsoft.com/office/drawing/2014/main" id="{967D0540-4976-4A5B-BCB5-BFC7C352EE2F}"/>
                </a:ext>
              </a:extLst>
            </p:cNvPr>
            <p:cNvSpPr/>
            <p:nvPr/>
          </p:nvSpPr>
          <p:spPr>
            <a:xfrm>
              <a:off x="7919619" y="2134959"/>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3" name="Oval 23">
              <a:extLst>
                <a:ext uri="{FF2B5EF4-FFF2-40B4-BE49-F238E27FC236}">
                  <a16:creationId xmlns:a16="http://schemas.microsoft.com/office/drawing/2014/main" id="{D4146AA1-5374-4213-8206-460622F94BB1}"/>
                </a:ext>
              </a:extLst>
            </p:cNvPr>
            <p:cNvSpPr/>
            <p:nvPr/>
          </p:nvSpPr>
          <p:spPr>
            <a:xfrm>
              <a:off x="7952024" y="2740585"/>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4" name="Oval 24">
              <a:extLst>
                <a:ext uri="{FF2B5EF4-FFF2-40B4-BE49-F238E27FC236}">
                  <a16:creationId xmlns:a16="http://schemas.microsoft.com/office/drawing/2014/main" id="{C2FC2DDE-02A6-4606-B539-B01DEAFF8059}"/>
                </a:ext>
              </a:extLst>
            </p:cNvPr>
            <p:cNvSpPr/>
            <p:nvPr/>
          </p:nvSpPr>
          <p:spPr>
            <a:xfrm>
              <a:off x="7919619" y="3028083"/>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5" name="Oval 25">
              <a:extLst>
                <a:ext uri="{FF2B5EF4-FFF2-40B4-BE49-F238E27FC236}">
                  <a16:creationId xmlns:a16="http://schemas.microsoft.com/office/drawing/2014/main" id="{CDA9A50D-FE56-4C28-82A7-7CAEC609862B}"/>
                </a:ext>
              </a:extLst>
            </p:cNvPr>
            <p:cNvSpPr/>
            <p:nvPr/>
          </p:nvSpPr>
          <p:spPr>
            <a:xfrm>
              <a:off x="7952024" y="3531482"/>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6" name="Oval 26">
              <a:extLst>
                <a:ext uri="{FF2B5EF4-FFF2-40B4-BE49-F238E27FC236}">
                  <a16:creationId xmlns:a16="http://schemas.microsoft.com/office/drawing/2014/main" id="{CC62CA06-A086-4A35-89A3-22219D0711B5}"/>
                </a:ext>
              </a:extLst>
            </p:cNvPr>
            <p:cNvSpPr/>
            <p:nvPr/>
          </p:nvSpPr>
          <p:spPr>
            <a:xfrm>
              <a:off x="7596594" y="2138619"/>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7" name="Oval 27">
              <a:extLst>
                <a:ext uri="{FF2B5EF4-FFF2-40B4-BE49-F238E27FC236}">
                  <a16:creationId xmlns:a16="http://schemas.microsoft.com/office/drawing/2014/main" id="{F4077FFE-A026-4A60-AC7E-0F20B0638F3C}"/>
                </a:ext>
              </a:extLst>
            </p:cNvPr>
            <p:cNvSpPr/>
            <p:nvPr/>
          </p:nvSpPr>
          <p:spPr>
            <a:xfrm>
              <a:off x="7634066" y="2440884"/>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8" name="Oval 28">
              <a:extLst>
                <a:ext uri="{FF2B5EF4-FFF2-40B4-BE49-F238E27FC236}">
                  <a16:creationId xmlns:a16="http://schemas.microsoft.com/office/drawing/2014/main" id="{90AB6A27-D620-4606-B2DA-8EA99485F01C}"/>
                </a:ext>
              </a:extLst>
            </p:cNvPr>
            <p:cNvSpPr/>
            <p:nvPr/>
          </p:nvSpPr>
          <p:spPr>
            <a:xfrm>
              <a:off x="7440711" y="3050167"/>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29" name="Oval 29">
              <a:extLst>
                <a:ext uri="{FF2B5EF4-FFF2-40B4-BE49-F238E27FC236}">
                  <a16:creationId xmlns:a16="http://schemas.microsoft.com/office/drawing/2014/main" id="{9CD0121B-66B1-43A3-8302-63613741012A}"/>
                </a:ext>
              </a:extLst>
            </p:cNvPr>
            <p:cNvSpPr/>
            <p:nvPr/>
          </p:nvSpPr>
          <p:spPr>
            <a:xfrm>
              <a:off x="7510488" y="1313645"/>
              <a:ext cx="247155" cy="2471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0" name="Oval 30">
              <a:extLst>
                <a:ext uri="{FF2B5EF4-FFF2-40B4-BE49-F238E27FC236}">
                  <a16:creationId xmlns:a16="http://schemas.microsoft.com/office/drawing/2014/main" id="{6CD60BE0-EF74-4F15-AF72-45D5382C337F}"/>
                </a:ext>
              </a:extLst>
            </p:cNvPr>
            <p:cNvSpPr/>
            <p:nvPr/>
          </p:nvSpPr>
          <p:spPr>
            <a:xfrm>
              <a:off x="7719126" y="1763283"/>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1" name="Oval 31">
              <a:extLst>
                <a:ext uri="{FF2B5EF4-FFF2-40B4-BE49-F238E27FC236}">
                  <a16:creationId xmlns:a16="http://schemas.microsoft.com/office/drawing/2014/main" id="{0D056B29-F58A-488D-A2AC-563BCA2C0068}"/>
                </a:ext>
              </a:extLst>
            </p:cNvPr>
            <p:cNvSpPr/>
            <p:nvPr/>
          </p:nvSpPr>
          <p:spPr>
            <a:xfrm>
              <a:off x="7681205" y="3573917"/>
              <a:ext cx="170121" cy="1701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32" name="Oval 32">
              <a:extLst>
                <a:ext uri="{FF2B5EF4-FFF2-40B4-BE49-F238E27FC236}">
                  <a16:creationId xmlns:a16="http://schemas.microsoft.com/office/drawing/2014/main" id="{AD9DCE75-E92E-43E6-9C76-32566A098173}"/>
                </a:ext>
              </a:extLst>
            </p:cNvPr>
            <p:cNvSpPr/>
            <p:nvPr/>
          </p:nvSpPr>
          <p:spPr>
            <a:xfrm>
              <a:off x="7508503" y="2735020"/>
              <a:ext cx="105312" cy="1053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cxnSp>
          <p:nvCxnSpPr>
            <p:cNvPr id="33" name="Straight Connector 33">
              <a:extLst>
                <a:ext uri="{FF2B5EF4-FFF2-40B4-BE49-F238E27FC236}">
                  <a16:creationId xmlns:a16="http://schemas.microsoft.com/office/drawing/2014/main" id="{D1705D37-D66F-41E4-9939-4A854EF07E7A}"/>
                </a:ext>
              </a:extLst>
            </p:cNvPr>
            <p:cNvCxnSpPr>
              <a:stCxn id="9" idx="6"/>
              <a:endCxn id="10" idx="2"/>
            </p:cNvCxnSpPr>
            <p:nvPr/>
          </p:nvCxnSpPr>
          <p:spPr>
            <a:xfrm>
              <a:off x="7437380" y="3941064"/>
              <a:ext cx="133418"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4" name="Straight Connector 34">
              <a:extLst>
                <a:ext uri="{FF2B5EF4-FFF2-40B4-BE49-F238E27FC236}">
                  <a16:creationId xmlns:a16="http://schemas.microsoft.com/office/drawing/2014/main" id="{ADA7C12F-812C-4F78-B361-3570298582CA}"/>
                </a:ext>
              </a:extLst>
            </p:cNvPr>
            <p:cNvCxnSpPr>
              <a:stCxn id="10" idx="6"/>
              <a:endCxn id="11" idx="2"/>
            </p:cNvCxnSpPr>
            <p:nvPr/>
          </p:nvCxnSpPr>
          <p:spPr>
            <a:xfrm flipV="1">
              <a:off x="7666074" y="3941064"/>
              <a:ext cx="253546" cy="149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5" name="Straight Connector 35">
              <a:extLst>
                <a:ext uri="{FF2B5EF4-FFF2-40B4-BE49-F238E27FC236}">
                  <a16:creationId xmlns:a16="http://schemas.microsoft.com/office/drawing/2014/main" id="{9966519B-BD50-4D4D-AC4D-46488B86A6BB}"/>
                </a:ext>
              </a:extLst>
            </p:cNvPr>
            <p:cNvCxnSpPr>
              <a:stCxn id="11" idx="0"/>
              <a:endCxn id="25" idx="4"/>
            </p:cNvCxnSpPr>
            <p:nvPr/>
          </p:nvCxnSpPr>
          <p:spPr>
            <a:xfrm flipH="1" flipV="1">
              <a:off x="8004680" y="3636794"/>
              <a:ext cx="1" cy="21920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6" name="Straight Connector 36">
              <a:extLst>
                <a:ext uri="{FF2B5EF4-FFF2-40B4-BE49-F238E27FC236}">
                  <a16:creationId xmlns:a16="http://schemas.microsoft.com/office/drawing/2014/main" id="{D0C7B056-E7B2-4793-A641-871F92A3E103}"/>
                </a:ext>
              </a:extLst>
            </p:cNvPr>
            <p:cNvCxnSpPr>
              <a:stCxn id="25" idx="0"/>
              <a:endCxn id="24" idx="4"/>
            </p:cNvCxnSpPr>
            <p:nvPr/>
          </p:nvCxnSpPr>
          <p:spPr>
            <a:xfrm flipV="1">
              <a:off x="8004680" y="3198203"/>
              <a:ext cx="0" cy="33327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7" name="Straight Connector 37">
              <a:extLst>
                <a:ext uri="{FF2B5EF4-FFF2-40B4-BE49-F238E27FC236}">
                  <a16:creationId xmlns:a16="http://schemas.microsoft.com/office/drawing/2014/main" id="{EF634D09-E749-4492-BC40-EEEE8D30440A}"/>
                </a:ext>
              </a:extLst>
            </p:cNvPr>
            <p:cNvCxnSpPr>
              <a:stCxn id="24" idx="0"/>
              <a:endCxn id="23" idx="4"/>
            </p:cNvCxnSpPr>
            <p:nvPr/>
          </p:nvCxnSpPr>
          <p:spPr>
            <a:xfrm flipV="1">
              <a:off x="8004680" y="2845897"/>
              <a:ext cx="0" cy="1821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8" name="Straight Connector 38">
              <a:extLst>
                <a:ext uri="{FF2B5EF4-FFF2-40B4-BE49-F238E27FC236}">
                  <a16:creationId xmlns:a16="http://schemas.microsoft.com/office/drawing/2014/main" id="{9DAB7E4E-BAF1-4CB2-AF52-1F20285B93CF}"/>
                </a:ext>
              </a:extLst>
            </p:cNvPr>
            <p:cNvCxnSpPr>
              <a:stCxn id="23" idx="0"/>
              <a:endCxn id="22" idx="4"/>
            </p:cNvCxnSpPr>
            <p:nvPr/>
          </p:nvCxnSpPr>
          <p:spPr>
            <a:xfrm flipV="1">
              <a:off x="8004680" y="2305080"/>
              <a:ext cx="1" cy="4355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39" name="Straight Connector 39">
              <a:extLst>
                <a:ext uri="{FF2B5EF4-FFF2-40B4-BE49-F238E27FC236}">
                  <a16:creationId xmlns:a16="http://schemas.microsoft.com/office/drawing/2014/main" id="{AEE9BC2D-D6F8-45D5-9F1F-F31EE2EA0E3C}"/>
                </a:ext>
              </a:extLst>
            </p:cNvPr>
            <p:cNvCxnSpPr>
              <a:stCxn id="22" idx="0"/>
              <a:endCxn id="20" idx="4"/>
            </p:cNvCxnSpPr>
            <p:nvPr/>
          </p:nvCxnSpPr>
          <p:spPr>
            <a:xfrm flipH="1" flipV="1">
              <a:off x="8004680" y="2013933"/>
              <a:ext cx="1" cy="12102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0" name="Straight Connector 40">
              <a:extLst>
                <a:ext uri="{FF2B5EF4-FFF2-40B4-BE49-F238E27FC236}">
                  <a16:creationId xmlns:a16="http://schemas.microsoft.com/office/drawing/2014/main" id="{77785011-450B-4714-911A-F041756A4EEA}"/>
                </a:ext>
              </a:extLst>
            </p:cNvPr>
            <p:cNvCxnSpPr>
              <a:stCxn id="20" idx="0"/>
              <a:endCxn id="21" idx="4"/>
            </p:cNvCxnSpPr>
            <p:nvPr/>
          </p:nvCxnSpPr>
          <p:spPr>
            <a:xfrm flipH="1" flipV="1">
              <a:off x="7986283" y="1646798"/>
              <a:ext cx="18397" cy="26182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1" name="Straight Connector 41">
              <a:extLst>
                <a:ext uri="{FF2B5EF4-FFF2-40B4-BE49-F238E27FC236}">
                  <a16:creationId xmlns:a16="http://schemas.microsoft.com/office/drawing/2014/main" id="{3728ABD0-FE82-4063-92BC-12AF39C5518C}"/>
                </a:ext>
              </a:extLst>
            </p:cNvPr>
            <p:cNvCxnSpPr>
              <a:stCxn id="21" idx="0"/>
              <a:endCxn id="18" idx="4"/>
            </p:cNvCxnSpPr>
            <p:nvPr/>
          </p:nvCxnSpPr>
          <p:spPr>
            <a:xfrm flipH="1" flipV="1">
              <a:off x="7980623" y="1214855"/>
              <a:ext cx="5660" cy="261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2" name="Straight Connector 42">
              <a:extLst>
                <a:ext uri="{FF2B5EF4-FFF2-40B4-BE49-F238E27FC236}">
                  <a16:creationId xmlns:a16="http://schemas.microsoft.com/office/drawing/2014/main" id="{A181AC3B-B626-42FD-AA9C-D560C14D7949}"/>
                </a:ext>
              </a:extLst>
            </p:cNvPr>
            <p:cNvCxnSpPr>
              <a:stCxn id="18" idx="2"/>
              <a:endCxn id="19" idx="6"/>
            </p:cNvCxnSpPr>
            <p:nvPr/>
          </p:nvCxnSpPr>
          <p:spPr>
            <a:xfrm flipH="1" flipV="1">
              <a:off x="7719127"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3" name="Straight Connector 43">
              <a:extLst>
                <a:ext uri="{FF2B5EF4-FFF2-40B4-BE49-F238E27FC236}">
                  <a16:creationId xmlns:a16="http://schemas.microsoft.com/office/drawing/2014/main" id="{EE363921-7A62-4AD6-9B57-1A0B69BE16C4}"/>
                </a:ext>
              </a:extLst>
            </p:cNvPr>
            <p:cNvCxnSpPr>
              <a:stCxn id="19" idx="2"/>
              <a:endCxn id="15" idx="6"/>
            </p:cNvCxnSpPr>
            <p:nvPr/>
          </p:nvCxnSpPr>
          <p:spPr>
            <a:xfrm flipH="1">
              <a:off x="7437380" y="1110828"/>
              <a:ext cx="176435" cy="1896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4" name="Straight Connector 44">
              <a:extLst>
                <a:ext uri="{FF2B5EF4-FFF2-40B4-BE49-F238E27FC236}">
                  <a16:creationId xmlns:a16="http://schemas.microsoft.com/office/drawing/2014/main" id="{9F643F1B-0C5C-4D2A-85EA-4AC28CC4ACEA}"/>
                </a:ext>
              </a:extLst>
            </p:cNvPr>
            <p:cNvCxnSpPr>
              <a:stCxn id="15" idx="4"/>
              <a:endCxn id="16" idx="0"/>
            </p:cNvCxnSpPr>
            <p:nvPr/>
          </p:nvCxnSpPr>
          <p:spPr>
            <a:xfrm>
              <a:off x="7352320" y="1214855"/>
              <a:ext cx="0" cy="2551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5" name="Straight Connector 45">
              <a:extLst>
                <a:ext uri="{FF2B5EF4-FFF2-40B4-BE49-F238E27FC236}">
                  <a16:creationId xmlns:a16="http://schemas.microsoft.com/office/drawing/2014/main" id="{8E6910C4-E348-423F-805B-71224FA24A92}"/>
                </a:ext>
              </a:extLst>
            </p:cNvPr>
            <p:cNvCxnSpPr>
              <a:stCxn id="16" idx="4"/>
              <a:endCxn id="17" idx="0"/>
            </p:cNvCxnSpPr>
            <p:nvPr/>
          </p:nvCxnSpPr>
          <p:spPr>
            <a:xfrm flipH="1">
              <a:off x="7343720" y="1640115"/>
              <a:ext cx="8600" cy="32285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6" name="Straight Connector 46">
              <a:extLst>
                <a:ext uri="{FF2B5EF4-FFF2-40B4-BE49-F238E27FC236}">
                  <a16:creationId xmlns:a16="http://schemas.microsoft.com/office/drawing/2014/main" id="{138B4A21-46C4-49BB-87C8-7480D352A283}"/>
                </a:ext>
              </a:extLst>
            </p:cNvPr>
            <p:cNvCxnSpPr>
              <a:stCxn id="17" idx="4"/>
              <a:endCxn id="14" idx="0"/>
            </p:cNvCxnSpPr>
            <p:nvPr/>
          </p:nvCxnSpPr>
          <p:spPr>
            <a:xfrm>
              <a:off x="7343720" y="2068281"/>
              <a:ext cx="8600" cy="37260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7" name="Straight Connector 47">
              <a:extLst>
                <a:ext uri="{FF2B5EF4-FFF2-40B4-BE49-F238E27FC236}">
                  <a16:creationId xmlns:a16="http://schemas.microsoft.com/office/drawing/2014/main" id="{43F8B976-A0F3-493A-A08A-1319C61B3521}"/>
                </a:ext>
              </a:extLst>
            </p:cNvPr>
            <p:cNvCxnSpPr>
              <a:stCxn id="14" idx="4"/>
              <a:endCxn id="13" idx="0"/>
            </p:cNvCxnSpPr>
            <p:nvPr/>
          </p:nvCxnSpPr>
          <p:spPr>
            <a:xfrm flipH="1">
              <a:off x="7349383" y="2611006"/>
              <a:ext cx="2937" cy="38284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8" name="Straight Connector 48">
              <a:extLst>
                <a:ext uri="{FF2B5EF4-FFF2-40B4-BE49-F238E27FC236}">
                  <a16:creationId xmlns:a16="http://schemas.microsoft.com/office/drawing/2014/main" id="{674016CF-C2FD-4A42-8913-7CBF3001B1D2}"/>
                </a:ext>
              </a:extLst>
            </p:cNvPr>
            <p:cNvCxnSpPr>
              <a:stCxn id="13" idx="4"/>
              <a:endCxn id="12" idx="0"/>
            </p:cNvCxnSpPr>
            <p:nvPr/>
          </p:nvCxnSpPr>
          <p:spPr>
            <a:xfrm>
              <a:off x="7349383" y="3099163"/>
              <a:ext cx="2937" cy="30426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49" name="Straight Connector 49">
              <a:extLst>
                <a:ext uri="{FF2B5EF4-FFF2-40B4-BE49-F238E27FC236}">
                  <a16:creationId xmlns:a16="http://schemas.microsoft.com/office/drawing/2014/main" id="{7FF42319-849A-4A5B-8B30-616B1C83AB0A}"/>
                </a:ext>
              </a:extLst>
            </p:cNvPr>
            <p:cNvCxnSpPr>
              <a:stCxn id="12" idx="4"/>
              <a:endCxn id="9" idx="0"/>
            </p:cNvCxnSpPr>
            <p:nvPr/>
          </p:nvCxnSpPr>
          <p:spPr>
            <a:xfrm>
              <a:off x="7352320" y="3573553"/>
              <a:ext cx="0" cy="282450"/>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0" name="Straight Connector 50">
              <a:extLst>
                <a:ext uri="{FF2B5EF4-FFF2-40B4-BE49-F238E27FC236}">
                  <a16:creationId xmlns:a16="http://schemas.microsoft.com/office/drawing/2014/main" id="{C756E518-A7E1-49B3-BCD0-41FF4DEE405A}"/>
                </a:ext>
              </a:extLst>
            </p:cNvPr>
            <p:cNvCxnSpPr>
              <a:stCxn id="9" idx="7"/>
              <a:endCxn id="31" idx="2"/>
            </p:cNvCxnSpPr>
            <p:nvPr/>
          </p:nvCxnSpPr>
          <p:spPr>
            <a:xfrm flipV="1">
              <a:off x="7412466" y="3658978"/>
              <a:ext cx="268739"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1" name="Straight Connector 51">
              <a:extLst>
                <a:ext uri="{FF2B5EF4-FFF2-40B4-BE49-F238E27FC236}">
                  <a16:creationId xmlns:a16="http://schemas.microsoft.com/office/drawing/2014/main" id="{A3AD625C-BF6B-43DF-A1A8-922590E8F823}"/>
                </a:ext>
              </a:extLst>
            </p:cNvPr>
            <p:cNvCxnSpPr>
              <a:stCxn id="31" idx="6"/>
              <a:endCxn id="11" idx="1"/>
            </p:cNvCxnSpPr>
            <p:nvPr/>
          </p:nvCxnSpPr>
          <p:spPr>
            <a:xfrm>
              <a:off x="7851326" y="3658978"/>
              <a:ext cx="93208" cy="22193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2" name="Straight Connector 52">
              <a:extLst>
                <a:ext uri="{FF2B5EF4-FFF2-40B4-BE49-F238E27FC236}">
                  <a16:creationId xmlns:a16="http://schemas.microsoft.com/office/drawing/2014/main" id="{7CBCDDE4-011C-496F-9D01-A9F3DE3FA6D0}"/>
                </a:ext>
              </a:extLst>
            </p:cNvPr>
            <p:cNvCxnSpPr>
              <a:stCxn id="31" idx="4"/>
              <a:endCxn id="10" idx="7"/>
            </p:cNvCxnSpPr>
            <p:nvPr/>
          </p:nvCxnSpPr>
          <p:spPr>
            <a:xfrm flipH="1">
              <a:off x="7652121" y="3744038"/>
              <a:ext cx="114145" cy="16483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3" name="Straight Connector 53">
              <a:extLst>
                <a:ext uri="{FF2B5EF4-FFF2-40B4-BE49-F238E27FC236}">
                  <a16:creationId xmlns:a16="http://schemas.microsoft.com/office/drawing/2014/main" id="{AC121C0A-F0A1-4ADF-8D76-1180990CB04D}"/>
                </a:ext>
              </a:extLst>
            </p:cNvPr>
            <p:cNvCxnSpPr>
              <a:stCxn id="31" idx="1"/>
              <a:endCxn id="12" idx="6"/>
            </p:cNvCxnSpPr>
            <p:nvPr/>
          </p:nvCxnSpPr>
          <p:spPr>
            <a:xfrm flipH="1" flipV="1">
              <a:off x="7437380" y="3488493"/>
              <a:ext cx="268739" cy="11033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4" name="Straight Connector 54">
              <a:extLst>
                <a:ext uri="{FF2B5EF4-FFF2-40B4-BE49-F238E27FC236}">
                  <a16:creationId xmlns:a16="http://schemas.microsoft.com/office/drawing/2014/main" id="{3294EE5A-6576-4744-990C-747032534474}"/>
                </a:ext>
              </a:extLst>
            </p:cNvPr>
            <p:cNvCxnSpPr>
              <a:stCxn id="12" idx="7"/>
              <a:endCxn id="28" idx="3"/>
            </p:cNvCxnSpPr>
            <p:nvPr/>
          </p:nvCxnSpPr>
          <p:spPr>
            <a:xfrm flipV="1">
              <a:off x="7412466" y="3261127"/>
              <a:ext cx="64440" cy="16721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5" name="Straight Connector 55">
              <a:extLst>
                <a:ext uri="{FF2B5EF4-FFF2-40B4-BE49-F238E27FC236}">
                  <a16:creationId xmlns:a16="http://schemas.microsoft.com/office/drawing/2014/main" id="{F9F39AA4-F1AA-47AF-BC35-B85626B5C44B}"/>
                </a:ext>
              </a:extLst>
            </p:cNvPr>
            <p:cNvCxnSpPr>
              <a:stCxn id="28" idx="6"/>
              <a:endCxn id="24" idx="2"/>
            </p:cNvCxnSpPr>
            <p:nvPr/>
          </p:nvCxnSpPr>
          <p:spPr>
            <a:xfrm flipV="1">
              <a:off x="7687866" y="3113143"/>
              <a:ext cx="231753" cy="6060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6" name="Straight Connector 56">
              <a:extLst>
                <a:ext uri="{FF2B5EF4-FFF2-40B4-BE49-F238E27FC236}">
                  <a16:creationId xmlns:a16="http://schemas.microsoft.com/office/drawing/2014/main" id="{27901DFC-940E-4921-9C36-1AC6D3528F33}"/>
                </a:ext>
              </a:extLst>
            </p:cNvPr>
            <p:cNvCxnSpPr>
              <a:stCxn id="25" idx="1"/>
              <a:endCxn id="28" idx="5"/>
            </p:cNvCxnSpPr>
            <p:nvPr/>
          </p:nvCxnSpPr>
          <p:spPr>
            <a:xfrm flipH="1" flipV="1">
              <a:off x="7651671" y="3261127"/>
              <a:ext cx="315776" cy="28577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7" name="Straight Connector 57">
              <a:extLst>
                <a:ext uri="{FF2B5EF4-FFF2-40B4-BE49-F238E27FC236}">
                  <a16:creationId xmlns:a16="http://schemas.microsoft.com/office/drawing/2014/main" id="{E8E0015E-F228-4652-AFE7-A8A9F142561E}"/>
                </a:ext>
              </a:extLst>
            </p:cNvPr>
            <p:cNvCxnSpPr>
              <a:stCxn id="31" idx="0"/>
              <a:endCxn id="24" idx="3"/>
            </p:cNvCxnSpPr>
            <p:nvPr/>
          </p:nvCxnSpPr>
          <p:spPr>
            <a:xfrm flipV="1">
              <a:off x="7766266" y="3173289"/>
              <a:ext cx="178267" cy="4006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8" name="Straight Connector 58">
              <a:extLst>
                <a:ext uri="{FF2B5EF4-FFF2-40B4-BE49-F238E27FC236}">
                  <a16:creationId xmlns:a16="http://schemas.microsoft.com/office/drawing/2014/main" id="{191AD66F-21E0-4FCC-81F1-5DD56D109A48}"/>
                </a:ext>
              </a:extLst>
            </p:cNvPr>
            <p:cNvCxnSpPr>
              <a:stCxn id="24" idx="1"/>
              <a:endCxn id="32" idx="5"/>
            </p:cNvCxnSpPr>
            <p:nvPr/>
          </p:nvCxnSpPr>
          <p:spPr>
            <a:xfrm flipH="1" flipV="1">
              <a:off x="7598392" y="2824909"/>
              <a:ext cx="346141" cy="22808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59" name="Straight Connector 59">
              <a:extLst>
                <a:ext uri="{FF2B5EF4-FFF2-40B4-BE49-F238E27FC236}">
                  <a16:creationId xmlns:a16="http://schemas.microsoft.com/office/drawing/2014/main" id="{17B76F01-6298-4541-9E58-6849E9331B8D}"/>
                </a:ext>
              </a:extLst>
            </p:cNvPr>
            <p:cNvCxnSpPr>
              <a:stCxn id="13" idx="7"/>
              <a:endCxn id="32" idx="3"/>
            </p:cNvCxnSpPr>
            <p:nvPr/>
          </p:nvCxnSpPr>
          <p:spPr>
            <a:xfrm flipV="1">
              <a:off x="7386616" y="2824909"/>
              <a:ext cx="137310" cy="1843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0" name="Straight Connector 60">
              <a:extLst>
                <a:ext uri="{FF2B5EF4-FFF2-40B4-BE49-F238E27FC236}">
                  <a16:creationId xmlns:a16="http://schemas.microsoft.com/office/drawing/2014/main" id="{5D109B04-F0F5-4123-8377-5665B3D0E239}"/>
                </a:ext>
              </a:extLst>
            </p:cNvPr>
            <p:cNvCxnSpPr>
              <a:stCxn id="32" idx="7"/>
              <a:endCxn id="27" idx="3"/>
            </p:cNvCxnSpPr>
            <p:nvPr/>
          </p:nvCxnSpPr>
          <p:spPr>
            <a:xfrm flipV="1">
              <a:off x="7598392" y="2586091"/>
              <a:ext cx="60588" cy="16435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1" name="Straight Connector 61">
              <a:extLst>
                <a:ext uri="{FF2B5EF4-FFF2-40B4-BE49-F238E27FC236}">
                  <a16:creationId xmlns:a16="http://schemas.microsoft.com/office/drawing/2014/main" id="{4185B63D-B166-48B0-9C1E-25BED25B14C8}"/>
                </a:ext>
              </a:extLst>
            </p:cNvPr>
            <p:cNvCxnSpPr>
              <a:stCxn id="23" idx="1"/>
              <a:endCxn id="27" idx="5"/>
            </p:cNvCxnSpPr>
            <p:nvPr/>
          </p:nvCxnSpPr>
          <p:spPr>
            <a:xfrm flipH="1" flipV="1">
              <a:off x="7779273" y="2586091"/>
              <a:ext cx="188174" cy="1699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2" name="Straight Connector 62">
              <a:extLst>
                <a:ext uri="{FF2B5EF4-FFF2-40B4-BE49-F238E27FC236}">
                  <a16:creationId xmlns:a16="http://schemas.microsoft.com/office/drawing/2014/main" id="{7F3D02EF-C829-47CC-857F-B3E54FB95C3E}"/>
                </a:ext>
              </a:extLst>
            </p:cNvPr>
            <p:cNvCxnSpPr>
              <a:stCxn id="28" idx="0"/>
              <a:endCxn id="32" idx="4"/>
            </p:cNvCxnSpPr>
            <p:nvPr/>
          </p:nvCxnSpPr>
          <p:spPr>
            <a:xfrm flipH="1" flipV="1">
              <a:off x="7561159" y="2840332"/>
              <a:ext cx="3130" cy="20983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3" name="Straight Connector 63">
              <a:extLst>
                <a:ext uri="{FF2B5EF4-FFF2-40B4-BE49-F238E27FC236}">
                  <a16:creationId xmlns:a16="http://schemas.microsoft.com/office/drawing/2014/main" id="{4547EBCF-B6C0-43BA-9AB9-CF1D942A937E}"/>
                </a:ext>
              </a:extLst>
            </p:cNvPr>
            <p:cNvCxnSpPr>
              <a:stCxn id="32" idx="0"/>
              <a:endCxn id="14" idx="5"/>
            </p:cNvCxnSpPr>
            <p:nvPr/>
          </p:nvCxnSpPr>
          <p:spPr>
            <a:xfrm flipH="1" flipV="1">
              <a:off x="7412466" y="2586092"/>
              <a:ext cx="148693" cy="14892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4" name="Straight Connector 64">
              <a:extLst>
                <a:ext uri="{FF2B5EF4-FFF2-40B4-BE49-F238E27FC236}">
                  <a16:creationId xmlns:a16="http://schemas.microsoft.com/office/drawing/2014/main" id="{45ACC765-F5A9-44AE-AC48-5B959492C558}"/>
                </a:ext>
              </a:extLst>
            </p:cNvPr>
            <p:cNvCxnSpPr>
              <a:stCxn id="14" idx="7"/>
              <a:endCxn id="26" idx="3"/>
            </p:cNvCxnSpPr>
            <p:nvPr/>
          </p:nvCxnSpPr>
          <p:spPr>
            <a:xfrm flipV="1">
              <a:off x="7412466" y="2228508"/>
              <a:ext cx="199551" cy="23729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5" name="Straight Connector 65">
              <a:extLst>
                <a:ext uri="{FF2B5EF4-FFF2-40B4-BE49-F238E27FC236}">
                  <a16:creationId xmlns:a16="http://schemas.microsoft.com/office/drawing/2014/main" id="{388B5108-3C68-435D-B01B-3498408BD507}"/>
                </a:ext>
              </a:extLst>
            </p:cNvPr>
            <p:cNvCxnSpPr>
              <a:stCxn id="26" idx="1"/>
              <a:endCxn id="17" idx="6"/>
            </p:cNvCxnSpPr>
            <p:nvPr/>
          </p:nvCxnSpPr>
          <p:spPr>
            <a:xfrm flipH="1" flipV="1">
              <a:off x="7396376" y="2015625"/>
              <a:ext cx="215641" cy="138417"/>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6" name="Straight Connector 66">
              <a:extLst>
                <a:ext uri="{FF2B5EF4-FFF2-40B4-BE49-F238E27FC236}">
                  <a16:creationId xmlns:a16="http://schemas.microsoft.com/office/drawing/2014/main" id="{24D57C52-92C2-446D-9815-A2024CBE5195}"/>
                </a:ext>
              </a:extLst>
            </p:cNvPr>
            <p:cNvCxnSpPr>
              <a:stCxn id="17" idx="7"/>
              <a:endCxn id="30" idx="2"/>
            </p:cNvCxnSpPr>
            <p:nvPr/>
          </p:nvCxnSpPr>
          <p:spPr>
            <a:xfrm flipV="1">
              <a:off x="7380953" y="1815939"/>
              <a:ext cx="338173" cy="162453"/>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7" name="Straight Connector 67">
              <a:extLst>
                <a:ext uri="{FF2B5EF4-FFF2-40B4-BE49-F238E27FC236}">
                  <a16:creationId xmlns:a16="http://schemas.microsoft.com/office/drawing/2014/main" id="{548A6917-82D7-4F12-B50C-88A4CD7F1220}"/>
                </a:ext>
              </a:extLst>
            </p:cNvPr>
            <p:cNvCxnSpPr>
              <a:stCxn id="26" idx="0"/>
              <a:endCxn id="30" idx="4"/>
            </p:cNvCxnSpPr>
            <p:nvPr/>
          </p:nvCxnSpPr>
          <p:spPr>
            <a:xfrm flipV="1">
              <a:off x="7649250" y="1868595"/>
              <a:ext cx="122532" cy="270024"/>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8" name="Straight Connector 68">
              <a:extLst>
                <a:ext uri="{FF2B5EF4-FFF2-40B4-BE49-F238E27FC236}">
                  <a16:creationId xmlns:a16="http://schemas.microsoft.com/office/drawing/2014/main" id="{B5B3745E-7C02-4BFE-A30E-9A28C2AF60CC}"/>
                </a:ext>
              </a:extLst>
            </p:cNvPr>
            <p:cNvCxnSpPr>
              <a:stCxn id="27" idx="0"/>
              <a:endCxn id="26" idx="5"/>
            </p:cNvCxnSpPr>
            <p:nvPr/>
          </p:nvCxnSpPr>
          <p:spPr>
            <a:xfrm flipH="1" flipV="1">
              <a:off x="7686483" y="2228508"/>
              <a:ext cx="32644" cy="21237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69" name="Straight Connector 69">
              <a:extLst>
                <a:ext uri="{FF2B5EF4-FFF2-40B4-BE49-F238E27FC236}">
                  <a16:creationId xmlns:a16="http://schemas.microsoft.com/office/drawing/2014/main" id="{35CD0FD7-30BF-47F0-87F4-C9526FF6800A}"/>
                </a:ext>
              </a:extLst>
            </p:cNvPr>
            <p:cNvCxnSpPr>
              <a:stCxn id="26" idx="7"/>
              <a:endCxn id="20" idx="2"/>
            </p:cNvCxnSpPr>
            <p:nvPr/>
          </p:nvCxnSpPr>
          <p:spPr>
            <a:xfrm flipV="1">
              <a:off x="7686483" y="1961277"/>
              <a:ext cx="265541" cy="19276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0" name="Straight Connector 70">
              <a:extLst>
                <a:ext uri="{FF2B5EF4-FFF2-40B4-BE49-F238E27FC236}">
                  <a16:creationId xmlns:a16="http://schemas.microsoft.com/office/drawing/2014/main" id="{D4012E95-A828-4B3D-ACF1-A9BDACA2CDF9}"/>
                </a:ext>
              </a:extLst>
            </p:cNvPr>
            <p:cNvCxnSpPr>
              <a:stCxn id="20" idx="1"/>
              <a:endCxn id="30" idx="6"/>
            </p:cNvCxnSpPr>
            <p:nvPr/>
          </p:nvCxnSpPr>
          <p:spPr>
            <a:xfrm flipH="1" flipV="1">
              <a:off x="7824438" y="1815939"/>
              <a:ext cx="143009" cy="10810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1" name="Straight Connector 71">
              <a:extLst>
                <a:ext uri="{FF2B5EF4-FFF2-40B4-BE49-F238E27FC236}">
                  <a16:creationId xmlns:a16="http://schemas.microsoft.com/office/drawing/2014/main" id="{276AE8A5-16D6-4E1C-B421-9D13F20927E0}"/>
                </a:ext>
              </a:extLst>
            </p:cNvPr>
            <p:cNvCxnSpPr>
              <a:stCxn id="30" idx="7"/>
              <a:endCxn id="21" idx="3"/>
            </p:cNvCxnSpPr>
            <p:nvPr/>
          </p:nvCxnSpPr>
          <p:spPr>
            <a:xfrm flipV="1">
              <a:off x="7809015" y="1621884"/>
              <a:ext cx="117121" cy="156822"/>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2" name="Straight Connector 72">
              <a:extLst>
                <a:ext uri="{FF2B5EF4-FFF2-40B4-BE49-F238E27FC236}">
                  <a16:creationId xmlns:a16="http://schemas.microsoft.com/office/drawing/2014/main" id="{2379B9A1-7B93-43FD-9F9E-3AE613CB545B}"/>
                </a:ext>
              </a:extLst>
            </p:cNvPr>
            <p:cNvCxnSpPr>
              <a:stCxn id="30" idx="1"/>
              <a:endCxn id="29" idx="4"/>
            </p:cNvCxnSpPr>
            <p:nvPr/>
          </p:nvCxnSpPr>
          <p:spPr>
            <a:xfrm flipH="1" flipV="1">
              <a:off x="7634066" y="1560800"/>
              <a:ext cx="100483" cy="217906"/>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3" name="Straight Connector 73">
              <a:extLst>
                <a:ext uri="{FF2B5EF4-FFF2-40B4-BE49-F238E27FC236}">
                  <a16:creationId xmlns:a16="http://schemas.microsoft.com/office/drawing/2014/main" id="{D93C327C-99B4-491C-A794-862C88AC29FA}"/>
                </a:ext>
              </a:extLst>
            </p:cNvPr>
            <p:cNvCxnSpPr>
              <a:stCxn id="16" idx="7"/>
              <a:endCxn id="29" idx="2"/>
            </p:cNvCxnSpPr>
            <p:nvPr/>
          </p:nvCxnSpPr>
          <p:spPr>
            <a:xfrm flipV="1">
              <a:off x="7412466" y="1437223"/>
              <a:ext cx="98022" cy="57685"/>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4" name="Straight Connector 74">
              <a:extLst>
                <a:ext uri="{FF2B5EF4-FFF2-40B4-BE49-F238E27FC236}">
                  <a16:creationId xmlns:a16="http://schemas.microsoft.com/office/drawing/2014/main" id="{9C76EAEB-DC0C-44A7-9C2D-5C73461F085B}"/>
                </a:ext>
              </a:extLst>
            </p:cNvPr>
            <p:cNvCxnSpPr>
              <a:stCxn id="29" idx="1"/>
              <a:endCxn id="15" idx="5"/>
            </p:cNvCxnSpPr>
            <p:nvPr/>
          </p:nvCxnSpPr>
          <p:spPr>
            <a:xfrm flipH="1" flipV="1">
              <a:off x="7412466" y="1189941"/>
              <a:ext cx="134217"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5" name="Straight Connector 75">
              <a:extLst>
                <a:ext uri="{FF2B5EF4-FFF2-40B4-BE49-F238E27FC236}">
                  <a16:creationId xmlns:a16="http://schemas.microsoft.com/office/drawing/2014/main" id="{67094AD7-E4FA-461C-8029-84319B27AF39}"/>
                </a:ext>
              </a:extLst>
            </p:cNvPr>
            <p:cNvCxnSpPr>
              <a:stCxn id="29" idx="0"/>
              <a:endCxn id="19" idx="4"/>
            </p:cNvCxnSpPr>
            <p:nvPr/>
          </p:nvCxnSpPr>
          <p:spPr>
            <a:xfrm flipV="1">
              <a:off x="7634066" y="1163484"/>
              <a:ext cx="32405" cy="150161"/>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6" name="Straight Connector 76">
              <a:extLst>
                <a:ext uri="{FF2B5EF4-FFF2-40B4-BE49-F238E27FC236}">
                  <a16:creationId xmlns:a16="http://schemas.microsoft.com/office/drawing/2014/main" id="{507A4E1C-CB40-4386-97BF-C16E4FAC7872}"/>
                </a:ext>
              </a:extLst>
            </p:cNvPr>
            <p:cNvCxnSpPr>
              <a:stCxn id="29" idx="7"/>
              <a:endCxn id="18" idx="3"/>
            </p:cNvCxnSpPr>
            <p:nvPr/>
          </p:nvCxnSpPr>
          <p:spPr>
            <a:xfrm flipV="1">
              <a:off x="7721448" y="1189941"/>
              <a:ext cx="199028" cy="159899"/>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77" name="Straight Connector 77">
              <a:extLst>
                <a:ext uri="{FF2B5EF4-FFF2-40B4-BE49-F238E27FC236}">
                  <a16:creationId xmlns:a16="http://schemas.microsoft.com/office/drawing/2014/main" id="{009A9F2C-C6CA-4A7B-803A-1FCA59B39F69}"/>
                </a:ext>
              </a:extLst>
            </p:cNvPr>
            <p:cNvCxnSpPr>
              <a:stCxn id="29" idx="6"/>
              <a:endCxn id="21" idx="1"/>
            </p:cNvCxnSpPr>
            <p:nvPr/>
          </p:nvCxnSpPr>
          <p:spPr>
            <a:xfrm>
              <a:off x="7757643" y="1437223"/>
              <a:ext cx="168493" cy="64368"/>
            </a:xfrm>
            <a:prstGeom prst="line">
              <a:avLst/>
            </a:prstGeom>
            <a:grpFill/>
            <a:ln w="3175">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78" name="Oval 78">
              <a:extLst>
                <a:ext uri="{FF2B5EF4-FFF2-40B4-BE49-F238E27FC236}">
                  <a16:creationId xmlns:a16="http://schemas.microsoft.com/office/drawing/2014/main" id="{4D0B1432-5A42-438C-A6B6-A0C1D895ED64}"/>
                </a:ext>
              </a:extLst>
            </p:cNvPr>
            <p:cNvSpPr/>
            <p:nvPr/>
          </p:nvSpPr>
          <p:spPr>
            <a:xfrm>
              <a:off x="7551064" y="4701628"/>
              <a:ext cx="260282" cy="862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grpSp>
      <p:sp>
        <p:nvSpPr>
          <p:cNvPr id="79" name="Freeform 13">
            <a:extLst>
              <a:ext uri="{FF2B5EF4-FFF2-40B4-BE49-F238E27FC236}">
                <a16:creationId xmlns:a16="http://schemas.microsoft.com/office/drawing/2014/main" id="{5F91AC0C-D9DA-4410-BB54-DA8EDBBF8DBE}"/>
              </a:ext>
            </a:extLst>
          </p:cNvPr>
          <p:cNvSpPr>
            <a:spLocks noEditPoints="1"/>
          </p:cNvSpPr>
          <p:nvPr/>
        </p:nvSpPr>
        <p:spPr bwMode="auto">
          <a:xfrm>
            <a:off x="2842215" y="4469771"/>
            <a:ext cx="4886699" cy="1225106"/>
          </a:xfrm>
          <a:custGeom>
            <a:avLst/>
            <a:gdLst>
              <a:gd name="T0" fmla="*/ 229 w 695"/>
              <a:gd name="T1" fmla="*/ 157 h 174"/>
              <a:gd name="T2" fmla="*/ 338 w 695"/>
              <a:gd name="T3" fmla="*/ 173 h 174"/>
              <a:gd name="T4" fmla="*/ 395 w 695"/>
              <a:gd name="T5" fmla="*/ 157 h 174"/>
              <a:gd name="T6" fmla="*/ 273 w 695"/>
              <a:gd name="T7" fmla="*/ 86 h 174"/>
              <a:gd name="T8" fmla="*/ 273 w 695"/>
              <a:gd name="T9" fmla="*/ 72 h 174"/>
              <a:gd name="T10" fmla="*/ 355 w 695"/>
              <a:gd name="T11" fmla="*/ 82 h 174"/>
              <a:gd name="T12" fmla="*/ 493 w 695"/>
              <a:gd name="T13" fmla="*/ 99 h 174"/>
              <a:gd name="T14" fmla="*/ 563 w 695"/>
              <a:gd name="T15" fmla="*/ 86 h 174"/>
              <a:gd name="T16" fmla="*/ 534 w 695"/>
              <a:gd name="T17" fmla="*/ 47 h 174"/>
              <a:gd name="T18" fmla="*/ 569 w 695"/>
              <a:gd name="T19" fmla="*/ 32 h 174"/>
              <a:gd name="T20" fmla="*/ 656 w 695"/>
              <a:gd name="T21" fmla="*/ 39 h 174"/>
              <a:gd name="T22" fmla="*/ 653 w 695"/>
              <a:gd name="T23" fmla="*/ 8 h 174"/>
              <a:gd name="T24" fmla="*/ 656 w 695"/>
              <a:gd name="T25" fmla="*/ 4 h 174"/>
              <a:gd name="T26" fmla="*/ 677 w 695"/>
              <a:gd name="T27" fmla="*/ 3 h 174"/>
              <a:gd name="T28" fmla="*/ 689 w 695"/>
              <a:gd name="T29" fmla="*/ 2 h 174"/>
              <a:gd name="T30" fmla="*/ 656 w 695"/>
              <a:gd name="T31" fmla="*/ 1 h 174"/>
              <a:gd name="T32" fmla="*/ 645 w 695"/>
              <a:gd name="T33" fmla="*/ 8 h 174"/>
              <a:gd name="T34" fmla="*/ 652 w 695"/>
              <a:gd name="T35" fmla="*/ 28 h 174"/>
              <a:gd name="T36" fmla="*/ 633 w 695"/>
              <a:gd name="T37" fmla="*/ 32 h 174"/>
              <a:gd name="T38" fmla="*/ 631 w 695"/>
              <a:gd name="T39" fmla="*/ 31 h 174"/>
              <a:gd name="T40" fmla="*/ 623 w 695"/>
              <a:gd name="T41" fmla="*/ 29 h 174"/>
              <a:gd name="T42" fmla="*/ 588 w 695"/>
              <a:gd name="T43" fmla="*/ 27 h 174"/>
              <a:gd name="T44" fmla="*/ 573 w 695"/>
              <a:gd name="T45" fmla="*/ 24 h 174"/>
              <a:gd name="T46" fmla="*/ 562 w 695"/>
              <a:gd name="T47" fmla="*/ 22 h 174"/>
              <a:gd name="T48" fmla="*/ 532 w 695"/>
              <a:gd name="T49" fmla="*/ 21 h 174"/>
              <a:gd name="T50" fmla="*/ 498 w 695"/>
              <a:gd name="T51" fmla="*/ 36 h 174"/>
              <a:gd name="T52" fmla="*/ 500 w 695"/>
              <a:gd name="T53" fmla="*/ 43 h 174"/>
              <a:gd name="T54" fmla="*/ 516 w 695"/>
              <a:gd name="T55" fmla="*/ 47 h 174"/>
              <a:gd name="T56" fmla="*/ 509 w 695"/>
              <a:gd name="T57" fmla="*/ 51 h 174"/>
              <a:gd name="T58" fmla="*/ 529 w 695"/>
              <a:gd name="T59" fmla="*/ 74 h 174"/>
              <a:gd name="T60" fmla="*/ 535 w 695"/>
              <a:gd name="T61" fmla="*/ 83 h 174"/>
              <a:gd name="T62" fmla="*/ 515 w 695"/>
              <a:gd name="T63" fmla="*/ 91 h 174"/>
              <a:gd name="T64" fmla="*/ 466 w 695"/>
              <a:gd name="T65" fmla="*/ 86 h 174"/>
              <a:gd name="T66" fmla="*/ 444 w 695"/>
              <a:gd name="T67" fmla="*/ 84 h 174"/>
              <a:gd name="T68" fmla="*/ 435 w 695"/>
              <a:gd name="T69" fmla="*/ 82 h 174"/>
              <a:gd name="T70" fmla="*/ 418 w 695"/>
              <a:gd name="T71" fmla="*/ 82 h 174"/>
              <a:gd name="T72" fmla="*/ 383 w 695"/>
              <a:gd name="T73" fmla="*/ 77 h 174"/>
              <a:gd name="T74" fmla="*/ 346 w 695"/>
              <a:gd name="T75" fmla="*/ 71 h 174"/>
              <a:gd name="T76" fmla="*/ 307 w 695"/>
              <a:gd name="T77" fmla="*/ 68 h 174"/>
              <a:gd name="T78" fmla="*/ 240 w 695"/>
              <a:gd name="T79" fmla="*/ 69 h 174"/>
              <a:gd name="T80" fmla="*/ 241 w 695"/>
              <a:gd name="T81" fmla="*/ 78 h 174"/>
              <a:gd name="T82" fmla="*/ 247 w 695"/>
              <a:gd name="T83" fmla="*/ 84 h 174"/>
              <a:gd name="T84" fmla="*/ 245 w 695"/>
              <a:gd name="T85" fmla="*/ 86 h 174"/>
              <a:gd name="T86" fmla="*/ 269 w 695"/>
              <a:gd name="T87" fmla="*/ 98 h 174"/>
              <a:gd name="T88" fmla="*/ 293 w 695"/>
              <a:gd name="T89" fmla="*/ 111 h 174"/>
              <a:gd name="T90" fmla="*/ 308 w 695"/>
              <a:gd name="T91" fmla="*/ 118 h 174"/>
              <a:gd name="T92" fmla="*/ 332 w 695"/>
              <a:gd name="T93" fmla="*/ 128 h 174"/>
              <a:gd name="T94" fmla="*/ 352 w 695"/>
              <a:gd name="T95" fmla="*/ 144 h 174"/>
              <a:gd name="T96" fmla="*/ 371 w 695"/>
              <a:gd name="T97" fmla="*/ 156 h 174"/>
              <a:gd name="T98" fmla="*/ 370 w 695"/>
              <a:gd name="T99" fmla="*/ 167 h 174"/>
              <a:gd name="T100" fmla="*/ 281 w 695"/>
              <a:gd name="T101" fmla="*/ 157 h 174"/>
              <a:gd name="T102" fmla="*/ 249 w 695"/>
              <a:gd name="T103" fmla="*/ 152 h 174"/>
              <a:gd name="T104" fmla="*/ 160 w 695"/>
              <a:gd name="T105" fmla="*/ 140 h 174"/>
              <a:gd name="T106" fmla="*/ 79 w 695"/>
              <a:gd name="T107" fmla="*/ 123 h 174"/>
              <a:gd name="T108" fmla="*/ 656 w 695"/>
              <a:gd name="T109" fmla="*/ 33 h 174"/>
              <a:gd name="T110" fmla="*/ 648 w 695"/>
              <a:gd name="T111" fmla="*/ 5 h 174"/>
              <a:gd name="T112" fmla="*/ 655 w 695"/>
              <a:gd name="T113" fmla="*/ 33 h 174"/>
              <a:gd name="T114" fmla="*/ 648 w 695"/>
              <a:gd name="T115" fmla="*/ 37 h 174"/>
              <a:gd name="T116" fmla="*/ 535 w 695"/>
              <a:gd name="T117" fmla="*/ 9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174">
                <a:moveTo>
                  <a:pt x="78" y="130"/>
                </a:moveTo>
                <a:cubicBezTo>
                  <a:pt x="88" y="132"/>
                  <a:pt x="101" y="134"/>
                  <a:pt x="109" y="136"/>
                </a:cubicBezTo>
                <a:cubicBezTo>
                  <a:pt x="147" y="143"/>
                  <a:pt x="179" y="151"/>
                  <a:pt x="220" y="157"/>
                </a:cubicBezTo>
                <a:cubicBezTo>
                  <a:pt x="219" y="157"/>
                  <a:pt x="222" y="157"/>
                  <a:pt x="225" y="157"/>
                </a:cubicBezTo>
                <a:cubicBezTo>
                  <a:pt x="224" y="157"/>
                  <a:pt x="224" y="157"/>
                  <a:pt x="224" y="157"/>
                </a:cubicBezTo>
                <a:cubicBezTo>
                  <a:pt x="229" y="157"/>
                  <a:pt x="229" y="157"/>
                  <a:pt x="229" y="157"/>
                </a:cubicBezTo>
                <a:cubicBezTo>
                  <a:pt x="232" y="157"/>
                  <a:pt x="229" y="158"/>
                  <a:pt x="226" y="158"/>
                </a:cubicBezTo>
                <a:cubicBezTo>
                  <a:pt x="242" y="160"/>
                  <a:pt x="257" y="162"/>
                  <a:pt x="272" y="165"/>
                </a:cubicBezTo>
                <a:cubicBezTo>
                  <a:pt x="275" y="164"/>
                  <a:pt x="280" y="166"/>
                  <a:pt x="283" y="165"/>
                </a:cubicBezTo>
                <a:cubicBezTo>
                  <a:pt x="283" y="166"/>
                  <a:pt x="283" y="166"/>
                  <a:pt x="282" y="166"/>
                </a:cubicBezTo>
                <a:cubicBezTo>
                  <a:pt x="294" y="167"/>
                  <a:pt x="295" y="167"/>
                  <a:pt x="303" y="169"/>
                </a:cubicBezTo>
                <a:cubicBezTo>
                  <a:pt x="314" y="171"/>
                  <a:pt x="325" y="172"/>
                  <a:pt x="338" y="173"/>
                </a:cubicBezTo>
                <a:cubicBezTo>
                  <a:pt x="346" y="174"/>
                  <a:pt x="351" y="174"/>
                  <a:pt x="366" y="173"/>
                </a:cubicBezTo>
                <a:cubicBezTo>
                  <a:pt x="367" y="173"/>
                  <a:pt x="372" y="173"/>
                  <a:pt x="375" y="172"/>
                </a:cubicBezTo>
                <a:cubicBezTo>
                  <a:pt x="379" y="171"/>
                  <a:pt x="379" y="171"/>
                  <a:pt x="379" y="171"/>
                </a:cubicBezTo>
                <a:cubicBezTo>
                  <a:pt x="396" y="166"/>
                  <a:pt x="387" y="169"/>
                  <a:pt x="391" y="167"/>
                </a:cubicBezTo>
                <a:cubicBezTo>
                  <a:pt x="398" y="163"/>
                  <a:pt x="396" y="163"/>
                  <a:pt x="397" y="161"/>
                </a:cubicBezTo>
                <a:cubicBezTo>
                  <a:pt x="397" y="160"/>
                  <a:pt x="396" y="158"/>
                  <a:pt x="395" y="157"/>
                </a:cubicBezTo>
                <a:cubicBezTo>
                  <a:pt x="389" y="149"/>
                  <a:pt x="378" y="143"/>
                  <a:pt x="368" y="136"/>
                </a:cubicBezTo>
                <a:cubicBezTo>
                  <a:pt x="347" y="123"/>
                  <a:pt x="322" y="111"/>
                  <a:pt x="300" y="97"/>
                </a:cubicBezTo>
                <a:cubicBezTo>
                  <a:pt x="292" y="96"/>
                  <a:pt x="289" y="93"/>
                  <a:pt x="282" y="92"/>
                </a:cubicBezTo>
                <a:cubicBezTo>
                  <a:pt x="283" y="91"/>
                  <a:pt x="283" y="91"/>
                  <a:pt x="283" y="91"/>
                </a:cubicBezTo>
                <a:cubicBezTo>
                  <a:pt x="278" y="90"/>
                  <a:pt x="279" y="89"/>
                  <a:pt x="277" y="86"/>
                </a:cubicBezTo>
                <a:cubicBezTo>
                  <a:pt x="276" y="86"/>
                  <a:pt x="275" y="85"/>
                  <a:pt x="273" y="86"/>
                </a:cubicBezTo>
                <a:cubicBezTo>
                  <a:pt x="270" y="85"/>
                  <a:pt x="274" y="83"/>
                  <a:pt x="271" y="82"/>
                </a:cubicBezTo>
                <a:cubicBezTo>
                  <a:pt x="272" y="82"/>
                  <a:pt x="270" y="83"/>
                  <a:pt x="270" y="82"/>
                </a:cubicBezTo>
                <a:cubicBezTo>
                  <a:pt x="262" y="79"/>
                  <a:pt x="272" y="82"/>
                  <a:pt x="269" y="77"/>
                </a:cubicBezTo>
                <a:cubicBezTo>
                  <a:pt x="267" y="76"/>
                  <a:pt x="264" y="74"/>
                  <a:pt x="262" y="72"/>
                </a:cubicBezTo>
                <a:cubicBezTo>
                  <a:pt x="265" y="72"/>
                  <a:pt x="269" y="72"/>
                  <a:pt x="272" y="73"/>
                </a:cubicBezTo>
                <a:cubicBezTo>
                  <a:pt x="270" y="73"/>
                  <a:pt x="271" y="72"/>
                  <a:pt x="273" y="72"/>
                </a:cubicBezTo>
                <a:cubicBezTo>
                  <a:pt x="273" y="74"/>
                  <a:pt x="281" y="72"/>
                  <a:pt x="284" y="73"/>
                </a:cubicBezTo>
                <a:cubicBezTo>
                  <a:pt x="283" y="73"/>
                  <a:pt x="281" y="73"/>
                  <a:pt x="280" y="73"/>
                </a:cubicBezTo>
                <a:cubicBezTo>
                  <a:pt x="288" y="75"/>
                  <a:pt x="297" y="75"/>
                  <a:pt x="304" y="76"/>
                </a:cubicBezTo>
                <a:cubicBezTo>
                  <a:pt x="314" y="76"/>
                  <a:pt x="320" y="79"/>
                  <a:pt x="327" y="78"/>
                </a:cubicBezTo>
                <a:cubicBezTo>
                  <a:pt x="325" y="79"/>
                  <a:pt x="330" y="79"/>
                  <a:pt x="331" y="80"/>
                </a:cubicBezTo>
                <a:cubicBezTo>
                  <a:pt x="341" y="79"/>
                  <a:pt x="345" y="82"/>
                  <a:pt x="355" y="82"/>
                </a:cubicBezTo>
                <a:cubicBezTo>
                  <a:pt x="354" y="82"/>
                  <a:pt x="354" y="82"/>
                  <a:pt x="354" y="82"/>
                </a:cubicBezTo>
                <a:cubicBezTo>
                  <a:pt x="376" y="85"/>
                  <a:pt x="398" y="88"/>
                  <a:pt x="422" y="90"/>
                </a:cubicBezTo>
                <a:cubicBezTo>
                  <a:pt x="436" y="92"/>
                  <a:pt x="446" y="95"/>
                  <a:pt x="463" y="96"/>
                </a:cubicBezTo>
                <a:cubicBezTo>
                  <a:pt x="466" y="96"/>
                  <a:pt x="464" y="96"/>
                  <a:pt x="467" y="96"/>
                </a:cubicBezTo>
                <a:cubicBezTo>
                  <a:pt x="470" y="96"/>
                  <a:pt x="466" y="96"/>
                  <a:pt x="467" y="96"/>
                </a:cubicBezTo>
                <a:cubicBezTo>
                  <a:pt x="475" y="97"/>
                  <a:pt x="483" y="98"/>
                  <a:pt x="493" y="99"/>
                </a:cubicBezTo>
                <a:cubicBezTo>
                  <a:pt x="494" y="99"/>
                  <a:pt x="497" y="99"/>
                  <a:pt x="497" y="99"/>
                </a:cubicBezTo>
                <a:cubicBezTo>
                  <a:pt x="501" y="100"/>
                  <a:pt x="508" y="100"/>
                  <a:pt x="516" y="100"/>
                </a:cubicBezTo>
                <a:cubicBezTo>
                  <a:pt x="520" y="100"/>
                  <a:pt x="524" y="100"/>
                  <a:pt x="530" y="100"/>
                </a:cubicBezTo>
                <a:cubicBezTo>
                  <a:pt x="534" y="101"/>
                  <a:pt x="558" y="94"/>
                  <a:pt x="557" y="93"/>
                </a:cubicBezTo>
                <a:cubicBezTo>
                  <a:pt x="549" y="96"/>
                  <a:pt x="562" y="89"/>
                  <a:pt x="560" y="87"/>
                </a:cubicBezTo>
                <a:cubicBezTo>
                  <a:pt x="561" y="86"/>
                  <a:pt x="562" y="86"/>
                  <a:pt x="563" y="86"/>
                </a:cubicBezTo>
                <a:cubicBezTo>
                  <a:pt x="564" y="83"/>
                  <a:pt x="563" y="81"/>
                  <a:pt x="563" y="77"/>
                </a:cubicBezTo>
                <a:cubicBezTo>
                  <a:pt x="562" y="76"/>
                  <a:pt x="559" y="76"/>
                  <a:pt x="559" y="74"/>
                </a:cubicBezTo>
                <a:cubicBezTo>
                  <a:pt x="561" y="72"/>
                  <a:pt x="557" y="70"/>
                  <a:pt x="557" y="68"/>
                </a:cubicBezTo>
                <a:cubicBezTo>
                  <a:pt x="554" y="69"/>
                  <a:pt x="551" y="68"/>
                  <a:pt x="550" y="66"/>
                </a:cubicBezTo>
                <a:cubicBezTo>
                  <a:pt x="554" y="65"/>
                  <a:pt x="554" y="65"/>
                  <a:pt x="554" y="65"/>
                </a:cubicBezTo>
                <a:cubicBezTo>
                  <a:pt x="548" y="61"/>
                  <a:pt x="545" y="52"/>
                  <a:pt x="534" y="47"/>
                </a:cubicBezTo>
                <a:cubicBezTo>
                  <a:pt x="536" y="46"/>
                  <a:pt x="536" y="46"/>
                  <a:pt x="536" y="46"/>
                </a:cubicBezTo>
                <a:cubicBezTo>
                  <a:pt x="528" y="41"/>
                  <a:pt x="524" y="34"/>
                  <a:pt x="521" y="29"/>
                </a:cubicBezTo>
                <a:cubicBezTo>
                  <a:pt x="521" y="29"/>
                  <a:pt x="520" y="30"/>
                  <a:pt x="527" y="30"/>
                </a:cubicBezTo>
                <a:cubicBezTo>
                  <a:pt x="534" y="29"/>
                  <a:pt x="537" y="29"/>
                  <a:pt x="543" y="29"/>
                </a:cubicBezTo>
                <a:cubicBezTo>
                  <a:pt x="546" y="29"/>
                  <a:pt x="546" y="30"/>
                  <a:pt x="547" y="30"/>
                </a:cubicBezTo>
                <a:cubicBezTo>
                  <a:pt x="555" y="31"/>
                  <a:pt x="560" y="33"/>
                  <a:pt x="569" y="32"/>
                </a:cubicBezTo>
                <a:cubicBezTo>
                  <a:pt x="568" y="33"/>
                  <a:pt x="568" y="33"/>
                  <a:pt x="568" y="33"/>
                </a:cubicBezTo>
                <a:cubicBezTo>
                  <a:pt x="575" y="33"/>
                  <a:pt x="586" y="34"/>
                  <a:pt x="592" y="35"/>
                </a:cubicBezTo>
                <a:cubicBezTo>
                  <a:pt x="595" y="35"/>
                  <a:pt x="603" y="36"/>
                  <a:pt x="601" y="35"/>
                </a:cubicBezTo>
                <a:cubicBezTo>
                  <a:pt x="604" y="35"/>
                  <a:pt x="600" y="36"/>
                  <a:pt x="605" y="36"/>
                </a:cubicBezTo>
                <a:cubicBezTo>
                  <a:pt x="600" y="36"/>
                  <a:pt x="600" y="36"/>
                  <a:pt x="600" y="36"/>
                </a:cubicBezTo>
                <a:cubicBezTo>
                  <a:pt x="618" y="38"/>
                  <a:pt x="625" y="42"/>
                  <a:pt x="656" y="39"/>
                </a:cubicBezTo>
                <a:cubicBezTo>
                  <a:pt x="672" y="35"/>
                  <a:pt x="667" y="30"/>
                  <a:pt x="667" y="26"/>
                </a:cubicBezTo>
                <a:cubicBezTo>
                  <a:pt x="665" y="25"/>
                  <a:pt x="664" y="21"/>
                  <a:pt x="659" y="21"/>
                </a:cubicBezTo>
                <a:cubicBezTo>
                  <a:pt x="661" y="20"/>
                  <a:pt x="661" y="20"/>
                  <a:pt x="661" y="20"/>
                </a:cubicBezTo>
                <a:cubicBezTo>
                  <a:pt x="659" y="18"/>
                  <a:pt x="657" y="14"/>
                  <a:pt x="655" y="11"/>
                </a:cubicBezTo>
                <a:cubicBezTo>
                  <a:pt x="655" y="9"/>
                  <a:pt x="653" y="10"/>
                  <a:pt x="651" y="8"/>
                </a:cubicBezTo>
                <a:cubicBezTo>
                  <a:pt x="653" y="8"/>
                  <a:pt x="653" y="8"/>
                  <a:pt x="653" y="8"/>
                </a:cubicBezTo>
                <a:cubicBezTo>
                  <a:pt x="651" y="6"/>
                  <a:pt x="649" y="6"/>
                  <a:pt x="647" y="6"/>
                </a:cubicBezTo>
                <a:cubicBezTo>
                  <a:pt x="648" y="5"/>
                  <a:pt x="648" y="5"/>
                  <a:pt x="648" y="5"/>
                </a:cubicBezTo>
                <a:cubicBezTo>
                  <a:pt x="649" y="5"/>
                  <a:pt x="650" y="4"/>
                  <a:pt x="651" y="4"/>
                </a:cubicBezTo>
                <a:cubicBezTo>
                  <a:pt x="652" y="5"/>
                  <a:pt x="653" y="5"/>
                  <a:pt x="654" y="5"/>
                </a:cubicBezTo>
                <a:cubicBezTo>
                  <a:pt x="653" y="5"/>
                  <a:pt x="654" y="5"/>
                  <a:pt x="654" y="4"/>
                </a:cubicBezTo>
                <a:cubicBezTo>
                  <a:pt x="655" y="4"/>
                  <a:pt x="655" y="4"/>
                  <a:pt x="656" y="4"/>
                </a:cubicBezTo>
                <a:cubicBezTo>
                  <a:pt x="662" y="4"/>
                  <a:pt x="666" y="4"/>
                  <a:pt x="668" y="3"/>
                </a:cubicBezTo>
                <a:cubicBezTo>
                  <a:pt x="666" y="4"/>
                  <a:pt x="671" y="4"/>
                  <a:pt x="667" y="4"/>
                </a:cubicBezTo>
                <a:cubicBezTo>
                  <a:pt x="671" y="4"/>
                  <a:pt x="674" y="4"/>
                  <a:pt x="677" y="4"/>
                </a:cubicBezTo>
                <a:cubicBezTo>
                  <a:pt x="676" y="4"/>
                  <a:pt x="675" y="4"/>
                  <a:pt x="674" y="4"/>
                </a:cubicBezTo>
                <a:cubicBezTo>
                  <a:pt x="678" y="3"/>
                  <a:pt x="682" y="3"/>
                  <a:pt x="682" y="3"/>
                </a:cubicBezTo>
                <a:cubicBezTo>
                  <a:pt x="680" y="3"/>
                  <a:pt x="679" y="3"/>
                  <a:pt x="677" y="3"/>
                </a:cubicBezTo>
                <a:cubicBezTo>
                  <a:pt x="679" y="2"/>
                  <a:pt x="687" y="2"/>
                  <a:pt x="687" y="3"/>
                </a:cubicBezTo>
                <a:cubicBezTo>
                  <a:pt x="687" y="4"/>
                  <a:pt x="681" y="4"/>
                  <a:pt x="683" y="4"/>
                </a:cubicBezTo>
                <a:cubicBezTo>
                  <a:pt x="695" y="4"/>
                  <a:pt x="695" y="4"/>
                  <a:pt x="695" y="4"/>
                </a:cubicBezTo>
                <a:cubicBezTo>
                  <a:pt x="692" y="4"/>
                  <a:pt x="691" y="3"/>
                  <a:pt x="693" y="3"/>
                </a:cubicBezTo>
                <a:cubicBezTo>
                  <a:pt x="688" y="3"/>
                  <a:pt x="688" y="3"/>
                  <a:pt x="688" y="3"/>
                </a:cubicBezTo>
                <a:cubicBezTo>
                  <a:pt x="689" y="2"/>
                  <a:pt x="689" y="2"/>
                  <a:pt x="689" y="2"/>
                </a:cubicBezTo>
                <a:cubicBezTo>
                  <a:pt x="682" y="2"/>
                  <a:pt x="677" y="1"/>
                  <a:pt x="668" y="1"/>
                </a:cubicBezTo>
                <a:cubicBezTo>
                  <a:pt x="670" y="2"/>
                  <a:pt x="670" y="2"/>
                  <a:pt x="670" y="2"/>
                </a:cubicBezTo>
                <a:cubicBezTo>
                  <a:pt x="665" y="2"/>
                  <a:pt x="659" y="3"/>
                  <a:pt x="655" y="3"/>
                </a:cubicBezTo>
                <a:cubicBezTo>
                  <a:pt x="658" y="2"/>
                  <a:pt x="656" y="2"/>
                  <a:pt x="657" y="2"/>
                </a:cubicBezTo>
                <a:cubicBezTo>
                  <a:pt x="655" y="2"/>
                  <a:pt x="654" y="2"/>
                  <a:pt x="652" y="2"/>
                </a:cubicBezTo>
                <a:cubicBezTo>
                  <a:pt x="656" y="1"/>
                  <a:pt x="656" y="1"/>
                  <a:pt x="656" y="1"/>
                </a:cubicBezTo>
                <a:cubicBezTo>
                  <a:pt x="655" y="1"/>
                  <a:pt x="654" y="2"/>
                  <a:pt x="652" y="2"/>
                </a:cubicBezTo>
                <a:cubicBezTo>
                  <a:pt x="649" y="3"/>
                  <a:pt x="655" y="0"/>
                  <a:pt x="645" y="4"/>
                </a:cubicBezTo>
                <a:cubicBezTo>
                  <a:pt x="644" y="4"/>
                  <a:pt x="644" y="4"/>
                  <a:pt x="644" y="4"/>
                </a:cubicBezTo>
                <a:cubicBezTo>
                  <a:pt x="644" y="6"/>
                  <a:pt x="643" y="7"/>
                  <a:pt x="643" y="7"/>
                </a:cubicBezTo>
                <a:cubicBezTo>
                  <a:pt x="643" y="7"/>
                  <a:pt x="643" y="7"/>
                  <a:pt x="643" y="7"/>
                </a:cubicBezTo>
                <a:cubicBezTo>
                  <a:pt x="641" y="10"/>
                  <a:pt x="645" y="6"/>
                  <a:pt x="645" y="8"/>
                </a:cubicBezTo>
                <a:cubicBezTo>
                  <a:pt x="644" y="9"/>
                  <a:pt x="641" y="9"/>
                  <a:pt x="640" y="11"/>
                </a:cubicBezTo>
                <a:cubicBezTo>
                  <a:pt x="640" y="13"/>
                  <a:pt x="645" y="16"/>
                  <a:pt x="644" y="19"/>
                </a:cubicBezTo>
                <a:cubicBezTo>
                  <a:pt x="647" y="21"/>
                  <a:pt x="650" y="23"/>
                  <a:pt x="653" y="24"/>
                </a:cubicBezTo>
                <a:cubicBezTo>
                  <a:pt x="654" y="25"/>
                  <a:pt x="649" y="25"/>
                  <a:pt x="652" y="26"/>
                </a:cubicBezTo>
                <a:cubicBezTo>
                  <a:pt x="650" y="26"/>
                  <a:pt x="649" y="26"/>
                  <a:pt x="648" y="27"/>
                </a:cubicBezTo>
                <a:cubicBezTo>
                  <a:pt x="650" y="27"/>
                  <a:pt x="650" y="30"/>
                  <a:pt x="652" y="28"/>
                </a:cubicBezTo>
                <a:cubicBezTo>
                  <a:pt x="653" y="30"/>
                  <a:pt x="654" y="32"/>
                  <a:pt x="653" y="33"/>
                </a:cubicBezTo>
                <a:cubicBezTo>
                  <a:pt x="652" y="33"/>
                  <a:pt x="650" y="33"/>
                  <a:pt x="649" y="33"/>
                </a:cubicBezTo>
                <a:cubicBezTo>
                  <a:pt x="648" y="34"/>
                  <a:pt x="650" y="34"/>
                  <a:pt x="646" y="34"/>
                </a:cubicBezTo>
                <a:cubicBezTo>
                  <a:pt x="638" y="35"/>
                  <a:pt x="640" y="33"/>
                  <a:pt x="639" y="32"/>
                </a:cubicBezTo>
                <a:cubicBezTo>
                  <a:pt x="643" y="32"/>
                  <a:pt x="643" y="32"/>
                  <a:pt x="643" y="32"/>
                </a:cubicBezTo>
                <a:cubicBezTo>
                  <a:pt x="640" y="32"/>
                  <a:pt x="637" y="32"/>
                  <a:pt x="633" y="32"/>
                </a:cubicBezTo>
                <a:cubicBezTo>
                  <a:pt x="635" y="30"/>
                  <a:pt x="640" y="32"/>
                  <a:pt x="643" y="32"/>
                </a:cubicBezTo>
                <a:cubicBezTo>
                  <a:pt x="642" y="30"/>
                  <a:pt x="642" y="30"/>
                  <a:pt x="642" y="30"/>
                </a:cubicBezTo>
                <a:cubicBezTo>
                  <a:pt x="636" y="29"/>
                  <a:pt x="638" y="31"/>
                  <a:pt x="632" y="30"/>
                </a:cubicBezTo>
                <a:cubicBezTo>
                  <a:pt x="634" y="30"/>
                  <a:pt x="634" y="30"/>
                  <a:pt x="634" y="30"/>
                </a:cubicBezTo>
                <a:cubicBezTo>
                  <a:pt x="629" y="29"/>
                  <a:pt x="629" y="29"/>
                  <a:pt x="629" y="29"/>
                </a:cubicBezTo>
                <a:cubicBezTo>
                  <a:pt x="628" y="30"/>
                  <a:pt x="627" y="31"/>
                  <a:pt x="631" y="31"/>
                </a:cubicBezTo>
                <a:cubicBezTo>
                  <a:pt x="626" y="32"/>
                  <a:pt x="627" y="31"/>
                  <a:pt x="621" y="30"/>
                </a:cubicBezTo>
                <a:cubicBezTo>
                  <a:pt x="618" y="31"/>
                  <a:pt x="624" y="31"/>
                  <a:pt x="622" y="31"/>
                </a:cubicBezTo>
                <a:cubicBezTo>
                  <a:pt x="621" y="32"/>
                  <a:pt x="617" y="32"/>
                  <a:pt x="614" y="31"/>
                </a:cubicBezTo>
                <a:cubicBezTo>
                  <a:pt x="609" y="31"/>
                  <a:pt x="614" y="30"/>
                  <a:pt x="613" y="30"/>
                </a:cubicBezTo>
                <a:cubicBezTo>
                  <a:pt x="614" y="30"/>
                  <a:pt x="618" y="30"/>
                  <a:pt x="616" y="30"/>
                </a:cubicBezTo>
                <a:cubicBezTo>
                  <a:pt x="624" y="30"/>
                  <a:pt x="618" y="29"/>
                  <a:pt x="623" y="29"/>
                </a:cubicBezTo>
                <a:cubicBezTo>
                  <a:pt x="619" y="27"/>
                  <a:pt x="617" y="28"/>
                  <a:pt x="615" y="28"/>
                </a:cubicBezTo>
                <a:cubicBezTo>
                  <a:pt x="616" y="29"/>
                  <a:pt x="612" y="29"/>
                  <a:pt x="613" y="29"/>
                </a:cubicBezTo>
                <a:cubicBezTo>
                  <a:pt x="600" y="30"/>
                  <a:pt x="611" y="27"/>
                  <a:pt x="603" y="27"/>
                </a:cubicBezTo>
                <a:cubicBezTo>
                  <a:pt x="602" y="28"/>
                  <a:pt x="589" y="27"/>
                  <a:pt x="591" y="29"/>
                </a:cubicBezTo>
                <a:cubicBezTo>
                  <a:pt x="589" y="29"/>
                  <a:pt x="586" y="29"/>
                  <a:pt x="585" y="29"/>
                </a:cubicBezTo>
                <a:cubicBezTo>
                  <a:pt x="589" y="28"/>
                  <a:pt x="583" y="28"/>
                  <a:pt x="588" y="27"/>
                </a:cubicBezTo>
                <a:cubicBezTo>
                  <a:pt x="586" y="27"/>
                  <a:pt x="586" y="27"/>
                  <a:pt x="586" y="27"/>
                </a:cubicBezTo>
                <a:cubicBezTo>
                  <a:pt x="592" y="27"/>
                  <a:pt x="592" y="27"/>
                  <a:pt x="592" y="27"/>
                </a:cubicBezTo>
                <a:cubicBezTo>
                  <a:pt x="590" y="26"/>
                  <a:pt x="587" y="24"/>
                  <a:pt x="586" y="24"/>
                </a:cubicBezTo>
                <a:cubicBezTo>
                  <a:pt x="581" y="24"/>
                  <a:pt x="586" y="25"/>
                  <a:pt x="580" y="24"/>
                </a:cubicBezTo>
                <a:cubicBezTo>
                  <a:pt x="583" y="24"/>
                  <a:pt x="581" y="23"/>
                  <a:pt x="579" y="23"/>
                </a:cubicBezTo>
                <a:cubicBezTo>
                  <a:pt x="582" y="24"/>
                  <a:pt x="576" y="24"/>
                  <a:pt x="573" y="24"/>
                </a:cubicBezTo>
                <a:cubicBezTo>
                  <a:pt x="569" y="24"/>
                  <a:pt x="567" y="23"/>
                  <a:pt x="568" y="23"/>
                </a:cubicBezTo>
                <a:cubicBezTo>
                  <a:pt x="574" y="22"/>
                  <a:pt x="574" y="22"/>
                  <a:pt x="574" y="22"/>
                </a:cubicBezTo>
                <a:cubicBezTo>
                  <a:pt x="570" y="23"/>
                  <a:pt x="573" y="22"/>
                  <a:pt x="570" y="22"/>
                </a:cubicBezTo>
                <a:cubicBezTo>
                  <a:pt x="568" y="22"/>
                  <a:pt x="564" y="23"/>
                  <a:pt x="562" y="23"/>
                </a:cubicBezTo>
                <a:cubicBezTo>
                  <a:pt x="558" y="23"/>
                  <a:pt x="558" y="22"/>
                  <a:pt x="556" y="22"/>
                </a:cubicBezTo>
                <a:cubicBezTo>
                  <a:pt x="562" y="22"/>
                  <a:pt x="562" y="22"/>
                  <a:pt x="562" y="22"/>
                </a:cubicBezTo>
                <a:cubicBezTo>
                  <a:pt x="556" y="22"/>
                  <a:pt x="564" y="21"/>
                  <a:pt x="556" y="21"/>
                </a:cubicBezTo>
                <a:cubicBezTo>
                  <a:pt x="553" y="21"/>
                  <a:pt x="553" y="21"/>
                  <a:pt x="553" y="21"/>
                </a:cubicBezTo>
                <a:cubicBezTo>
                  <a:pt x="552" y="21"/>
                  <a:pt x="552" y="21"/>
                  <a:pt x="554" y="20"/>
                </a:cubicBezTo>
                <a:cubicBezTo>
                  <a:pt x="552" y="21"/>
                  <a:pt x="548" y="21"/>
                  <a:pt x="546" y="21"/>
                </a:cubicBezTo>
                <a:cubicBezTo>
                  <a:pt x="546" y="20"/>
                  <a:pt x="546" y="20"/>
                  <a:pt x="546" y="20"/>
                </a:cubicBezTo>
                <a:cubicBezTo>
                  <a:pt x="543" y="20"/>
                  <a:pt x="536" y="21"/>
                  <a:pt x="532" y="21"/>
                </a:cubicBezTo>
                <a:cubicBezTo>
                  <a:pt x="534" y="22"/>
                  <a:pt x="538" y="20"/>
                  <a:pt x="543" y="21"/>
                </a:cubicBezTo>
                <a:cubicBezTo>
                  <a:pt x="545" y="22"/>
                  <a:pt x="536" y="22"/>
                  <a:pt x="534" y="22"/>
                </a:cubicBezTo>
                <a:cubicBezTo>
                  <a:pt x="537" y="21"/>
                  <a:pt x="523" y="22"/>
                  <a:pt x="513" y="25"/>
                </a:cubicBezTo>
                <a:cubicBezTo>
                  <a:pt x="507" y="26"/>
                  <a:pt x="500" y="29"/>
                  <a:pt x="500" y="29"/>
                </a:cubicBezTo>
                <a:cubicBezTo>
                  <a:pt x="501" y="30"/>
                  <a:pt x="501" y="30"/>
                  <a:pt x="501" y="30"/>
                </a:cubicBezTo>
                <a:cubicBezTo>
                  <a:pt x="493" y="32"/>
                  <a:pt x="499" y="34"/>
                  <a:pt x="498" y="36"/>
                </a:cubicBezTo>
                <a:cubicBezTo>
                  <a:pt x="496" y="35"/>
                  <a:pt x="494" y="35"/>
                  <a:pt x="494" y="37"/>
                </a:cubicBezTo>
                <a:cubicBezTo>
                  <a:pt x="497" y="35"/>
                  <a:pt x="499" y="38"/>
                  <a:pt x="501" y="37"/>
                </a:cubicBezTo>
                <a:cubicBezTo>
                  <a:pt x="501" y="39"/>
                  <a:pt x="496" y="37"/>
                  <a:pt x="494" y="38"/>
                </a:cubicBezTo>
                <a:cubicBezTo>
                  <a:pt x="497" y="39"/>
                  <a:pt x="494" y="41"/>
                  <a:pt x="498" y="41"/>
                </a:cubicBezTo>
                <a:cubicBezTo>
                  <a:pt x="498" y="40"/>
                  <a:pt x="500" y="41"/>
                  <a:pt x="502" y="41"/>
                </a:cubicBezTo>
                <a:cubicBezTo>
                  <a:pt x="503" y="43"/>
                  <a:pt x="500" y="41"/>
                  <a:pt x="500" y="43"/>
                </a:cubicBezTo>
                <a:cubicBezTo>
                  <a:pt x="501" y="43"/>
                  <a:pt x="504" y="44"/>
                  <a:pt x="504" y="42"/>
                </a:cubicBezTo>
                <a:cubicBezTo>
                  <a:pt x="504" y="43"/>
                  <a:pt x="509" y="44"/>
                  <a:pt x="507" y="45"/>
                </a:cubicBezTo>
                <a:cubicBezTo>
                  <a:pt x="506" y="46"/>
                  <a:pt x="505" y="44"/>
                  <a:pt x="504" y="45"/>
                </a:cubicBezTo>
                <a:cubicBezTo>
                  <a:pt x="505" y="47"/>
                  <a:pt x="510" y="45"/>
                  <a:pt x="513" y="47"/>
                </a:cubicBezTo>
                <a:cubicBezTo>
                  <a:pt x="513" y="45"/>
                  <a:pt x="518" y="45"/>
                  <a:pt x="520" y="46"/>
                </a:cubicBezTo>
                <a:cubicBezTo>
                  <a:pt x="521" y="49"/>
                  <a:pt x="518" y="45"/>
                  <a:pt x="516" y="47"/>
                </a:cubicBezTo>
                <a:cubicBezTo>
                  <a:pt x="517" y="48"/>
                  <a:pt x="517" y="48"/>
                  <a:pt x="517" y="48"/>
                </a:cubicBezTo>
                <a:cubicBezTo>
                  <a:pt x="515" y="50"/>
                  <a:pt x="508" y="46"/>
                  <a:pt x="506" y="48"/>
                </a:cubicBezTo>
                <a:cubicBezTo>
                  <a:pt x="509" y="49"/>
                  <a:pt x="509" y="49"/>
                  <a:pt x="509" y="49"/>
                </a:cubicBezTo>
                <a:cubicBezTo>
                  <a:pt x="507" y="49"/>
                  <a:pt x="505" y="49"/>
                  <a:pt x="504" y="50"/>
                </a:cubicBezTo>
                <a:cubicBezTo>
                  <a:pt x="507" y="50"/>
                  <a:pt x="507" y="52"/>
                  <a:pt x="508" y="52"/>
                </a:cubicBezTo>
                <a:cubicBezTo>
                  <a:pt x="511" y="52"/>
                  <a:pt x="507" y="52"/>
                  <a:pt x="509" y="51"/>
                </a:cubicBezTo>
                <a:cubicBezTo>
                  <a:pt x="510" y="52"/>
                  <a:pt x="514" y="52"/>
                  <a:pt x="515" y="54"/>
                </a:cubicBezTo>
                <a:cubicBezTo>
                  <a:pt x="512" y="53"/>
                  <a:pt x="512" y="55"/>
                  <a:pt x="510" y="55"/>
                </a:cubicBezTo>
                <a:cubicBezTo>
                  <a:pt x="510" y="56"/>
                  <a:pt x="513" y="55"/>
                  <a:pt x="513" y="56"/>
                </a:cubicBezTo>
                <a:cubicBezTo>
                  <a:pt x="512" y="56"/>
                  <a:pt x="512" y="56"/>
                  <a:pt x="512" y="56"/>
                </a:cubicBezTo>
                <a:cubicBezTo>
                  <a:pt x="516" y="61"/>
                  <a:pt x="521" y="66"/>
                  <a:pt x="530" y="69"/>
                </a:cubicBezTo>
                <a:cubicBezTo>
                  <a:pt x="528" y="70"/>
                  <a:pt x="529" y="72"/>
                  <a:pt x="529" y="74"/>
                </a:cubicBezTo>
                <a:cubicBezTo>
                  <a:pt x="529" y="73"/>
                  <a:pt x="531" y="74"/>
                  <a:pt x="532" y="74"/>
                </a:cubicBezTo>
                <a:cubicBezTo>
                  <a:pt x="530" y="76"/>
                  <a:pt x="530" y="76"/>
                  <a:pt x="530" y="76"/>
                </a:cubicBezTo>
                <a:cubicBezTo>
                  <a:pt x="530" y="78"/>
                  <a:pt x="533" y="79"/>
                  <a:pt x="535" y="80"/>
                </a:cubicBezTo>
                <a:cubicBezTo>
                  <a:pt x="535" y="80"/>
                  <a:pt x="534" y="80"/>
                  <a:pt x="534" y="80"/>
                </a:cubicBezTo>
                <a:cubicBezTo>
                  <a:pt x="533" y="82"/>
                  <a:pt x="536" y="81"/>
                  <a:pt x="537" y="82"/>
                </a:cubicBezTo>
                <a:cubicBezTo>
                  <a:pt x="535" y="83"/>
                  <a:pt x="535" y="83"/>
                  <a:pt x="535" y="83"/>
                </a:cubicBezTo>
                <a:cubicBezTo>
                  <a:pt x="537" y="83"/>
                  <a:pt x="537" y="83"/>
                  <a:pt x="537" y="83"/>
                </a:cubicBezTo>
                <a:cubicBezTo>
                  <a:pt x="538" y="84"/>
                  <a:pt x="538" y="86"/>
                  <a:pt x="535" y="86"/>
                </a:cubicBezTo>
                <a:cubicBezTo>
                  <a:pt x="536" y="86"/>
                  <a:pt x="536" y="87"/>
                  <a:pt x="537" y="86"/>
                </a:cubicBezTo>
                <a:cubicBezTo>
                  <a:pt x="536" y="87"/>
                  <a:pt x="535" y="90"/>
                  <a:pt x="535" y="91"/>
                </a:cubicBezTo>
                <a:cubicBezTo>
                  <a:pt x="530" y="91"/>
                  <a:pt x="523" y="91"/>
                  <a:pt x="518" y="91"/>
                </a:cubicBezTo>
                <a:cubicBezTo>
                  <a:pt x="516" y="91"/>
                  <a:pt x="516" y="91"/>
                  <a:pt x="515" y="91"/>
                </a:cubicBezTo>
                <a:cubicBezTo>
                  <a:pt x="510" y="89"/>
                  <a:pt x="499" y="90"/>
                  <a:pt x="493" y="88"/>
                </a:cubicBezTo>
                <a:cubicBezTo>
                  <a:pt x="494" y="89"/>
                  <a:pt x="489" y="90"/>
                  <a:pt x="485" y="90"/>
                </a:cubicBezTo>
                <a:cubicBezTo>
                  <a:pt x="479" y="90"/>
                  <a:pt x="486" y="88"/>
                  <a:pt x="483" y="87"/>
                </a:cubicBezTo>
                <a:cubicBezTo>
                  <a:pt x="480" y="87"/>
                  <a:pt x="476" y="87"/>
                  <a:pt x="475" y="87"/>
                </a:cubicBezTo>
                <a:cubicBezTo>
                  <a:pt x="475" y="87"/>
                  <a:pt x="475" y="87"/>
                  <a:pt x="475" y="87"/>
                </a:cubicBezTo>
                <a:cubicBezTo>
                  <a:pt x="472" y="87"/>
                  <a:pt x="468" y="87"/>
                  <a:pt x="466" y="86"/>
                </a:cubicBezTo>
                <a:cubicBezTo>
                  <a:pt x="466" y="86"/>
                  <a:pt x="466" y="86"/>
                  <a:pt x="466" y="86"/>
                </a:cubicBezTo>
                <a:cubicBezTo>
                  <a:pt x="464" y="86"/>
                  <a:pt x="463" y="85"/>
                  <a:pt x="460" y="85"/>
                </a:cubicBezTo>
                <a:cubicBezTo>
                  <a:pt x="457" y="85"/>
                  <a:pt x="453" y="84"/>
                  <a:pt x="450" y="85"/>
                </a:cubicBezTo>
                <a:cubicBezTo>
                  <a:pt x="450" y="84"/>
                  <a:pt x="450" y="84"/>
                  <a:pt x="450" y="84"/>
                </a:cubicBezTo>
                <a:cubicBezTo>
                  <a:pt x="448" y="85"/>
                  <a:pt x="448" y="85"/>
                  <a:pt x="448" y="85"/>
                </a:cubicBezTo>
                <a:cubicBezTo>
                  <a:pt x="444" y="84"/>
                  <a:pt x="444" y="84"/>
                  <a:pt x="444" y="84"/>
                </a:cubicBezTo>
                <a:cubicBezTo>
                  <a:pt x="446" y="84"/>
                  <a:pt x="447" y="83"/>
                  <a:pt x="448" y="83"/>
                </a:cubicBezTo>
                <a:cubicBezTo>
                  <a:pt x="444" y="82"/>
                  <a:pt x="445" y="84"/>
                  <a:pt x="442" y="84"/>
                </a:cubicBezTo>
                <a:cubicBezTo>
                  <a:pt x="437" y="84"/>
                  <a:pt x="439" y="83"/>
                  <a:pt x="438" y="83"/>
                </a:cubicBezTo>
                <a:cubicBezTo>
                  <a:pt x="440" y="83"/>
                  <a:pt x="440" y="83"/>
                  <a:pt x="441" y="83"/>
                </a:cubicBezTo>
                <a:cubicBezTo>
                  <a:pt x="445" y="83"/>
                  <a:pt x="440" y="83"/>
                  <a:pt x="440" y="82"/>
                </a:cubicBezTo>
                <a:cubicBezTo>
                  <a:pt x="440" y="82"/>
                  <a:pt x="438" y="83"/>
                  <a:pt x="435" y="82"/>
                </a:cubicBezTo>
                <a:cubicBezTo>
                  <a:pt x="433" y="82"/>
                  <a:pt x="428" y="82"/>
                  <a:pt x="430" y="81"/>
                </a:cubicBezTo>
                <a:cubicBezTo>
                  <a:pt x="427" y="81"/>
                  <a:pt x="425" y="81"/>
                  <a:pt x="423" y="81"/>
                </a:cubicBezTo>
                <a:cubicBezTo>
                  <a:pt x="424" y="81"/>
                  <a:pt x="427" y="82"/>
                  <a:pt x="427" y="82"/>
                </a:cubicBezTo>
                <a:cubicBezTo>
                  <a:pt x="425" y="82"/>
                  <a:pt x="421" y="82"/>
                  <a:pt x="421" y="82"/>
                </a:cubicBezTo>
                <a:cubicBezTo>
                  <a:pt x="423" y="82"/>
                  <a:pt x="423" y="82"/>
                  <a:pt x="423" y="82"/>
                </a:cubicBezTo>
                <a:cubicBezTo>
                  <a:pt x="421" y="82"/>
                  <a:pt x="417" y="81"/>
                  <a:pt x="418" y="82"/>
                </a:cubicBezTo>
                <a:cubicBezTo>
                  <a:pt x="417" y="80"/>
                  <a:pt x="417" y="80"/>
                  <a:pt x="417" y="80"/>
                </a:cubicBezTo>
                <a:cubicBezTo>
                  <a:pt x="414" y="81"/>
                  <a:pt x="411" y="80"/>
                  <a:pt x="408" y="80"/>
                </a:cubicBezTo>
                <a:cubicBezTo>
                  <a:pt x="409" y="79"/>
                  <a:pt x="413" y="79"/>
                  <a:pt x="408" y="78"/>
                </a:cubicBezTo>
                <a:cubicBezTo>
                  <a:pt x="402" y="78"/>
                  <a:pt x="402" y="78"/>
                  <a:pt x="402" y="78"/>
                </a:cubicBezTo>
                <a:cubicBezTo>
                  <a:pt x="400" y="78"/>
                  <a:pt x="399" y="78"/>
                  <a:pt x="401" y="77"/>
                </a:cubicBezTo>
                <a:cubicBezTo>
                  <a:pt x="393" y="76"/>
                  <a:pt x="388" y="78"/>
                  <a:pt x="383" y="77"/>
                </a:cubicBezTo>
                <a:cubicBezTo>
                  <a:pt x="387" y="76"/>
                  <a:pt x="385" y="76"/>
                  <a:pt x="383" y="75"/>
                </a:cubicBezTo>
                <a:cubicBezTo>
                  <a:pt x="383" y="75"/>
                  <a:pt x="382" y="76"/>
                  <a:pt x="380" y="76"/>
                </a:cubicBezTo>
                <a:cubicBezTo>
                  <a:pt x="380" y="76"/>
                  <a:pt x="383" y="75"/>
                  <a:pt x="384" y="76"/>
                </a:cubicBezTo>
                <a:cubicBezTo>
                  <a:pt x="384" y="77"/>
                  <a:pt x="381" y="76"/>
                  <a:pt x="379" y="76"/>
                </a:cubicBezTo>
                <a:cubicBezTo>
                  <a:pt x="378" y="73"/>
                  <a:pt x="361" y="73"/>
                  <a:pt x="354" y="71"/>
                </a:cubicBezTo>
                <a:cubicBezTo>
                  <a:pt x="352" y="72"/>
                  <a:pt x="349" y="71"/>
                  <a:pt x="346" y="71"/>
                </a:cubicBezTo>
                <a:cubicBezTo>
                  <a:pt x="349" y="70"/>
                  <a:pt x="340" y="71"/>
                  <a:pt x="339" y="70"/>
                </a:cubicBezTo>
                <a:cubicBezTo>
                  <a:pt x="338" y="71"/>
                  <a:pt x="338" y="71"/>
                  <a:pt x="338" y="71"/>
                </a:cubicBezTo>
                <a:cubicBezTo>
                  <a:pt x="333" y="70"/>
                  <a:pt x="325" y="71"/>
                  <a:pt x="324" y="70"/>
                </a:cubicBezTo>
                <a:cubicBezTo>
                  <a:pt x="321" y="69"/>
                  <a:pt x="327" y="69"/>
                  <a:pt x="329" y="69"/>
                </a:cubicBezTo>
                <a:cubicBezTo>
                  <a:pt x="327" y="67"/>
                  <a:pt x="314" y="69"/>
                  <a:pt x="313" y="67"/>
                </a:cubicBezTo>
                <a:cubicBezTo>
                  <a:pt x="312" y="67"/>
                  <a:pt x="312" y="68"/>
                  <a:pt x="307" y="68"/>
                </a:cubicBezTo>
                <a:cubicBezTo>
                  <a:pt x="305" y="68"/>
                  <a:pt x="299" y="66"/>
                  <a:pt x="300" y="66"/>
                </a:cubicBezTo>
                <a:cubicBezTo>
                  <a:pt x="297" y="66"/>
                  <a:pt x="295" y="67"/>
                  <a:pt x="293" y="66"/>
                </a:cubicBezTo>
                <a:cubicBezTo>
                  <a:pt x="294" y="66"/>
                  <a:pt x="295" y="66"/>
                  <a:pt x="297" y="66"/>
                </a:cubicBezTo>
                <a:cubicBezTo>
                  <a:pt x="292" y="65"/>
                  <a:pt x="287" y="65"/>
                  <a:pt x="282" y="65"/>
                </a:cubicBezTo>
                <a:cubicBezTo>
                  <a:pt x="281" y="64"/>
                  <a:pt x="271" y="64"/>
                  <a:pt x="263" y="64"/>
                </a:cubicBezTo>
                <a:cubicBezTo>
                  <a:pt x="259" y="65"/>
                  <a:pt x="244" y="65"/>
                  <a:pt x="240" y="69"/>
                </a:cubicBezTo>
                <a:cubicBezTo>
                  <a:pt x="240" y="68"/>
                  <a:pt x="238" y="69"/>
                  <a:pt x="237" y="70"/>
                </a:cubicBezTo>
                <a:cubicBezTo>
                  <a:pt x="235" y="72"/>
                  <a:pt x="239" y="72"/>
                  <a:pt x="239" y="73"/>
                </a:cubicBezTo>
                <a:cubicBezTo>
                  <a:pt x="236" y="73"/>
                  <a:pt x="236" y="73"/>
                  <a:pt x="236" y="73"/>
                </a:cubicBezTo>
                <a:cubicBezTo>
                  <a:pt x="233" y="74"/>
                  <a:pt x="237" y="76"/>
                  <a:pt x="236" y="77"/>
                </a:cubicBezTo>
                <a:cubicBezTo>
                  <a:pt x="238" y="76"/>
                  <a:pt x="237" y="78"/>
                  <a:pt x="239" y="77"/>
                </a:cubicBezTo>
                <a:cubicBezTo>
                  <a:pt x="241" y="78"/>
                  <a:pt x="241" y="78"/>
                  <a:pt x="241" y="78"/>
                </a:cubicBezTo>
                <a:cubicBezTo>
                  <a:pt x="243" y="80"/>
                  <a:pt x="242" y="78"/>
                  <a:pt x="245" y="80"/>
                </a:cubicBezTo>
                <a:cubicBezTo>
                  <a:pt x="246" y="81"/>
                  <a:pt x="242" y="81"/>
                  <a:pt x="242" y="81"/>
                </a:cubicBezTo>
                <a:cubicBezTo>
                  <a:pt x="241" y="82"/>
                  <a:pt x="243" y="82"/>
                  <a:pt x="245" y="83"/>
                </a:cubicBezTo>
                <a:cubicBezTo>
                  <a:pt x="245" y="83"/>
                  <a:pt x="245" y="83"/>
                  <a:pt x="246" y="83"/>
                </a:cubicBezTo>
                <a:cubicBezTo>
                  <a:pt x="245" y="83"/>
                  <a:pt x="245" y="83"/>
                  <a:pt x="245" y="83"/>
                </a:cubicBezTo>
                <a:cubicBezTo>
                  <a:pt x="246" y="84"/>
                  <a:pt x="246" y="84"/>
                  <a:pt x="247" y="84"/>
                </a:cubicBezTo>
                <a:cubicBezTo>
                  <a:pt x="247" y="84"/>
                  <a:pt x="247" y="84"/>
                  <a:pt x="247" y="84"/>
                </a:cubicBezTo>
                <a:cubicBezTo>
                  <a:pt x="246" y="84"/>
                  <a:pt x="246" y="84"/>
                  <a:pt x="245" y="83"/>
                </a:cubicBezTo>
                <a:cubicBezTo>
                  <a:pt x="245" y="84"/>
                  <a:pt x="246" y="84"/>
                  <a:pt x="246" y="84"/>
                </a:cubicBezTo>
                <a:cubicBezTo>
                  <a:pt x="246" y="85"/>
                  <a:pt x="246" y="85"/>
                  <a:pt x="246" y="85"/>
                </a:cubicBezTo>
                <a:cubicBezTo>
                  <a:pt x="247" y="85"/>
                  <a:pt x="247" y="85"/>
                  <a:pt x="247" y="85"/>
                </a:cubicBezTo>
                <a:cubicBezTo>
                  <a:pt x="245" y="86"/>
                  <a:pt x="245" y="86"/>
                  <a:pt x="245" y="86"/>
                </a:cubicBezTo>
                <a:cubicBezTo>
                  <a:pt x="245" y="86"/>
                  <a:pt x="250" y="87"/>
                  <a:pt x="251" y="87"/>
                </a:cubicBezTo>
                <a:cubicBezTo>
                  <a:pt x="252" y="90"/>
                  <a:pt x="260" y="94"/>
                  <a:pt x="263" y="95"/>
                </a:cubicBezTo>
                <a:cubicBezTo>
                  <a:pt x="262" y="95"/>
                  <a:pt x="262" y="95"/>
                  <a:pt x="263" y="95"/>
                </a:cubicBezTo>
                <a:cubicBezTo>
                  <a:pt x="265" y="96"/>
                  <a:pt x="268" y="96"/>
                  <a:pt x="267" y="96"/>
                </a:cubicBezTo>
                <a:cubicBezTo>
                  <a:pt x="269" y="97"/>
                  <a:pt x="266" y="97"/>
                  <a:pt x="268" y="99"/>
                </a:cubicBezTo>
                <a:cubicBezTo>
                  <a:pt x="268" y="99"/>
                  <a:pt x="270" y="98"/>
                  <a:pt x="269" y="98"/>
                </a:cubicBezTo>
                <a:cubicBezTo>
                  <a:pt x="270" y="101"/>
                  <a:pt x="279" y="102"/>
                  <a:pt x="281" y="105"/>
                </a:cubicBezTo>
                <a:cubicBezTo>
                  <a:pt x="280" y="105"/>
                  <a:pt x="279" y="105"/>
                  <a:pt x="278" y="105"/>
                </a:cubicBezTo>
                <a:cubicBezTo>
                  <a:pt x="282" y="106"/>
                  <a:pt x="285" y="108"/>
                  <a:pt x="291" y="109"/>
                </a:cubicBezTo>
                <a:cubicBezTo>
                  <a:pt x="289" y="109"/>
                  <a:pt x="289" y="109"/>
                  <a:pt x="287" y="109"/>
                </a:cubicBezTo>
                <a:cubicBezTo>
                  <a:pt x="289" y="110"/>
                  <a:pt x="292" y="112"/>
                  <a:pt x="295" y="112"/>
                </a:cubicBezTo>
                <a:cubicBezTo>
                  <a:pt x="295" y="111"/>
                  <a:pt x="294" y="112"/>
                  <a:pt x="293" y="111"/>
                </a:cubicBezTo>
                <a:cubicBezTo>
                  <a:pt x="293" y="110"/>
                  <a:pt x="298" y="111"/>
                  <a:pt x="299" y="112"/>
                </a:cubicBezTo>
                <a:cubicBezTo>
                  <a:pt x="299" y="112"/>
                  <a:pt x="299" y="112"/>
                  <a:pt x="299" y="112"/>
                </a:cubicBezTo>
                <a:cubicBezTo>
                  <a:pt x="301" y="113"/>
                  <a:pt x="302" y="113"/>
                  <a:pt x="304" y="114"/>
                </a:cubicBezTo>
                <a:cubicBezTo>
                  <a:pt x="304" y="115"/>
                  <a:pt x="302" y="114"/>
                  <a:pt x="302" y="115"/>
                </a:cubicBezTo>
                <a:cubicBezTo>
                  <a:pt x="299" y="116"/>
                  <a:pt x="304" y="118"/>
                  <a:pt x="304" y="118"/>
                </a:cubicBezTo>
                <a:cubicBezTo>
                  <a:pt x="306" y="118"/>
                  <a:pt x="307" y="119"/>
                  <a:pt x="308" y="118"/>
                </a:cubicBezTo>
                <a:cubicBezTo>
                  <a:pt x="310" y="119"/>
                  <a:pt x="307" y="119"/>
                  <a:pt x="308" y="120"/>
                </a:cubicBezTo>
                <a:cubicBezTo>
                  <a:pt x="318" y="121"/>
                  <a:pt x="318" y="121"/>
                  <a:pt x="318" y="121"/>
                </a:cubicBezTo>
                <a:cubicBezTo>
                  <a:pt x="317" y="121"/>
                  <a:pt x="317" y="123"/>
                  <a:pt x="314" y="122"/>
                </a:cubicBezTo>
                <a:cubicBezTo>
                  <a:pt x="318" y="124"/>
                  <a:pt x="324" y="124"/>
                  <a:pt x="328" y="125"/>
                </a:cubicBezTo>
                <a:cubicBezTo>
                  <a:pt x="329" y="126"/>
                  <a:pt x="333" y="127"/>
                  <a:pt x="334" y="128"/>
                </a:cubicBezTo>
                <a:cubicBezTo>
                  <a:pt x="333" y="129"/>
                  <a:pt x="334" y="127"/>
                  <a:pt x="332" y="128"/>
                </a:cubicBezTo>
                <a:cubicBezTo>
                  <a:pt x="332" y="129"/>
                  <a:pt x="332" y="129"/>
                  <a:pt x="332" y="129"/>
                </a:cubicBezTo>
                <a:cubicBezTo>
                  <a:pt x="329" y="128"/>
                  <a:pt x="329" y="130"/>
                  <a:pt x="326" y="130"/>
                </a:cubicBezTo>
                <a:cubicBezTo>
                  <a:pt x="329" y="131"/>
                  <a:pt x="332" y="133"/>
                  <a:pt x="335" y="135"/>
                </a:cubicBezTo>
                <a:cubicBezTo>
                  <a:pt x="336" y="133"/>
                  <a:pt x="340" y="137"/>
                  <a:pt x="343" y="136"/>
                </a:cubicBezTo>
                <a:cubicBezTo>
                  <a:pt x="347" y="138"/>
                  <a:pt x="342" y="138"/>
                  <a:pt x="342" y="139"/>
                </a:cubicBezTo>
                <a:cubicBezTo>
                  <a:pt x="347" y="140"/>
                  <a:pt x="349" y="143"/>
                  <a:pt x="352" y="144"/>
                </a:cubicBezTo>
                <a:cubicBezTo>
                  <a:pt x="352" y="144"/>
                  <a:pt x="352" y="144"/>
                  <a:pt x="351" y="144"/>
                </a:cubicBezTo>
                <a:cubicBezTo>
                  <a:pt x="355" y="146"/>
                  <a:pt x="358" y="149"/>
                  <a:pt x="363" y="150"/>
                </a:cubicBezTo>
                <a:cubicBezTo>
                  <a:pt x="363" y="150"/>
                  <a:pt x="362" y="150"/>
                  <a:pt x="361" y="150"/>
                </a:cubicBezTo>
                <a:cubicBezTo>
                  <a:pt x="362" y="152"/>
                  <a:pt x="366" y="149"/>
                  <a:pt x="367" y="152"/>
                </a:cubicBezTo>
                <a:cubicBezTo>
                  <a:pt x="364" y="152"/>
                  <a:pt x="364" y="152"/>
                  <a:pt x="364" y="152"/>
                </a:cubicBezTo>
                <a:cubicBezTo>
                  <a:pt x="368" y="153"/>
                  <a:pt x="366" y="155"/>
                  <a:pt x="371" y="156"/>
                </a:cubicBezTo>
                <a:cubicBezTo>
                  <a:pt x="370" y="156"/>
                  <a:pt x="369" y="156"/>
                  <a:pt x="368" y="156"/>
                </a:cubicBezTo>
                <a:cubicBezTo>
                  <a:pt x="371" y="157"/>
                  <a:pt x="372" y="159"/>
                  <a:pt x="376" y="160"/>
                </a:cubicBezTo>
                <a:cubicBezTo>
                  <a:pt x="375" y="160"/>
                  <a:pt x="374" y="160"/>
                  <a:pt x="372" y="160"/>
                </a:cubicBezTo>
                <a:cubicBezTo>
                  <a:pt x="372" y="161"/>
                  <a:pt x="377" y="161"/>
                  <a:pt x="376" y="162"/>
                </a:cubicBezTo>
                <a:cubicBezTo>
                  <a:pt x="376" y="163"/>
                  <a:pt x="375" y="164"/>
                  <a:pt x="375" y="164"/>
                </a:cubicBezTo>
                <a:cubicBezTo>
                  <a:pt x="378" y="164"/>
                  <a:pt x="376" y="167"/>
                  <a:pt x="370" y="167"/>
                </a:cubicBezTo>
                <a:cubicBezTo>
                  <a:pt x="370" y="167"/>
                  <a:pt x="368" y="167"/>
                  <a:pt x="365" y="167"/>
                </a:cubicBezTo>
                <a:cubicBezTo>
                  <a:pt x="339" y="166"/>
                  <a:pt x="317" y="163"/>
                  <a:pt x="293" y="161"/>
                </a:cubicBezTo>
                <a:cubicBezTo>
                  <a:pt x="292" y="159"/>
                  <a:pt x="300" y="161"/>
                  <a:pt x="299" y="160"/>
                </a:cubicBezTo>
                <a:cubicBezTo>
                  <a:pt x="297" y="161"/>
                  <a:pt x="295" y="159"/>
                  <a:pt x="288" y="159"/>
                </a:cubicBezTo>
                <a:cubicBezTo>
                  <a:pt x="288" y="159"/>
                  <a:pt x="288" y="159"/>
                  <a:pt x="288" y="159"/>
                </a:cubicBezTo>
                <a:cubicBezTo>
                  <a:pt x="285" y="158"/>
                  <a:pt x="285" y="157"/>
                  <a:pt x="281" y="157"/>
                </a:cubicBezTo>
                <a:cubicBezTo>
                  <a:pt x="280" y="158"/>
                  <a:pt x="280" y="158"/>
                  <a:pt x="280" y="158"/>
                </a:cubicBezTo>
                <a:cubicBezTo>
                  <a:pt x="276" y="158"/>
                  <a:pt x="276" y="155"/>
                  <a:pt x="272" y="156"/>
                </a:cubicBezTo>
                <a:cubicBezTo>
                  <a:pt x="271" y="155"/>
                  <a:pt x="271" y="155"/>
                  <a:pt x="271" y="155"/>
                </a:cubicBezTo>
                <a:cubicBezTo>
                  <a:pt x="265" y="156"/>
                  <a:pt x="267" y="154"/>
                  <a:pt x="261" y="154"/>
                </a:cubicBezTo>
                <a:cubicBezTo>
                  <a:pt x="262" y="154"/>
                  <a:pt x="262" y="154"/>
                  <a:pt x="262" y="154"/>
                </a:cubicBezTo>
                <a:cubicBezTo>
                  <a:pt x="258" y="153"/>
                  <a:pt x="249" y="154"/>
                  <a:pt x="249" y="152"/>
                </a:cubicBezTo>
                <a:cubicBezTo>
                  <a:pt x="244" y="152"/>
                  <a:pt x="239" y="151"/>
                  <a:pt x="236" y="152"/>
                </a:cubicBezTo>
                <a:cubicBezTo>
                  <a:pt x="236" y="151"/>
                  <a:pt x="238" y="151"/>
                  <a:pt x="239" y="151"/>
                </a:cubicBezTo>
                <a:cubicBezTo>
                  <a:pt x="222" y="149"/>
                  <a:pt x="205" y="145"/>
                  <a:pt x="188" y="144"/>
                </a:cubicBezTo>
                <a:cubicBezTo>
                  <a:pt x="188" y="143"/>
                  <a:pt x="189" y="144"/>
                  <a:pt x="190" y="143"/>
                </a:cubicBezTo>
                <a:cubicBezTo>
                  <a:pt x="179" y="143"/>
                  <a:pt x="175" y="139"/>
                  <a:pt x="164" y="140"/>
                </a:cubicBezTo>
                <a:cubicBezTo>
                  <a:pt x="160" y="140"/>
                  <a:pt x="160" y="140"/>
                  <a:pt x="160" y="140"/>
                </a:cubicBezTo>
                <a:cubicBezTo>
                  <a:pt x="159" y="139"/>
                  <a:pt x="160" y="139"/>
                  <a:pt x="159" y="138"/>
                </a:cubicBezTo>
                <a:cubicBezTo>
                  <a:pt x="156" y="139"/>
                  <a:pt x="151" y="137"/>
                  <a:pt x="148" y="138"/>
                </a:cubicBezTo>
                <a:cubicBezTo>
                  <a:pt x="148" y="137"/>
                  <a:pt x="150" y="137"/>
                  <a:pt x="150" y="137"/>
                </a:cubicBezTo>
                <a:cubicBezTo>
                  <a:pt x="147" y="136"/>
                  <a:pt x="139" y="136"/>
                  <a:pt x="136" y="135"/>
                </a:cubicBezTo>
                <a:cubicBezTo>
                  <a:pt x="138" y="135"/>
                  <a:pt x="138" y="135"/>
                  <a:pt x="138" y="135"/>
                </a:cubicBezTo>
                <a:cubicBezTo>
                  <a:pt x="122" y="130"/>
                  <a:pt x="100" y="124"/>
                  <a:pt x="79" y="123"/>
                </a:cubicBezTo>
                <a:cubicBezTo>
                  <a:pt x="74" y="122"/>
                  <a:pt x="80" y="122"/>
                  <a:pt x="78" y="121"/>
                </a:cubicBezTo>
                <a:cubicBezTo>
                  <a:pt x="58" y="120"/>
                  <a:pt x="44" y="114"/>
                  <a:pt x="23" y="113"/>
                </a:cubicBezTo>
                <a:cubicBezTo>
                  <a:pt x="10" y="111"/>
                  <a:pt x="0" y="113"/>
                  <a:pt x="0" y="113"/>
                </a:cubicBezTo>
                <a:cubicBezTo>
                  <a:pt x="31" y="117"/>
                  <a:pt x="53" y="123"/>
                  <a:pt x="78" y="130"/>
                </a:cubicBezTo>
                <a:close/>
                <a:moveTo>
                  <a:pt x="656" y="33"/>
                </a:moveTo>
                <a:cubicBezTo>
                  <a:pt x="656" y="33"/>
                  <a:pt x="656" y="33"/>
                  <a:pt x="656" y="33"/>
                </a:cubicBezTo>
                <a:moveTo>
                  <a:pt x="655" y="33"/>
                </a:moveTo>
                <a:cubicBezTo>
                  <a:pt x="655" y="33"/>
                  <a:pt x="655" y="33"/>
                  <a:pt x="655" y="33"/>
                </a:cubicBezTo>
                <a:cubicBezTo>
                  <a:pt x="656" y="33"/>
                  <a:pt x="656" y="33"/>
                  <a:pt x="655" y="33"/>
                </a:cubicBezTo>
                <a:close/>
                <a:moveTo>
                  <a:pt x="650" y="3"/>
                </a:moveTo>
                <a:cubicBezTo>
                  <a:pt x="650" y="3"/>
                  <a:pt x="650" y="4"/>
                  <a:pt x="650" y="4"/>
                </a:cubicBezTo>
                <a:cubicBezTo>
                  <a:pt x="650" y="4"/>
                  <a:pt x="649" y="4"/>
                  <a:pt x="648" y="5"/>
                </a:cubicBezTo>
                <a:cubicBezTo>
                  <a:pt x="648" y="4"/>
                  <a:pt x="648" y="3"/>
                  <a:pt x="650" y="3"/>
                </a:cubicBezTo>
                <a:close/>
                <a:moveTo>
                  <a:pt x="649" y="34"/>
                </a:moveTo>
                <a:cubicBezTo>
                  <a:pt x="650" y="34"/>
                  <a:pt x="651" y="34"/>
                  <a:pt x="653" y="34"/>
                </a:cubicBezTo>
                <a:cubicBezTo>
                  <a:pt x="653" y="33"/>
                  <a:pt x="653" y="33"/>
                  <a:pt x="653" y="33"/>
                </a:cubicBezTo>
                <a:cubicBezTo>
                  <a:pt x="653" y="34"/>
                  <a:pt x="653" y="34"/>
                  <a:pt x="653" y="34"/>
                </a:cubicBezTo>
                <a:cubicBezTo>
                  <a:pt x="654" y="34"/>
                  <a:pt x="655" y="33"/>
                  <a:pt x="655" y="33"/>
                </a:cubicBezTo>
                <a:cubicBezTo>
                  <a:pt x="654" y="34"/>
                  <a:pt x="654" y="34"/>
                  <a:pt x="653" y="34"/>
                </a:cubicBezTo>
                <a:cubicBezTo>
                  <a:pt x="653" y="34"/>
                  <a:pt x="653" y="35"/>
                  <a:pt x="652" y="35"/>
                </a:cubicBezTo>
                <a:cubicBezTo>
                  <a:pt x="652" y="35"/>
                  <a:pt x="652" y="35"/>
                  <a:pt x="652" y="35"/>
                </a:cubicBezTo>
                <a:cubicBezTo>
                  <a:pt x="652" y="35"/>
                  <a:pt x="651" y="35"/>
                  <a:pt x="650" y="35"/>
                </a:cubicBezTo>
                <a:cubicBezTo>
                  <a:pt x="649" y="35"/>
                  <a:pt x="649" y="35"/>
                  <a:pt x="649" y="35"/>
                </a:cubicBezTo>
                <a:cubicBezTo>
                  <a:pt x="647" y="36"/>
                  <a:pt x="650" y="36"/>
                  <a:pt x="648" y="37"/>
                </a:cubicBezTo>
                <a:cubicBezTo>
                  <a:pt x="646" y="37"/>
                  <a:pt x="644" y="37"/>
                  <a:pt x="643" y="37"/>
                </a:cubicBezTo>
                <a:cubicBezTo>
                  <a:pt x="643" y="36"/>
                  <a:pt x="646" y="35"/>
                  <a:pt x="640" y="34"/>
                </a:cubicBezTo>
                <a:cubicBezTo>
                  <a:pt x="644" y="33"/>
                  <a:pt x="649" y="35"/>
                  <a:pt x="649" y="34"/>
                </a:cubicBezTo>
                <a:close/>
                <a:moveTo>
                  <a:pt x="539" y="91"/>
                </a:moveTo>
                <a:cubicBezTo>
                  <a:pt x="541" y="91"/>
                  <a:pt x="537" y="92"/>
                  <a:pt x="538" y="92"/>
                </a:cubicBezTo>
                <a:cubicBezTo>
                  <a:pt x="537" y="92"/>
                  <a:pt x="535" y="93"/>
                  <a:pt x="535" y="92"/>
                </a:cubicBezTo>
                <a:cubicBezTo>
                  <a:pt x="538" y="92"/>
                  <a:pt x="539" y="91"/>
                  <a:pt x="539" y="91"/>
                </a:cubicBezTo>
                <a:close/>
              </a:path>
            </a:pathLst>
          </a:custGeom>
          <a:solidFill>
            <a:srgbClr val="4D4D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ysClr val="windowText" lastClr="000000"/>
              </a:solidFill>
              <a:effectLst/>
              <a:uLnTx/>
              <a:uFillTx/>
              <a:latin typeface="等线" panose="020F0502020204030204"/>
              <a:ea typeface="+mn-ea"/>
              <a:cs typeface="+mn-cs"/>
            </a:endParaRPr>
          </a:p>
        </p:txBody>
      </p:sp>
      <p:sp>
        <p:nvSpPr>
          <p:cNvPr id="80" name="TextBox 79">
            <a:extLst>
              <a:ext uri="{FF2B5EF4-FFF2-40B4-BE49-F238E27FC236}">
                <a16:creationId xmlns:a16="http://schemas.microsoft.com/office/drawing/2014/main" id="{38158A62-6721-475B-8610-534160B1D50E}"/>
              </a:ext>
            </a:extLst>
          </p:cNvPr>
          <p:cNvSpPr txBox="1"/>
          <p:nvPr/>
        </p:nvSpPr>
        <p:spPr>
          <a:xfrm rot="20117772">
            <a:off x="1582160" y="2413921"/>
            <a:ext cx="6193630"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G" sz="54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微软雅黑"/>
                <a:ea typeface="微软雅黑"/>
                <a:cs typeface="+mn-cs"/>
              </a:rPr>
              <a:t>HÌNH THÀNH KIẾN THỨC</a:t>
            </a:r>
          </a:p>
        </p:txBody>
      </p:sp>
    </p:spTree>
    <p:extLst>
      <p:ext uri="{BB962C8B-B14F-4D97-AF65-F5344CB8AC3E}">
        <p14:creationId xmlns:p14="http://schemas.microsoft.com/office/powerpoint/2010/main" val="1327758584"/>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249"/>
                                          </p:stCondLst>
                                        </p:cTn>
                                        <p:tgtEl>
                                          <p:spTgt spid="7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9"/>
                                        </p:tgtEl>
                                        <p:attrNameLst>
                                          <p:attrName>style.visibility</p:attrName>
                                        </p:attrNameLst>
                                      </p:cBhvr>
                                      <p:to>
                                        <p:strVal val="visible"/>
                                      </p:to>
                                    </p:set>
                                    <p:animEffect transition="in" filter="wipe(left)">
                                      <p:cBhvr>
                                        <p:cTn id="16" dur="1250"/>
                                        <p:tgtEl>
                                          <p:spTgt spid="7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nodeType="withEffect">
                                  <p:stCondLst>
                                    <p:cond delay="0"/>
                                  </p:stCondLst>
                                  <p:childTnLst>
                                    <p:animMotion origin="layout" path="M -0.40117 0.12916 L -0.40117 0.12939 C -0.40091 0.12963 -0.39492 0.13356 -0.39323 0.13472 C -0.39192 0.13518 -0.39075 0.13541 -0.38971 0.13611 C -0.38919 0.13634 -0.38867 0.13703 -0.38776 0.1375 C -0.38698 0.13796 -0.38554 0.13819 -0.38476 0.13889 C -0.38424 0.13912 -0.38307 0.13981 -0.38229 0.14004 C -0.38125 0.14074 -0.38073 0.14097 -0.37929 0.14143 C -0.37604 0.14305 -0.37734 0.14351 -0.37304 0.14421 C -0.36992 0.1449 -0.3664 0.14514 -0.36393 0.1456 C -0.36289 0.14652 -0.36041 0.14814 -0.35924 0.14838 L -0.33841 0.15115 C -0.33763 0.15162 -0.3362 0.15231 -0.33541 0.15254 C -0.33268 0.15324 -0.33021 0.15301 -0.32747 0.15393 C -0.32578 0.15439 -0.32422 0.15601 -0.32278 0.15671 C -0.31679 0.15879 -0.32031 0.15787 -0.31185 0.15949 C -0.30638 0.16273 -0.31315 0.15879 -0.30638 0.16203 C -0.30612 0.1625 -0.30495 0.16319 -0.30416 0.16342 C -0.30247 0.16412 -0.30117 0.16435 -0.29948 0.16481 C -0.29179 0.16736 -0.29974 0.16527 -0.28958 0.16759 C -0.28307 0.1706 -0.29075 0.16736 -0.28086 0.17037 C -0.27838 0.17129 -0.27591 0.17199 -0.27317 0.17314 C -0.27239 0.17361 -0.27148 0.1743 -0.27018 0.17453 C -0.26771 0.17523 -0.26523 0.17546 -0.26328 0.17592 C -0.25859 0.17893 -0.2625 0.17685 -0.25312 0.1787 L -0.24114 0.18148 C -0.2345 0.18426 -0.24049 0.18171 -0.23034 0.18402 C -0.22135 0.18611 -0.22955 0.18518 -0.21992 0.1868 C -0.21666 0.1875 -0.21367 0.18773 -0.21093 0.18819 C -0.20924 0.18865 -0.20794 0.18958 -0.20703 0.18958 C -0.18463 0.18958 -0.19088 0.19259 -0.18047 0.1868 C -0.17851 0.18125 -0.17773 0.18101 -0.17995 0.17176 C -0.18021 0.17014 -0.18125 0.17014 -0.18216 0.16898 C -0.18294 0.16782 -0.18372 0.1662 -0.18463 0.16481 C -0.18567 0.16389 -0.18567 0.16319 -0.18672 0.16203 C -0.18789 0.16088 -0.18815 0.15902 -0.18893 0.1581 C -0.18984 0.15717 -0.19088 0.15717 -0.19114 0.15671 C -0.19284 0.15486 -0.19479 0.15301 -0.19583 0.15115 C -0.19661 0.15023 -0.19804 0.1493 -0.19856 0.14838 C -0.19909 0.14699 -0.19935 0.14537 -0.20026 0.14421 C -0.20104 0.14259 -0.20429 0.13935 -0.20547 0.13889 C -0.20651 0.13796 -0.20924 0.13726 -0.21093 0.13611 C -0.2125 0.13449 -0.21367 0.1324 -0.21536 0.13078 C -0.2164 0.12963 -0.21666 0.1287 -0.21771 0.12847 C -0.22083 0.12639 -0.2194 0.12777 -0.2233 0.12569 C -0.22461 0.12407 -0.22578 0.12106 -0.2276 0.1206 C -0.23034 0.11967 -0.23346 0.11828 -0.23554 0.11666 C -0.23971 0.11273 -0.2375 0.11412 -0.24245 0.1125 C -0.24323 0.11157 -0.24388 0.11018 -0.24466 0.10972 C -0.24713 0.10833 -0.25117 0.10694 -0.25117 0.10717 C -0.25182 0.10555 -0.25234 0.10393 -0.25312 0.10277 C -0.2539 0.10208 -0.25481 0.10231 -0.2556 0.10139 C -0.25755 0.09953 -0.25755 0.09583 -0.25807 0.09328 C -0.25755 0.09004 -0.25885 0.08449 -0.25755 0.08379 C -0.23971 0.07847 -0.23776 0.08379 -0.2263 0.08634 C -0.22083 0.08773 -0.21588 0.08819 -0.20976 0.08912 C -0.20182 0.09375 -0.21862 0.08449 -0.19856 0.09328 C -0.19258 0.09606 -0.19856 0.09328 -0.18893 0.09606 C -0.17773 0.09907 -0.19804 0.09583 -0.17448 0.09861 C -0.16562 0.10277 -0.17526 0.09861 -0.15495 0.10139 C -0.15364 0.10162 -0.15273 0.10277 -0.15169 0.10277 C -0.14153 0.1037 -0.1319 0.1037 -0.12265 0.10416 C -0.11901 0.10509 -0.11601 0.10532 -0.11276 0.10694 C -0.11198 0.1074 -0.11106 0.1081 -0.11054 0.10833 C -0.10729 0.10902 -0.10455 0.10926 -0.10143 0.10972 C -0.09987 0.10995 -0.09817 0.11064 -0.09661 0.11111 C -0.09349 0.11064 -0.09075 0.11157 -0.08776 0.10972 C -0.08698 0.10902 -0.08672 0.10625 -0.08672 0.10416 C -0.0862 0.09606 -0.08672 0.08773 -0.08698 0.07963 C -0.08724 0.07801 -0.08828 0.07708 -0.08854 0.07569 C -0.08919 0.07384 -0.08971 0.07199 -0.09023 0.07014 C -0.09166 0.06389 -0.09075 0.05972 -0.09661 0.05625 C -0.09817 0.05555 -0.09935 0.05463 -0.10091 0.0537 C -0.1026 0.05092 -0.10364 0.04652 -0.10534 0.04537 C -0.10885 0.04328 -0.10703 0.04467 -0.11106 0.0412 C -0.09843 0.03402 -0.10612 0.03796 -0.0763 0.0412 C -0.07409 0.04143 -0.07239 0.04305 -0.07018 0.04398 C -0.06888 0.04444 -0.0681 0.0449 -0.06718 0.04537 C -0.06523 0.04768 -0.06367 0.04976 -0.06172 0.05092 C -0.0595 0.05208 -0.05755 0.05277 -0.05521 0.0537 C -0.05455 0.05416 -0.05351 0.05463 -0.05234 0.05509 L -0.04466 0.05764 " pathEditMode="relative" rAng="0" ptsTypes="AAAAAAAAAAAAAAAAAAAAAAAAAAAAAAAAAAAAAAAAAAAAAAAAAAAAAAAAAAAAAAAAAAAAAAAAAAAAAAAAAA">
                                      <p:cBhvr>
                                        <p:cTn id="21" dur="1250" fill="hold"/>
                                        <p:tgtEl>
                                          <p:spTgt spid="5"/>
                                        </p:tgtEl>
                                        <p:attrNameLst>
                                          <p:attrName>ppt_x</p:attrName>
                                          <p:attrName>ppt_y</p:attrName>
                                        </p:attrNameLst>
                                      </p:cBhvr>
                                      <p:rCtr x="17826" y="-1528"/>
                                    </p:animMotion>
                                  </p:childTnLst>
                                </p:cTn>
                              </p:par>
                            </p:childTnLst>
                          </p:cTn>
                        </p:par>
                        <p:par>
                          <p:cTn id="22" fill="hold">
                            <p:stCondLst>
                              <p:cond delay="1250"/>
                            </p:stCondLst>
                            <p:childTnLst>
                              <p:par>
                                <p:cTn id="23" presetID="1" presetClass="entr" presetSubtype="0" fill="hold" grpId="0" nodeType="afterEffect">
                                  <p:stCondLst>
                                    <p:cond delay="250"/>
                                  </p:stCondLst>
                                  <p:childTnLst>
                                    <p:set>
                                      <p:cBhvr>
                                        <p:cTn id="24"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9" grpId="0" animBg="1"/>
      <p:bldP spid="79" grpId="1"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C924BA-5DA4-45AD-878B-EF9BA64B7EEF}"/>
              </a:ext>
            </a:extLst>
          </p:cNvPr>
          <p:cNvGrpSpPr/>
          <p:nvPr/>
        </p:nvGrpSpPr>
        <p:grpSpPr>
          <a:xfrm>
            <a:off x="246062" y="71440"/>
            <a:ext cx="5583238" cy="773110"/>
            <a:chOff x="246062" y="71440"/>
            <a:chExt cx="5583238" cy="773110"/>
          </a:xfrm>
        </p:grpSpPr>
        <p:sp>
          <p:nvSpPr>
            <p:cNvPr id="3" name="Rectangle: Rounded Corners 2">
              <a:extLst>
                <a:ext uri="{FF2B5EF4-FFF2-40B4-BE49-F238E27FC236}">
                  <a16:creationId xmlns:a16="http://schemas.microsoft.com/office/drawing/2014/main" id="{3DB4990F-4724-468B-9F60-853760C07F76}"/>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4" name="Flowchart: Document 3">
              <a:extLst>
                <a:ext uri="{FF2B5EF4-FFF2-40B4-BE49-F238E27FC236}">
                  <a16:creationId xmlns:a16="http://schemas.microsoft.com/office/drawing/2014/main" id="{C2530F61-BCC9-480D-B280-0B7518D7B0B2}"/>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II</a:t>
              </a:r>
            </a:p>
          </p:txBody>
        </p:sp>
      </p:grpSp>
      <p:grpSp>
        <p:nvGrpSpPr>
          <p:cNvPr id="5" name="Group 4">
            <a:extLst>
              <a:ext uri="{FF2B5EF4-FFF2-40B4-BE49-F238E27FC236}">
                <a16:creationId xmlns:a16="http://schemas.microsoft.com/office/drawing/2014/main" id="{FAF93836-8C7A-4BA8-9412-F25E33789A9B}"/>
              </a:ext>
            </a:extLst>
          </p:cNvPr>
          <p:cNvGrpSpPr/>
          <p:nvPr/>
        </p:nvGrpSpPr>
        <p:grpSpPr>
          <a:xfrm>
            <a:off x="246062" y="71440"/>
            <a:ext cx="5583238" cy="773110"/>
            <a:chOff x="246062" y="71440"/>
            <a:chExt cx="5583238" cy="773110"/>
          </a:xfrm>
        </p:grpSpPr>
        <p:sp>
          <p:nvSpPr>
            <p:cNvPr id="6" name="Rectangle: Rounded Corners 5">
              <a:extLst>
                <a:ext uri="{FF2B5EF4-FFF2-40B4-BE49-F238E27FC236}">
                  <a16:creationId xmlns:a16="http://schemas.microsoft.com/office/drawing/2014/main" id="{2603CA87-EDFD-4AE1-BC4C-C2653B656618}"/>
                </a:ext>
              </a:extLst>
            </p:cNvPr>
            <p:cNvSpPr/>
            <p:nvPr/>
          </p:nvSpPr>
          <p:spPr>
            <a:xfrm>
              <a:off x="660401" y="142875"/>
              <a:ext cx="5168899" cy="701675"/>
            </a:xfrm>
            <a:prstGeom prst="roundRect">
              <a:avLst>
                <a:gd name="adj" fmla="val 28884"/>
              </a:avLst>
            </a:prstGeom>
            <a:solidFill>
              <a:srgbClr val="FFC000">
                <a:lumMod val="60000"/>
                <a:lumOff val="40000"/>
              </a:srgbClr>
            </a:solidFill>
            <a:ln w="12700"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endParaRPr lang="en-US" kern="0">
                <a:solidFill>
                  <a:prstClr val="white"/>
                </a:solidFill>
                <a:latin typeface="Calibri" panose="020F0502020204030204"/>
              </a:endParaRPr>
            </a:p>
          </p:txBody>
        </p:sp>
        <p:sp>
          <p:nvSpPr>
            <p:cNvPr id="7" name="Flowchart: Document 6">
              <a:extLst>
                <a:ext uri="{FF2B5EF4-FFF2-40B4-BE49-F238E27FC236}">
                  <a16:creationId xmlns:a16="http://schemas.microsoft.com/office/drawing/2014/main" id="{D087AC37-7D0F-47DC-A609-90C6BB0CA80D}"/>
                </a:ext>
              </a:extLst>
            </p:cNvPr>
            <p:cNvSpPr/>
            <p:nvPr/>
          </p:nvSpPr>
          <p:spPr>
            <a:xfrm>
              <a:off x="246062" y="71440"/>
              <a:ext cx="828675" cy="701675"/>
            </a:xfrm>
            <a:prstGeom prst="flowChartDocument">
              <a:avLst/>
            </a:prstGeom>
            <a:solidFill>
              <a:srgbClr val="FFC000">
                <a:lumMod val="60000"/>
                <a:lumOff val="40000"/>
              </a:srgbClr>
            </a:solidFill>
            <a:ln w="28575" cap="flat" cmpd="sng" algn="ctr">
              <a:noFill/>
              <a:prstDash val="solid"/>
              <a:miter lim="800000"/>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rtlCol="0" anchor="ctr"/>
            <a:lstStyle/>
            <a:p>
              <a:pPr algn="ctr">
                <a:defRPr/>
              </a:pPr>
              <a:r>
                <a:rPr lang="en-US" sz="4000" b="1" kern="0" dirty="0">
                  <a:solidFill>
                    <a:prstClr val="black"/>
                  </a:solidFill>
                  <a:latin typeface="Times New Roman" panose="02020603050405020304" pitchFamily="18" charset="0"/>
                  <a:cs typeface="Times New Roman" panose="02020603050405020304" pitchFamily="18" charset="0"/>
                </a:rPr>
                <a:t>I</a:t>
              </a:r>
            </a:p>
          </p:txBody>
        </p:sp>
      </p:grpSp>
      <p:sp>
        <p:nvSpPr>
          <p:cNvPr id="8" name="TextBox 7">
            <a:extLst>
              <a:ext uri="{FF2B5EF4-FFF2-40B4-BE49-F238E27FC236}">
                <a16:creationId xmlns:a16="http://schemas.microsoft.com/office/drawing/2014/main" id="{87F940D6-F569-4D5A-B3D4-73FA1AE8ACB0}"/>
              </a:ext>
            </a:extLst>
          </p:cNvPr>
          <p:cNvSpPr txBox="1"/>
          <p:nvPr/>
        </p:nvSpPr>
        <p:spPr>
          <a:xfrm>
            <a:off x="1110654" y="232102"/>
            <a:ext cx="4682728" cy="523220"/>
          </a:xfrm>
          <a:prstGeom prst="rect">
            <a:avLst/>
          </a:prstGeom>
          <a:noFill/>
        </p:spPr>
        <p:txBody>
          <a:bodyPr wrap="square">
            <a:spAutoFit/>
          </a:bodyPr>
          <a:lstStyle/>
          <a:p>
            <a:r>
              <a:rPr lang="en-US" sz="2800" b="1" dirty="0">
                <a:solidFill>
                  <a:schemeClr val="tx2">
                    <a:lumMod val="50000"/>
                  </a:schemeClr>
                </a:solidFill>
                <a:latin typeface="Times New Roman" panose="02020603050405020304" pitchFamily="18" charset="0"/>
                <a:ea typeface="MS Mincho" panose="02020609040205080304" pitchFamily="49" charset="-128"/>
              </a:rPr>
              <a:t>ĐỌC- TÌM HIỂU CHUNG</a:t>
            </a:r>
            <a:endParaRPr lang="en-US" sz="2800" dirty="0">
              <a:solidFill>
                <a:schemeClr val="tx2">
                  <a:lumMod val="50000"/>
                </a:schemeClr>
              </a:solidFill>
              <a:latin typeface="Calibri" panose="020F0502020204030204"/>
            </a:endParaRPr>
          </a:p>
        </p:txBody>
      </p:sp>
      <p:pic>
        <p:nvPicPr>
          <p:cNvPr id="1026" name="Picture 2" descr="[Infographics] Thống kê sau 1 tháng tổng kiểm soát phương tiện giao thông đường bộ - Ảnh 1">
            <a:extLst>
              <a:ext uri="{FF2B5EF4-FFF2-40B4-BE49-F238E27FC236}">
                <a16:creationId xmlns:a16="http://schemas.microsoft.com/office/drawing/2014/main" id="{64B0344A-2DEE-42C0-AC89-DF57D6475A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6910" y="257636"/>
            <a:ext cx="3728615" cy="608753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组合 49">
            <a:extLst>
              <a:ext uri="{FF2B5EF4-FFF2-40B4-BE49-F238E27FC236}">
                <a16:creationId xmlns:a16="http://schemas.microsoft.com/office/drawing/2014/main" id="{7E2052DF-41CE-42A9-A2AF-4BBA6BD6CCB2}"/>
              </a:ext>
            </a:extLst>
          </p:cNvPr>
          <p:cNvGrpSpPr/>
          <p:nvPr/>
        </p:nvGrpSpPr>
        <p:grpSpPr>
          <a:xfrm>
            <a:off x="1118915" y="1956025"/>
            <a:ext cx="1287218" cy="619432"/>
            <a:chOff x="5260593" y="1647730"/>
            <a:chExt cx="2451195" cy="1188611"/>
          </a:xfrm>
          <a:solidFill>
            <a:schemeClr val="accent1"/>
          </a:solidFill>
        </p:grpSpPr>
        <p:sp>
          <p:nvSpPr>
            <p:cNvPr id="11" name="Freeform 20">
              <a:extLst>
                <a:ext uri="{FF2B5EF4-FFF2-40B4-BE49-F238E27FC236}">
                  <a16:creationId xmlns:a16="http://schemas.microsoft.com/office/drawing/2014/main" id="{6D8154EE-28B0-45E3-B047-C607661614C1}"/>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2" name="Freeform 23">
              <a:extLst>
                <a:ext uri="{FF2B5EF4-FFF2-40B4-BE49-F238E27FC236}">
                  <a16:creationId xmlns:a16="http://schemas.microsoft.com/office/drawing/2014/main" id="{02CE5AE8-F9E2-48C5-9E12-8DD0AB6677D2}"/>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3" name="Freeform 24">
              <a:extLst>
                <a:ext uri="{FF2B5EF4-FFF2-40B4-BE49-F238E27FC236}">
                  <a16:creationId xmlns:a16="http://schemas.microsoft.com/office/drawing/2014/main" id="{FA0B5214-1D39-41A9-9B20-0C9BDB9D906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14" name="组合 49">
            <a:extLst>
              <a:ext uri="{FF2B5EF4-FFF2-40B4-BE49-F238E27FC236}">
                <a16:creationId xmlns:a16="http://schemas.microsoft.com/office/drawing/2014/main" id="{137EEF9C-7213-47FB-8B7E-DDA2A8A108AA}"/>
              </a:ext>
            </a:extLst>
          </p:cNvPr>
          <p:cNvGrpSpPr/>
          <p:nvPr/>
        </p:nvGrpSpPr>
        <p:grpSpPr>
          <a:xfrm>
            <a:off x="1060647" y="3176039"/>
            <a:ext cx="1287218" cy="619432"/>
            <a:chOff x="5260593" y="1647730"/>
            <a:chExt cx="2451195" cy="1188611"/>
          </a:xfrm>
          <a:solidFill>
            <a:schemeClr val="accent1"/>
          </a:solidFill>
        </p:grpSpPr>
        <p:sp>
          <p:nvSpPr>
            <p:cNvPr id="15" name="Freeform 20">
              <a:extLst>
                <a:ext uri="{FF2B5EF4-FFF2-40B4-BE49-F238E27FC236}">
                  <a16:creationId xmlns:a16="http://schemas.microsoft.com/office/drawing/2014/main" id="{79C12F7E-6C04-4A5F-B234-DFA0AA00665C}"/>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6" name="Freeform 23">
              <a:extLst>
                <a:ext uri="{FF2B5EF4-FFF2-40B4-BE49-F238E27FC236}">
                  <a16:creationId xmlns:a16="http://schemas.microsoft.com/office/drawing/2014/main" id="{1189D58B-F9D9-4712-97B8-3E82B157D18E}"/>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17" name="Freeform 24">
              <a:extLst>
                <a:ext uri="{FF2B5EF4-FFF2-40B4-BE49-F238E27FC236}">
                  <a16:creationId xmlns:a16="http://schemas.microsoft.com/office/drawing/2014/main" id="{6507BED4-BCEF-46BD-9A0A-3C1D42BCCBD3}"/>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19" name="TextBox 18">
            <a:extLst>
              <a:ext uri="{FF2B5EF4-FFF2-40B4-BE49-F238E27FC236}">
                <a16:creationId xmlns:a16="http://schemas.microsoft.com/office/drawing/2014/main" id="{761EC4D1-9C05-4002-B15C-023C1E07D176}"/>
              </a:ext>
            </a:extLst>
          </p:cNvPr>
          <p:cNvSpPr txBox="1"/>
          <p:nvPr/>
        </p:nvSpPr>
        <p:spPr>
          <a:xfrm>
            <a:off x="1663379" y="1890364"/>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1.</a:t>
            </a:r>
            <a:r>
              <a:rPr lang="vi-VN" sz="2800" b="1"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Xuất xứ: </a:t>
            </a:r>
            <a:r>
              <a:rPr lang="vi-VN" sz="2800" dirty="0">
                <a:solidFill>
                  <a:srgbClr val="000000"/>
                </a:solidFill>
                <a:effectLst/>
                <a:latin typeface="Times New Roman" panose="02020603050405020304" pitchFamily="18" charset="0"/>
                <a:ea typeface="Times New Roman" panose="02020603050405020304" pitchFamily="18" charset="0"/>
              </a:rPr>
              <a:t>infographics.vn</a:t>
            </a:r>
            <a:endParaRPr lang="en-US" sz="2800" dirty="0">
              <a:effectLst/>
              <a:latin typeface="Times New Roman" panose="02020603050405020304" pitchFamily="18" charset="0"/>
              <a:ea typeface="Times New Roman" panose="02020603050405020304" pitchFamily="18" charset="0"/>
            </a:endParaRPr>
          </a:p>
        </p:txBody>
      </p:sp>
      <p:sp>
        <p:nvSpPr>
          <p:cNvPr id="20" name="TextBox 19">
            <a:extLst>
              <a:ext uri="{FF2B5EF4-FFF2-40B4-BE49-F238E27FC236}">
                <a16:creationId xmlns:a16="http://schemas.microsoft.com/office/drawing/2014/main" id="{8BE24515-16EF-43D7-B002-9AC6CBF5FCCB}"/>
              </a:ext>
            </a:extLst>
          </p:cNvPr>
          <p:cNvSpPr txBox="1"/>
          <p:nvPr/>
        </p:nvSpPr>
        <p:spPr>
          <a:xfrm>
            <a:off x="1663379" y="3123058"/>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đọc</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thầm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2" name="TextBox 21">
            <a:extLst>
              <a:ext uri="{FF2B5EF4-FFF2-40B4-BE49-F238E27FC236}">
                <a16:creationId xmlns:a16="http://schemas.microsoft.com/office/drawing/2014/main" id="{A5EEB0DB-89D3-44D5-9971-20B6C6BD3A48}"/>
              </a:ext>
            </a:extLst>
          </p:cNvPr>
          <p:cNvSpPr txBox="1"/>
          <p:nvPr/>
        </p:nvSpPr>
        <p:spPr>
          <a:xfrm>
            <a:off x="1663379" y="4201379"/>
            <a:ext cx="6093618" cy="523220"/>
          </a:xfrm>
          <a:prstGeom prst="rect">
            <a:avLst/>
          </a:prstGeom>
          <a:noFill/>
        </p:spPr>
        <p:txBody>
          <a:bodyPr wrap="square">
            <a:spAutoFit/>
          </a:bodyPr>
          <a:lstStyle/>
          <a:p>
            <a:pPr>
              <a:spcAft>
                <a:spcPts val="1200"/>
              </a:spcAft>
            </a:pP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chung</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endParaRPr lang="en-US" sz="2800" dirty="0">
              <a:effectLst/>
              <a:latin typeface="Times New Roman" panose="02020603050405020304" pitchFamily="18" charset="0"/>
              <a:ea typeface="Times New Roman" panose="02020603050405020304" pitchFamily="18" charset="0"/>
            </a:endParaRPr>
          </a:p>
        </p:txBody>
      </p:sp>
      <p:grpSp>
        <p:nvGrpSpPr>
          <p:cNvPr id="25" name="组合 49">
            <a:extLst>
              <a:ext uri="{FF2B5EF4-FFF2-40B4-BE49-F238E27FC236}">
                <a16:creationId xmlns:a16="http://schemas.microsoft.com/office/drawing/2014/main" id="{8E956647-BEEA-4858-BF9C-8B9D34E8EB09}"/>
              </a:ext>
            </a:extLst>
          </p:cNvPr>
          <p:cNvGrpSpPr/>
          <p:nvPr/>
        </p:nvGrpSpPr>
        <p:grpSpPr>
          <a:xfrm>
            <a:off x="961357" y="4439726"/>
            <a:ext cx="1287218" cy="619432"/>
            <a:chOff x="5260593" y="1647730"/>
            <a:chExt cx="2451195" cy="1188611"/>
          </a:xfrm>
          <a:solidFill>
            <a:schemeClr val="accent1"/>
          </a:solidFill>
        </p:grpSpPr>
        <p:sp>
          <p:nvSpPr>
            <p:cNvPr id="26" name="Freeform 20">
              <a:extLst>
                <a:ext uri="{FF2B5EF4-FFF2-40B4-BE49-F238E27FC236}">
                  <a16:creationId xmlns:a16="http://schemas.microsoft.com/office/drawing/2014/main" id="{E07F90FA-9E97-43C3-989D-D9DED2FD7BC5}"/>
                </a:ext>
              </a:extLst>
            </p:cNvPr>
            <p:cNvSpPr>
              <a:spLocks noEditPoints="1"/>
            </p:cNvSpPr>
            <p:nvPr/>
          </p:nvSpPr>
          <p:spPr bwMode="auto">
            <a:xfrm>
              <a:off x="7450354" y="2417845"/>
              <a:ext cx="261434" cy="294873"/>
            </a:xfrm>
            <a:custGeom>
              <a:avLst/>
              <a:gdLst>
                <a:gd name="T0" fmla="*/ 16 w 210"/>
                <a:gd name="T1" fmla="*/ 238 h 238"/>
                <a:gd name="T2" fmla="*/ 8 w 210"/>
                <a:gd name="T3" fmla="*/ 236 h 238"/>
                <a:gd name="T4" fmla="*/ 0 w 210"/>
                <a:gd name="T5" fmla="*/ 222 h 238"/>
                <a:gd name="T6" fmla="*/ 0 w 210"/>
                <a:gd name="T7" fmla="*/ 17 h 238"/>
                <a:gd name="T8" fmla="*/ 8 w 210"/>
                <a:gd name="T9" fmla="*/ 3 h 238"/>
                <a:gd name="T10" fmla="*/ 24 w 210"/>
                <a:gd name="T11" fmla="*/ 3 h 238"/>
                <a:gd name="T12" fmla="*/ 202 w 210"/>
                <a:gd name="T13" fmla="*/ 106 h 238"/>
                <a:gd name="T14" fmla="*/ 210 w 210"/>
                <a:gd name="T15" fmla="*/ 120 h 238"/>
                <a:gd name="T16" fmla="*/ 202 w 210"/>
                <a:gd name="T17" fmla="*/ 133 h 238"/>
                <a:gd name="T18" fmla="*/ 24 w 210"/>
                <a:gd name="T19" fmla="*/ 236 h 238"/>
                <a:gd name="T20" fmla="*/ 16 w 210"/>
                <a:gd name="T21" fmla="*/ 238 h 238"/>
                <a:gd name="T22" fmla="*/ 32 w 210"/>
                <a:gd name="T23" fmla="*/ 44 h 238"/>
                <a:gd name="T24" fmla="*/ 32 w 210"/>
                <a:gd name="T25" fmla="*/ 195 h 238"/>
                <a:gd name="T26" fmla="*/ 163 w 210"/>
                <a:gd name="T27" fmla="*/ 120 h 238"/>
                <a:gd name="T28" fmla="*/ 32 w 210"/>
                <a:gd name="T29" fmla="*/ 4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0" h="238">
                  <a:moveTo>
                    <a:pt x="16" y="238"/>
                  </a:moveTo>
                  <a:cubicBezTo>
                    <a:pt x="14" y="238"/>
                    <a:pt x="11" y="238"/>
                    <a:pt x="8" y="236"/>
                  </a:cubicBezTo>
                  <a:cubicBezTo>
                    <a:pt x="3" y="233"/>
                    <a:pt x="0" y="228"/>
                    <a:pt x="0" y="222"/>
                  </a:cubicBezTo>
                  <a:cubicBezTo>
                    <a:pt x="0" y="17"/>
                    <a:pt x="0" y="17"/>
                    <a:pt x="0" y="17"/>
                  </a:cubicBezTo>
                  <a:cubicBezTo>
                    <a:pt x="0" y="11"/>
                    <a:pt x="3" y="6"/>
                    <a:pt x="8" y="3"/>
                  </a:cubicBezTo>
                  <a:cubicBezTo>
                    <a:pt x="13" y="0"/>
                    <a:pt x="19" y="0"/>
                    <a:pt x="24" y="3"/>
                  </a:cubicBezTo>
                  <a:cubicBezTo>
                    <a:pt x="202" y="106"/>
                    <a:pt x="202" y="106"/>
                    <a:pt x="202" y="106"/>
                  </a:cubicBezTo>
                  <a:cubicBezTo>
                    <a:pt x="207" y="109"/>
                    <a:pt x="210" y="114"/>
                    <a:pt x="210" y="120"/>
                  </a:cubicBezTo>
                  <a:cubicBezTo>
                    <a:pt x="210" y="125"/>
                    <a:pt x="207" y="130"/>
                    <a:pt x="202" y="133"/>
                  </a:cubicBezTo>
                  <a:cubicBezTo>
                    <a:pt x="24" y="236"/>
                    <a:pt x="24" y="236"/>
                    <a:pt x="24" y="236"/>
                  </a:cubicBezTo>
                  <a:cubicBezTo>
                    <a:pt x="22" y="238"/>
                    <a:pt x="19" y="238"/>
                    <a:pt x="16" y="238"/>
                  </a:cubicBezTo>
                  <a:close/>
                  <a:moveTo>
                    <a:pt x="32" y="44"/>
                  </a:moveTo>
                  <a:cubicBezTo>
                    <a:pt x="32" y="195"/>
                    <a:pt x="32" y="195"/>
                    <a:pt x="32" y="195"/>
                  </a:cubicBezTo>
                  <a:cubicBezTo>
                    <a:pt x="163" y="120"/>
                    <a:pt x="163" y="120"/>
                    <a:pt x="163" y="120"/>
                  </a:cubicBezTo>
                  <a:lnTo>
                    <a:pt x="32" y="44"/>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7" name="Freeform 23">
              <a:extLst>
                <a:ext uri="{FF2B5EF4-FFF2-40B4-BE49-F238E27FC236}">
                  <a16:creationId xmlns:a16="http://schemas.microsoft.com/office/drawing/2014/main" id="{960604FA-2CB9-457D-B47E-7740DC59BE70}"/>
                </a:ext>
              </a:extLst>
            </p:cNvPr>
            <p:cNvSpPr>
              <a:spLocks/>
            </p:cNvSpPr>
            <p:nvPr/>
          </p:nvSpPr>
          <p:spPr bwMode="auto">
            <a:xfrm>
              <a:off x="5260593" y="2222276"/>
              <a:ext cx="2229280" cy="614065"/>
            </a:xfrm>
            <a:custGeom>
              <a:avLst/>
              <a:gdLst>
                <a:gd name="T0" fmla="*/ 17 w 1796"/>
                <a:gd name="T1" fmla="*/ 496 h 496"/>
                <a:gd name="T2" fmla="*/ 7 w 1796"/>
                <a:gd name="T3" fmla="*/ 492 h 496"/>
                <a:gd name="T4" fmla="*/ 6 w 1796"/>
                <a:gd name="T5" fmla="*/ 469 h 496"/>
                <a:gd name="T6" fmla="*/ 427 w 1796"/>
                <a:gd name="T7" fmla="*/ 5 h 496"/>
                <a:gd name="T8" fmla="*/ 439 w 1796"/>
                <a:gd name="T9" fmla="*/ 0 h 496"/>
                <a:gd name="T10" fmla="*/ 451 w 1796"/>
                <a:gd name="T11" fmla="*/ 5 h 496"/>
                <a:gd name="T12" fmla="*/ 678 w 1796"/>
                <a:gd name="T13" fmla="*/ 255 h 496"/>
                <a:gd name="T14" fmla="*/ 1780 w 1796"/>
                <a:gd name="T15" fmla="*/ 255 h 496"/>
                <a:gd name="T16" fmla="*/ 1796 w 1796"/>
                <a:gd name="T17" fmla="*/ 271 h 496"/>
                <a:gd name="T18" fmla="*/ 1780 w 1796"/>
                <a:gd name="T19" fmla="*/ 287 h 496"/>
                <a:gd name="T20" fmla="*/ 671 w 1796"/>
                <a:gd name="T21" fmla="*/ 287 h 496"/>
                <a:gd name="T22" fmla="*/ 659 w 1796"/>
                <a:gd name="T23" fmla="*/ 282 h 496"/>
                <a:gd name="T24" fmla="*/ 439 w 1796"/>
                <a:gd name="T25" fmla="*/ 40 h 496"/>
                <a:gd name="T26" fmla="*/ 29 w 1796"/>
                <a:gd name="T27" fmla="*/ 491 h 496"/>
                <a:gd name="T28" fmla="*/ 17 w 1796"/>
                <a:gd name="T29" fmla="*/ 496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96" h="496">
                  <a:moveTo>
                    <a:pt x="17" y="496"/>
                  </a:moveTo>
                  <a:cubicBezTo>
                    <a:pt x="14" y="496"/>
                    <a:pt x="10" y="495"/>
                    <a:pt x="7" y="492"/>
                  </a:cubicBezTo>
                  <a:cubicBezTo>
                    <a:pt x="0" y="486"/>
                    <a:pt x="0" y="476"/>
                    <a:pt x="6" y="469"/>
                  </a:cubicBezTo>
                  <a:cubicBezTo>
                    <a:pt x="427" y="5"/>
                    <a:pt x="427" y="5"/>
                    <a:pt x="427" y="5"/>
                  </a:cubicBezTo>
                  <a:cubicBezTo>
                    <a:pt x="430" y="2"/>
                    <a:pt x="434" y="0"/>
                    <a:pt x="439" y="0"/>
                  </a:cubicBezTo>
                  <a:cubicBezTo>
                    <a:pt x="443" y="0"/>
                    <a:pt x="448" y="2"/>
                    <a:pt x="451" y="5"/>
                  </a:cubicBezTo>
                  <a:cubicBezTo>
                    <a:pt x="678" y="255"/>
                    <a:pt x="678" y="255"/>
                    <a:pt x="678" y="255"/>
                  </a:cubicBezTo>
                  <a:cubicBezTo>
                    <a:pt x="1780" y="255"/>
                    <a:pt x="1780" y="255"/>
                    <a:pt x="1780" y="255"/>
                  </a:cubicBezTo>
                  <a:cubicBezTo>
                    <a:pt x="1789" y="255"/>
                    <a:pt x="1796" y="262"/>
                    <a:pt x="1796" y="271"/>
                  </a:cubicBezTo>
                  <a:cubicBezTo>
                    <a:pt x="1796" y="280"/>
                    <a:pt x="1789" y="287"/>
                    <a:pt x="1780" y="287"/>
                  </a:cubicBezTo>
                  <a:cubicBezTo>
                    <a:pt x="671" y="287"/>
                    <a:pt x="671" y="287"/>
                    <a:pt x="671" y="287"/>
                  </a:cubicBezTo>
                  <a:cubicBezTo>
                    <a:pt x="666" y="287"/>
                    <a:pt x="662" y="285"/>
                    <a:pt x="659" y="282"/>
                  </a:cubicBezTo>
                  <a:cubicBezTo>
                    <a:pt x="439" y="40"/>
                    <a:pt x="439" y="40"/>
                    <a:pt x="439" y="40"/>
                  </a:cubicBezTo>
                  <a:cubicBezTo>
                    <a:pt x="29" y="491"/>
                    <a:pt x="29" y="491"/>
                    <a:pt x="29" y="491"/>
                  </a:cubicBezTo>
                  <a:cubicBezTo>
                    <a:pt x="26" y="494"/>
                    <a:pt x="22" y="496"/>
                    <a:pt x="17" y="496"/>
                  </a:cubicBez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28" name="Freeform 24">
              <a:extLst>
                <a:ext uri="{FF2B5EF4-FFF2-40B4-BE49-F238E27FC236}">
                  <a16:creationId xmlns:a16="http://schemas.microsoft.com/office/drawing/2014/main" id="{9476C59A-A48E-46FF-AB07-90FAF2BB5941}"/>
                </a:ext>
              </a:extLst>
            </p:cNvPr>
            <p:cNvSpPr>
              <a:spLocks noEditPoints="1"/>
            </p:cNvSpPr>
            <p:nvPr/>
          </p:nvSpPr>
          <p:spPr bwMode="auto">
            <a:xfrm>
              <a:off x="5260593" y="1647730"/>
              <a:ext cx="1090320" cy="614065"/>
            </a:xfrm>
            <a:custGeom>
              <a:avLst/>
              <a:gdLst>
                <a:gd name="T0" fmla="*/ 439 w 878"/>
                <a:gd name="T1" fmla="*/ 495 h 495"/>
                <a:gd name="T2" fmla="*/ 427 w 878"/>
                <a:gd name="T3" fmla="*/ 490 h 495"/>
                <a:gd name="T4" fmla="*/ 6 w 878"/>
                <a:gd name="T5" fmla="*/ 26 h 495"/>
                <a:gd name="T6" fmla="*/ 3 w 878"/>
                <a:gd name="T7" fmla="*/ 9 h 495"/>
                <a:gd name="T8" fmla="*/ 17 w 878"/>
                <a:gd name="T9" fmla="*/ 0 h 495"/>
                <a:gd name="T10" fmla="*/ 860 w 878"/>
                <a:gd name="T11" fmla="*/ 0 h 495"/>
                <a:gd name="T12" fmla="*/ 875 w 878"/>
                <a:gd name="T13" fmla="*/ 9 h 495"/>
                <a:gd name="T14" fmla="*/ 872 w 878"/>
                <a:gd name="T15" fmla="*/ 26 h 495"/>
                <a:gd name="T16" fmla="*/ 451 w 878"/>
                <a:gd name="T17" fmla="*/ 490 h 495"/>
                <a:gd name="T18" fmla="*/ 439 w 878"/>
                <a:gd name="T19" fmla="*/ 495 h 495"/>
                <a:gd name="T20" fmla="*/ 54 w 878"/>
                <a:gd name="T21" fmla="*/ 31 h 495"/>
                <a:gd name="T22" fmla="*/ 439 w 878"/>
                <a:gd name="T23" fmla="*/ 455 h 495"/>
                <a:gd name="T24" fmla="*/ 824 w 878"/>
                <a:gd name="T25" fmla="*/ 31 h 495"/>
                <a:gd name="T26" fmla="*/ 54 w 878"/>
                <a:gd name="T27" fmla="*/ 31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78" h="495">
                  <a:moveTo>
                    <a:pt x="439" y="495"/>
                  </a:moveTo>
                  <a:cubicBezTo>
                    <a:pt x="434" y="495"/>
                    <a:pt x="430" y="493"/>
                    <a:pt x="427" y="490"/>
                  </a:cubicBezTo>
                  <a:cubicBezTo>
                    <a:pt x="6" y="26"/>
                    <a:pt x="6" y="26"/>
                    <a:pt x="6" y="26"/>
                  </a:cubicBezTo>
                  <a:cubicBezTo>
                    <a:pt x="1" y="22"/>
                    <a:pt x="0" y="15"/>
                    <a:pt x="3" y="9"/>
                  </a:cubicBezTo>
                  <a:cubicBezTo>
                    <a:pt x="5" y="3"/>
                    <a:pt x="11" y="0"/>
                    <a:pt x="17" y="0"/>
                  </a:cubicBezTo>
                  <a:cubicBezTo>
                    <a:pt x="860" y="0"/>
                    <a:pt x="860" y="0"/>
                    <a:pt x="860" y="0"/>
                  </a:cubicBezTo>
                  <a:cubicBezTo>
                    <a:pt x="867" y="0"/>
                    <a:pt x="872" y="3"/>
                    <a:pt x="875" y="9"/>
                  </a:cubicBezTo>
                  <a:cubicBezTo>
                    <a:pt x="878" y="15"/>
                    <a:pt x="876" y="22"/>
                    <a:pt x="872" y="26"/>
                  </a:cubicBezTo>
                  <a:cubicBezTo>
                    <a:pt x="451" y="490"/>
                    <a:pt x="451" y="490"/>
                    <a:pt x="451" y="490"/>
                  </a:cubicBezTo>
                  <a:cubicBezTo>
                    <a:pt x="448" y="493"/>
                    <a:pt x="443" y="495"/>
                    <a:pt x="439" y="495"/>
                  </a:cubicBezTo>
                  <a:close/>
                  <a:moveTo>
                    <a:pt x="54" y="31"/>
                  </a:moveTo>
                  <a:cubicBezTo>
                    <a:pt x="439" y="455"/>
                    <a:pt x="439" y="455"/>
                    <a:pt x="439" y="455"/>
                  </a:cubicBezTo>
                  <a:cubicBezTo>
                    <a:pt x="824" y="31"/>
                    <a:pt x="824" y="31"/>
                    <a:pt x="824" y="31"/>
                  </a:cubicBezTo>
                  <a:lnTo>
                    <a:pt x="54" y="31"/>
                  </a:lnTo>
                  <a:close/>
                </a:path>
              </a:pathLst>
            </a:cu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96819497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1000"/>
                                        <p:tgtEl>
                                          <p:spTgt spid="25"/>
                                        </p:tgtEl>
                                      </p:cBhvr>
                                    </p:animEffect>
                                    <p:anim calcmode="lin" valueType="num">
                                      <p:cBhvr>
                                        <p:cTn id="30" dur="1000" fill="hold"/>
                                        <p:tgtEl>
                                          <p:spTgt spid="25"/>
                                        </p:tgtEl>
                                        <p:attrNameLst>
                                          <p:attrName>ppt_x</p:attrName>
                                        </p:attrNameLst>
                                      </p:cBhvr>
                                      <p:tavLst>
                                        <p:tav tm="0">
                                          <p:val>
                                            <p:strVal val="#ppt_x"/>
                                          </p:val>
                                        </p:tav>
                                        <p:tav tm="100000">
                                          <p:val>
                                            <p:strVal val="#ppt_x"/>
                                          </p:val>
                                        </p:tav>
                                      </p:tavLst>
                                    </p:anim>
                                    <p:anim calcmode="lin" valueType="num">
                                      <p:cBhvr>
                                        <p:cTn id="31" dur="1000" fill="hold"/>
                                        <p:tgtEl>
                                          <p:spTgt spid="25"/>
                                        </p:tgtEl>
                                        <p:attrNameLst>
                                          <p:attrName>ppt_y</p:attrName>
                                        </p:attrNameLst>
                                      </p:cBhvr>
                                      <p:tavLst>
                                        <p:tav tm="0">
                                          <p:val>
                                            <p:strVal val="#ppt_y+.1"/>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500" fill="hold"/>
                                        <p:tgtEl>
                                          <p:spTgt spid="22"/>
                                        </p:tgtEl>
                                        <p:attrNameLst>
                                          <p:attrName>ppt_x</p:attrName>
                                        </p:attrNameLst>
                                      </p:cBhvr>
                                      <p:tavLst>
                                        <p:tav tm="0">
                                          <p:val>
                                            <p:strVal val="#ppt_x"/>
                                          </p:val>
                                        </p:tav>
                                        <p:tav tm="100000">
                                          <p:val>
                                            <p:strVal val="#ppt_x"/>
                                          </p:val>
                                        </p:tav>
                                      </p:tavLst>
                                    </p:anim>
                                    <p:anim calcmode="lin" valueType="num">
                                      <p:cBhvr additive="base">
                                        <p:cTn id="3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01</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7" name="Table 6">
            <a:extLst>
              <a:ext uri="{FF2B5EF4-FFF2-40B4-BE49-F238E27FC236}">
                <a16:creationId xmlns:a16="http://schemas.microsoft.com/office/drawing/2014/main" id="{9C5C6C29-5B89-4DBE-9356-6FCF9F264002}"/>
              </a:ext>
            </a:extLst>
          </p:cNvPr>
          <p:cNvGraphicFramePr>
            <a:graphicFrameLocks noGrp="1"/>
          </p:cNvGraphicFramePr>
          <p:nvPr>
            <p:extLst>
              <p:ext uri="{D42A27DB-BD31-4B8C-83A1-F6EECF244321}">
                <p14:modId xmlns:p14="http://schemas.microsoft.com/office/powerpoint/2010/main" val="1507260116"/>
              </p:ext>
            </p:extLst>
          </p:nvPr>
        </p:nvGraphicFramePr>
        <p:xfrm>
          <a:off x="2243139" y="3292696"/>
          <a:ext cx="8101012" cy="3043874"/>
        </p:xfrm>
        <a:graphic>
          <a:graphicData uri="http://schemas.openxmlformats.org/drawingml/2006/table">
            <a:tbl>
              <a:tblPr firstRow="1" firstCol="1" bandRow="1" bandCol="1"/>
              <a:tblGrid>
                <a:gridCol w="4557711">
                  <a:extLst>
                    <a:ext uri="{9D8B030D-6E8A-4147-A177-3AD203B41FA5}">
                      <a16:colId xmlns:a16="http://schemas.microsoft.com/office/drawing/2014/main" val="2643244917"/>
                    </a:ext>
                  </a:extLst>
                </a:gridCol>
                <a:gridCol w="3543301">
                  <a:extLst>
                    <a:ext uri="{9D8B030D-6E8A-4147-A177-3AD203B41FA5}">
                      <a16:colId xmlns:a16="http://schemas.microsoft.com/office/drawing/2014/main" val="539648584"/>
                    </a:ext>
                  </a:extLst>
                </a:gridCol>
              </a:tblGrid>
              <a:tr h="0">
                <a:tc>
                  <a:txBody>
                    <a:bodyPr/>
                    <a:lstStyle/>
                    <a:p>
                      <a:pPr algn="ctr">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 cầu</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algn="ctr">
                        <a:lnSpc>
                          <a:spcPct val="107000"/>
                        </a:lnSpc>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val="2568157619"/>
                  </a:ext>
                </a:extLst>
              </a:tr>
              <a:tr h="0">
                <a:tc>
                  <a:txBody>
                    <a:bodyPr/>
                    <a:lstStyle/>
                    <a:p>
                      <a:r>
                        <a:rPr lang="en-US" sz="2800" kern="1200" dirty="0">
                          <a:solidFill>
                            <a:schemeClr val="tx1"/>
                          </a:solidFill>
                          <a:effectLst/>
                          <a:latin typeface="Times New Roman" panose="02020603050405020304" pitchFamily="18" charset="0"/>
                          <a:ea typeface="+mn-ea"/>
                          <a:cs typeface="Times New Roman" panose="02020603050405020304" pitchFamily="18" charset="0"/>
                        </a:rPr>
                        <a:t>Xuất xứ</a:t>
                      </a:r>
                    </a:p>
                    <a:p>
                      <a:r>
                        <a:rPr lang="vi-VN" sz="2800" kern="1200" dirty="0">
                          <a:solidFill>
                            <a:schemeClr val="tx1"/>
                          </a:solidFill>
                          <a:effectLst/>
                          <a:latin typeface="Times New Roman" panose="02020603050405020304" pitchFamily="18" charset="0"/>
                          <a:ea typeface="+mn-ea"/>
                          <a:cs typeface="Times New Roman" panose="02020603050405020304" pitchFamily="18" charset="0"/>
                        </a:rPr>
                        <a:t>Thể loại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1156131"/>
                  </a:ext>
                </a:extLst>
              </a:tr>
              <a:tr h="0">
                <a:tc>
                  <a:txBody>
                    <a:bodyPr/>
                    <a:lstStyle/>
                    <a:p>
                      <a:pPr algn="just">
                        <a:lnSpc>
                          <a:spcPct val="107000"/>
                        </a:lnSpc>
                      </a:pPr>
                      <a:r>
                        <a:rPr lang="vi-VN" sz="2800" kern="1200" dirty="0">
                          <a:solidFill>
                            <a:schemeClr val="tx1"/>
                          </a:solidFill>
                          <a:effectLst/>
                          <a:latin typeface="Times New Roman" panose="02020603050405020304" pitchFamily="18" charset="0"/>
                          <a:ea typeface="+mn-ea"/>
                          <a:cs typeface="Times New Roman" panose="02020603050405020304" pitchFamily="18" charset="0"/>
                        </a:rPr>
                        <a:t>Phương thức biểu 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8823508"/>
                  </a:ext>
                </a:extLst>
              </a:tr>
              <a:tr h="793750">
                <a:tc>
                  <a:txBody>
                    <a:bodyPr/>
                    <a:lstStyle/>
                    <a:p>
                      <a:pPr algn="just">
                        <a:lnSpc>
                          <a:spcPct val="107000"/>
                        </a:lnSpc>
                      </a:pP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gồm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4966793"/>
                  </a:ext>
                </a:extLst>
              </a:tr>
            </a:tbl>
          </a:graphicData>
        </a:graphic>
      </p:graphicFrame>
    </p:spTree>
    <p:extLst>
      <p:ext uri="{BB962C8B-B14F-4D97-AF65-F5344CB8AC3E}">
        <p14:creationId xmlns:p14="http://schemas.microsoft.com/office/powerpoint/2010/main" val="297342681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5">
            <a:extLst>
              <a:ext uri="{FF2B5EF4-FFF2-40B4-BE49-F238E27FC236}">
                <a16:creationId xmlns:a16="http://schemas.microsoft.com/office/drawing/2014/main" id="{4DFBEED3-658A-41A5-90F8-3800B2316E49}"/>
              </a:ext>
            </a:extLst>
          </p:cNvPr>
          <p:cNvGrpSpPr/>
          <p:nvPr/>
        </p:nvGrpSpPr>
        <p:grpSpPr>
          <a:xfrm>
            <a:off x="509939" y="1388937"/>
            <a:ext cx="786580" cy="792420"/>
            <a:chOff x="5920323" y="2302554"/>
            <a:chExt cx="2180669" cy="2227927"/>
          </a:xfrm>
          <a:effectLst>
            <a:outerShdw blurRad="177800" dir="18900000" sy="23000" kx="-1200000" algn="bl" rotWithShape="0">
              <a:prstClr val="black">
                <a:alpha val="29000"/>
              </a:prstClr>
            </a:outerShdw>
          </a:effectLst>
        </p:grpSpPr>
        <p:sp>
          <p:nvSpPr>
            <p:cNvPr id="3" name="Freeform 36">
              <a:extLst>
                <a:ext uri="{FF2B5EF4-FFF2-40B4-BE49-F238E27FC236}">
                  <a16:creationId xmlns:a16="http://schemas.microsoft.com/office/drawing/2014/main" id="{6EB590C0-0EAD-42D2-BAF0-2CE372B9ACD9}"/>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4" name="Freeform 22">
              <a:extLst>
                <a:ext uri="{FF2B5EF4-FFF2-40B4-BE49-F238E27FC236}">
                  <a16:creationId xmlns:a16="http://schemas.microsoft.com/office/drawing/2014/main" id="{067D81D2-41F8-4328-A1AB-BD6D04229A57}"/>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5" name="Freeform 23">
              <a:extLst>
                <a:ext uri="{FF2B5EF4-FFF2-40B4-BE49-F238E27FC236}">
                  <a16:creationId xmlns:a16="http://schemas.microsoft.com/office/drawing/2014/main" id="{7EF01598-5F65-4FF5-B330-C633C62E1E1E}"/>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 name="Freeform 24">
              <a:extLst>
                <a:ext uri="{FF2B5EF4-FFF2-40B4-BE49-F238E27FC236}">
                  <a16:creationId xmlns:a16="http://schemas.microsoft.com/office/drawing/2014/main" id="{3E548EFD-6B2E-4FDF-B6BB-018D553D9308}"/>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7" name="Freeform 25">
              <a:extLst>
                <a:ext uri="{FF2B5EF4-FFF2-40B4-BE49-F238E27FC236}">
                  <a16:creationId xmlns:a16="http://schemas.microsoft.com/office/drawing/2014/main" id="{82C3C3B7-0EBD-4925-83F6-4A10B1D1A8B1}"/>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8" name="Freeform 26">
              <a:extLst>
                <a:ext uri="{FF2B5EF4-FFF2-40B4-BE49-F238E27FC236}">
                  <a16:creationId xmlns:a16="http://schemas.microsoft.com/office/drawing/2014/main" id="{AFDCB5A2-CC07-4A06-AFA6-8AF20EABE5AB}"/>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9" name="Freeform 27">
              <a:extLst>
                <a:ext uri="{FF2B5EF4-FFF2-40B4-BE49-F238E27FC236}">
                  <a16:creationId xmlns:a16="http://schemas.microsoft.com/office/drawing/2014/main" id="{7C99FCBF-5B23-4E45-AD85-6F5AAA02756B}"/>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0" name="Freeform 28">
              <a:extLst>
                <a:ext uri="{FF2B5EF4-FFF2-40B4-BE49-F238E27FC236}">
                  <a16:creationId xmlns:a16="http://schemas.microsoft.com/office/drawing/2014/main" id="{FAF237CA-4D5F-4384-8923-F258E44FADDA}"/>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grpSp>
        <p:nvGrpSpPr>
          <p:cNvPr id="13" name="Group 35">
            <a:extLst>
              <a:ext uri="{FF2B5EF4-FFF2-40B4-BE49-F238E27FC236}">
                <a16:creationId xmlns:a16="http://schemas.microsoft.com/office/drawing/2014/main" id="{0C0D3AE4-D520-45D2-B656-27A9B1D2AD8B}"/>
              </a:ext>
            </a:extLst>
          </p:cNvPr>
          <p:cNvGrpSpPr/>
          <p:nvPr/>
        </p:nvGrpSpPr>
        <p:grpSpPr>
          <a:xfrm>
            <a:off x="560946" y="4448794"/>
            <a:ext cx="786580" cy="792420"/>
            <a:chOff x="5920323" y="2302554"/>
            <a:chExt cx="2180669" cy="2227927"/>
          </a:xfrm>
          <a:effectLst>
            <a:outerShdw blurRad="177800" dir="18900000" sy="23000" kx="-1200000" algn="bl" rotWithShape="0">
              <a:prstClr val="black">
                <a:alpha val="29000"/>
              </a:prstClr>
            </a:outerShdw>
          </a:effectLst>
        </p:grpSpPr>
        <p:sp>
          <p:nvSpPr>
            <p:cNvPr id="14" name="Freeform 36">
              <a:extLst>
                <a:ext uri="{FF2B5EF4-FFF2-40B4-BE49-F238E27FC236}">
                  <a16:creationId xmlns:a16="http://schemas.microsoft.com/office/drawing/2014/main" id="{BBA82398-8C2E-4B36-B661-BB422CF1D931}"/>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5" name="Freeform 22">
              <a:extLst>
                <a:ext uri="{FF2B5EF4-FFF2-40B4-BE49-F238E27FC236}">
                  <a16:creationId xmlns:a16="http://schemas.microsoft.com/office/drawing/2014/main" id="{F946D066-418A-4AF7-9EA6-E56C85FB795F}"/>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6" name="Freeform 23">
              <a:extLst>
                <a:ext uri="{FF2B5EF4-FFF2-40B4-BE49-F238E27FC236}">
                  <a16:creationId xmlns:a16="http://schemas.microsoft.com/office/drawing/2014/main" id="{ABE95ECA-8F5B-4039-9888-ED1F5C60CFC9}"/>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7" name="Freeform 24">
              <a:extLst>
                <a:ext uri="{FF2B5EF4-FFF2-40B4-BE49-F238E27FC236}">
                  <a16:creationId xmlns:a16="http://schemas.microsoft.com/office/drawing/2014/main" id="{5BA37D58-0B30-4099-A9A5-3C377A6C1212}"/>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8" name="Freeform 25">
              <a:extLst>
                <a:ext uri="{FF2B5EF4-FFF2-40B4-BE49-F238E27FC236}">
                  <a16:creationId xmlns:a16="http://schemas.microsoft.com/office/drawing/2014/main" id="{316CEE8F-049F-4126-80FF-4F40614FB312}"/>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19" name="Freeform 26">
              <a:extLst>
                <a:ext uri="{FF2B5EF4-FFF2-40B4-BE49-F238E27FC236}">
                  <a16:creationId xmlns:a16="http://schemas.microsoft.com/office/drawing/2014/main" id="{54F63EDB-9A24-49B7-AA8E-72E63D6AC174}"/>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0" name="Freeform 27">
              <a:extLst>
                <a:ext uri="{FF2B5EF4-FFF2-40B4-BE49-F238E27FC236}">
                  <a16:creationId xmlns:a16="http://schemas.microsoft.com/office/drawing/2014/main" id="{5AEACFE7-063E-409F-BD5C-6B6B395AEE0E}"/>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21" name="Freeform 28">
              <a:extLst>
                <a:ext uri="{FF2B5EF4-FFF2-40B4-BE49-F238E27FC236}">
                  <a16:creationId xmlns:a16="http://schemas.microsoft.com/office/drawing/2014/main" id="{E07E062D-4EFA-4053-A40C-0355565103D6}"/>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22" name="TextBox 21">
            <a:extLst>
              <a:ext uri="{FF2B5EF4-FFF2-40B4-BE49-F238E27FC236}">
                <a16:creationId xmlns:a16="http://schemas.microsoft.com/office/drawing/2014/main" id="{F3D35E22-DC81-403C-9FC1-631E384005E6}"/>
              </a:ext>
            </a:extLst>
          </p:cNvPr>
          <p:cNvSpPr txBox="1"/>
          <p:nvPr/>
        </p:nvSpPr>
        <p:spPr>
          <a:xfrm>
            <a:off x="1413241" y="4717994"/>
            <a:ext cx="177494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Bố</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srgbClr val="2277DC"/>
                </a:solidFill>
                <a:effectLst/>
                <a:uLnTx/>
                <a:uFillTx/>
                <a:latin typeface="Times New Roman" panose="02020603050405020304" pitchFamily="18" charset="0"/>
                <a:ea typeface="微软雅黑"/>
                <a:cs typeface="Times New Roman" panose="02020603050405020304" pitchFamily="18" charset="0"/>
              </a:rPr>
              <a:t>cục</a:t>
            </a:r>
            <a:r>
              <a:rPr kumimoji="0" lang="en-US"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rPr>
              <a:t>:</a:t>
            </a:r>
            <a:endParaRPr kumimoji="0" lang="en-SG" sz="3200" b="1" i="0" u="none" strike="noStrike" kern="1200" cap="none" spc="0" normalizeH="0" baseline="0" noProof="0" dirty="0">
              <a:ln>
                <a:noFill/>
              </a:ln>
              <a:solidFill>
                <a:srgbClr val="2277DC"/>
              </a:solidFill>
              <a:effectLst/>
              <a:uLnTx/>
              <a:uFillTx/>
              <a:latin typeface="Times New Roman" panose="02020603050405020304" pitchFamily="18" charset="0"/>
              <a:ea typeface="微软雅黑"/>
              <a:cs typeface="Times New Roman" panose="02020603050405020304" pitchFamily="18" charset="0"/>
            </a:endParaRPr>
          </a:p>
        </p:txBody>
      </p:sp>
      <p:sp>
        <p:nvSpPr>
          <p:cNvPr id="23" name="Text Box 27">
            <a:extLst>
              <a:ext uri="{FF2B5EF4-FFF2-40B4-BE49-F238E27FC236}">
                <a16:creationId xmlns:a16="http://schemas.microsoft.com/office/drawing/2014/main" id="{E9D077AF-3CED-48B7-9A4D-58DE63E47837}"/>
              </a:ext>
            </a:extLst>
          </p:cNvPr>
          <p:cNvSpPr txBox="1">
            <a:spLocks noChangeArrowheads="1"/>
          </p:cNvSpPr>
          <p:nvPr/>
        </p:nvSpPr>
        <p:spPr bwMode="auto">
          <a:xfrm>
            <a:off x="3000328" y="4809712"/>
            <a:ext cx="55451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en-US" sz="2800" dirty="0">
                <a:solidFill>
                  <a:srgbClr val="000000"/>
                </a:solidFill>
                <a:latin typeface="Times New Roman" panose="02020603050405020304" pitchFamily="18" charset="0"/>
                <a:ea typeface="微软雅黑"/>
                <a:cs typeface="Times New Roman" panose="02020603050405020304" pitchFamily="18" charset="0"/>
              </a:rPr>
              <a:t>2</a:t>
            </a:r>
            <a:r>
              <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phần</a:t>
            </a:r>
            <a:endParaRPr kumimoji="0" lang="en-US"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nvGrpSpPr>
          <p:cNvPr id="81" name="组合 20">
            <a:extLst>
              <a:ext uri="{FF2B5EF4-FFF2-40B4-BE49-F238E27FC236}">
                <a16:creationId xmlns:a16="http://schemas.microsoft.com/office/drawing/2014/main" id="{0A04BAE3-7F65-46B7-AD10-B881F3027523}"/>
              </a:ext>
            </a:extLst>
          </p:cNvPr>
          <p:cNvGrpSpPr/>
          <p:nvPr/>
        </p:nvGrpSpPr>
        <p:grpSpPr>
          <a:xfrm rot="2286310">
            <a:off x="4690196" y="5533967"/>
            <a:ext cx="1774947" cy="987818"/>
            <a:chOff x="4562793" y="1662669"/>
            <a:chExt cx="2305923" cy="1341607"/>
          </a:xfrm>
          <a:solidFill>
            <a:schemeClr val="accent1"/>
          </a:solidFill>
        </p:grpSpPr>
        <p:sp>
          <p:nvSpPr>
            <p:cNvPr id="82" name="Freeform 14">
              <a:extLst>
                <a:ext uri="{FF2B5EF4-FFF2-40B4-BE49-F238E27FC236}">
                  <a16:creationId xmlns:a16="http://schemas.microsoft.com/office/drawing/2014/main" id="{A8CF5938-7378-4922-977B-7FEDCEDE1FE0}"/>
                </a:ext>
              </a:extLst>
            </p:cNvPr>
            <p:cNvSpPr>
              <a:spLocks/>
            </p:cNvSpPr>
            <p:nvPr/>
          </p:nvSpPr>
          <p:spPr bwMode="auto">
            <a:xfrm>
              <a:off x="4859235" y="2653935"/>
              <a:ext cx="882297" cy="303473"/>
            </a:xfrm>
            <a:custGeom>
              <a:avLst/>
              <a:gdLst>
                <a:gd name="T0" fmla="*/ 172 w 375"/>
                <a:gd name="T1" fmla="*/ 117 h 129"/>
                <a:gd name="T2" fmla="*/ 2 w 375"/>
                <a:gd name="T3" fmla="*/ 46 h 129"/>
                <a:gd name="T4" fmla="*/ 2 w 375"/>
                <a:gd name="T5" fmla="*/ 39 h 129"/>
                <a:gd name="T6" fmla="*/ 9 w 375"/>
                <a:gd name="T7" fmla="*/ 39 h 129"/>
                <a:gd name="T8" fmla="*/ 335 w 375"/>
                <a:gd name="T9" fmla="*/ 39 h 129"/>
                <a:gd name="T10" fmla="*/ 365 w 375"/>
                <a:gd name="T11" fmla="*/ 3 h 129"/>
                <a:gd name="T12" fmla="*/ 372 w 375"/>
                <a:gd name="T13" fmla="*/ 2 h 129"/>
                <a:gd name="T14" fmla="*/ 373 w 375"/>
                <a:gd name="T15" fmla="*/ 9 h 129"/>
                <a:gd name="T16" fmla="*/ 342 w 375"/>
                <a:gd name="T17" fmla="*/ 46 h 129"/>
                <a:gd name="T18" fmla="*/ 172 w 375"/>
                <a:gd name="T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 h="129">
                  <a:moveTo>
                    <a:pt x="172" y="117"/>
                  </a:moveTo>
                  <a:cubicBezTo>
                    <a:pt x="110" y="117"/>
                    <a:pt x="49" y="93"/>
                    <a:pt x="2" y="46"/>
                  </a:cubicBezTo>
                  <a:cubicBezTo>
                    <a:pt x="0" y="44"/>
                    <a:pt x="0" y="41"/>
                    <a:pt x="2" y="39"/>
                  </a:cubicBezTo>
                  <a:cubicBezTo>
                    <a:pt x="4" y="37"/>
                    <a:pt x="7" y="37"/>
                    <a:pt x="9" y="39"/>
                  </a:cubicBezTo>
                  <a:cubicBezTo>
                    <a:pt x="99" y="129"/>
                    <a:pt x="245" y="129"/>
                    <a:pt x="335" y="39"/>
                  </a:cubicBezTo>
                  <a:cubicBezTo>
                    <a:pt x="346" y="28"/>
                    <a:pt x="356" y="16"/>
                    <a:pt x="365" y="3"/>
                  </a:cubicBezTo>
                  <a:cubicBezTo>
                    <a:pt x="366" y="1"/>
                    <a:pt x="370" y="0"/>
                    <a:pt x="372" y="2"/>
                  </a:cubicBezTo>
                  <a:cubicBezTo>
                    <a:pt x="374" y="3"/>
                    <a:pt x="375" y="6"/>
                    <a:pt x="373" y="9"/>
                  </a:cubicBezTo>
                  <a:cubicBezTo>
                    <a:pt x="364" y="22"/>
                    <a:pt x="354" y="35"/>
                    <a:pt x="342" y="46"/>
                  </a:cubicBezTo>
                  <a:cubicBezTo>
                    <a:pt x="295" y="93"/>
                    <a:pt x="234" y="117"/>
                    <a:pt x="172" y="1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3" name="Freeform 15">
              <a:extLst>
                <a:ext uri="{FF2B5EF4-FFF2-40B4-BE49-F238E27FC236}">
                  <a16:creationId xmlns:a16="http://schemas.microsoft.com/office/drawing/2014/main" id="{9539EACA-51E7-4A9E-81D2-E9E0E6884CD0}"/>
                </a:ext>
              </a:extLst>
            </p:cNvPr>
            <p:cNvSpPr>
              <a:spLocks/>
            </p:cNvSpPr>
            <p:nvPr/>
          </p:nvSpPr>
          <p:spPr bwMode="auto">
            <a:xfrm>
              <a:off x="4562793" y="1662669"/>
              <a:ext cx="2233277" cy="1341607"/>
            </a:xfrm>
            <a:custGeom>
              <a:avLst/>
              <a:gdLst>
                <a:gd name="T0" fmla="*/ 304 w 949"/>
                <a:gd name="T1" fmla="*/ 570 h 571"/>
                <a:gd name="T2" fmla="*/ 301 w 949"/>
                <a:gd name="T3" fmla="*/ 570 h 571"/>
                <a:gd name="T4" fmla="*/ 106 w 949"/>
                <a:gd name="T5" fmla="*/ 490 h 571"/>
                <a:gd name="T6" fmla="*/ 106 w 949"/>
                <a:gd name="T7" fmla="*/ 106 h 571"/>
                <a:gd name="T8" fmla="*/ 490 w 949"/>
                <a:gd name="T9" fmla="*/ 106 h 571"/>
                <a:gd name="T10" fmla="*/ 533 w 949"/>
                <a:gd name="T11" fmla="*/ 435 h 571"/>
                <a:gd name="T12" fmla="*/ 527 w 949"/>
                <a:gd name="T13" fmla="*/ 436 h 571"/>
                <a:gd name="T14" fmla="*/ 525 w 949"/>
                <a:gd name="T15" fmla="*/ 430 h 571"/>
                <a:gd name="T16" fmla="*/ 483 w 949"/>
                <a:gd name="T17" fmla="*/ 113 h 571"/>
                <a:gd name="T18" fmla="*/ 113 w 949"/>
                <a:gd name="T19" fmla="*/ 113 h 571"/>
                <a:gd name="T20" fmla="*/ 113 w 949"/>
                <a:gd name="T21" fmla="*/ 483 h 571"/>
                <a:gd name="T22" fmla="*/ 301 w 949"/>
                <a:gd name="T23" fmla="*/ 560 h 571"/>
                <a:gd name="T24" fmla="*/ 304 w 949"/>
                <a:gd name="T25" fmla="*/ 560 h 571"/>
                <a:gd name="T26" fmla="*/ 762 w 949"/>
                <a:gd name="T27" fmla="*/ 279 h 571"/>
                <a:gd name="T28" fmla="*/ 940 w 949"/>
                <a:gd name="T29" fmla="*/ 119 h 571"/>
                <a:gd name="T30" fmla="*/ 947 w 949"/>
                <a:gd name="T31" fmla="*/ 120 h 571"/>
                <a:gd name="T32" fmla="*/ 946 w 949"/>
                <a:gd name="T33" fmla="*/ 127 h 571"/>
                <a:gd name="T34" fmla="*/ 769 w 949"/>
                <a:gd name="T35" fmla="*/ 286 h 571"/>
                <a:gd name="T36" fmla="*/ 304 w 949"/>
                <a:gd name="T37" fmla="*/ 570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9" h="571">
                  <a:moveTo>
                    <a:pt x="304" y="570"/>
                  </a:moveTo>
                  <a:cubicBezTo>
                    <a:pt x="301" y="570"/>
                    <a:pt x="301" y="570"/>
                    <a:pt x="301" y="570"/>
                  </a:cubicBezTo>
                  <a:cubicBezTo>
                    <a:pt x="228" y="571"/>
                    <a:pt x="158" y="543"/>
                    <a:pt x="106" y="490"/>
                  </a:cubicBezTo>
                  <a:cubicBezTo>
                    <a:pt x="0" y="384"/>
                    <a:pt x="0" y="212"/>
                    <a:pt x="106" y="106"/>
                  </a:cubicBezTo>
                  <a:cubicBezTo>
                    <a:pt x="212" y="0"/>
                    <a:pt x="384" y="0"/>
                    <a:pt x="490" y="106"/>
                  </a:cubicBezTo>
                  <a:cubicBezTo>
                    <a:pt x="578" y="193"/>
                    <a:pt x="595" y="328"/>
                    <a:pt x="533" y="435"/>
                  </a:cubicBezTo>
                  <a:cubicBezTo>
                    <a:pt x="532" y="437"/>
                    <a:pt x="529" y="438"/>
                    <a:pt x="527" y="436"/>
                  </a:cubicBezTo>
                  <a:cubicBezTo>
                    <a:pt x="524" y="435"/>
                    <a:pt x="523" y="432"/>
                    <a:pt x="525" y="430"/>
                  </a:cubicBezTo>
                  <a:cubicBezTo>
                    <a:pt x="584" y="327"/>
                    <a:pt x="567" y="197"/>
                    <a:pt x="483" y="113"/>
                  </a:cubicBezTo>
                  <a:cubicBezTo>
                    <a:pt x="381" y="11"/>
                    <a:pt x="215" y="11"/>
                    <a:pt x="113" y="113"/>
                  </a:cubicBezTo>
                  <a:cubicBezTo>
                    <a:pt x="11" y="215"/>
                    <a:pt x="11" y="381"/>
                    <a:pt x="113" y="483"/>
                  </a:cubicBezTo>
                  <a:cubicBezTo>
                    <a:pt x="163" y="534"/>
                    <a:pt x="230" y="561"/>
                    <a:pt x="301" y="560"/>
                  </a:cubicBezTo>
                  <a:cubicBezTo>
                    <a:pt x="304" y="560"/>
                    <a:pt x="304" y="560"/>
                    <a:pt x="304" y="560"/>
                  </a:cubicBezTo>
                  <a:cubicBezTo>
                    <a:pt x="471" y="559"/>
                    <a:pt x="619" y="417"/>
                    <a:pt x="762" y="279"/>
                  </a:cubicBezTo>
                  <a:cubicBezTo>
                    <a:pt x="823" y="220"/>
                    <a:pt x="881" y="164"/>
                    <a:pt x="940" y="119"/>
                  </a:cubicBezTo>
                  <a:cubicBezTo>
                    <a:pt x="942" y="117"/>
                    <a:pt x="945" y="118"/>
                    <a:pt x="947" y="120"/>
                  </a:cubicBezTo>
                  <a:cubicBezTo>
                    <a:pt x="949" y="122"/>
                    <a:pt x="948" y="125"/>
                    <a:pt x="946" y="127"/>
                  </a:cubicBezTo>
                  <a:cubicBezTo>
                    <a:pt x="887" y="172"/>
                    <a:pt x="830" y="227"/>
                    <a:pt x="769" y="286"/>
                  </a:cubicBezTo>
                  <a:cubicBezTo>
                    <a:pt x="625" y="425"/>
                    <a:pt x="475" y="569"/>
                    <a:pt x="304" y="5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4" name="Freeform 16">
              <a:extLst>
                <a:ext uri="{FF2B5EF4-FFF2-40B4-BE49-F238E27FC236}">
                  <a16:creationId xmlns:a16="http://schemas.microsoft.com/office/drawing/2014/main" id="{088CC823-3C40-4EED-BA46-19BF4F29E439}"/>
                </a:ext>
              </a:extLst>
            </p:cNvPr>
            <p:cNvSpPr>
              <a:spLocks/>
            </p:cNvSpPr>
            <p:nvPr/>
          </p:nvSpPr>
          <p:spPr bwMode="auto">
            <a:xfrm>
              <a:off x="6719909" y="1882950"/>
              <a:ext cx="148807" cy="134747"/>
            </a:xfrm>
            <a:custGeom>
              <a:avLst/>
              <a:gdLst>
                <a:gd name="T0" fmla="*/ 0 w 127"/>
                <a:gd name="T1" fmla="*/ 26 h 115"/>
                <a:gd name="T2" fmla="*/ 127 w 127"/>
                <a:gd name="T3" fmla="*/ 0 h 115"/>
                <a:gd name="T4" fmla="*/ 67 w 127"/>
                <a:gd name="T5" fmla="*/ 115 h 115"/>
                <a:gd name="T6" fmla="*/ 0 w 127"/>
                <a:gd name="T7" fmla="*/ 26 h 115"/>
              </a:gdLst>
              <a:ahLst/>
              <a:cxnLst>
                <a:cxn ang="0">
                  <a:pos x="T0" y="T1"/>
                </a:cxn>
                <a:cxn ang="0">
                  <a:pos x="T2" y="T3"/>
                </a:cxn>
                <a:cxn ang="0">
                  <a:pos x="T4" y="T5"/>
                </a:cxn>
                <a:cxn ang="0">
                  <a:pos x="T6" y="T7"/>
                </a:cxn>
              </a:cxnLst>
              <a:rect l="0" t="0" r="r" b="b"/>
              <a:pathLst>
                <a:path w="127" h="115">
                  <a:moveTo>
                    <a:pt x="0" y="26"/>
                  </a:moveTo>
                  <a:lnTo>
                    <a:pt x="127" y="0"/>
                  </a:lnTo>
                  <a:lnTo>
                    <a:pt x="67" y="115"/>
                  </a:lnTo>
                  <a:lnTo>
                    <a:pt x="0"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grpSp>
        <p:nvGrpSpPr>
          <p:cNvPr id="85" name="组合 3">
            <a:extLst>
              <a:ext uri="{FF2B5EF4-FFF2-40B4-BE49-F238E27FC236}">
                <a16:creationId xmlns:a16="http://schemas.microsoft.com/office/drawing/2014/main" id="{2B446E21-10F5-4FEF-AAD7-9CB2B3F3624A}"/>
              </a:ext>
            </a:extLst>
          </p:cNvPr>
          <p:cNvGrpSpPr/>
          <p:nvPr/>
        </p:nvGrpSpPr>
        <p:grpSpPr>
          <a:xfrm rot="18605563">
            <a:off x="4633280" y="3958498"/>
            <a:ext cx="1005918" cy="1676160"/>
            <a:chOff x="6767949" y="1723598"/>
            <a:chExt cx="1342779" cy="2241479"/>
          </a:xfrm>
          <a:solidFill>
            <a:schemeClr val="accent2"/>
          </a:solidFill>
        </p:grpSpPr>
        <p:sp>
          <p:nvSpPr>
            <p:cNvPr id="86" name="Freeform 11">
              <a:extLst>
                <a:ext uri="{FF2B5EF4-FFF2-40B4-BE49-F238E27FC236}">
                  <a16:creationId xmlns:a16="http://schemas.microsoft.com/office/drawing/2014/main" id="{2BE97F92-FB2A-4A68-91D6-1874EE013D3F}"/>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7" name="Freeform 12">
              <a:extLst>
                <a:ext uri="{FF2B5EF4-FFF2-40B4-BE49-F238E27FC236}">
                  <a16:creationId xmlns:a16="http://schemas.microsoft.com/office/drawing/2014/main" id="{ADFCE2D6-1630-42FA-9782-BA893540BB9D}"/>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88" name="Freeform 13">
              <a:extLst>
                <a:ext uri="{FF2B5EF4-FFF2-40B4-BE49-F238E27FC236}">
                  <a16:creationId xmlns:a16="http://schemas.microsoft.com/office/drawing/2014/main" id="{6F286100-8C7E-4470-8469-53CB3F8E536D}"/>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89" name="TextBox 88">
            <a:extLst>
              <a:ext uri="{FF2B5EF4-FFF2-40B4-BE49-F238E27FC236}">
                <a16:creationId xmlns:a16="http://schemas.microsoft.com/office/drawing/2014/main" id="{D703CA4F-7EC0-42D3-93AC-FA81B160AD9C}"/>
              </a:ext>
            </a:extLst>
          </p:cNvPr>
          <p:cNvSpPr txBox="1"/>
          <p:nvPr/>
        </p:nvSpPr>
        <p:spPr>
          <a:xfrm>
            <a:off x="4555778" y="4296894"/>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P1</a:t>
            </a:r>
          </a:p>
        </p:txBody>
      </p:sp>
      <p:sp>
        <p:nvSpPr>
          <p:cNvPr id="90" name="TextBox 89">
            <a:extLst>
              <a:ext uri="{FF2B5EF4-FFF2-40B4-BE49-F238E27FC236}">
                <a16:creationId xmlns:a16="http://schemas.microsoft.com/office/drawing/2014/main" id="{FF154379-4BCE-406B-868A-B7C0C02D0FCA}"/>
              </a:ext>
            </a:extLst>
          </p:cNvPr>
          <p:cNvSpPr txBox="1"/>
          <p:nvPr/>
        </p:nvSpPr>
        <p:spPr>
          <a:xfrm>
            <a:off x="4966062" y="5548902"/>
            <a:ext cx="70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P2</a:t>
            </a:r>
          </a:p>
        </p:txBody>
      </p:sp>
      <p:sp>
        <p:nvSpPr>
          <p:cNvPr id="45" name="TextBox 44">
            <a:extLst>
              <a:ext uri="{FF2B5EF4-FFF2-40B4-BE49-F238E27FC236}">
                <a16:creationId xmlns:a16="http://schemas.microsoft.com/office/drawing/2014/main" id="{2B19FDCA-2E36-48CB-9C02-EE393BE0917B}"/>
              </a:ext>
            </a:extLst>
          </p:cNvPr>
          <p:cNvSpPr txBox="1"/>
          <p:nvPr/>
        </p:nvSpPr>
        <p:spPr>
          <a:xfrm>
            <a:off x="5533031" y="4469605"/>
            <a:ext cx="5341822"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trường hợp vi phạm bị xử phạt</a:t>
            </a:r>
            <a:endParaRPr lang="en-US" sz="2800" dirty="0"/>
          </a:p>
        </p:txBody>
      </p:sp>
      <p:sp>
        <p:nvSpPr>
          <p:cNvPr id="47" name="TextBox 46">
            <a:extLst>
              <a:ext uri="{FF2B5EF4-FFF2-40B4-BE49-F238E27FC236}">
                <a16:creationId xmlns:a16="http://schemas.microsoft.com/office/drawing/2014/main" id="{70147600-B349-4547-8DEF-6E80EE063DB0}"/>
              </a:ext>
            </a:extLst>
          </p:cNvPr>
          <p:cNvSpPr txBox="1"/>
          <p:nvPr/>
        </p:nvSpPr>
        <p:spPr>
          <a:xfrm>
            <a:off x="1413241" y="1962632"/>
            <a:ext cx="6093618" cy="523220"/>
          </a:xfrm>
          <a:prstGeom prst="rect">
            <a:avLst/>
          </a:prstGeom>
          <a:noFill/>
        </p:spPr>
        <p:txBody>
          <a:bodyPr wrap="square">
            <a:spAutoFit/>
          </a:bodyPr>
          <a:lstStyle/>
          <a:p>
            <a:r>
              <a:rPr lang="en-US" sz="2800" b="1" dirty="0" err="1">
                <a:solidFill>
                  <a:srgbClr val="000000"/>
                </a:solidFill>
                <a:effectLst/>
                <a:latin typeface="Times New Roman" panose="02020603050405020304" pitchFamily="18" charset="0"/>
                <a:ea typeface="Times New Roman" panose="02020603050405020304" pitchFamily="18" charset="0"/>
              </a:rPr>
              <a:t>Mục</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đích</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của</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văn</a:t>
            </a:r>
            <a:r>
              <a:rPr lang="en-US" sz="2800" b="1" dirty="0">
                <a:solidFill>
                  <a:srgbClr val="000000"/>
                </a:solidFill>
                <a:effectLst/>
                <a:latin typeface="Times New Roman" panose="02020603050405020304" pitchFamily="18" charset="0"/>
                <a:ea typeface="Times New Roman" panose="02020603050405020304" pitchFamily="18" charset="0"/>
              </a:rPr>
              <a:t> </a:t>
            </a:r>
            <a:r>
              <a:rPr lang="en-US" sz="2800" b="1" dirty="0" err="1">
                <a:solidFill>
                  <a:srgbClr val="000000"/>
                </a:solidFill>
                <a:effectLst/>
                <a:latin typeface="Times New Roman" panose="02020603050405020304" pitchFamily="18" charset="0"/>
                <a:ea typeface="Times New Roman" panose="02020603050405020304" pitchFamily="18" charset="0"/>
              </a:rPr>
              <a:t>bản</a:t>
            </a:r>
            <a:endParaRPr lang="en-US" sz="2800" dirty="0"/>
          </a:p>
        </p:txBody>
      </p:sp>
      <p:grpSp>
        <p:nvGrpSpPr>
          <p:cNvPr id="48" name="组合 3">
            <a:extLst>
              <a:ext uri="{FF2B5EF4-FFF2-40B4-BE49-F238E27FC236}">
                <a16:creationId xmlns:a16="http://schemas.microsoft.com/office/drawing/2014/main" id="{C411978E-6876-477A-9D2E-604117940A74}"/>
              </a:ext>
            </a:extLst>
          </p:cNvPr>
          <p:cNvGrpSpPr/>
          <p:nvPr/>
        </p:nvGrpSpPr>
        <p:grpSpPr>
          <a:xfrm rot="18605563">
            <a:off x="1528383" y="2543509"/>
            <a:ext cx="679416" cy="1099353"/>
            <a:chOff x="6767949" y="1723598"/>
            <a:chExt cx="1342779" cy="2241479"/>
          </a:xfrm>
          <a:solidFill>
            <a:schemeClr val="accent2"/>
          </a:solidFill>
        </p:grpSpPr>
        <p:sp>
          <p:nvSpPr>
            <p:cNvPr id="49" name="Freeform 11">
              <a:extLst>
                <a:ext uri="{FF2B5EF4-FFF2-40B4-BE49-F238E27FC236}">
                  <a16:creationId xmlns:a16="http://schemas.microsoft.com/office/drawing/2014/main" id="{2E3FD22D-1BF6-4294-846D-79004E8B4E89}"/>
                </a:ext>
              </a:extLst>
            </p:cNvPr>
            <p:cNvSpPr>
              <a:spLocks/>
            </p:cNvSpPr>
            <p:nvPr/>
          </p:nvSpPr>
          <p:spPr bwMode="auto">
            <a:xfrm>
              <a:off x="6842939" y="1959111"/>
              <a:ext cx="275352" cy="878782"/>
            </a:xfrm>
            <a:custGeom>
              <a:avLst/>
              <a:gdLst>
                <a:gd name="T0" fmla="*/ 111 w 117"/>
                <a:gd name="T1" fmla="*/ 374 h 374"/>
                <a:gd name="T2" fmla="*/ 108 w 117"/>
                <a:gd name="T3" fmla="*/ 373 h 374"/>
                <a:gd name="T4" fmla="*/ 71 w 117"/>
                <a:gd name="T5" fmla="*/ 342 h 374"/>
                <a:gd name="T6" fmla="*/ 0 w 117"/>
                <a:gd name="T7" fmla="*/ 172 h 374"/>
                <a:gd name="T8" fmla="*/ 71 w 117"/>
                <a:gd name="T9" fmla="*/ 2 h 374"/>
                <a:gd name="T10" fmla="*/ 78 w 117"/>
                <a:gd name="T11" fmla="*/ 2 h 374"/>
                <a:gd name="T12" fmla="*/ 78 w 117"/>
                <a:gd name="T13" fmla="*/ 9 h 374"/>
                <a:gd name="T14" fmla="*/ 10 w 117"/>
                <a:gd name="T15" fmla="*/ 172 h 374"/>
                <a:gd name="T16" fmla="*/ 78 w 117"/>
                <a:gd name="T17" fmla="*/ 335 h 374"/>
                <a:gd name="T18" fmla="*/ 114 w 117"/>
                <a:gd name="T19" fmla="*/ 365 h 374"/>
                <a:gd name="T20" fmla="*/ 115 w 117"/>
                <a:gd name="T21" fmla="*/ 372 h 374"/>
                <a:gd name="T22" fmla="*/ 111 w 117"/>
                <a:gd name="T23" fmla="*/ 374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374">
                  <a:moveTo>
                    <a:pt x="111" y="374"/>
                  </a:moveTo>
                  <a:cubicBezTo>
                    <a:pt x="110" y="374"/>
                    <a:pt x="109" y="374"/>
                    <a:pt x="108" y="373"/>
                  </a:cubicBezTo>
                  <a:cubicBezTo>
                    <a:pt x="95" y="364"/>
                    <a:pt x="82" y="354"/>
                    <a:pt x="71" y="342"/>
                  </a:cubicBezTo>
                  <a:cubicBezTo>
                    <a:pt x="25" y="297"/>
                    <a:pt x="0" y="236"/>
                    <a:pt x="0" y="172"/>
                  </a:cubicBezTo>
                  <a:cubicBezTo>
                    <a:pt x="0" y="108"/>
                    <a:pt x="25" y="47"/>
                    <a:pt x="71" y="2"/>
                  </a:cubicBezTo>
                  <a:cubicBezTo>
                    <a:pt x="73" y="0"/>
                    <a:pt x="76" y="0"/>
                    <a:pt x="78" y="2"/>
                  </a:cubicBezTo>
                  <a:cubicBezTo>
                    <a:pt x="80" y="4"/>
                    <a:pt x="80" y="7"/>
                    <a:pt x="78" y="9"/>
                  </a:cubicBezTo>
                  <a:cubicBezTo>
                    <a:pt x="34" y="53"/>
                    <a:pt x="10" y="110"/>
                    <a:pt x="10" y="172"/>
                  </a:cubicBezTo>
                  <a:cubicBezTo>
                    <a:pt x="10" y="234"/>
                    <a:pt x="34" y="292"/>
                    <a:pt x="78" y="335"/>
                  </a:cubicBezTo>
                  <a:cubicBezTo>
                    <a:pt x="89" y="346"/>
                    <a:pt x="101" y="356"/>
                    <a:pt x="114" y="365"/>
                  </a:cubicBezTo>
                  <a:cubicBezTo>
                    <a:pt x="116" y="366"/>
                    <a:pt x="117" y="370"/>
                    <a:pt x="115" y="372"/>
                  </a:cubicBezTo>
                  <a:cubicBezTo>
                    <a:pt x="114" y="373"/>
                    <a:pt x="113" y="374"/>
                    <a:pt x="111" y="3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0" name="Freeform 12">
              <a:extLst>
                <a:ext uri="{FF2B5EF4-FFF2-40B4-BE49-F238E27FC236}">
                  <a16:creationId xmlns:a16="http://schemas.microsoft.com/office/drawing/2014/main" id="{1438447A-2F35-4D1D-88FD-46AACF474DC8}"/>
                </a:ext>
              </a:extLst>
            </p:cNvPr>
            <p:cNvSpPr>
              <a:spLocks/>
            </p:cNvSpPr>
            <p:nvPr/>
          </p:nvSpPr>
          <p:spPr bwMode="auto">
            <a:xfrm>
              <a:off x="6767949" y="1723598"/>
              <a:ext cx="1342779" cy="2166490"/>
            </a:xfrm>
            <a:custGeom>
              <a:avLst/>
              <a:gdLst>
                <a:gd name="T0" fmla="*/ 448 w 571"/>
                <a:gd name="T1" fmla="*/ 922 h 922"/>
                <a:gd name="T2" fmla="*/ 444 w 571"/>
                <a:gd name="T3" fmla="*/ 920 h 922"/>
                <a:gd name="T4" fmla="*/ 285 w 571"/>
                <a:gd name="T5" fmla="*/ 743 h 922"/>
                <a:gd name="T6" fmla="*/ 1 w 571"/>
                <a:gd name="T7" fmla="*/ 278 h 922"/>
                <a:gd name="T8" fmla="*/ 1 w 571"/>
                <a:gd name="T9" fmla="*/ 275 h 922"/>
                <a:gd name="T10" fmla="*/ 81 w 571"/>
                <a:gd name="T11" fmla="*/ 80 h 922"/>
                <a:gd name="T12" fmla="*/ 273 w 571"/>
                <a:gd name="T13" fmla="*/ 0 h 922"/>
                <a:gd name="T14" fmla="*/ 465 w 571"/>
                <a:gd name="T15" fmla="*/ 80 h 922"/>
                <a:gd name="T16" fmla="*/ 465 w 571"/>
                <a:gd name="T17" fmla="*/ 464 h 922"/>
                <a:gd name="T18" fmla="*/ 136 w 571"/>
                <a:gd name="T19" fmla="*/ 507 h 922"/>
                <a:gd name="T20" fmla="*/ 135 w 571"/>
                <a:gd name="T21" fmla="*/ 501 h 922"/>
                <a:gd name="T22" fmla="*/ 141 w 571"/>
                <a:gd name="T23" fmla="*/ 499 h 922"/>
                <a:gd name="T24" fmla="*/ 458 w 571"/>
                <a:gd name="T25" fmla="*/ 457 h 922"/>
                <a:gd name="T26" fmla="*/ 458 w 571"/>
                <a:gd name="T27" fmla="*/ 87 h 922"/>
                <a:gd name="T28" fmla="*/ 273 w 571"/>
                <a:gd name="T29" fmla="*/ 10 h 922"/>
                <a:gd name="T30" fmla="*/ 88 w 571"/>
                <a:gd name="T31" fmla="*/ 87 h 922"/>
                <a:gd name="T32" fmla="*/ 11 w 571"/>
                <a:gd name="T33" fmla="*/ 275 h 922"/>
                <a:gd name="T34" fmla="*/ 11 w 571"/>
                <a:gd name="T35" fmla="*/ 278 h 922"/>
                <a:gd name="T36" fmla="*/ 292 w 571"/>
                <a:gd name="T37" fmla="*/ 736 h 922"/>
                <a:gd name="T38" fmla="*/ 452 w 571"/>
                <a:gd name="T39" fmla="*/ 914 h 922"/>
                <a:gd name="T40" fmla="*/ 451 w 571"/>
                <a:gd name="T41" fmla="*/ 921 h 922"/>
                <a:gd name="T42" fmla="*/ 448 w 571"/>
                <a:gd name="T43" fmla="*/ 922 h 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1" h="922">
                  <a:moveTo>
                    <a:pt x="448" y="922"/>
                  </a:moveTo>
                  <a:cubicBezTo>
                    <a:pt x="447" y="922"/>
                    <a:pt x="445" y="921"/>
                    <a:pt x="444" y="920"/>
                  </a:cubicBezTo>
                  <a:cubicBezTo>
                    <a:pt x="399" y="861"/>
                    <a:pt x="344" y="804"/>
                    <a:pt x="285" y="743"/>
                  </a:cubicBezTo>
                  <a:cubicBezTo>
                    <a:pt x="146" y="599"/>
                    <a:pt x="2" y="449"/>
                    <a:pt x="1" y="278"/>
                  </a:cubicBezTo>
                  <a:cubicBezTo>
                    <a:pt x="1" y="275"/>
                    <a:pt x="1" y="275"/>
                    <a:pt x="1" y="275"/>
                  </a:cubicBezTo>
                  <a:cubicBezTo>
                    <a:pt x="0" y="202"/>
                    <a:pt x="28" y="132"/>
                    <a:pt x="81" y="80"/>
                  </a:cubicBezTo>
                  <a:cubicBezTo>
                    <a:pt x="132" y="28"/>
                    <a:pt x="200" y="0"/>
                    <a:pt x="273" y="0"/>
                  </a:cubicBezTo>
                  <a:cubicBezTo>
                    <a:pt x="346" y="0"/>
                    <a:pt x="414" y="28"/>
                    <a:pt x="465" y="80"/>
                  </a:cubicBezTo>
                  <a:cubicBezTo>
                    <a:pt x="571" y="186"/>
                    <a:pt x="571" y="358"/>
                    <a:pt x="465" y="464"/>
                  </a:cubicBezTo>
                  <a:cubicBezTo>
                    <a:pt x="378" y="552"/>
                    <a:pt x="243" y="569"/>
                    <a:pt x="136" y="507"/>
                  </a:cubicBezTo>
                  <a:cubicBezTo>
                    <a:pt x="134" y="506"/>
                    <a:pt x="133" y="503"/>
                    <a:pt x="135" y="501"/>
                  </a:cubicBezTo>
                  <a:cubicBezTo>
                    <a:pt x="136" y="498"/>
                    <a:pt x="139" y="497"/>
                    <a:pt x="141" y="499"/>
                  </a:cubicBezTo>
                  <a:cubicBezTo>
                    <a:pt x="244" y="558"/>
                    <a:pt x="374" y="541"/>
                    <a:pt x="458" y="457"/>
                  </a:cubicBezTo>
                  <a:cubicBezTo>
                    <a:pt x="560" y="355"/>
                    <a:pt x="560" y="189"/>
                    <a:pt x="458" y="87"/>
                  </a:cubicBezTo>
                  <a:cubicBezTo>
                    <a:pt x="409" y="37"/>
                    <a:pt x="343" y="10"/>
                    <a:pt x="273" y="10"/>
                  </a:cubicBezTo>
                  <a:cubicBezTo>
                    <a:pt x="203" y="10"/>
                    <a:pt x="137" y="37"/>
                    <a:pt x="88" y="87"/>
                  </a:cubicBezTo>
                  <a:cubicBezTo>
                    <a:pt x="37" y="137"/>
                    <a:pt x="10" y="204"/>
                    <a:pt x="11" y="275"/>
                  </a:cubicBezTo>
                  <a:cubicBezTo>
                    <a:pt x="11" y="278"/>
                    <a:pt x="11" y="278"/>
                    <a:pt x="11" y="278"/>
                  </a:cubicBezTo>
                  <a:cubicBezTo>
                    <a:pt x="12" y="445"/>
                    <a:pt x="154" y="593"/>
                    <a:pt x="292" y="736"/>
                  </a:cubicBezTo>
                  <a:cubicBezTo>
                    <a:pt x="351" y="797"/>
                    <a:pt x="407" y="855"/>
                    <a:pt x="452" y="914"/>
                  </a:cubicBezTo>
                  <a:cubicBezTo>
                    <a:pt x="454" y="916"/>
                    <a:pt x="453" y="919"/>
                    <a:pt x="451" y="921"/>
                  </a:cubicBezTo>
                  <a:cubicBezTo>
                    <a:pt x="450" y="922"/>
                    <a:pt x="449" y="922"/>
                    <a:pt x="448"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sp>
          <p:nvSpPr>
            <p:cNvPr id="51" name="Freeform 13">
              <a:extLst>
                <a:ext uri="{FF2B5EF4-FFF2-40B4-BE49-F238E27FC236}">
                  <a16:creationId xmlns:a16="http://schemas.microsoft.com/office/drawing/2014/main" id="{88775013-9E06-46B7-AA04-B3095AA027AA}"/>
                </a:ext>
              </a:extLst>
            </p:cNvPr>
            <p:cNvSpPr>
              <a:spLocks/>
            </p:cNvSpPr>
            <p:nvPr/>
          </p:nvSpPr>
          <p:spPr bwMode="auto">
            <a:xfrm>
              <a:off x="7755700" y="3817442"/>
              <a:ext cx="134747" cy="147635"/>
            </a:xfrm>
            <a:custGeom>
              <a:avLst/>
              <a:gdLst>
                <a:gd name="T0" fmla="*/ 88 w 115"/>
                <a:gd name="T1" fmla="*/ 0 h 126"/>
                <a:gd name="T2" fmla="*/ 115 w 115"/>
                <a:gd name="T3" fmla="*/ 126 h 126"/>
                <a:gd name="T4" fmla="*/ 0 w 115"/>
                <a:gd name="T5" fmla="*/ 66 h 126"/>
                <a:gd name="T6" fmla="*/ 88 w 115"/>
                <a:gd name="T7" fmla="*/ 0 h 126"/>
              </a:gdLst>
              <a:ahLst/>
              <a:cxnLst>
                <a:cxn ang="0">
                  <a:pos x="T0" y="T1"/>
                </a:cxn>
                <a:cxn ang="0">
                  <a:pos x="T2" y="T3"/>
                </a:cxn>
                <a:cxn ang="0">
                  <a:pos x="T4" y="T5"/>
                </a:cxn>
                <a:cxn ang="0">
                  <a:pos x="T6" y="T7"/>
                </a:cxn>
              </a:cxnLst>
              <a:rect l="0" t="0" r="r" b="b"/>
              <a:pathLst>
                <a:path w="115" h="126">
                  <a:moveTo>
                    <a:pt x="88" y="0"/>
                  </a:moveTo>
                  <a:lnTo>
                    <a:pt x="115" y="126"/>
                  </a:lnTo>
                  <a:lnTo>
                    <a:pt x="0" y="66"/>
                  </a:lnTo>
                  <a:lnTo>
                    <a:pt x="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等线" panose="020F0502020204030204"/>
                <a:ea typeface="等线" panose="02010600030101010101" pitchFamily="2" charset="-122"/>
                <a:cs typeface="+mn-cs"/>
              </a:endParaRPr>
            </a:p>
          </p:txBody>
        </p:sp>
      </p:grpSp>
      <p:sp>
        <p:nvSpPr>
          <p:cNvPr id="53" name="TextBox 52">
            <a:extLst>
              <a:ext uri="{FF2B5EF4-FFF2-40B4-BE49-F238E27FC236}">
                <a16:creationId xmlns:a16="http://schemas.microsoft.com/office/drawing/2014/main" id="{B9989162-1398-403D-B498-9FFD1497EC54}"/>
              </a:ext>
            </a:extLst>
          </p:cNvPr>
          <p:cNvSpPr txBox="1"/>
          <p:nvPr/>
        </p:nvSpPr>
        <p:spPr>
          <a:xfrm>
            <a:off x="2381745" y="2520743"/>
            <a:ext cx="5341822" cy="1384995"/>
          </a:xfrm>
          <a:prstGeom prst="rect">
            <a:avLst/>
          </a:prstGeom>
          <a:noFill/>
        </p:spPr>
        <p:txBody>
          <a:bodyPr wrap="square">
            <a:spAutoFit/>
          </a:bodyPr>
          <a:lstStyle/>
          <a:p>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khiển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tiện</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phạm</a:t>
            </a:r>
            <a:r>
              <a:rPr lang="en-US"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55" name="TextBox 54">
            <a:extLst>
              <a:ext uri="{FF2B5EF4-FFF2-40B4-BE49-F238E27FC236}">
                <a16:creationId xmlns:a16="http://schemas.microsoft.com/office/drawing/2014/main" id="{7F396AC3-F04B-430D-91B3-B231656EB437}"/>
              </a:ext>
            </a:extLst>
          </p:cNvPr>
          <p:cNvSpPr txBox="1"/>
          <p:nvPr/>
        </p:nvSpPr>
        <p:spPr>
          <a:xfrm>
            <a:off x="5883463" y="5806690"/>
            <a:ext cx="3772947" cy="523220"/>
          </a:xfrm>
          <a:prstGeom prst="rect">
            <a:avLst/>
          </a:prstGeom>
          <a:noFill/>
        </p:spPr>
        <p:txBody>
          <a:bodyPr wrap="square">
            <a:spAutoFit/>
          </a:bodyPr>
          <a:lstStyle/>
          <a:p>
            <a:r>
              <a:rPr lang="vi-VN" sz="2800" dirty="0">
                <a:effectLst/>
                <a:latin typeface="Times New Roman" panose="02020603050405020304" pitchFamily="18" charset="0"/>
                <a:ea typeface="Times New Roman" panose="02020603050405020304" pitchFamily="18" charset="0"/>
              </a:rPr>
              <a:t>Các lỗi vi phạm phổ biến</a:t>
            </a:r>
            <a:endParaRPr lang="en-US" sz="2800" dirty="0"/>
          </a:p>
        </p:txBody>
      </p:sp>
      <p:pic>
        <p:nvPicPr>
          <p:cNvPr id="29" name="Picture 28">
            <a:extLst>
              <a:ext uri="{FF2B5EF4-FFF2-40B4-BE49-F238E27FC236}">
                <a16:creationId xmlns:a16="http://schemas.microsoft.com/office/drawing/2014/main" id="{BA3C4B1E-6AAD-4F43-A5C2-EDDDBD44C3AA}"/>
              </a:ext>
            </a:extLst>
          </p:cNvPr>
          <p:cNvPicPr>
            <a:picLocks noChangeAspect="1"/>
          </p:cNvPicPr>
          <p:nvPr/>
        </p:nvPicPr>
        <p:blipFill>
          <a:blip r:embed="rId2"/>
          <a:stretch>
            <a:fillRect/>
          </a:stretch>
        </p:blipFill>
        <p:spPr>
          <a:xfrm>
            <a:off x="8153425" y="168352"/>
            <a:ext cx="2826704" cy="3379754"/>
          </a:xfrm>
          <a:prstGeom prst="rect">
            <a:avLst/>
          </a:prstGeom>
        </p:spPr>
      </p:pic>
      <p:grpSp>
        <p:nvGrpSpPr>
          <p:cNvPr id="58" name="Group 35">
            <a:extLst>
              <a:ext uri="{FF2B5EF4-FFF2-40B4-BE49-F238E27FC236}">
                <a16:creationId xmlns:a16="http://schemas.microsoft.com/office/drawing/2014/main" id="{13DFBCB3-EE4B-47F8-8808-365706EDE2F7}"/>
              </a:ext>
            </a:extLst>
          </p:cNvPr>
          <p:cNvGrpSpPr/>
          <p:nvPr/>
        </p:nvGrpSpPr>
        <p:grpSpPr>
          <a:xfrm>
            <a:off x="513026" y="230315"/>
            <a:ext cx="786580" cy="792420"/>
            <a:chOff x="5920323" y="2302554"/>
            <a:chExt cx="2180669" cy="2227927"/>
          </a:xfrm>
          <a:effectLst>
            <a:outerShdw blurRad="177800" dir="18900000" sy="23000" kx="-1200000" algn="bl" rotWithShape="0">
              <a:prstClr val="black">
                <a:alpha val="29000"/>
              </a:prstClr>
            </a:outerShdw>
          </a:effectLst>
        </p:grpSpPr>
        <p:sp>
          <p:nvSpPr>
            <p:cNvPr id="59" name="Freeform 36">
              <a:extLst>
                <a:ext uri="{FF2B5EF4-FFF2-40B4-BE49-F238E27FC236}">
                  <a16:creationId xmlns:a16="http://schemas.microsoft.com/office/drawing/2014/main" id="{BFD3DDFD-AE95-4CC8-9A73-C15F4FA80F7F}"/>
                </a:ext>
              </a:extLst>
            </p:cNvPr>
            <p:cNvSpPr>
              <a:spLocks/>
            </p:cNvSpPr>
            <p:nvPr/>
          </p:nvSpPr>
          <p:spPr bwMode="auto">
            <a:xfrm>
              <a:off x="7879324" y="4300937"/>
              <a:ext cx="221668" cy="229544"/>
            </a:xfrm>
            <a:custGeom>
              <a:avLst/>
              <a:gdLst>
                <a:gd name="T0" fmla="*/ 68 w 83"/>
                <a:gd name="T1" fmla="*/ 68 h 86"/>
                <a:gd name="T2" fmla="*/ 34 w 83"/>
                <a:gd name="T3" fmla="*/ 30 h 86"/>
                <a:gd name="T4" fmla="*/ 16 w 83"/>
                <a:gd name="T5" fmla="*/ 10 h 86"/>
                <a:gd name="T6" fmla="*/ 6 w 83"/>
                <a:gd name="T7" fmla="*/ 0 h 86"/>
                <a:gd name="T8" fmla="*/ 3 w 83"/>
                <a:gd name="T9" fmla="*/ 5 h 86"/>
                <a:gd name="T10" fmla="*/ 0 w 83"/>
                <a:gd name="T11" fmla="*/ 11 h 86"/>
                <a:gd name="T12" fmla="*/ 9 w 83"/>
                <a:gd name="T13" fmla="*/ 21 h 86"/>
                <a:gd name="T14" fmla="*/ 29 w 83"/>
                <a:gd name="T15" fmla="*/ 39 h 86"/>
                <a:gd name="T16" fmla="*/ 66 w 83"/>
                <a:gd name="T17" fmla="*/ 72 h 86"/>
                <a:gd name="T18" fmla="*/ 83 w 83"/>
                <a:gd name="T19" fmla="*/ 86 h 86"/>
                <a:gd name="T20" fmla="*/ 83 w 83"/>
                <a:gd name="T21" fmla="*/ 85 h 86"/>
                <a:gd name="T22" fmla="*/ 68 w 83"/>
                <a:gd name="T23" fmla="*/ 68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6">
                  <a:moveTo>
                    <a:pt x="68" y="68"/>
                  </a:moveTo>
                  <a:cubicBezTo>
                    <a:pt x="59" y="57"/>
                    <a:pt x="46" y="44"/>
                    <a:pt x="34" y="30"/>
                  </a:cubicBezTo>
                  <a:cubicBezTo>
                    <a:pt x="28" y="23"/>
                    <a:pt x="22" y="16"/>
                    <a:pt x="16" y="10"/>
                  </a:cubicBezTo>
                  <a:cubicBezTo>
                    <a:pt x="13" y="6"/>
                    <a:pt x="9" y="3"/>
                    <a:pt x="6" y="0"/>
                  </a:cubicBezTo>
                  <a:cubicBezTo>
                    <a:pt x="5" y="2"/>
                    <a:pt x="4" y="4"/>
                    <a:pt x="3" y="5"/>
                  </a:cubicBezTo>
                  <a:cubicBezTo>
                    <a:pt x="2" y="7"/>
                    <a:pt x="1" y="9"/>
                    <a:pt x="0" y="11"/>
                  </a:cubicBezTo>
                  <a:cubicBezTo>
                    <a:pt x="3" y="14"/>
                    <a:pt x="6" y="18"/>
                    <a:pt x="9" y="21"/>
                  </a:cubicBezTo>
                  <a:cubicBezTo>
                    <a:pt x="15" y="27"/>
                    <a:pt x="22" y="33"/>
                    <a:pt x="29" y="39"/>
                  </a:cubicBezTo>
                  <a:cubicBezTo>
                    <a:pt x="42" y="51"/>
                    <a:pt x="56" y="63"/>
                    <a:pt x="66" y="72"/>
                  </a:cubicBezTo>
                  <a:cubicBezTo>
                    <a:pt x="76" y="81"/>
                    <a:pt x="83" y="86"/>
                    <a:pt x="83" y="86"/>
                  </a:cubicBezTo>
                  <a:cubicBezTo>
                    <a:pt x="83" y="85"/>
                    <a:pt x="83" y="85"/>
                    <a:pt x="83" y="85"/>
                  </a:cubicBezTo>
                  <a:cubicBezTo>
                    <a:pt x="83" y="85"/>
                    <a:pt x="77" y="78"/>
                    <a:pt x="68" y="68"/>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0" name="Freeform 22">
              <a:extLst>
                <a:ext uri="{FF2B5EF4-FFF2-40B4-BE49-F238E27FC236}">
                  <a16:creationId xmlns:a16="http://schemas.microsoft.com/office/drawing/2014/main" id="{7D800321-FF1F-44B9-888F-DF7C509B6676}"/>
                </a:ext>
              </a:extLst>
            </p:cNvPr>
            <p:cNvSpPr>
              <a:spLocks/>
            </p:cNvSpPr>
            <p:nvPr/>
          </p:nvSpPr>
          <p:spPr bwMode="auto">
            <a:xfrm>
              <a:off x="7375227" y="3756332"/>
              <a:ext cx="554732" cy="640248"/>
            </a:xfrm>
            <a:custGeom>
              <a:avLst/>
              <a:gdLst>
                <a:gd name="T0" fmla="*/ 204 w 208"/>
                <a:gd name="T1" fmla="*/ 156 h 240"/>
                <a:gd name="T2" fmla="*/ 48 w 208"/>
                <a:gd name="T3" fmla="*/ 0 h 240"/>
                <a:gd name="T4" fmla="*/ 48 w 208"/>
                <a:gd name="T5" fmla="*/ 0 h 240"/>
                <a:gd name="T6" fmla="*/ 35 w 208"/>
                <a:gd name="T7" fmla="*/ 53 h 240"/>
                <a:gd name="T8" fmla="*/ 0 w 208"/>
                <a:gd name="T9" fmla="*/ 84 h 240"/>
                <a:gd name="T10" fmla="*/ 156 w 208"/>
                <a:gd name="T11" fmla="*/ 240 h 240"/>
                <a:gd name="T12" fmla="*/ 189 w 208"/>
                <a:gd name="T13" fmla="*/ 215 h 240"/>
                <a:gd name="T14" fmla="*/ 192 w 208"/>
                <a:gd name="T15" fmla="*/ 209 h 240"/>
                <a:gd name="T16" fmla="*/ 195 w 208"/>
                <a:gd name="T17" fmla="*/ 204 h 240"/>
                <a:gd name="T18" fmla="*/ 204 w 208"/>
                <a:gd name="T19" fmla="*/ 15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8" h="240">
                  <a:moveTo>
                    <a:pt x="204" y="156"/>
                  </a:moveTo>
                  <a:cubicBezTo>
                    <a:pt x="48" y="0"/>
                    <a:pt x="48" y="0"/>
                    <a:pt x="48" y="0"/>
                  </a:cubicBezTo>
                  <a:cubicBezTo>
                    <a:pt x="48" y="0"/>
                    <a:pt x="48" y="0"/>
                    <a:pt x="48" y="0"/>
                  </a:cubicBezTo>
                  <a:cubicBezTo>
                    <a:pt x="54" y="6"/>
                    <a:pt x="48" y="30"/>
                    <a:pt x="35" y="53"/>
                  </a:cubicBezTo>
                  <a:cubicBezTo>
                    <a:pt x="22" y="75"/>
                    <a:pt x="7" y="89"/>
                    <a:pt x="0" y="84"/>
                  </a:cubicBezTo>
                  <a:cubicBezTo>
                    <a:pt x="156" y="240"/>
                    <a:pt x="156" y="240"/>
                    <a:pt x="156" y="240"/>
                  </a:cubicBezTo>
                  <a:cubicBezTo>
                    <a:pt x="156" y="240"/>
                    <a:pt x="173" y="237"/>
                    <a:pt x="189" y="215"/>
                  </a:cubicBezTo>
                  <a:cubicBezTo>
                    <a:pt x="190" y="213"/>
                    <a:pt x="191" y="211"/>
                    <a:pt x="192" y="209"/>
                  </a:cubicBezTo>
                  <a:cubicBezTo>
                    <a:pt x="193" y="208"/>
                    <a:pt x="194" y="206"/>
                    <a:pt x="195" y="204"/>
                  </a:cubicBezTo>
                  <a:cubicBezTo>
                    <a:pt x="208" y="179"/>
                    <a:pt x="204" y="156"/>
                    <a:pt x="204" y="156"/>
                  </a:cubicBez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1" name="Freeform 23">
              <a:extLst>
                <a:ext uri="{FF2B5EF4-FFF2-40B4-BE49-F238E27FC236}">
                  <a16:creationId xmlns:a16="http://schemas.microsoft.com/office/drawing/2014/main" id="{05193ED1-0464-4A02-AED9-22DF0D985CAF}"/>
                </a:ext>
              </a:extLst>
            </p:cNvPr>
            <p:cNvSpPr>
              <a:spLocks/>
            </p:cNvSpPr>
            <p:nvPr/>
          </p:nvSpPr>
          <p:spPr bwMode="auto">
            <a:xfrm>
              <a:off x="7363975" y="3746206"/>
              <a:ext cx="155280" cy="247548"/>
            </a:xfrm>
            <a:custGeom>
              <a:avLst/>
              <a:gdLst>
                <a:gd name="T0" fmla="*/ 52 w 58"/>
                <a:gd name="T1" fmla="*/ 4 h 93"/>
                <a:gd name="T2" fmla="*/ 32 w 58"/>
                <a:gd name="T3" fmla="*/ 13 h 93"/>
                <a:gd name="T4" fmla="*/ 39 w 58"/>
                <a:gd name="T5" fmla="*/ 21 h 93"/>
                <a:gd name="T6" fmla="*/ 39 w 58"/>
                <a:gd name="T7" fmla="*/ 26 h 93"/>
                <a:gd name="T8" fmla="*/ 32 w 58"/>
                <a:gd name="T9" fmla="*/ 51 h 93"/>
                <a:gd name="T10" fmla="*/ 16 w 58"/>
                <a:gd name="T11" fmla="*/ 66 h 93"/>
                <a:gd name="T12" fmla="*/ 13 w 58"/>
                <a:gd name="T13" fmla="*/ 67 h 93"/>
                <a:gd name="T14" fmla="*/ 5 w 58"/>
                <a:gd name="T15" fmla="*/ 59 h 93"/>
                <a:gd name="T16" fmla="*/ 4 w 58"/>
                <a:gd name="T17" fmla="*/ 87 h 93"/>
                <a:gd name="T18" fmla="*/ 4 w 58"/>
                <a:gd name="T19" fmla="*/ 88 h 93"/>
                <a:gd name="T20" fmla="*/ 39 w 58"/>
                <a:gd name="T21" fmla="*/ 57 h 93"/>
                <a:gd name="T22" fmla="*/ 52 w 58"/>
                <a:gd name="T23" fmla="*/ 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93">
                  <a:moveTo>
                    <a:pt x="52" y="4"/>
                  </a:moveTo>
                  <a:cubicBezTo>
                    <a:pt x="48" y="0"/>
                    <a:pt x="40" y="4"/>
                    <a:pt x="32" y="13"/>
                  </a:cubicBezTo>
                  <a:cubicBezTo>
                    <a:pt x="37" y="18"/>
                    <a:pt x="39" y="21"/>
                    <a:pt x="39" y="21"/>
                  </a:cubicBezTo>
                  <a:cubicBezTo>
                    <a:pt x="39" y="21"/>
                    <a:pt x="40" y="23"/>
                    <a:pt x="39" y="26"/>
                  </a:cubicBezTo>
                  <a:cubicBezTo>
                    <a:pt x="39" y="31"/>
                    <a:pt x="38" y="40"/>
                    <a:pt x="32" y="51"/>
                  </a:cubicBezTo>
                  <a:cubicBezTo>
                    <a:pt x="25" y="61"/>
                    <a:pt x="20" y="65"/>
                    <a:pt x="16" y="66"/>
                  </a:cubicBezTo>
                  <a:cubicBezTo>
                    <a:pt x="14" y="67"/>
                    <a:pt x="13" y="67"/>
                    <a:pt x="13" y="67"/>
                  </a:cubicBezTo>
                  <a:cubicBezTo>
                    <a:pt x="13" y="67"/>
                    <a:pt x="10" y="64"/>
                    <a:pt x="5" y="59"/>
                  </a:cubicBezTo>
                  <a:cubicBezTo>
                    <a:pt x="1" y="72"/>
                    <a:pt x="0" y="83"/>
                    <a:pt x="4" y="87"/>
                  </a:cubicBezTo>
                  <a:cubicBezTo>
                    <a:pt x="4" y="88"/>
                    <a:pt x="4" y="88"/>
                    <a:pt x="4" y="88"/>
                  </a:cubicBezTo>
                  <a:cubicBezTo>
                    <a:pt x="11" y="93"/>
                    <a:pt x="26" y="79"/>
                    <a:pt x="39" y="57"/>
                  </a:cubicBezTo>
                  <a:cubicBezTo>
                    <a:pt x="52" y="34"/>
                    <a:pt x="58" y="10"/>
                    <a:pt x="52" y="4"/>
                  </a:cubicBez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2" name="Freeform 24">
              <a:extLst>
                <a:ext uri="{FF2B5EF4-FFF2-40B4-BE49-F238E27FC236}">
                  <a16:creationId xmlns:a16="http://schemas.microsoft.com/office/drawing/2014/main" id="{9A3A24BF-0B2E-416D-B2F5-E2A3524675B6}"/>
                </a:ext>
              </a:extLst>
            </p:cNvPr>
            <p:cNvSpPr>
              <a:spLocks/>
            </p:cNvSpPr>
            <p:nvPr/>
          </p:nvSpPr>
          <p:spPr bwMode="auto">
            <a:xfrm>
              <a:off x="5920323" y="2783021"/>
              <a:ext cx="534478" cy="459088"/>
            </a:xfrm>
            <a:custGeom>
              <a:avLst/>
              <a:gdLst>
                <a:gd name="T0" fmla="*/ 82 w 200"/>
                <a:gd name="T1" fmla="*/ 64 h 172"/>
                <a:gd name="T2" fmla="*/ 200 w 200"/>
                <a:gd name="T3" fmla="*/ 38 h 172"/>
                <a:gd name="T4" fmla="*/ 200 w 200"/>
                <a:gd name="T5" fmla="*/ 36 h 172"/>
                <a:gd name="T6" fmla="*/ 73 w 200"/>
                <a:gd name="T7" fmla="*/ 14 h 172"/>
                <a:gd name="T8" fmla="*/ 8 w 200"/>
                <a:gd name="T9" fmla="*/ 126 h 172"/>
                <a:gd name="T10" fmla="*/ 63 w 200"/>
                <a:gd name="T11" fmla="*/ 172 h 172"/>
                <a:gd name="T12" fmla="*/ 82 w 200"/>
                <a:gd name="T13" fmla="*/ 64 h 172"/>
              </a:gdLst>
              <a:ahLst/>
              <a:cxnLst>
                <a:cxn ang="0">
                  <a:pos x="T0" y="T1"/>
                </a:cxn>
                <a:cxn ang="0">
                  <a:pos x="T2" y="T3"/>
                </a:cxn>
                <a:cxn ang="0">
                  <a:pos x="T4" y="T5"/>
                </a:cxn>
                <a:cxn ang="0">
                  <a:pos x="T6" y="T7"/>
                </a:cxn>
                <a:cxn ang="0">
                  <a:pos x="T8" y="T9"/>
                </a:cxn>
                <a:cxn ang="0">
                  <a:pos x="T10" y="T11"/>
                </a:cxn>
                <a:cxn ang="0">
                  <a:pos x="T12" y="T13"/>
                </a:cxn>
              </a:cxnLst>
              <a:rect l="0" t="0" r="r" b="b"/>
              <a:pathLst>
                <a:path w="200" h="172">
                  <a:moveTo>
                    <a:pt x="82" y="64"/>
                  </a:moveTo>
                  <a:cubicBezTo>
                    <a:pt x="105" y="25"/>
                    <a:pt x="156" y="22"/>
                    <a:pt x="200" y="38"/>
                  </a:cubicBezTo>
                  <a:cubicBezTo>
                    <a:pt x="200" y="37"/>
                    <a:pt x="199" y="36"/>
                    <a:pt x="200" y="36"/>
                  </a:cubicBezTo>
                  <a:cubicBezTo>
                    <a:pt x="159" y="13"/>
                    <a:pt x="108" y="0"/>
                    <a:pt x="73" y="14"/>
                  </a:cubicBezTo>
                  <a:cubicBezTo>
                    <a:pt x="5" y="41"/>
                    <a:pt x="0" y="80"/>
                    <a:pt x="8" y="126"/>
                  </a:cubicBezTo>
                  <a:cubicBezTo>
                    <a:pt x="13" y="151"/>
                    <a:pt x="34" y="167"/>
                    <a:pt x="63" y="172"/>
                  </a:cubicBezTo>
                  <a:cubicBezTo>
                    <a:pt x="57" y="136"/>
                    <a:pt x="63" y="96"/>
                    <a:pt x="82" y="64"/>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3" name="Freeform 25">
              <a:extLst>
                <a:ext uri="{FF2B5EF4-FFF2-40B4-BE49-F238E27FC236}">
                  <a16:creationId xmlns:a16="http://schemas.microsoft.com/office/drawing/2014/main" id="{660D49CF-2863-42F9-BF3F-59909DCB5697}"/>
                </a:ext>
              </a:extLst>
            </p:cNvPr>
            <p:cNvSpPr>
              <a:spLocks/>
            </p:cNvSpPr>
            <p:nvPr/>
          </p:nvSpPr>
          <p:spPr bwMode="auto">
            <a:xfrm>
              <a:off x="6315274" y="2361065"/>
              <a:ext cx="198038" cy="517599"/>
            </a:xfrm>
            <a:custGeom>
              <a:avLst/>
              <a:gdLst>
                <a:gd name="T0" fmla="*/ 40 w 74"/>
                <a:gd name="T1" fmla="*/ 38 h 194"/>
                <a:gd name="T2" fmla="*/ 74 w 74"/>
                <a:gd name="T3" fmla="*/ 0 h 194"/>
                <a:gd name="T4" fmla="*/ 1 w 74"/>
                <a:gd name="T5" fmla="*/ 100 h 194"/>
                <a:gd name="T6" fmla="*/ 52 w 74"/>
                <a:gd name="T7" fmla="*/ 194 h 194"/>
                <a:gd name="T8" fmla="*/ 52 w 74"/>
                <a:gd name="T9" fmla="*/ 194 h 194"/>
                <a:gd name="T10" fmla="*/ 40 w 74"/>
                <a:gd name="T11" fmla="*/ 38 h 194"/>
              </a:gdLst>
              <a:ahLst/>
              <a:cxnLst>
                <a:cxn ang="0">
                  <a:pos x="T0" y="T1"/>
                </a:cxn>
                <a:cxn ang="0">
                  <a:pos x="T2" y="T3"/>
                </a:cxn>
                <a:cxn ang="0">
                  <a:pos x="T4" y="T5"/>
                </a:cxn>
                <a:cxn ang="0">
                  <a:pos x="T6" y="T7"/>
                </a:cxn>
                <a:cxn ang="0">
                  <a:pos x="T8" y="T9"/>
                </a:cxn>
                <a:cxn ang="0">
                  <a:pos x="T10" y="T11"/>
                </a:cxn>
              </a:cxnLst>
              <a:rect l="0" t="0" r="r" b="b"/>
              <a:pathLst>
                <a:path w="74" h="194">
                  <a:moveTo>
                    <a:pt x="40" y="38"/>
                  </a:moveTo>
                  <a:cubicBezTo>
                    <a:pt x="50" y="21"/>
                    <a:pt x="62" y="9"/>
                    <a:pt x="74" y="0"/>
                  </a:cubicBezTo>
                  <a:cubicBezTo>
                    <a:pt x="32" y="10"/>
                    <a:pt x="0" y="31"/>
                    <a:pt x="1" y="100"/>
                  </a:cubicBezTo>
                  <a:cubicBezTo>
                    <a:pt x="1" y="132"/>
                    <a:pt x="23" y="166"/>
                    <a:pt x="52" y="194"/>
                  </a:cubicBezTo>
                  <a:cubicBezTo>
                    <a:pt x="52" y="194"/>
                    <a:pt x="52" y="194"/>
                    <a:pt x="52" y="194"/>
                  </a:cubicBezTo>
                  <a:cubicBezTo>
                    <a:pt x="29" y="143"/>
                    <a:pt x="18" y="77"/>
                    <a:pt x="40" y="38"/>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4" name="Freeform 26">
              <a:extLst>
                <a:ext uri="{FF2B5EF4-FFF2-40B4-BE49-F238E27FC236}">
                  <a16:creationId xmlns:a16="http://schemas.microsoft.com/office/drawing/2014/main" id="{F15FC1FE-0EF9-423B-BEA2-46FDFB337733}"/>
                </a:ext>
              </a:extLst>
            </p:cNvPr>
            <p:cNvSpPr>
              <a:spLocks/>
            </p:cNvSpPr>
            <p:nvPr/>
          </p:nvSpPr>
          <p:spPr bwMode="auto">
            <a:xfrm>
              <a:off x="6072227" y="2841532"/>
              <a:ext cx="569359" cy="690883"/>
            </a:xfrm>
            <a:custGeom>
              <a:avLst/>
              <a:gdLst>
                <a:gd name="T0" fmla="*/ 199 w 213"/>
                <a:gd name="T1" fmla="*/ 83 h 259"/>
                <a:gd name="T2" fmla="*/ 143 w 213"/>
                <a:gd name="T3" fmla="*/ 16 h 259"/>
                <a:gd name="T4" fmla="*/ 25 w 213"/>
                <a:gd name="T5" fmla="*/ 42 h 259"/>
                <a:gd name="T6" fmla="*/ 6 w 213"/>
                <a:gd name="T7" fmla="*/ 150 h 259"/>
                <a:gd name="T8" fmla="*/ 39 w 213"/>
                <a:gd name="T9" fmla="*/ 218 h 259"/>
                <a:gd name="T10" fmla="*/ 172 w 213"/>
                <a:gd name="T11" fmla="*/ 190 h 259"/>
                <a:gd name="T12" fmla="*/ 211 w 213"/>
                <a:gd name="T13" fmla="*/ 104 h 259"/>
                <a:gd name="T14" fmla="*/ 213 w 213"/>
                <a:gd name="T15" fmla="*/ 99 h 259"/>
                <a:gd name="T16" fmla="*/ 212 w 213"/>
                <a:gd name="T17" fmla="*/ 98 h 259"/>
                <a:gd name="T18" fmla="*/ 199 w 213"/>
                <a:gd name="T19" fmla="*/ 8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259">
                  <a:moveTo>
                    <a:pt x="199" y="83"/>
                  </a:moveTo>
                  <a:cubicBezTo>
                    <a:pt x="173" y="54"/>
                    <a:pt x="145" y="23"/>
                    <a:pt x="143" y="16"/>
                  </a:cubicBezTo>
                  <a:cubicBezTo>
                    <a:pt x="99" y="0"/>
                    <a:pt x="48" y="3"/>
                    <a:pt x="25" y="42"/>
                  </a:cubicBezTo>
                  <a:cubicBezTo>
                    <a:pt x="6" y="74"/>
                    <a:pt x="0" y="114"/>
                    <a:pt x="6" y="150"/>
                  </a:cubicBezTo>
                  <a:cubicBezTo>
                    <a:pt x="11" y="176"/>
                    <a:pt x="22" y="201"/>
                    <a:pt x="39" y="218"/>
                  </a:cubicBezTo>
                  <a:cubicBezTo>
                    <a:pt x="80" y="259"/>
                    <a:pt x="140" y="246"/>
                    <a:pt x="172" y="190"/>
                  </a:cubicBezTo>
                  <a:cubicBezTo>
                    <a:pt x="191" y="158"/>
                    <a:pt x="207" y="130"/>
                    <a:pt x="211" y="104"/>
                  </a:cubicBezTo>
                  <a:cubicBezTo>
                    <a:pt x="212" y="102"/>
                    <a:pt x="213" y="101"/>
                    <a:pt x="213" y="99"/>
                  </a:cubicBezTo>
                  <a:cubicBezTo>
                    <a:pt x="213" y="99"/>
                    <a:pt x="213" y="98"/>
                    <a:pt x="212" y="98"/>
                  </a:cubicBezTo>
                  <a:cubicBezTo>
                    <a:pt x="207" y="92"/>
                    <a:pt x="203" y="87"/>
                    <a:pt x="199" y="83"/>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5" name="Freeform 27">
              <a:extLst>
                <a:ext uri="{FF2B5EF4-FFF2-40B4-BE49-F238E27FC236}">
                  <a16:creationId xmlns:a16="http://schemas.microsoft.com/office/drawing/2014/main" id="{AF267E0D-FCAE-4FAB-82BD-062913CE2622}"/>
                </a:ext>
              </a:extLst>
            </p:cNvPr>
            <p:cNvSpPr>
              <a:spLocks/>
            </p:cNvSpPr>
            <p:nvPr/>
          </p:nvSpPr>
          <p:spPr bwMode="auto">
            <a:xfrm>
              <a:off x="6363658" y="2302554"/>
              <a:ext cx="541229" cy="755020"/>
            </a:xfrm>
            <a:custGeom>
              <a:avLst/>
              <a:gdLst>
                <a:gd name="T0" fmla="*/ 22 w 203"/>
                <a:gd name="T1" fmla="*/ 60 h 283"/>
                <a:gd name="T2" fmla="*/ 34 w 203"/>
                <a:gd name="T3" fmla="*/ 216 h 283"/>
                <a:gd name="T4" fmla="*/ 72 w 203"/>
                <a:gd name="T5" fmla="*/ 246 h 283"/>
                <a:gd name="T6" fmla="*/ 95 w 203"/>
                <a:gd name="T7" fmla="*/ 267 h 283"/>
                <a:gd name="T8" fmla="*/ 99 w 203"/>
                <a:gd name="T9" fmla="*/ 270 h 283"/>
                <a:gd name="T10" fmla="*/ 113 w 203"/>
                <a:gd name="T11" fmla="*/ 283 h 283"/>
                <a:gd name="T12" fmla="*/ 170 w 203"/>
                <a:gd name="T13" fmla="*/ 207 h 283"/>
                <a:gd name="T14" fmla="*/ 155 w 203"/>
                <a:gd name="T15" fmla="*/ 31 h 283"/>
                <a:gd name="T16" fmla="*/ 56 w 203"/>
                <a:gd name="T17" fmla="*/ 22 h 283"/>
                <a:gd name="T18" fmla="*/ 22 w 203"/>
                <a:gd name="T19" fmla="*/ 6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3" h="283">
                  <a:moveTo>
                    <a:pt x="22" y="60"/>
                  </a:moveTo>
                  <a:cubicBezTo>
                    <a:pt x="0" y="99"/>
                    <a:pt x="11" y="165"/>
                    <a:pt x="34" y="216"/>
                  </a:cubicBezTo>
                  <a:cubicBezTo>
                    <a:pt x="37" y="216"/>
                    <a:pt x="55" y="231"/>
                    <a:pt x="72" y="246"/>
                  </a:cubicBezTo>
                  <a:cubicBezTo>
                    <a:pt x="79" y="252"/>
                    <a:pt x="87" y="259"/>
                    <a:pt x="95" y="267"/>
                  </a:cubicBezTo>
                  <a:cubicBezTo>
                    <a:pt x="97" y="268"/>
                    <a:pt x="98" y="269"/>
                    <a:pt x="99" y="270"/>
                  </a:cubicBezTo>
                  <a:cubicBezTo>
                    <a:pt x="103" y="274"/>
                    <a:pt x="108" y="278"/>
                    <a:pt x="113" y="283"/>
                  </a:cubicBezTo>
                  <a:cubicBezTo>
                    <a:pt x="133" y="272"/>
                    <a:pt x="150" y="241"/>
                    <a:pt x="170" y="207"/>
                  </a:cubicBezTo>
                  <a:cubicBezTo>
                    <a:pt x="203" y="151"/>
                    <a:pt x="196" y="72"/>
                    <a:pt x="155" y="31"/>
                  </a:cubicBezTo>
                  <a:cubicBezTo>
                    <a:pt x="126" y="2"/>
                    <a:pt x="88" y="0"/>
                    <a:pt x="56" y="22"/>
                  </a:cubicBezTo>
                  <a:cubicBezTo>
                    <a:pt x="44" y="31"/>
                    <a:pt x="32" y="43"/>
                    <a:pt x="22" y="60"/>
                  </a:cubicBezTo>
                  <a:close/>
                </a:path>
              </a:pathLst>
            </a:custGeom>
            <a:solidFill>
              <a:schemeClr val="accent1">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sp>
          <p:nvSpPr>
            <p:cNvPr id="66" name="Freeform 28">
              <a:extLst>
                <a:ext uri="{FF2B5EF4-FFF2-40B4-BE49-F238E27FC236}">
                  <a16:creationId xmlns:a16="http://schemas.microsoft.com/office/drawing/2014/main" id="{C2F4600E-7A8B-40E9-8404-69D171DD0DD8}"/>
                </a:ext>
              </a:extLst>
            </p:cNvPr>
            <p:cNvSpPr>
              <a:spLocks/>
            </p:cNvSpPr>
            <p:nvPr/>
          </p:nvSpPr>
          <p:spPr bwMode="auto">
            <a:xfrm>
              <a:off x="6451425" y="2878664"/>
              <a:ext cx="1019446" cy="1046451"/>
            </a:xfrm>
            <a:custGeom>
              <a:avLst/>
              <a:gdLst>
                <a:gd name="T0" fmla="*/ 381 w 382"/>
                <a:gd name="T1" fmla="*/ 346 h 392"/>
                <a:gd name="T2" fmla="*/ 374 w 382"/>
                <a:gd name="T3" fmla="*/ 338 h 392"/>
                <a:gd name="T4" fmla="*/ 80 w 382"/>
                <a:gd name="T5" fmla="*/ 67 h 392"/>
                <a:gd name="T6" fmla="*/ 66 w 382"/>
                <a:gd name="T7" fmla="*/ 54 h 392"/>
                <a:gd name="T8" fmla="*/ 62 w 382"/>
                <a:gd name="T9" fmla="*/ 51 h 392"/>
                <a:gd name="T10" fmla="*/ 39 w 382"/>
                <a:gd name="T11" fmla="*/ 30 h 392"/>
                <a:gd name="T12" fmla="*/ 1 w 382"/>
                <a:gd name="T13" fmla="*/ 0 h 392"/>
                <a:gd name="T14" fmla="*/ 1 w 382"/>
                <a:gd name="T15" fmla="*/ 0 h 392"/>
                <a:gd name="T16" fmla="*/ 1 w 382"/>
                <a:gd name="T17" fmla="*/ 0 h 392"/>
                <a:gd name="T18" fmla="*/ 1 w 382"/>
                <a:gd name="T19" fmla="*/ 0 h 392"/>
                <a:gd name="T20" fmla="*/ 1 w 382"/>
                <a:gd name="T21" fmla="*/ 2 h 392"/>
                <a:gd name="T22" fmla="*/ 57 w 382"/>
                <a:gd name="T23" fmla="*/ 69 h 392"/>
                <a:gd name="T24" fmla="*/ 70 w 382"/>
                <a:gd name="T25" fmla="*/ 84 h 392"/>
                <a:gd name="T26" fmla="*/ 71 w 382"/>
                <a:gd name="T27" fmla="*/ 85 h 392"/>
                <a:gd name="T28" fmla="*/ 347 w 382"/>
                <a:gd name="T29" fmla="*/ 384 h 392"/>
                <a:gd name="T30" fmla="*/ 355 w 382"/>
                <a:gd name="T31" fmla="*/ 392 h 392"/>
                <a:gd name="T32" fmla="*/ 358 w 382"/>
                <a:gd name="T33" fmla="*/ 391 h 392"/>
                <a:gd name="T34" fmla="*/ 374 w 382"/>
                <a:gd name="T35" fmla="*/ 376 h 392"/>
                <a:gd name="T36" fmla="*/ 381 w 382"/>
                <a:gd name="T37" fmla="*/ 351 h 392"/>
                <a:gd name="T38" fmla="*/ 381 w 382"/>
                <a:gd name="T39" fmla="*/ 3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392">
                  <a:moveTo>
                    <a:pt x="381" y="346"/>
                  </a:moveTo>
                  <a:cubicBezTo>
                    <a:pt x="381" y="346"/>
                    <a:pt x="379" y="343"/>
                    <a:pt x="374" y="338"/>
                  </a:cubicBezTo>
                  <a:cubicBezTo>
                    <a:pt x="337" y="304"/>
                    <a:pt x="177" y="154"/>
                    <a:pt x="80" y="67"/>
                  </a:cubicBezTo>
                  <a:cubicBezTo>
                    <a:pt x="75" y="62"/>
                    <a:pt x="70" y="58"/>
                    <a:pt x="66" y="54"/>
                  </a:cubicBezTo>
                  <a:cubicBezTo>
                    <a:pt x="65" y="53"/>
                    <a:pt x="64" y="52"/>
                    <a:pt x="62" y="51"/>
                  </a:cubicBezTo>
                  <a:cubicBezTo>
                    <a:pt x="54" y="43"/>
                    <a:pt x="46" y="36"/>
                    <a:pt x="39" y="30"/>
                  </a:cubicBezTo>
                  <a:cubicBezTo>
                    <a:pt x="22" y="15"/>
                    <a:pt x="4" y="0"/>
                    <a:pt x="1" y="0"/>
                  </a:cubicBezTo>
                  <a:cubicBezTo>
                    <a:pt x="1" y="0"/>
                    <a:pt x="1" y="0"/>
                    <a:pt x="1" y="0"/>
                  </a:cubicBezTo>
                  <a:cubicBezTo>
                    <a:pt x="1" y="0"/>
                    <a:pt x="1" y="0"/>
                    <a:pt x="1" y="0"/>
                  </a:cubicBezTo>
                  <a:cubicBezTo>
                    <a:pt x="1" y="0"/>
                    <a:pt x="1" y="0"/>
                    <a:pt x="1" y="0"/>
                  </a:cubicBezTo>
                  <a:cubicBezTo>
                    <a:pt x="0" y="0"/>
                    <a:pt x="1" y="1"/>
                    <a:pt x="1" y="2"/>
                  </a:cubicBezTo>
                  <a:cubicBezTo>
                    <a:pt x="3" y="9"/>
                    <a:pt x="31" y="40"/>
                    <a:pt x="57" y="69"/>
                  </a:cubicBezTo>
                  <a:cubicBezTo>
                    <a:pt x="61" y="73"/>
                    <a:pt x="65" y="78"/>
                    <a:pt x="70" y="84"/>
                  </a:cubicBezTo>
                  <a:cubicBezTo>
                    <a:pt x="71" y="84"/>
                    <a:pt x="71" y="85"/>
                    <a:pt x="71" y="85"/>
                  </a:cubicBezTo>
                  <a:cubicBezTo>
                    <a:pt x="162" y="186"/>
                    <a:pt x="312" y="347"/>
                    <a:pt x="347" y="384"/>
                  </a:cubicBezTo>
                  <a:cubicBezTo>
                    <a:pt x="352" y="389"/>
                    <a:pt x="355" y="392"/>
                    <a:pt x="355" y="392"/>
                  </a:cubicBezTo>
                  <a:cubicBezTo>
                    <a:pt x="355" y="392"/>
                    <a:pt x="356" y="392"/>
                    <a:pt x="358" y="391"/>
                  </a:cubicBezTo>
                  <a:cubicBezTo>
                    <a:pt x="362" y="390"/>
                    <a:pt x="367" y="386"/>
                    <a:pt x="374" y="376"/>
                  </a:cubicBezTo>
                  <a:cubicBezTo>
                    <a:pt x="380" y="365"/>
                    <a:pt x="381" y="356"/>
                    <a:pt x="381" y="351"/>
                  </a:cubicBezTo>
                  <a:cubicBezTo>
                    <a:pt x="382" y="348"/>
                    <a:pt x="381" y="346"/>
                    <a:pt x="381" y="346"/>
                  </a:cubicBezTo>
                  <a:close/>
                </a:path>
              </a:pathLst>
            </a:custGeom>
            <a:solidFill>
              <a:schemeClr val="accent1">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p:txBody>
        </p:sp>
      </p:grpSp>
      <p:sp>
        <p:nvSpPr>
          <p:cNvPr id="67" name="TextBox 66">
            <a:extLst>
              <a:ext uri="{FF2B5EF4-FFF2-40B4-BE49-F238E27FC236}">
                <a16:creationId xmlns:a16="http://schemas.microsoft.com/office/drawing/2014/main" id="{167B1778-12EB-4D38-AEE2-4E80A85B594F}"/>
              </a:ext>
            </a:extLst>
          </p:cNvPr>
          <p:cNvSpPr txBox="1"/>
          <p:nvPr/>
        </p:nvSpPr>
        <p:spPr>
          <a:xfrm>
            <a:off x="1323786" y="751521"/>
            <a:ext cx="1818281" cy="523220"/>
          </a:xfrm>
          <a:prstGeom prst="rect">
            <a:avLst/>
          </a:prstGeom>
          <a:noFill/>
        </p:spPr>
        <p:txBody>
          <a:bodyPr wrap="square">
            <a:spAutoFit/>
          </a:bodyPr>
          <a:lstStyle/>
          <a:p>
            <a:r>
              <a:rPr lang="en-US" sz="2800" b="1" dirty="0" err="1">
                <a:effectLst/>
                <a:latin typeface="Times New Roman" panose="02020603050405020304" pitchFamily="18" charset="0"/>
                <a:ea typeface="Calibri" panose="020F0502020204030204" pitchFamily="34" charset="0"/>
              </a:rPr>
              <a:t>Thể</a:t>
            </a:r>
            <a:r>
              <a:rPr lang="en-US" sz="2800" b="1" dirty="0">
                <a:effectLst/>
                <a:latin typeface="Times New Roman" panose="02020603050405020304" pitchFamily="18" charset="0"/>
                <a:ea typeface="Calibri" panose="020F0502020204030204" pitchFamily="34" charset="0"/>
              </a:rPr>
              <a:t> </a:t>
            </a:r>
            <a:r>
              <a:rPr lang="en-US" sz="2800" b="1" dirty="0" err="1">
                <a:effectLst/>
                <a:latin typeface="Times New Roman" panose="02020603050405020304" pitchFamily="18" charset="0"/>
                <a:ea typeface="Calibri" panose="020F0502020204030204" pitchFamily="34" charset="0"/>
              </a:rPr>
              <a:t>loại</a:t>
            </a:r>
            <a:r>
              <a:rPr lang="en-US" sz="2800" b="1" dirty="0">
                <a:effectLst/>
                <a:latin typeface="Times New Roman" panose="02020603050405020304" pitchFamily="18" charset="0"/>
                <a:ea typeface="Calibri" panose="020F0502020204030204" pitchFamily="34" charset="0"/>
              </a:rPr>
              <a:t>:</a:t>
            </a:r>
            <a:endParaRPr lang="en-US" sz="2800" dirty="0"/>
          </a:p>
        </p:txBody>
      </p:sp>
      <p:sp>
        <p:nvSpPr>
          <p:cNvPr id="68" name="TextBox 67">
            <a:extLst>
              <a:ext uri="{FF2B5EF4-FFF2-40B4-BE49-F238E27FC236}">
                <a16:creationId xmlns:a16="http://schemas.microsoft.com/office/drawing/2014/main" id="{1B3ADFF5-2373-45D2-AFB2-FAFED0C9C3F1}"/>
              </a:ext>
            </a:extLst>
          </p:cNvPr>
          <p:cNvSpPr txBox="1"/>
          <p:nvPr/>
        </p:nvSpPr>
        <p:spPr>
          <a:xfrm>
            <a:off x="2747199" y="779523"/>
            <a:ext cx="6093618" cy="523220"/>
          </a:xfrm>
          <a:prstGeom prst="rect">
            <a:avLst/>
          </a:prstGeom>
          <a:noFill/>
        </p:spPr>
        <p:txBody>
          <a:bodyPr wrap="square">
            <a:spAutoFit/>
          </a:bodyPr>
          <a:lstStyle/>
          <a:p>
            <a:pPr>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tin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7944255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500" fill="hold"/>
                                        <p:tgtEl>
                                          <p:spTgt spid="67"/>
                                        </p:tgtEl>
                                        <p:attrNameLst>
                                          <p:attrName>ppt_x</p:attrName>
                                        </p:attrNameLst>
                                      </p:cBhvr>
                                      <p:tavLst>
                                        <p:tav tm="0">
                                          <p:val>
                                            <p:strVal val="#ppt_x"/>
                                          </p:val>
                                        </p:tav>
                                        <p:tav tm="100000">
                                          <p:val>
                                            <p:strVal val="#ppt_x"/>
                                          </p:val>
                                        </p:tav>
                                      </p:tavLst>
                                    </p:anim>
                                    <p:anim calcmode="lin" valueType="num">
                                      <p:cBhvr additive="base">
                                        <p:cTn id="12" dur="500" fill="hold"/>
                                        <p:tgtEl>
                                          <p:spTgt spid="6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500" fill="hold"/>
                                        <p:tgtEl>
                                          <p:spTgt spid="68"/>
                                        </p:tgtEl>
                                        <p:attrNameLst>
                                          <p:attrName>ppt_x</p:attrName>
                                        </p:attrNameLst>
                                      </p:cBhvr>
                                      <p:tavLst>
                                        <p:tav tm="0">
                                          <p:val>
                                            <p:strVal val="#ppt_x"/>
                                          </p:val>
                                        </p:tav>
                                        <p:tav tm="100000">
                                          <p:val>
                                            <p:strVal val="#ppt_x"/>
                                          </p:val>
                                        </p:tav>
                                      </p:tavLst>
                                    </p:anim>
                                    <p:anim calcmode="lin" valueType="num">
                                      <p:cBhvr additive="base">
                                        <p:cTn id="16"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 calcmode="lin" valueType="num">
                                      <p:cBhvr additive="base">
                                        <p:cTn id="26" dur="500" fill="hold"/>
                                        <p:tgtEl>
                                          <p:spTgt spid="47"/>
                                        </p:tgtEl>
                                        <p:attrNameLst>
                                          <p:attrName>ppt_x</p:attrName>
                                        </p:attrNameLst>
                                      </p:cBhvr>
                                      <p:tavLst>
                                        <p:tav tm="0">
                                          <p:val>
                                            <p:strVal val="#ppt_x"/>
                                          </p:val>
                                        </p:tav>
                                        <p:tav tm="100000">
                                          <p:val>
                                            <p:strVal val="#ppt_x"/>
                                          </p:val>
                                        </p:tav>
                                      </p:tavLst>
                                    </p:anim>
                                    <p:anim calcmode="lin" valueType="num">
                                      <p:cBhvr additive="base">
                                        <p:cTn id="2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ppt_x"/>
                                          </p:val>
                                        </p:tav>
                                        <p:tav tm="100000">
                                          <p:val>
                                            <p:strVal val="#ppt_x"/>
                                          </p:val>
                                        </p:tav>
                                      </p:tavLst>
                                    </p:anim>
                                    <p:anim calcmode="lin" valueType="num">
                                      <p:cBhvr additive="base">
                                        <p:cTn id="33" dur="500" fill="hold"/>
                                        <p:tgtEl>
                                          <p:spTgt spid="4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ppt_x"/>
                                          </p:val>
                                        </p:tav>
                                        <p:tav tm="100000">
                                          <p:val>
                                            <p:strVal val="#ppt_x"/>
                                          </p:val>
                                        </p:tav>
                                      </p:tavLst>
                                    </p:anim>
                                    <p:anim calcmode="lin" valueType="num">
                                      <p:cBhvr additive="base">
                                        <p:cTn id="3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8" presetClass="entr" presetSubtype="16"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diamond(in)">
                                      <p:cBhvr>
                                        <p:cTn id="54" dur="100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85"/>
                                        </p:tgtEl>
                                        <p:attrNameLst>
                                          <p:attrName>style.visibility</p:attrName>
                                        </p:attrNameLst>
                                      </p:cBhvr>
                                      <p:to>
                                        <p:strVal val="visible"/>
                                      </p:to>
                                    </p:set>
                                    <p:animEffect transition="in" filter="randombar(horizontal)">
                                      <p:cBhvr>
                                        <p:cTn id="59" dur="500"/>
                                        <p:tgtEl>
                                          <p:spTgt spid="85"/>
                                        </p:tgtEl>
                                      </p:cBhvr>
                                    </p:animEffect>
                                  </p:childTnLst>
                                </p:cTn>
                              </p:par>
                              <p:par>
                                <p:cTn id="60" presetID="14" presetClass="entr" presetSubtype="10" fill="hold" grpId="0" nodeType="withEffect">
                                  <p:stCondLst>
                                    <p:cond delay="0"/>
                                  </p:stCondLst>
                                  <p:childTnLst>
                                    <p:set>
                                      <p:cBhvr>
                                        <p:cTn id="61" dur="1" fill="hold">
                                          <p:stCondLst>
                                            <p:cond delay="0"/>
                                          </p:stCondLst>
                                        </p:cTn>
                                        <p:tgtEl>
                                          <p:spTgt spid="89"/>
                                        </p:tgtEl>
                                        <p:attrNameLst>
                                          <p:attrName>style.visibility</p:attrName>
                                        </p:attrNameLst>
                                      </p:cBhvr>
                                      <p:to>
                                        <p:strVal val="visible"/>
                                      </p:to>
                                    </p:set>
                                    <p:animEffect transition="in" filter="randombar(horizontal)">
                                      <p:cBhvr>
                                        <p:cTn id="62" dur="500"/>
                                        <p:tgtEl>
                                          <p:spTgt spid="89"/>
                                        </p:tgtEl>
                                      </p:cBhvr>
                                    </p:animEffect>
                                  </p:childTnLst>
                                </p:cTn>
                              </p:par>
                              <p:par>
                                <p:cTn id="63" presetID="2" presetClass="entr" presetSubtype="4"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 calcmode="lin" valueType="num">
                                      <p:cBhvr additive="base">
                                        <p:cTn id="65" dur="500" fill="hold"/>
                                        <p:tgtEl>
                                          <p:spTgt spid="45"/>
                                        </p:tgtEl>
                                        <p:attrNameLst>
                                          <p:attrName>ppt_x</p:attrName>
                                        </p:attrNameLst>
                                      </p:cBhvr>
                                      <p:tavLst>
                                        <p:tav tm="0">
                                          <p:val>
                                            <p:strVal val="#ppt_x"/>
                                          </p:val>
                                        </p:tav>
                                        <p:tav tm="100000">
                                          <p:val>
                                            <p:strVal val="#ppt_x"/>
                                          </p:val>
                                        </p:tav>
                                      </p:tavLst>
                                    </p:anim>
                                    <p:anim calcmode="lin" valueType="num">
                                      <p:cBhvr additive="base">
                                        <p:cTn id="6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randombar(horizontal)">
                                      <p:cBhvr>
                                        <p:cTn id="71" dur="500"/>
                                        <p:tgtEl>
                                          <p:spTgt spid="81"/>
                                        </p:tgtEl>
                                      </p:cBhvr>
                                    </p:animEffect>
                                  </p:childTnLst>
                                </p:cTn>
                              </p:par>
                              <p:par>
                                <p:cTn id="72" presetID="14" presetClass="entr" presetSubtype="10" fill="hold" grpId="0" nodeType="withEffect">
                                  <p:stCondLst>
                                    <p:cond delay="0"/>
                                  </p:stCondLst>
                                  <p:childTnLst>
                                    <p:set>
                                      <p:cBhvr>
                                        <p:cTn id="73" dur="1" fill="hold">
                                          <p:stCondLst>
                                            <p:cond delay="0"/>
                                          </p:stCondLst>
                                        </p:cTn>
                                        <p:tgtEl>
                                          <p:spTgt spid="90"/>
                                        </p:tgtEl>
                                        <p:attrNameLst>
                                          <p:attrName>style.visibility</p:attrName>
                                        </p:attrNameLst>
                                      </p:cBhvr>
                                      <p:to>
                                        <p:strVal val="visible"/>
                                      </p:to>
                                    </p:set>
                                    <p:animEffect transition="in" filter="randombar(horizontal)">
                                      <p:cBhvr>
                                        <p:cTn id="74" dur="500"/>
                                        <p:tgtEl>
                                          <p:spTgt spid="90"/>
                                        </p:tgtEl>
                                      </p:cBhvr>
                                    </p:animEffect>
                                  </p:childTnLst>
                                </p:cTn>
                              </p:par>
                              <p:par>
                                <p:cTn id="75" presetID="2" presetClass="entr" presetSubtype="4"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anim calcmode="lin" valueType="num">
                                      <p:cBhvr additive="base">
                                        <p:cTn id="77" dur="500" fill="hold"/>
                                        <p:tgtEl>
                                          <p:spTgt spid="55"/>
                                        </p:tgtEl>
                                        <p:attrNameLst>
                                          <p:attrName>ppt_x</p:attrName>
                                        </p:attrNameLst>
                                      </p:cBhvr>
                                      <p:tavLst>
                                        <p:tav tm="0">
                                          <p:val>
                                            <p:strVal val="#ppt_x"/>
                                          </p:val>
                                        </p:tav>
                                        <p:tav tm="100000">
                                          <p:val>
                                            <p:strVal val="#ppt_x"/>
                                          </p:val>
                                        </p:tav>
                                      </p:tavLst>
                                    </p:anim>
                                    <p:anim calcmode="lin" valueType="num">
                                      <p:cBhvr additive="base">
                                        <p:cTn id="7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89" grpId="0"/>
      <p:bldP spid="90" grpId="0"/>
      <p:bldP spid="45" grpId="0"/>
      <p:bldP spid="47" grpId="0"/>
      <p:bldP spid="53" grpId="0"/>
      <p:bldP spid="55" grpId="0"/>
      <p:bldP spid="67" grpId="0"/>
      <p:bldP spid="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b00f0a891b96caa050f493ee863d966a.png">
            <a:extLst>
              <a:ext uri="{FF2B5EF4-FFF2-40B4-BE49-F238E27FC236}">
                <a16:creationId xmlns:a16="http://schemas.microsoft.com/office/drawing/2014/main" id="{D42D2A17-124A-4CED-AE6A-980A4C5EE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4313" t="12427" r="9872" b="3661"/>
          <a:stretch>
            <a:fillRect/>
          </a:stretch>
        </p:blipFill>
        <p:spPr bwMode="auto">
          <a:xfrm>
            <a:off x="111125" y="733425"/>
            <a:ext cx="3259138"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5">
            <a:extLst>
              <a:ext uri="{FF2B5EF4-FFF2-40B4-BE49-F238E27FC236}">
                <a16:creationId xmlns:a16="http://schemas.microsoft.com/office/drawing/2014/main" id="{E13D9AC5-6F40-4BBA-AAB0-780E15BF8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6153" y="-251791"/>
            <a:ext cx="4554538" cy="2288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7F8EF7D2-F067-483C-9EBB-AB65FF110D35}"/>
              </a:ext>
            </a:extLst>
          </p:cNvPr>
          <p:cNvPicPr>
            <a:picLocks noChangeAspect="1"/>
          </p:cNvPicPr>
          <p:nvPr/>
        </p:nvPicPr>
        <p:blipFill>
          <a:blip r:embed="rId4"/>
          <a:stretch>
            <a:fillRect/>
          </a:stretch>
        </p:blipFill>
        <p:spPr>
          <a:xfrm rot="2882195">
            <a:off x="401246" y="5899528"/>
            <a:ext cx="770330" cy="672343"/>
          </a:xfrm>
          <a:prstGeom prst="rect">
            <a:avLst/>
          </a:prstGeom>
        </p:spPr>
      </p:pic>
      <p:pic>
        <p:nvPicPr>
          <p:cNvPr id="5" name="Picture 4">
            <a:extLst>
              <a:ext uri="{FF2B5EF4-FFF2-40B4-BE49-F238E27FC236}">
                <a16:creationId xmlns:a16="http://schemas.microsoft.com/office/drawing/2014/main" id="{4923BB95-0B7B-4209-B43F-E7DA10A41333}"/>
              </a:ext>
            </a:extLst>
          </p:cNvPr>
          <p:cNvPicPr>
            <a:picLocks noChangeAspect="1"/>
          </p:cNvPicPr>
          <p:nvPr/>
        </p:nvPicPr>
        <p:blipFill>
          <a:blip r:embed="rId5"/>
          <a:stretch>
            <a:fillRect/>
          </a:stretch>
        </p:blipFill>
        <p:spPr>
          <a:xfrm rot="18710200">
            <a:off x="9957415" y="318691"/>
            <a:ext cx="1264478" cy="1776946"/>
          </a:xfrm>
          <a:prstGeom prst="rect">
            <a:avLst/>
          </a:prstGeom>
        </p:spPr>
      </p:pic>
      <p:sp>
        <p:nvSpPr>
          <p:cNvPr id="6" name="品 10">
            <a:extLst>
              <a:ext uri="{FF2B5EF4-FFF2-40B4-BE49-F238E27FC236}">
                <a16:creationId xmlns:a16="http://schemas.microsoft.com/office/drawing/2014/main" id="{BBBCF381-163F-4815-BDD2-4029527DB598}"/>
              </a:ext>
            </a:extLst>
          </p:cNvPr>
          <p:cNvSpPr txBox="1">
            <a:spLocks noChangeArrowheads="1"/>
          </p:cNvSpPr>
          <p:nvPr/>
        </p:nvSpPr>
        <p:spPr bwMode="auto">
          <a:xfrm rot="-284555">
            <a:off x="3472596" y="485170"/>
            <a:ext cx="41671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0" noProof="0" dirty="0">
                <a:ln>
                  <a:noFill/>
                </a:ln>
                <a:solidFill>
                  <a:srgbClr val="FF0000"/>
                </a:solidFill>
                <a:effectLst/>
                <a:uLnTx/>
                <a:uFillTx/>
                <a:latin typeface="Times New Roman" panose="02020603050405020304" pitchFamily="18" charset="0"/>
                <a:ea typeface="汉仪白棋体简"/>
                <a:cs typeface="Times New Roman" panose="02020603050405020304" pitchFamily="18" charset="0"/>
              </a:rPr>
              <a:t>THẢO LUẬN NHÓM</a:t>
            </a:r>
          </a:p>
        </p:txBody>
      </p:sp>
      <p:grpSp>
        <p:nvGrpSpPr>
          <p:cNvPr id="10" name="Group 9">
            <a:extLst>
              <a:ext uri="{FF2B5EF4-FFF2-40B4-BE49-F238E27FC236}">
                <a16:creationId xmlns:a16="http://schemas.microsoft.com/office/drawing/2014/main" id="{AB8F6DFC-34C6-4922-9A28-60FE8B123704}"/>
              </a:ext>
            </a:extLst>
          </p:cNvPr>
          <p:cNvGrpSpPr/>
          <p:nvPr/>
        </p:nvGrpSpPr>
        <p:grpSpPr>
          <a:xfrm>
            <a:off x="3526153" y="2066598"/>
            <a:ext cx="6096000" cy="957943"/>
            <a:chOff x="3526153" y="2113709"/>
            <a:chExt cx="6096000" cy="957943"/>
          </a:xfrm>
        </p:grpSpPr>
        <p:sp>
          <p:nvSpPr>
            <p:cNvPr id="8" name="Teardrop 7">
              <a:extLst>
                <a:ext uri="{FF2B5EF4-FFF2-40B4-BE49-F238E27FC236}">
                  <a16:creationId xmlns:a16="http://schemas.microsoft.com/office/drawing/2014/main" id="{EE22BE86-7EF5-4A68-B81A-C81FDC5129F5}"/>
                </a:ext>
              </a:extLst>
            </p:cNvPr>
            <p:cNvSpPr/>
            <p:nvPr/>
          </p:nvSpPr>
          <p:spPr>
            <a:xfrm>
              <a:off x="4225560" y="2113709"/>
              <a:ext cx="4818742" cy="957943"/>
            </a:xfrm>
            <a:prstGeom prst="teardrop">
              <a:avLst/>
            </a:prstGeom>
            <a:solidFill>
              <a:srgbClr val="0070C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417A753-05A0-4A71-BE30-17AF056E11B2}"/>
                </a:ext>
              </a:extLst>
            </p:cNvPr>
            <p:cNvSpPr txBox="1"/>
            <p:nvPr/>
          </p:nvSpPr>
          <p:spPr>
            <a:xfrm>
              <a:off x="3526153" y="231794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PHIẾU HỌC TẬP 02</a:t>
              </a:r>
              <a:endPar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imes New Roman" panose="02020603050405020304" pitchFamily="18" charset="0"/>
                <a:ea typeface="Times New Roman" panose="02020603050405020304" pitchFamily="18" charset="0"/>
                <a:cs typeface="+mn-cs"/>
              </a:endParaRPr>
            </a:p>
          </p:txBody>
        </p:sp>
      </p:grpSp>
      <p:graphicFrame>
        <p:nvGraphicFramePr>
          <p:cNvPr id="11" name="Table 10">
            <a:extLst>
              <a:ext uri="{FF2B5EF4-FFF2-40B4-BE49-F238E27FC236}">
                <a16:creationId xmlns:a16="http://schemas.microsoft.com/office/drawing/2014/main" id="{53F43EAB-3160-43B3-A978-6F8A676FF036}"/>
              </a:ext>
            </a:extLst>
          </p:cNvPr>
          <p:cNvGraphicFramePr>
            <a:graphicFrameLocks noGrp="1"/>
          </p:cNvGraphicFramePr>
          <p:nvPr>
            <p:extLst>
              <p:ext uri="{D42A27DB-BD31-4B8C-83A1-F6EECF244321}">
                <p14:modId xmlns:p14="http://schemas.microsoft.com/office/powerpoint/2010/main" val="3713456968"/>
              </p:ext>
            </p:extLst>
          </p:nvPr>
        </p:nvGraphicFramePr>
        <p:xfrm>
          <a:off x="2153179" y="3307007"/>
          <a:ext cx="9444470" cy="2560320"/>
        </p:xfrm>
        <a:graphic>
          <a:graphicData uri="http://schemas.openxmlformats.org/drawingml/2006/table">
            <a:tbl>
              <a:tblPr firstRow="1" firstCol="1" bandRow="1">
                <a:tableStyleId>{ED083AE6-46FA-4A59-8FB0-9F97EB10719F}</a:tableStyleId>
              </a:tblPr>
              <a:tblGrid>
                <a:gridCol w="6322625">
                  <a:extLst>
                    <a:ext uri="{9D8B030D-6E8A-4147-A177-3AD203B41FA5}">
                      <a16:colId xmlns:a16="http://schemas.microsoft.com/office/drawing/2014/main" val="1058925868"/>
                    </a:ext>
                  </a:extLst>
                </a:gridCol>
                <a:gridCol w="3121845">
                  <a:extLst>
                    <a:ext uri="{9D8B030D-6E8A-4147-A177-3AD203B41FA5}">
                      <a16:colId xmlns:a16="http://schemas.microsoft.com/office/drawing/2014/main" val="1774912642"/>
                    </a:ext>
                  </a:extLst>
                </a:gridCol>
              </a:tblGrid>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cho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biết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tin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21854278"/>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“15/5 – 14/6/2020” </a:t>
                      </a:r>
                      <a:r>
                        <a:rPr lang="en-US" sz="2400" b="0" dirty="0" err="1">
                          <a:solidFill>
                            <a:srgbClr val="000000"/>
                          </a:solidFill>
                          <a:effectLst/>
                          <a:latin typeface="Times New Roman" panose="02020603050405020304" pitchFamily="18" charset="0"/>
                          <a:cs typeface="Times New Roman" panose="02020603050405020304" pitchFamily="18" charset="0"/>
                        </a:rPr>
                        <a:t>nói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lên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gì</a:t>
                      </a:r>
                      <a:r>
                        <a:rPr lang="en-US" sz="2400" b="0" dirty="0">
                          <a:solidFill>
                            <a:srgbClr val="000000"/>
                          </a:solidFill>
                          <a:effectLst/>
                          <a:latin typeface="Times New Roman" panose="02020603050405020304" pitchFamily="18" charset="0"/>
                          <a:cs typeface="Times New Roman" panose="02020603050405020304" pitchFamily="18" charset="0"/>
                        </a:rPr>
                        <a:t>?  </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a:effectLst/>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71533634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Trong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có</a:t>
                      </a:r>
                      <a:r>
                        <a:rPr lang="en-US" sz="2400" b="0" dirty="0">
                          <a:solidFill>
                            <a:srgbClr val="000000"/>
                          </a:solidFill>
                          <a:effectLst/>
                          <a:latin typeface="Times New Roman" panose="02020603050405020304" pitchFamily="18" charset="0"/>
                          <a:cs typeface="Times New Roman" panose="02020603050405020304" pitchFamily="18" charset="0"/>
                        </a:rPr>
                        <a:t> bao </a:t>
                      </a:r>
                      <a:r>
                        <a:rPr lang="en-US" sz="2400" b="0" dirty="0" err="1">
                          <a:solidFill>
                            <a:srgbClr val="000000"/>
                          </a:solidFill>
                          <a:effectLst/>
                          <a:latin typeface="Times New Roman" panose="02020603050405020304" pitchFamily="18" charset="0"/>
                          <a:cs typeface="Times New Roman" panose="02020603050405020304" pitchFamily="18" charset="0"/>
                        </a:rPr>
                        <a:t>nhiêu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người</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điều</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khiển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phương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tiện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tham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bị</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xử</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phạt</a:t>
                      </a:r>
                      <a:r>
                        <a:rPr lang="en-US" sz="2400" b="0" dirty="0">
                          <a:solidFill>
                            <a:srgbClr val="000000"/>
                          </a:solidFill>
                          <a:effectLst/>
                          <a:latin typeface="Times New Roman" panose="02020603050405020304" pitchFamily="18" charset="0"/>
                          <a:cs typeface="Times New Roman" panose="02020603050405020304" pitchFamily="18" charset="0"/>
                        </a:rPr>
                        <a:t>? Con </a:t>
                      </a:r>
                      <a:r>
                        <a:rPr lang="en-US" sz="2400" b="0" dirty="0" err="1">
                          <a:solidFill>
                            <a:srgbClr val="000000"/>
                          </a:solidFill>
                          <a:effectLst/>
                          <a:latin typeface="Times New Roman" panose="02020603050405020304" pitchFamily="18" charset="0"/>
                          <a:cs typeface="Times New Roman" panose="02020603050405020304" pitchFamily="18" charset="0"/>
                        </a:rPr>
                        <a:t>số</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đó</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phản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ánh</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thực</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vấn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vi </a:t>
                      </a:r>
                      <a:r>
                        <a:rPr lang="en-US" sz="2400" b="0" dirty="0" err="1">
                          <a:solidFill>
                            <a:srgbClr val="000000"/>
                          </a:solidFill>
                          <a:effectLst/>
                          <a:latin typeface="Times New Roman" panose="02020603050405020304" pitchFamily="18" charset="0"/>
                          <a:cs typeface="Times New Roman" panose="02020603050405020304" pitchFamily="18" charset="0"/>
                        </a:rPr>
                        <a:t>phạm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giao</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thông</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hiện</a:t>
                      </a:r>
                      <a:r>
                        <a:rPr lang="en-US" sz="2400" b="0" dirty="0">
                          <a:solidFill>
                            <a:srgbClr val="000000"/>
                          </a:solidFill>
                          <a:effectLst/>
                          <a:latin typeface="Times New Roman" panose="02020603050405020304" pitchFamily="18" charset="0"/>
                          <a:cs typeface="Times New Roman" panose="02020603050405020304" pitchFamily="18" charset="0"/>
                        </a:rPr>
                        <a:t> nay </a:t>
                      </a:r>
                      <a:r>
                        <a:rPr lang="en-US" sz="2400" b="0" dirty="0" err="1">
                          <a:solidFill>
                            <a:srgbClr val="000000"/>
                          </a:solidFill>
                          <a:effectLst/>
                          <a:latin typeface="Times New Roman" panose="02020603050405020304" pitchFamily="18" charset="0"/>
                          <a:cs typeface="Times New Roman" panose="02020603050405020304" pitchFamily="18" charset="0"/>
                        </a:rPr>
                        <a:t>thế</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nào</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93811917"/>
                  </a:ext>
                </a:extLst>
              </a:tr>
              <a:tr h="0">
                <a:tc>
                  <a:txBody>
                    <a:bodyPr/>
                    <a:lstStyle/>
                    <a:p>
                      <a:r>
                        <a:rPr lang="en-US" sz="2400" b="0" dirty="0" err="1">
                          <a:solidFill>
                            <a:srgbClr val="000000"/>
                          </a:solidFill>
                          <a:effectLst/>
                          <a:latin typeface="Times New Roman" panose="02020603050405020304" pitchFamily="18" charset="0"/>
                          <a:cs typeface="Times New Roman" panose="02020603050405020304" pitchFamily="18" charset="0"/>
                        </a:rPr>
                        <a:t>Nhận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xét</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của</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em</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nhan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đề</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văn</a:t>
                      </a:r>
                      <a:r>
                        <a:rPr lang="en-US" sz="2400" b="0" dirty="0">
                          <a:solidFill>
                            <a:srgbClr val="000000"/>
                          </a:solidFill>
                          <a:effectLst/>
                          <a:latin typeface="Times New Roman" panose="02020603050405020304" pitchFamily="18" charset="0"/>
                          <a:cs typeface="Times New Roman" panose="02020603050405020304" pitchFamily="18" charset="0"/>
                        </a:rPr>
                        <a:t> </a:t>
                      </a:r>
                      <a:r>
                        <a:rPr lang="en-US" sz="2400" b="0" dirty="0" err="1">
                          <a:solidFill>
                            <a:srgbClr val="000000"/>
                          </a:solidFill>
                          <a:effectLst/>
                          <a:latin typeface="Times New Roman" panose="02020603050405020304" pitchFamily="18" charset="0"/>
                          <a:cs typeface="Times New Roman" panose="02020603050405020304" pitchFamily="18" charset="0"/>
                        </a:rPr>
                        <a:t>bản</a:t>
                      </a:r>
                      <a:r>
                        <a:rPr lang="en-US" sz="2400" b="0" dirty="0">
                          <a:solidFill>
                            <a:srgbClr val="000000"/>
                          </a:solidFill>
                          <a:effectLst/>
                          <a:latin typeface="Times New Roman" panose="02020603050405020304" pitchFamily="18" charset="0"/>
                          <a:cs typeface="Times New Roman" panose="02020603050405020304" pitchFamily="18" charset="0"/>
                        </a:rPr>
                        <a:t>?</a:t>
                      </a:r>
                      <a:endParaRPr lang="en-US" sz="24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en-US" sz="2400" b="1" dirty="0">
                          <a:effectLst/>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72080173"/>
                  </a:ext>
                </a:extLst>
              </a:tr>
            </a:tbl>
          </a:graphicData>
        </a:graphic>
      </p:graphicFrame>
    </p:spTree>
    <p:extLst>
      <p:ext uri="{BB962C8B-B14F-4D97-AF65-F5344CB8AC3E}">
        <p14:creationId xmlns:p14="http://schemas.microsoft.com/office/powerpoint/2010/main" val="1015853630"/>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3">
      <a:dk1>
        <a:srgbClr val="000000"/>
      </a:dk1>
      <a:lt1>
        <a:srgbClr val="FFFFFF"/>
      </a:lt1>
      <a:dk2>
        <a:srgbClr val="778495"/>
      </a:dk2>
      <a:lt2>
        <a:srgbClr val="F0F0F0"/>
      </a:lt2>
      <a:accent1>
        <a:srgbClr val="2277DC"/>
      </a:accent1>
      <a:accent2>
        <a:srgbClr val="1AA60F"/>
      </a:accent2>
      <a:accent3>
        <a:srgbClr val="0867CB"/>
      </a:accent3>
      <a:accent4>
        <a:srgbClr val="45B60D"/>
      </a:accent4>
      <a:accent5>
        <a:srgbClr val="0970D7"/>
      </a:accent5>
      <a:accent6>
        <a:srgbClr val="78CD15"/>
      </a:accent6>
      <a:hlink>
        <a:srgbClr val="76C5EF"/>
      </a:hlink>
      <a:folHlink>
        <a:srgbClr val="BFBFBF"/>
      </a:folHlink>
    </a:clrScheme>
    <a:fontScheme name="自定义 1">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3310</TotalTime>
  <Words>2431</Words>
  <Application>Microsoft Office PowerPoint</Application>
  <PresentationFormat>Widescreen</PresentationFormat>
  <Paragraphs>660</Paragraphs>
  <Slides>45</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45</vt:i4>
      </vt:variant>
    </vt:vector>
  </HeadingPairs>
  <TitlesOfParts>
    <vt:vector size="62" baseType="lpstr">
      <vt:lpstr>等线</vt:lpstr>
      <vt:lpstr>微软雅黑</vt:lpstr>
      <vt:lpstr>.VnBlack</vt:lpstr>
      <vt:lpstr>Algerian</vt:lpstr>
      <vt:lpstr>Arial</vt:lpstr>
      <vt:lpstr>Calibri</vt:lpstr>
      <vt:lpstr>Calibri Light</vt:lpstr>
      <vt:lpstr>Matura MT Script Capitals</vt:lpstr>
      <vt:lpstr>Playbill</vt:lpstr>
      <vt:lpstr>Rockwell</vt:lpstr>
      <vt:lpstr>The Hand</vt:lpstr>
      <vt:lpstr>Times New Roman</vt:lpstr>
      <vt:lpstr>Wingdings</vt:lpstr>
      <vt:lpstr>Office Theme</vt:lpstr>
      <vt:lpstr>Office 主题​​</vt:lpstr>
      <vt:lpstr>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Lenovo</cp:lastModifiedBy>
  <cp:revision>10</cp:revision>
  <dcterms:created xsi:type="dcterms:W3CDTF">2023-01-10T14:52:10Z</dcterms:created>
  <dcterms:modified xsi:type="dcterms:W3CDTF">2023-05-09T07:49:15Z</dcterms:modified>
</cp:coreProperties>
</file>