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362" r:id="rId4"/>
    <p:sldId id="361" r:id="rId5"/>
    <p:sldId id="364" r:id="rId6"/>
    <p:sldId id="365" r:id="rId7"/>
    <p:sldId id="367" r:id="rId8"/>
    <p:sldId id="366" r:id="rId9"/>
    <p:sldId id="368" r:id="rId10"/>
    <p:sldId id="369" r:id="rId11"/>
    <p:sldId id="370" r:id="rId12"/>
    <p:sldId id="372" r:id="rId13"/>
    <p:sldId id="371" r:id="rId14"/>
    <p:sldId id="373" r:id="rId15"/>
    <p:sldId id="538" r:id="rId16"/>
    <p:sldId id="375" r:id="rId17"/>
    <p:sldId id="376" r:id="rId18"/>
    <p:sldId id="539" r:id="rId19"/>
    <p:sldId id="377" r:id="rId20"/>
    <p:sldId id="540" r:id="rId21"/>
    <p:sldId id="378" r:id="rId22"/>
    <p:sldId id="379" r:id="rId23"/>
    <p:sldId id="380" r:id="rId24"/>
    <p:sldId id="536" r:id="rId25"/>
    <p:sldId id="381" r:id="rId26"/>
    <p:sldId id="382" r:id="rId27"/>
    <p:sldId id="383" r:id="rId28"/>
    <p:sldId id="532" r:id="rId29"/>
    <p:sldId id="433" r:id="rId30"/>
    <p:sldId id="534" r:id="rId31"/>
    <p:sldId id="53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330" y="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A28241-3961-44FB-A832-90B1FF0224CF}" type="datetimeFigureOut">
              <a:rPr lang="en-US" smtClean="0"/>
              <a:t>7/9/2023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4A3CD-C435-4738-9291-A948A11FAC60}" type="slidenum">
              <a:rPr lang="en-US" smtClean="0"/>
              <a:t>‹#›</a:t>
            </a:fld>
            <a:endParaRPr lang="en-US"/>
          </a:p>
        </p:txBody>
      </p:sp>
    </p:spTree>
    <p:extLst>
      <p:ext uri="{BB962C8B-B14F-4D97-AF65-F5344CB8AC3E}">
        <p14:creationId xmlns:p14="http://schemas.microsoft.com/office/powerpoint/2010/main" val="1728815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18C4A3CD-C435-4738-9291-A948A11FAC60}" type="slidenum">
              <a:rPr lang="en-US" smtClean="0"/>
              <a:t>18</a:t>
            </a:fld>
            <a:endParaRPr lang="en-US"/>
          </a:p>
        </p:txBody>
      </p:sp>
    </p:spTree>
    <p:extLst>
      <p:ext uri="{BB962C8B-B14F-4D97-AF65-F5344CB8AC3E}">
        <p14:creationId xmlns:p14="http://schemas.microsoft.com/office/powerpoint/2010/main" val="555019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5B7BE-64D8-32AE-3C0C-6E40882F0B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A7CB2B-9D49-ECE3-026F-4F9BC2C89C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4BD280-CAEB-FF75-F30C-56A042B668FB}"/>
              </a:ext>
            </a:extLst>
          </p:cNvPr>
          <p:cNvSpPr>
            <a:spLocks noGrp="1"/>
          </p:cNvSpPr>
          <p:nvPr>
            <p:ph type="dt" sz="half" idx="10"/>
          </p:nvPr>
        </p:nvSpPr>
        <p:spPr/>
        <p:txBody>
          <a:bodyPr/>
          <a:lstStyle/>
          <a:p>
            <a:fld id="{F32A8AAC-428E-42BC-BF0A-8C559B84121F}" type="datetimeFigureOut">
              <a:rPr lang="en-US" smtClean="0"/>
              <a:t>7/9/2023</a:t>
            </a:fld>
            <a:endParaRPr lang="en-US"/>
          </a:p>
        </p:txBody>
      </p:sp>
      <p:sp>
        <p:nvSpPr>
          <p:cNvPr id="5" name="Footer Placeholder 4">
            <a:extLst>
              <a:ext uri="{FF2B5EF4-FFF2-40B4-BE49-F238E27FC236}">
                <a16:creationId xmlns:a16="http://schemas.microsoft.com/office/drawing/2014/main" id="{4FA8E1CB-A698-A83D-A127-C0C8A83632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7F1B9F-C171-E124-C94B-09F1CA8BB698}"/>
              </a:ext>
            </a:extLst>
          </p:cNvPr>
          <p:cNvSpPr>
            <a:spLocks noGrp="1"/>
          </p:cNvSpPr>
          <p:nvPr>
            <p:ph type="sldNum" sz="quarter" idx="12"/>
          </p:nvPr>
        </p:nvSpPr>
        <p:spPr/>
        <p:txBody>
          <a:bodyPr/>
          <a:lstStyle/>
          <a:p>
            <a:fld id="{7CF87A3F-CD56-4FAE-92B8-7039F491EB96}" type="slidenum">
              <a:rPr lang="en-US" smtClean="0"/>
              <a:t>‹#›</a:t>
            </a:fld>
            <a:endParaRPr lang="en-US"/>
          </a:p>
        </p:txBody>
      </p:sp>
    </p:spTree>
    <p:extLst>
      <p:ext uri="{BB962C8B-B14F-4D97-AF65-F5344CB8AC3E}">
        <p14:creationId xmlns:p14="http://schemas.microsoft.com/office/powerpoint/2010/main" val="1002455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ACA2E-BBC3-C55C-A29F-DADE3C8E34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2FD080-2D0C-BE4C-4D4B-60E9C97C7B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C9F271-DA4F-C037-859B-7D002688E571}"/>
              </a:ext>
            </a:extLst>
          </p:cNvPr>
          <p:cNvSpPr>
            <a:spLocks noGrp="1"/>
          </p:cNvSpPr>
          <p:nvPr>
            <p:ph type="dt" sz="half" idx="10"/>
          </p:nvPr>
        </p:nvSpPr>
        <p:spPr/>
        <p:txBody>
          <a:bodyPr/>
          <a:lstStyle/>
          <a:p>
            <a:fld id="{F32A8AAC-428E-42BC-BF0A-8C559B84121F}" type="datetimeFigureOut">
              <a:rPr lang="en-US" smtClean="0"/>
              <a:t>7/9/2023</a:t>
            </a:fld>
            <a:endParaRPr lang="en-US"/>
          </a:p>
        </p:txBody>
      </p:sp>
      <p:sp>
        <p:nvSpPr>
          <p:cNvPr id="5" name="Footer Placeholder 4">
            <a:extLst>
              <a:ext uri="{FF2B5EF4-FFF2-40B4-BE49-F238E27FC236}">
                <a16:creationId xmlns:a16="http://schemas.microsoft.com/office/drawing/2014/main" id="{D06F1EA3-A75E-6A3B-198C-5594AD9DBF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FD99F-EF95-A7F6-CF00-C3FDC7CAAF40}"/>
              </a:ext>
            </a:extLst>
          </p:cNvPr>
          <p:cNvSpPr>
            <a:spLocks noGrp="1"/>
          </p:cNvSpPr>
          <p:nvPr>
            <p:ph type="sldNum" sz="quarter" idx="12"/>
          </p:nvPr>
        </p:nvSpPr>
        <p:spPr/>
        <p:txBody>
          <a:bodyPr/>
          <a:lstStyle/>
          <a:p>
            <a:fld id="{7CF87A3F-CD56-4FAE-92B8-7039F491EB96}" type="slidenum">
              <a:rPr lang="en-US" smtClean="0"/>
              <a:t>‹#›</a:t>
            </a:fld>
            <a:endParaRPr lang="en-US"/>
          </a:p>
        </p:txBody>
      </p:sp>
    </p:spTree>
    <p:extLst>
      <p:ext uri="{BB962C8B-B14F-4D97-AF65-F5344CB8AC3E}">
        <p14:creationId xmlns:p14="http://schemas.microsoft.com/office/powerpoint/2010/main" val="23597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9DAB7D-2E9C-0A7A-0042-07CD00835C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0CB595-A681-891B-2724-485C4904B4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8F5C7-0AAD-2DFB-03D7-33108ADEFA1E}"/>
              </a:ext>
            </a:extLst>
          </p:cNvPr>
          <p:cNvSpPr>
            <a:spLocks noGrp="1"/>
          </p:cNvSpPr>
          <p:nvPr>
            <p:ph type="dt" sz="half" idx="10"/>
          </p:nvPr>
        </p:nvSpPr>
        <p:spPr/>
        <p:txBody>
          <a:bodyPr/>
          <a:lstStyle/>
          <a:p>
            <a:fld id="{F32A8AAC-428E-42BC-BF0A-8C559B84121F}" type="datetimeFigureOut">
              <a:rPr lang="en-US" smtClean="0"/>
              <a:t>7/9/2023</a:t>
            </a:fld>
            <a:endParaRPr lang="en-US"/>
          </a:p>
        </p:txBody>
      </p:sp>
      <p:sp>
        <p:nvSpPr>
          <p:cNvPr id="5" name="Footer Placeholder 4">
            <a:extLst>
              <a:ext uri="{FF2B5EF4-FFF2-40B4-BE49-F238E27FC236}">
                <a16:creationId xmlns:a16="http://schemas.microsoft.com/office/drawing/2014/main" id="{CE552D08-E4E6-5646-8D8F-A5E4CE59D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6D0E3-96E1-56BE-8679-CD1079B73F9C}"/>
              </a:ext>
            </a:extLst>
          </p:cNvPr>
          <p:cNvSpPr>
            <a:spLocks noGrp="1"/>
          </p:cNvSpPr>
          <p:nvPr>
            <p:ph type="sldNum" sz="quarter" idx="12"/>
          </p:nvPr>
        </p:nvSpPr>
        <p:spPr/>
        <p:txBody>
          <a:bodyPr/>
          <a:lstStyle/>
          <a:p>
            <a:fld id="{7CF87A3F-CD56-4FAE-92B8-7039F491EB96}" type="slidenum">
              <a:rPr lang="en-US" smtClean="0"/>
              <a:t>‹#›</a:t>
            </a:fld>
            <a:endParaRPr lang="en-US"/>
          </a:p>
        </p:txBody>
      </p:sp>
    </p:spTree>
    <p:extLst>
      <p:ext uri="{BB962C8B-B14F-4D97-AF65-F5344CB8AC3E}">
        <p14:creationId xmlns:p14="http://schemas.microsoft.com/office/powerpoint/2010/main" val="3033238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30CFD-FEF9-28B3-DBD0-A7B52E6E02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B26D9C-9B17-8C44-3333-9A0D01B0E6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0FB7F-1C64-3836-355D-C3C2CBCC1865}"/>
              </a:ext>
            </a:extLst>
          </p:cNvPr>
          <p:cNvSpPr>
            <a:spLocks noGrp="1"/>
          </p:cNvSpPr>
          <p:nvPr>
            <p:ph type="dt" sz="half" idx="10"/>
          </p:nvPr>
        </p:nvSpPr>
        <p:spPr/>
        <p:txBody>
          <a:bodyPr/>
          <a:lstStyle/>
          <a:p>
            <a:fld id="{F32A8AAC-428E-42BC-BF0A-8C559B84121F}" type="datetimeFigureOut">
              <a:rPr lang="en-US" smtClean="0"/>
              <a:t>7/9/2023</a:t>
            </a:fld>
            <a:endParaRPr lang="en-US"/>
          </a:p>
        </p:txBody>
      </p:sp>
      <p:sp>
        <p:nvSpPr>
          <p:cNvPr id="5" name="Footer Placeholder 4">
            <a:extLst>
              <a:ext uri="{FF2B5EF4-FFF2-40B4-BE49-F238E27FC236}">
                <a16:creationId xmlns:a16="http://schemas.microsoft.com/office/drawing/2014/main" id="{2A7294CF-38EB-B667-48BB-5A5032A94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AEADB-09FD-CE91-5F85-3072B29CB143}"/>
              </a:ext>
            </a:extLst>
          </p:cNvPr>
          <p:cNvSpPr>
            <a:spLocks noGrp="1"/>
          </p:cNvSpPr>
          <p:nvPr>
            <p:ph type="sldNum" sz="quarter" idx="12"/>
          </p:nvPr>
        </p:nvSpPr>
        <p:spPr/>
        <p:txBody>
          <a:bodyPr/>
          <a:lstStyle/>
          <a:p>
            <a:fld id="{7CF87A3F-CD56-4FAE-92B8-7039F491EB96}" type="slidenum">
              <a:rPr lang="en-US" smtClean="0"/>
              <a:t>‹#›</a:t>
            </a:fld>
            <a:endParaRPr lang="en-US"/>
          </a:p>
        </p:txBody>
      </p:sp>
    </p:spTree>
    <p:extLst>
      <p:ext uri="{BB962C8B-B14F-4D97-AF65-F5344CB8AC3E}">
        <p14:creationId xmlns:p14="http://schemas.microsoft.com/office/powerpoint/2010/main" val="2313798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2C97F-0B16-450B-18D5-57F56B085B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C69A92-70E9-8436-47F2-B1ACCB6A58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5DCC7B-FB2F-D8E4-8427-D8116ED7B101}"/>
              </a:ext>
            </a:extLst>
          </p:cNvPr>
          <p:cNvSpPr>
            <a:spLocks noGrp="1"/>
          </p:cNvSpPr>
          <p:nvPr>
            <p:ph type="dt" sz="half" idx="10"/>
          </p:nvPr>
        </p:nvSpPr>
        <p:spPr/>
        <p:txBody>
          <a:bodyPr/>
          <a:lstStyle/>
          <a:p>
            <a:fld id="{F32A8AAC-428E-42BC-BF0A-8C559B84121F}" type="datetimeFigureOut">
              <a:rPr lang="en-US" smtClean="0"/>
              <a:t>7/9/2023</a:t>
            </a:fld>
            <a:endParaRPr lang="en-US"/>
          </a:p>
        </p:txBody>
      </p:sp>
      <p:sp>
        <p:nvSpPr>
          <p:cNvPr id="5" name="Footer Placeholder 4">
            <a:extLst>
              <a:ext uri="{FF2B5EF4-FFF2-40B4-BE49-F238E27FC236}">
                <a16:creationId xmlns:a16="http://schemas.microsoft.com/office/drawing/2014/main" id="{2DFF1CC4-36CE-3969-9343-54BC562F40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8B259-F579-30A0-83FA-BC4526BCD6CA}"/>
              </a:ext>
            </a:extLst>
          </p:cNvPr>
          <p:cNvSpPr>
            <a:spLocks noGrp="1"/>
          </p:cNvSpPr>
          <p:nvPr>
            <p:ph type="sldNum" sz="quarter" idx="12"/>
          </p:nvPr>
        </p:nvSpPr>
        <p:spPr/>
        <p:txBody>
          <a:bodyPr/>
          <a:lstStyle/>
          <a:p>
            <a:fld id="{7CF87A3F-CD56-4FAE-92B8-7039F491EB96}" type="slidenum">
              <a:rPr lang="en-US" smtClean="0"/>
              <a:t>‹#›</a:t>
            </a:fld>
            <a:endParaRPr lang="en-US"/>
          </a:p>
        </p:txBody>
      </p:sp>
    </p:spTree>
    <p:extLst>
      <p:ext uri="{BB962C8B-B14F-4D97-AF65-F5344CB8AC3E}">
        <p14:creationId xmlns:p14="http://schemas.microsoft.com/office/powerpoint/2010/main" val="571957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FBA8-672C-0DF5-F9A1-0F3BB8E2CD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F1F1D6-28F7-A07A-B8DF-EB1640B900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91885E-2A06-4164-14CE-37B171D04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5AF53-6FF0-CD1A-B2F1-7DE208D63106}"/>
              </a:ext>
            </a:extLst>
          </p:cNvPr>
          <p:cNvSpPr>
            <a:spLocks noGrp="1"/>
          </p:cNvSpPr>
          <p:nvPr>
            <p:ph type="dt" sz="half" idx="10"/>
          </p:nvPr>
        </p:nvSpPr>
        <p:spPr/>
        <p:txBody>
          <a:bodyPr/>
          <a:lstStyle/>
          <a:p>
            <a:fld id="{F32A8AAC-428E-42BC-BF0A-8C559B84121F}" type="datetimeFigureOut">
              <a:rPr lang="en-US" smtClean="0"/>
              <a:t>7/9/2023</a:t>
            </a:fld>
            <a:endParaRPr lang="en-US"/>
          </a:p>
        </p:txBody>
      </p:sp>
      <p:sp>
        <p:nvSpPr>
          <p:cNvPr id="6" name="Footer Placeholder 5">
            <a:extLst>
              <a:ext uri="{FF2B5EF4-FFF2-40B4-BE49-F238E27FC236}">
                <a16:creationId xmlns:a16="http://schemas.microsoft.com/office/drawing/2014/main" id="{F69F5913-79F4-A89F-2E63-80EAD76E59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8CD73-1E4D-ABCC-CC85-7F776A11E81A}"/>
              </a:ext>
            </a:extLst>
          </p:cNvPr>
          <p:cNvSpPr>
            <a:spLocks noGrp="1"/>
          </p:cNvSpPr>
          <p:nvPr>
            <p:ph type="sldNum" sz="quarter" idx="12"/>
          </p:nvPr>
        </p:nvSpPr>
        <p:spPr/>
        <p:txBody>
          <a:bodyPr/>
          <a:lstStyle/>
          <a:p>
            <a:fld id="{7CF87A3F-CD56-4FAE-92B8-7039F491EB96}" type="slidenum">
              <a:rPr lang="en-US" smtClean="0"/>
              <a:t>‹#›</a:t>
            </a:fld>
            <a:endParaRPr lang="en-US"/>
          </a:p>
        </p:txBody>
      </p:sp>
    </p:spTree>
    <p:extLst>
      <p:ext uri="{BB962C8B-B14F-4D97-AF65-F5344CB8AC3E}">
        <p14:creationId xmlns:p14="http://schemas.microsoft.com/office/powerpoint/2010/main" val="1189376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25422-B8DF-2574-45E6-CD54F046E7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C97E6D-FA37-CC86-5976-B413B8CD38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7827F2-5329-41C6-AB95-0682BA5118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8633CA-56FC-84B4-E5E8-F9133884A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54BB3F-1216-A106-2CE3-19C163E28E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77444C-EDD6-AB17-1A92-8D124189BD8C}"/>
              </a:ext>
            </a:extLst>
          </p:cNvPr>
          <p:cNvSpPr>
            <a:spLocks noGrp="1"/>
          </p:cNvSpPr>
          <p:nvPr>
            <p:ph type="dt" sz="half" idx="10"/>
          </p:nvPr>
        </p:nvSpPr>
        <p:spPr/>
        <p:txBody>
          <a:bodyPr/>
          <a:lstStyle/>
          <a:p>
            <a:fld id="{F32A8AAC-428E-42BC-BF0A-8C559B84121F}" type="datetimeFigureOut">
              <a:rPr lang="en-US" smtClean="0"/>
              <a:t>7/9/2023</a:t>
            </a:fld>
            <a:endParaRPr lang="en-US"/>
          </a:p>
        </p:txBody>
      </p:sp>
      <p:sp>
        <p:nvSpPr>
          <p:cNvPr id="8" name="Footer Placeholder 7">
            <a:extLst>
              <a:ext uri="{FF2B5EF4-FFF2-40B4-BE49-F238E27FC236}">
                <a16:creationId xmlns:a16="http://schemas.microsoft.com/office/drawing/2014/main" id="{83FB8ABD-FFE2-894A-EEEC-CEB95D29A1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AF1A96-BE9D-581E-8562-5D697C9EF896}"/>
              </a:ext>
            </a:extLst>
          </p:cNvPr>
          <p:cNvSpPr>
            <a:spLocks noGrp="1"/>
          </p:cNvSpPr>
          <p:nvPr>
            <p:ph type="sldNum" sz="quarter" idx="12"/>
          </p:nvPr>
        </p:nvSpPr>
        <p:spPr/>
        <p:txBody>
          <a:bodyPr/>
          <a:lstStyle/>
          <a:p>
            <a:fld id="{7CF87A3F-CD56-4FAE-92B8-7039F491EB96}" type="slidenum">
              <a:rPr lang="en-US" smtClean="0"/>
              <a:t>‹#›</a:t>
            </a:fld>
            <a:endParaRPr lang="en-US"/>
          </a:p>
        </p:txBody>
      </p:sp>
    </p:spTree>
    <p:extLst>
      <p:ext uri="{BB962C8B-B14F-4D97-AF65-F5344CB8AC3E}">
        <p14:creationId xmlns:p14="http://schemas.microsoft.com/office/powerpoint/2010/main" val="400434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B50A-FFC3-195C-4437-E87971B50D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20108A-97FC-4F5F-BA97-CBE0C347BBDA}"/>
              </a:ext>
            </a:extLst>
          </p:cNvPr>
          <p:cNvSpPr>
            <a:spLocks noGrp="1"/>
          </p:cNvSpPr>
          <p:nvPr>
            <p:ph type="dt" sz="half" idx="10"/>
          </p:nvPr>
        </p:nvSpPr>
        <p:spPr/>
        <p:txBody>
          <a:bodyPr/>
          <a:lstStyle/>
          <a:p>
            <a:fld id="{F32A8AAC-428E-42BC-BF0A-8C559B84121F}" type="datetimeFigureOut">
              <a:rPr lang="en-US" smtClean="0"/>
              <a:t>7/9/2023</a:t>
            </a:fld>
            <a:endParaRPr lang="en-US"/>
          </a:p>
        </p:txBody>
      </p:sp>
      <p:sp>
        <p:nvSpPr>
          <p:cNvPr id="4" name="Footer Placeholder 3">
            <a:extLst>
              <a:ext uri="{FF2B5EF4-FFF2-40B4-BE49-F238E27FC236}">
                <a16:creationId xmlns:a16="http://schemas.microsoft.com/office/drawing/2014/main" id="{CD3D172C-26E5-7674-CD0D-6FB301CD5D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15E5EB-194F-2FD7-EE15-EFA767562BD8}"/>
              </a:ext>
            </a:extLst>
          </p:cNvPr>
          <p:cNvSpPr>
            <a:spLocks noGrp="1"/>
          </p:cNvSpPr>
          <p:nvPr>
            <p:ph type="sldNum" sz="quarter" idx="12"/>
          </p:nvPr>
        </p:nvSpPr>
        <p:spPr/>
        <p:txBody>
          <a:bodyPr/>
          <a:lstStyle/>
          <a:p>
            <a:fld id="{7CF87A3F-CD56-4FAE-92B8-7039F491EB96}" type="slidenum">
              <a:rPr lang="en-US" smtClean="0"/>
              <a:t>‹#›</a:t>
            </a:fld>
            <a:endParaRPr lang="en-US"/>
          </a:p>
        </p:txBody>
      </p:sp>
    </p:spTree>
    <p:extLst>
      <p:ext uri="{BB962C8B-B14F-4D97-AF65-F5344CB8AC3E}">
        <p14:creationId xmlns:p14="http://schemas.microsoft.com/office/powerpoint/2010/main" val="1900446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C3415C-5B9D-4124-55CA-2A210C48AADA}"/>
              </a:ext>
            </a:extLst>
          </p:cNvPr>
          <p:cNvSpPr>
            <a:spLocks noGrp="1"/>
          </p:cNvSpPr>
          <p:nvPr>
            <p:ph type="dt" sz="half" idx="10"/>
          </p:nvPr>
        </p:nvSpPr>
        <p:spPr/>
        <p:txBody>
          <a:bodyPr/>
          <a:lstStyle/>
          <a:p>
            <a:fld id="{F32A8AAC-428E-42BC-BF0A-8C559B84121F}" type="datetimeFigureOut">
              <a:rPr lang="en-US" smtClean="0"/>
              <a:t>7/9/2023</a:t>
            </a:fld>
            <a:endParaRPr lang="en-US"/>
          </a:p>
        </p:txBody>
      </p:sp>
      <p:sp>
        <p:nvSpPr>
          <p:cNvPr id="3" name="Footer Placeholder 2">
            <a:extLst>
              <a:ext uri="{FF2B5EF4-FFF2-40B4-BE49-F238E27FC236}">
                <a16:creationId xmlns:a16="http://schemas.microsoft.com/office/drawing/2014/main" id="{AE301689-804B-FE16-990B-2F0EC11052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8BC363-F492-C12D-C87A-D66190A82661}"/>
              </a:ext>
            </a:extLst>
          </p:cNvPr>
          <p:cNvSpPr>
            <a:spLocks noGrp="1"/>
          </p:cNvSpPr>
          <p:nvPr>
            <p:ph type="sldNum" sz="quarter" idx="12"/>
          </p:nvPr>
        </p:nvSpPr>
        <p:spPr/>
        <p:txBody>
          <a:bodyPr/>
          <a:lstStyle/>
          <a:p>
            <a:fld id="{7CF87A3F-CD56-4FAE-92B8-7039F491EB96}" type="slidenum">
              <a:rPr lang="en-US" smtClean="0"/>
              <a:t>‹#›</a:t>
            </a:fld>
            <a:endParaRPr lang="en-US"/>
          </a:p>
        </p:txBody>
      </p:sp>
    </p:spTree>
    <p:extLst>
      <p:ext uri="{BB962C8B-B14F-4D97-AF65-F5344CB8AC3E}">
        <p14:creationId xmlns:p14="http://schemas.microsoft.com/office/powerpoint/2010/main" val="1867681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3F6D-A983-3CEA-093E-996DCED09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962E46-4203-E8D6-70F6-7CDEA3131A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5DBB52-3AD1-7B6E-95B0-1F74C96DF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8A8039-A36D-2ACD-2C90-2C83A204C1CF}"/>
              </a:ext>
            </a:extLst>
          </p:cNvPr>
          <p:cNvSpPr>
            <a:spLocks noGrp="1"/>
          </p:cNvSpPr>
          <p:nvPr>
            <p:ph type="dt" sz="half" idx="10"/>
          </p:nvPr>
        </p:nvSpPr>
        <p:spPr/>
        <p:txBody>
          <a:bodyPr/>
          <a:lstStyle/>
          <a:p>
            <a:fld id="{F32A8AAC-428E-42BC-BF0A-8C559B84121F}" type="datetimeFigureOut">
              <a:rPr lang="en-US" smtClean="0"/>
              <a:t>7/9/2023</a:t>
            </a:fld>
            <a:endParaRPr lang="en-US"/>
          </a:p>
        </p:txBody>
      </p:sp>
      <p:sp>
        <p:nvSpPr>
          <p:cNvPr id="6" name="Footer Placeholder 5">
            <a:extLst>
              <a:ext uri="{FF2B5EF4-FFF2-40B4-BE49-F238E27FC236}">
                <a16:creationId xmlns:a16="http://schemas.microsoft.com/office/drawing/2014/main" id="{9B2A0868-BE04-55F0-0AAC-720AAB03C3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46EBB-E9AD-A520-AEC8-C495CD95A43F}"/>
              </a:ext>
            </a:extLst>
          </p:cNvPr>
          <p:cNvSpPr>
            <a:spLocks noGrp="1"/>
          </p:cNvSpPr>
          <p:nvPr>
            <p:ph type="sldNum" sz="quarter" idx="12"/>
          </p:nvPr>
        </p:nvSpPr>
        <p:spPr/>
        <p:txBody>
          <a:bodyPr/>
          <a:lstStyle/>
          <a:p>
            <a:fld id="{7CF87A3F-CD56-4FAE-92B8-7039F491EB96}" type="slidenum">
              <a:rPr lang="en-US" smtClean="0"/>
              <a:t>‹#›</a:t>
            </a:fld>
            <a:endParaRPr lang="en-US"/>
          </a:p>
        </p:txBody>
      </p:sp>
    </p:spTree>
    <p:extLst>
      <p:ext uri="{BB962C8B-B14F-4D97-AF65-F5344CB8AC3E}">
        <p14:creationId xmlns:p14="http://schemas.microsoft.com/office/powerpoint/2010/main" val="3646643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86B9A-1E07-27DC-7477-5FC4E9D0C4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08166E-2EF8-248D-3A91-4A00ED3809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086591-BF99-0533-B100-2F35D9F21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0CA0A1-CC28-4B18-C7CA-85E13FEC2042}"/>
              </a:ext>
            </a:extLst>
          </p:cNvPr>
          <p:cNvSpPr>
            <a:spLocks noGrp="1"/>
          </p:cNvSpPr>
          <p:nvPr>
            <p:ph type="dt" sz="half" idx="10"/>
          </p:nvPr>
        </p:nvSpPr>
        <p:spPr/>
        <p:txBody>
          <a:bodyPr/>
          <a:lstStyle/>
          <a:p>
            <a:fld id="{F32A8AAC-428E-42BC-BF0A-8C559B84121F}" type="datetimeFigureOut">
              <a:rPr lang="en-US" smtClean="0"/>
              <a:t>7/9/2023</a:t>
            </a:fld>
            <a:endParaRPr lang="en-US"/>
          </a:p>
        </p:txBody>
      </p:sp>
      <p:sp>
        <p:nvSpPr>
          <p:cNvPr id="6" name="Footer Placeholder 5">
            <a:extLst>
              <a:ext uri="{FF2B5EF4-FFF2-40B4-BE49-F238E27FC236}">
                <a16:creationId xmlns:a16="http://schemas.microsoft.com/office/drawing/2014/main" id="{7AE5E2A5-0266-552D-B98F-141A2F734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571FD-47FD-1D64-0929-353423BC0684}"/>
              </a:ext>
            </a:extLst>
          </p:cNvPr>
          <p:cNvSpPr>
            <a:spLocks noGrp="1"/>
          </p:cNvSpPr>
          <p:nvPr>
            <p:ph type="sldNum" sz="quarter" idx="12"/>
          </p:nvPr>
        </p:nvSpPr>
        <p:spPr/>
        <p:txBody>
          <a:bodyPr/>
          <a:lstStyle/>
          <a:p>
            <a:fld id="{7CF87A3F-CD56-4FAE-92B8-7039F491EB96}" type="slidenum">
              <a:rPr lang="en-US" smtClean="0"/>
              <a:t>‹#›</a:t>
            </a:fld>
            <a:endParaRPr lang="en-US"/>
          </a:p>
        </p:txBody>
      </p:sp>
    </p:spTree>
    <p:extLst>
      <p:ext uri="{BB962C8B-B14F-4D97-AF65-F5344CB8AC3E}">
        <p14:creationId xmlns:p14="http://schemas.microsoft.com/office/powerpoint/2010/main" val="595993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77DEB4-A6F0-689B-FD87-2EB6D8B12C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7C0B6-C0F7-8C32-3B87-F98C47BC42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2E9C9-2439-7BE5-4B60-D0FDF185AD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A8AAC-428E-42BC-BF0A-8C559B84121F}" type="datetimeFigureOut">
              <a:rPr lang="en-US" smtClean="0"/>
              <a:t>7/9/2023</a:t>
            </a:fld>
            <a:endParaRPr lang="en-US"/>
          </a:p>
        </p:txBody>
      </p:sp>
      <p:sp>
        <p:nvSpPr>
          <p:cNvPr id="5" name="Footer Placeholder 4">
            <a:extLst>
              <a:ext uri="{FF2B5EF4-FFF2-40B4-BE49-F238E27FC236}">
                <a16:creationId xmlns:a16="http://schemas.microsoft.com/office/drawing/2014/main" id="{C308514F-BC06-E2F0-0968-2FB619A89C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9DC493-5417-F17A-D10A-D514700F87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87A3F-CD56-4FAE-92B8-7039F491EB96}" type="slidenum">
              <a:rPr lang="en-US" smtClean="0"/>
              <a:t>‹#›</a:t>
            </a:fld>
            <a:endParaRPr lang="en-US"/>
          </a:p>
        </p:txBody>
      </p:sp>
    </p:spTree>
    <p:extLst>
      <p:ext uri="{BB962C8B-B14F-4D97-AF65-F5344CB8AC3E}">
        <p14:creationId xmlns:p14="http://schemas.microsoft.com/office/powerpoint/2010/main" val="2435163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youtu.be/YCNBqto80o0"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oleObject" Target="../embeddings/oleObject1.bin"/><Relationship Id="rId7"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wmf"/></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at on the water&#10;&#10;Description automatically generated with low confidence">
            <a:extLst>
              <a:ext uri="{FF2B5EF4-FFF2-40B4-BE49-F238E27FC236}">
                <a16:creationId xmlns:a16="http://schemas.microsoft.com/office/drawing/2014/main" id="{BC4D86A6-0495-4FDE-9C96-DA26FBEE3009}"/>
              </a:ext>
            </a:extLst>
          </p:cNvPr>
          <p:cNvPicPr>
            <a:picLocks noChangeAspect="1"/>
          </p:cNvPicPr>
          <p:nvPr/>
        </p:nvPicPr>
        <p:blipFill rotWithShape="1">
          <a:blip r:embed="rId2"/>
          <a:srcRect l="5042" r="1" b="1"/>
          <a:stretch/>
        </p:blipFill>
        <p:spPr>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
        <p:nvSpPr>
          <p:cNvPr id="5" name="TextBox 4">
            <a:extLst>
              <a:ext uri="{FF2B5EF4-FFF2-40B4-BE49-F238E27FC236}">
                <a16:creationId xmlns:a16="http://schemas.microsoft.com/office/drawing/2014/main" id="{B509D559-54B2-40CD-827A-B85A17BE6514}"/>
              </a:ext>
            </a:extLst>
          </p:cNvPr>
          <p:cNvSpPr txBox="1"/>
          <p:nvPr/>
        </p:nvSpPr>
        <p:spPr>
          <a:xfrm>
            <a:off x="3165768" y="2489807"/>
            <a:ext cx="6092686" cy="523220"/>
          </a:xfrm>
          <a:prstGeom prst="rect">
            <a:avLst/>
          </a:prstGeom>
          <a:noFill/>
        </p:spPr>
        <p:txBody>
          <a:bodyPr wrap="square">
            <a:spAutoFit/>
          </a:bodyPr>
          <a:lstStyle/>
          <a:p>
            <a:r>
              <a:rPr lang="en-US" sz="28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https://youtu.be/YCNBqto80o0</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1A693A1C-094B-4007-B28B-69288DCB8884}"/>
              </a:ext>
            </a:extLst>
          </p:cNvPr>
          <p:cNvSpPr txBox="1"/>
          <p:nvPr/>
        </p:nvSpPr>
        <p:spPr>
          <a:xfrm>
            <a:off x="1935371" y="1403445"/>
            <a:ext cx="8308557"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XEM VIDEO CHỢ NỔI CÁI GIĂNG, Ở CẦN THƠ </a:t>
            </a:r>
          </a:p>
        </p:txBody>
      </p:sp>
      <p:sp>
        <p:nvSpPr>
          <p:cNvPr id="6" name="Rectangle: Rounded Corners 5">
            <a:extLst>
              <a:ext uri="{FF2B5EF4-FFF2-40B4-BE49-F238E27FC236}">
                <a16:creationId xmlns:a16="http://schemas.microsoft.com/office/drawing/2014/main" id="{062A35E0-C593-43ED-9F98-83470DD97A26}"/>
              </a:ext>
            </a:extLst>
          </p:cNvPr>
          <p:cNvSpPr/>
          <p:nvPr/>
        </p:nvSpPr>
        <p:spPr>
          <a:xfrm>
            <a:off x="1935371" y="4099390"/>
            <a:ext cx="8308557" cy="135731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81906081"/>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93DEB3-F877-4D7A-AB9E-41F4AFFF655A}"/>
              </a:ext>
            </a:extLst>
          </p:cNvPr>
          <p:cNvGrpSpPr/>
          <p:nvPr/>
        </p:nvGrpSpPr>
        <p:grpSpPr>
          <a:xfrm>
            <a:off x="246062" y="71440"/>
            <a:ext cx="5583238" cy="773110"/>
            <a:chOff x="246062" y="71440"/>
            <a:chExt cx="5583238" cy="773110"/>
          </a:xfrm>
        </p:grpSpPr>
        <p:sp>
          <p:nvSpPr>
            <p:cNvPr id="3" name="Rectangle: Rounded Corners 2">
              <a:extLst>
                <a:ext uri="{FF2B5EF4-FFF2-40B4-BE49-F238E27FC236}">
                  <a16:creationId xmlns:a16="http://schemas.microsoft.com/office/drawing/2014/main" id="{86E8C9B9-F85C-4669-9CDE-E4138FB03278}"/>
                </a:ext>
              </a:extLst>
            </p:cNvPr>
            <p:cNvSpPr/>
            <p:nvPr/>
          </p:nvSpPr>
          <p:spPr>
            <a:xfrm>
              <a:off x="660401" y="142875"/>
              <a:ext cx="5168899" cy="701675"/>
            </a:xfrm>
            <a:prstGeom prst="roundRect">
              <a:avLst>
                <a:gd name="adj" fmla="val 28884"/>
              </a:avLst>
            </a:prstGeom>
            <a:solidFill>
              <a:srgbClr val="FFC000">
                <a:lumMod val="60000"/>
                <a:lumOff val="4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Flowchart: Document 3">
              <a:extLst>
                <a:ext uri="{FF2B5EF4-FFF2-40B4-BE49-F238E27FC236}">
                  <a16:creationId xmlns:a16="http://schemas.microsoft.com/office/drawing/2014/main" id="{5AF38C73-405D-4774-899D-0FABFBE692EE}"/>
                </a:ext>
              </a:extLst>
            </p:cNvPr>
            <p:cNvSpPr/>
            <p:nvPr/>
          </p:nvSpPr>
          <p:spPr>
            <a:xfrm>
              <a:off x="246062" y="71440"/>
              <a:ext cx="828675" cy="701675"/>
            </a:xfrm>
            <a:prstGeom prst="flowChartDocument">
              <a:avLst/>
            </a:prstGeom>
            <a:solidFill>
              <a:srgbClr val="FFC000">
                <a:lumMod val="60000"/>
                <a:lumOff val="40000"/>
              </a:srgbClr>
            </a:solidFill>
            <a:ln w="28575"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grpSp>
      <p:sp>
        <p:nvSpPr>
          <p:cNvPr id="6" name="TextBox 5">
            <a:extLst>
              <a:ext uri="{FF2B5EF4-FFF2-40B4-BE49-F238E27FC236}">
                <a16:creationId xmlns:a16="http://schemas.microsoft.com/office/drawing/2014/main" id="{9307EB72-A526-432C-841A-8BC473163F44}"/>
              </a:ext>
            </a:extLst>
          </p:cNvPr>
          <p:cNvSpPr txBox="1"/>
          <p:nvPr/>
        </p:nvSpPr>
        <p:spPr>
          <a:xfrm>
            <a:off x="1231900" y="232102"/>
            <a:ext cx="4025899" cy="523220"/>
          </a:xfrm>
          <a:prstGeom prst="rect">
            <a:avLst/>
          </a:prstGeom>
          <a:noFill/>
        </p:spPr>
        <p:txBody>
          <a:bodyPr wrap="square">
            <a:spAutoFit/>
          </a:bodyPr>
          <a:lstStyle/>
          <a:p>
            <a:pPr algn="just">
              <a:tabLst>
                <a:tab pos="90170" algn="l"/>
                <a:tab pos="180340" algn="l"/>
              </a:tabLs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 HIỂU VĂN BẢN</a:t>
            </a:r>
            <a:endParaRPr lang="en-US" sz="28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C9C0A7C3-8831-44FA-8698-F6AF1A51766D}"/>
              </a:ext>
            </a:extLst>
          </p:cNvPr>
          <p:cNvSpPr txBox="1"/>
          <p:nvPr/>
        </p:nvSpPr>
        <p:spPr>
          <a:xfrm>
            <a:off x="660400" y="1104900"/>
            <a:ext cx="10845800" cy="523220"/>
          </a:xfrm>
          <a:prstGeom prst="rect">
            <a:avLst/>
          </a:prstGeom>
          <a:noFill/>
        </p:spPr>
        <p:txBody>
          <a:bodyPr wrap="square">
            <a:spAutoFit/>
          </a:bodyPr>
          <a:lstStyle/>
          <a:p>
            <a:r>
              <a:rPr lang="pt-BR" sz="2800" b="1" dirty="0">
                <a:solidFill>
                  <a:srgbClr val="0000FF"/>
                </a:solidFill>
                <a:effectLst/>
                <a:latin typeface="Times New Roman" panose="02020603050405020304" pitchFamily="18" charset="0"/>
                <a:ea typeface="Times New Roman" panose="02020603050405020304" pitchFamily="18" charset="0"/>
              </a:rPr>
              <a:t>1. Cách triển khai ý tưởng và thông tin trong văn bản</a:t>
            </a:r>
            <a:endParaRPr lang="en-US" sz="2800" dirty="0">
              <a:solidFill>
                <a:srgbClr val="0000FF"/>
              </a:solidFill>
            </a:endParaRPr>
          </a:p>
        </p:txBody>
      </p:sp>
      <p:pic>
        <p:nvPicPr>
          <p:cNvPr id="10" name="Picture 9">
            <a:extLst>
              <a:ext uri="{FF2B5EF4-FFF2-40B4-BE49-F238E27FC236}">
                <a16:creationId xmlns:a16="http://schemas.microsoft.com/office/drawing/2014/main" id="{AFE5909F-C5F8-4643-9F13-1E3DCDEBA563}"/>
              </a:ext>
            </a:extLst>
          </p:cNvPr>
          <p:cNvPicPr>
            <a:picLocks noChangeAspect="1"/>
          </p:cNvPicPr>
          <p:nvPr/>
        </p:nvPicPr>
        <p:blipFill>
          <a:blip r:embed="rId2"/>
          <a:stretch>
            <a:fillRect/>
          </a:stretch>
        </p:blipFill>
        <p:spPr>
          <a:xfrm>
            <a:off x="115495" y="5760108"/>
            <a:ext cx="1089809" cy="951184"/>
          </a:xfrm>
          <a:prstGeom prst="rect">
            <a:avLst/>
          </a:prstGeom>
        </p:spPr>
      </p:pic>
      <p:pic>
        <p:nvPicPr>
          <p:cNvPr id="11" name="Picture 10">
            <a:extLst>
              <a:ext uri="{FF2B5EF4-FFF2-40B4-BE49-F238E27FC236}">
                <a16:creationId xmlns:a16="http://schemas.microsoft.com/office/drawing/2014/main" id="{9FBD138A-EC65-414C-8649-0EB4C063C81C}"/>
              </a:ext>
            </a:extLst>
          </p:cNvPr>
          <p:cNvPicPr>
            <a:picLocks noChangeAspect="1"/>
          </p:cNvPicPr>
          <p:nvPr/>
        </p:nvPicPr>
        <p:blipFill>
          <a:blip r:embed="rId3"/>
          <a:stretch>
            <a:fillRect/>
          </a:stretch>
        </p:blipFill>
        <p:spPr>
          <a:xfrm rot="19157045">
            <a:off x="10297186" y="678103"/>
            <a:ext cx="984862" cy="1130579"/>
          </a:xfrm>
          <a:prstGeom prst="rect">
            <a:avLst/>
          </a:prstGeom>
        </p:spPr>
      </p:pic>
      <p:sp>
        <p:nvSpPr>
          <p:cNvPr id="12" name="品 10">
            <a:extLst>
              <a:ext uri="{FF2B5EF4-FFF2-40B4-BE49-F238E27FC236}">
                <a16:creationId xmlns:a16="http://schemas.microsoft.com/office/drawing/2014/main" id="{643F65E5-F69F-4951-87AC-CACB2CCFE009}"/>
              </a:ext>
            </a:extLst>
          </p:cNvPr>
          <p:cNvSpPr txBox="1">
            <a:spLocks noChangeArrowheads="1"/>
          </p:cNvSpPr>
          <p:nvPr/>
        </p:nvSpPr>
        <p:spPr bwMode="auto">
          <a:xfrm rot="21315445">
            <a:off x="153456" y="1784943"/>
            <a:ext cx="383814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rPr>
              <a:t>THẢO LUẬN</a:t>
            </a:r>
            <a:r>
              <a:rPr kumimoji="0" lang="en-US" altLang="zh-CN" sz="3200" b="1" i="0" u="none" strike="noStrike" kern="1200" cap="none" spc="0" normalizeH="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rPr>
              <a:t> NHÓM</a:t>
            </a:r>
            <a:endPar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endParaRPr>
          </a:p>
        </p:txBody>
      </p:sp>
      <p:grpSp>
        <p:nvGrpSpPr>
          <p:cNvPr id="13" name="Group 12">
            <a:extLst>
              <a:ext uri="{FF2B5EF4-FFF2-40B4-BE49-F238E27FC236}">
                <a16:creationId xmlns:a16="http://schemas.microsoft.com/office/drawing/2014/main" id="{1448B5D6-30C6-4BF4-A451-FA0B3352C84F}"/>
              </a:ext>
            </a:extLst>
          </p:cNvPr>
          <p:cNvGrpSpPr/>
          <p:nvPr/>
        </p:nvGrpSpPr>
        <p:grpSpPr>
          <a:xfrm>
            <a:off x="3048000" y="1844580"/>
            <a:ext cx="6096000" cy="957943"/>
            <a:chOff x="3526153" y="2113709"/>
            <a:chExt cx="6096000" cy="957943"/>
          </a:xfrm>
        </p:grpSpPr>
        <p:sp>
          <p:nvSpPr>
            <p:cNvPr id="14" name="Teardrop 13">
              <a:extLst>
                <a:ext uri="{FF2B5EF4-FFF2-40B4-BE49-F238E27FC236}">
                  <a16:creationId xmlns:a16="http://schemas.microsoft.com/office/drawing/2014/main" id="{3F838781-3AD3-4139-9EC4-1EA62AC1C3A8}"/>
                </a:ext>
              </a:extLst>
            </p:cNvPr>
            <p:cNvSpPr/>
            <p:nvPr/>
          </p:nvSpPr>
          <p:spPr>
            <a:xfrm>
              <a:off x="4225560" y="2113709"/>
              <a:ext cx="4818742" cy="957943"/>
            </a:xfrm>
            <a:prstGeom prst="teardrop">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0A06511-5A4A-4BAF-9FCE-CEB2DF8E9216}"/>
                </a:ext>
              </a:extLst>
            </p:cNvPr>
            <p:cNvSpPr txBox="1"/>
            <p:nvPr/>
          </p:nvSpPr>
          <p:spPr>
            <a:xfrm>
              <a:off x="3526153" y="2317943"/>
              <a:ext cx="6096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03</a:t>
              </a:r>
              <a:endPar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mn-cs"/>
              </a:endParaRPr>
            </a:p>
          </p:txBody>
        </p:sp>
      </p:grpSp>
      <p:graphicFrame>
        <p:nvGraphicFramePr>
          <p:cNvPr id="16" name="Table 15">
            <a:extLst>
              <a:ext uri="{FF2B5EF4-FFF2-40B4-BE49-F238E27FC236}">
                <a16:creationId xmlns:a16="http://schemas.microsoft.com/office/drawing/2014/main" id="{51997122-5909-43DB-A075-003277ED7440}"/>
              </a:ext>
            </a:extLst>
          </p:cNvPr>
          <p:cNvGraphicFramePr>
            <a:graphicFrameLocks noGrp="1"/>
          </p:cNvGraphicFramePr>
          <p:nvPr/>
        </p:nvGraphicFramePr>
        <p:xfrm>
          <a:off x="660400" y="2982449"/>
          <a:ext cx="10845801" cy="3291840"/>
        </p:xfrm>
        <a:graphic>
          <a:graphicData uri="http://schemas.openxmlformats.org/drawingml/2006/table">
            <a:tbl>
              <a:tblPr firstRow="1" firstCol="1" bandRow="1"/>
              <a:tblGrid>
                <a:gridCol w="3614501">
                  <a:extLst>
                    <a:ext uri="{9D8B030D-6E8A-4147-A177-3AD203B41FA5}">
                      <a16:colId xmlns:a16="http://schemas.microsoft.com/office/drawing/2014/main" val="2368887261"/>
                    </a:ext>
                  </a:extLst>
                </a:gridCol>
                <a:gridCol w="3615650">
                  <a:extLst>
                    <a:ext uri="{9D8B030D-6E8A-4147-A177-3AD203B41FA5}">
                      <a16:colId xmlns:a16="http://schemas.microsoft.com/office/drawing/2014/main" val="4181139329"/>
                    </a:ext>
                  </a:extLst>
                </a:gridCol>
                <a:gridCol w="3615650">
                  <a:extLst>
                    <a:ext uri="{9D8B030D-6E8A-4147-A177-3AD203B41FA5}">
                      <a16:colId xmlns:a16="http://schemas.microsoft.com/office/drawing/2014/main" val="876277844"/>
                    </a:ext>
                  </a:extLst>
                </a:gridCol>
              </a:tblGrid>
              <a:tr h="0">
                <a:tc gridSpan="3">
                  <a:txBody>
                    <a:bodyPr/>
                    <a:lstStyle/>
                    <a:p>
                      <a:pPr algn="ctr"/>
                      <a:r>
                        <a:rPr lang="pt-BR"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cách triển khai ý tưởng và thông tin văn bản “</a:t>
                      </a:r>
                      <a:r>
                        <a:rPr lang="pt-BR" sz="24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Ghe xuồng Nam Bộ”</a:t>
                      </a:r>
                      <a:r>
                        <a:rPr lang="pt-BR"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46916609"/>
                  </a:ext>
                </a:extLst>
              </a:tr>
              <a:tr h="0">
                <a:tc>
                  <a:txBody>
                    <a:bodyPr/>
                    <a:lstStyle/>
                    <a:p>
                      <a:r>
                        <a:rPr lang="pt-BR" sz="2400" i="1">
                          <a:effectLst/>
                          <a:latin typeface="Times New Roman" panose="02020603050405020304" pitchFamily="18" charset="0"/>
                          <a:ea typeface="Times New Roman" panose="02020603050405020304" pitchFamily="18" charset="0"/>
                          <a:cs typeface="Times New Roman" panose="02020603050405020304" pitchFamily="18" charset="0"/>
                        </a:rPr>
                        <a:t>Người viết chọn cách nào để triển khai ý tưởng và thông tin văn bản?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2400" i="1">
                          <a:effectLst/>
                          <a:latin typeface="Times New Roman" panose="02020603050405020304" pitchFamily="18" charset="0"/>
                          <a:ea typeface="Times New Roman" panose="02020603050405020304" pitchFamily="18" charset="0"/>
                          <a:cs typeface="Times New Roman" panose="02020603050405020304" pitchFamily="18" charset="0"/>
                        </a:rPr>
                        <a:t>Chỉ ra những biểu hiện cụ thể của cách triển khai ấy?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2400" i="1">
                          <a:effectLst/>
                          <a:latin typeface="Times New Roman" panose="02020603050405020304" pitchFamily="18" charset="0"/>
                          <a:ea typeface="Times New Roman" panose="02020603050405020304" pitchFamily="18" charset="0"/>
                          <a:cs typeface="Times New Roman" panose="02020603050405020304" pitchFamily="18" charset="0"/>
                        </a:rPr>
                        <a:t>Nhận xét về hiệu quả của cách triển khai ấy?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7585787"/>
                  </a:ext>
                </a:extLst>
              </a:tr>
              <a:tr h="0">
                <a:tc>
                  <a:txBody>
                    <a:bodyPr/>
                    <a:lstStyle/>
                    <a:p>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3149464"/>
                  </a:ext>
                </a:extLst>
              </a:tr>
            </a:tbl>
          </a:graphicData>
        </a:graphic>
      </p:graphicFrame>
    </p:spTree>
    <p:extLst>
      <p:ext uri="{BB962C8B-B14F-4D97-AF65-F5344CB8AC3E}">
        <p14:creationId xmlns:p14="http://schemas.microsoft.com/office/powerpoint/2010/main" val="2040649937"/>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93DEB3-F877-4D7A-AB9E-41F4AFFF655A}"/>
              </a:ext>
            </a:extLst>
          </p:cNvPr>
          <p:cNvGrpSpPr/>
          <p:nvPr/>
        </p:nvGrpSpPr>
        <p:grpSpPr>
          <a:xfrm>
            <a:off x="246062" y="71440"/>
            <a:ext cx="5583238" cy="773110"/>
            <a:chOff x="246062" y="71440"/>
            <a:chExt cx="5583238" cy="773110"/>
          </a:xfrm>
        </p:grpSpPr>
        <p:sp>
          <p:nvSpPr>
            <p:cNvPr id="3" name="Rectangle: Rounded Corners 2">
              <a:extLst>
                <a:ext uri="{FF2B5EF4-FFF2-40B4-BE49-F238E27FC236}">
                  <a16:creationId xmlns:a16="http://schemas.microsoft.com/office/drawing/2014/main" id="{86E8C9B9-F85C-4669-9CDE-E4138FB03278}"/>
                </a:ext>
              </a:extLst>
            </p:cNvPr>
            <p:cNvSpPr/>
            <p:nvPr/>
          </p:nvSpPr>
          <p:spPr>
            <a:xfrm>
              <a:off x="660401" y="142875"/>
              <a:ext cx="5168899" cy="701675"/>
            </a:xfrm>
            <a:prstGeom prst="roundRect">
              <a:avLst>
                <a:gd name="adj" fmla="val 28884"/>
              </a:avLst>
            </a:prstGeom>
            <a:solidFill>
              <a:srgbClr val="FFC000">
                <a:lumMod val="60000"/>
                <a:lumOff val="4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Flowchart: Document 3">
              <a:extLst>
                <a:ext uri="{FF2B5EF4-FFF2-40B4-BE49-F238E27FC236}">
                  <a16:creationId xmlns:a16="http://schemas.microsoft.com/office/drawing/2014/main" id="{5AF38C73-405D-4774-899D-0FABFBE692EE}"/>
                </a:ext>
              </a:extLst>
            </p:cNvPr>
            <p:cNvSpPr/>
            <p:nvPr/>
          </p:nvSpPr>
          <p:spPr>
            <a:xfrm>
              <a:off x="246062" y="71440"/>
              <a:ext cx="828675" cy="701675"/>
            </a:xfrm>
            <a:prstGeom prst="flowChartDocument">
              <a:avLst/>
            </a:prstGeom>
            <a:solidFill>
              <a:srgbClr val="FFC000">
                <a:lumMod val="60000"/>
                <a:lumOff val="40000"/>
              </a:srgbClr>
            </a:solidFill>
            <a:ln w="28575"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grpSp>
      <p:sp>
        <p:nvSpPr>
          <p:cNvPr id="6" name="TextBox 5">
            <a:extLst>
              <a:ext uri="{FF2B5EF4-FFF2-40B4-BE49-F238E27FC236}">
                <a16:creationId xmlns:a16="http://schemas.microsoft.com/office/drawing/2014/main" id="{9307EB72-A526-432C-841A-8BC473163F44}"/>
              </a:ext>
            </a:extLst>
          </p:cNvPr>
          <p:cNvSpPr txBox="1"/>
          <p:nvPr/>
        </p:nvSpPr>
        <p:spPr>
          <a:xfrm>
            <a:off x="1231900" y="232102"/>
            <a:ext cx="4025899"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C9C0A7C3-8831-44FA-8698-F6AF1A51766D}"/>
              </a:ext>
            </a:extLst>
          </p:cNvPr>
          <p:cNvSpPr txBox="1"/>
          <p:nvPr/>
        </p:nvSpPr>
        <p:spPr>
          <a:xfrm>
            <a:off x="660400" y="1104900"/>
            <a:ext cx="108458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1. Cách triển khai ý tưởng và thông tin trong văn bản</a:t>
            </a:r>
            <a:endParaRPr kumimoji="0" lang="en-US" sz="28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D625DC0C-C3E8-44F9-88C6-3B14CD7EE133}"/>
              </a:ext>
            </a:extLst>
          </p:cNvPr>
          <p:cNvSpPr/>
          <p:nvPr/>
        </p:nvSpPr>
        <p:spPr>
          <a:xfrm>
            <a:off x="660400" y="1724953"/>
            <a:ext cx="10845800" cy="148973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87680" marR="30480" indent="-457200" algn="just">
              <a:spcAft>
                <a:spcPts val="1200"/>
              </a:spcAft>
              <a:buFont typeface="Wingdings" panose="05000000000000000000" pitchFamily="2" charset="2"/>
              <a:buChar char="v"/>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viết đã chọn cách </a:t>
            </a:r>
            <a:r>
              <a:rPr lang="pt-BR"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 khai ý tưởng và thông tin theo hướng phân loại đối tượng thành các loại nhỏ để giới thiệu, giải thích đầy đủ. </a:t>
            </a:r>
            <a:endParaRPr lang="en-US" sz="28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3EBB140E-45CD-4E0C-8D07-8336FF2DF89C}"/>
              </a:ext>
            </a:extLst>
          </p:cNvPr>
          <p:cNvPicPr>
            <a:picLocks noChangeAspect="1"/>
          </p:cNvPicPr>
          <p:nvPr/>
        </p:nvPicPr>
        <p:blipFill rotWithShape="1">
          <a:blip r:embed="rId2"/>
          <a:srcRect l="13194" t="25152" r="5972" b="16111"/>
          <a:stretch/>
        </p:blipFill>
        <p:spPr>
          <a:xfrm>
            <a:off x="15080" y="4582730"/>
            <a:ext cx="3032919" cy="2203830"/>
          </a:xfrm>
          <a:prstGeom prst="rect">
            <a:avLst/>
          </a:prstGeom>
        </p:spPr>
      </p:pic>
      <p:sp>
        <p:nvSpPr>
          <p:cNvPr id="17" name="Rectangle: Rounded Corners 16">
            <a:extLst>
              <a:ext uri="{FF2B5EF4-FFF2-40B4-BE49-F238E27FC236}">
                <a16:creationId xmlns:a16="http://schemas.microsoft.com/office/drawing/2014/main" id="{1210D734-01E9-4AEF-8C8F-B7F7390484EA}"/>
              </a:ext>
            </a:extLst>
          </p:cNvPr>
          <p:cNvSpPr/>
          <p:nvPr/>
        </p:nvSpPr>
        <p:spPr>
          <a:xfrm>
            <a:off x="1007269" y="3809999"/>
            <a:ext cx="3684588" cy="194310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87680" marR="30480" indent="-457200" algn="just">
              <a:spcAft>
                <a:spcPts val="1200"/>
              </a:spcAft>
              <a:buFont typeface="Wingdings" panose="05000000000000000000" pitchFamily="2" charset="2"/>
              <a:buChar char="ü"/>
            </a:pPr>
            <a:r>
              <a:rPr lang="pt-BR" sz="2800" b="1" dirty="0">
                <a:solidFill>
                  <a:srgbClr val="000000"/>
                </a:solidFill>
                <a:effectLst/>
                <a:latin typeface="Times New Roman" panose="02020603050405020304" pitchFamily="18" charset="0"/>
                <a:ea typeface="Times New Roman" panose="02020603050405020304" pitchFamily="18" charset="0"/>
              </a:rPr>
              <a:t>Phần 2: Tác giả thuyết minh về các loại xuồng.</a:t>
            </a:r>
            <a:endParaRPr lang="en-US" sz="2800" dirty="0">
              <a:effectLst/>
              <a:latin typeface="Times New Roman" panose="02020603050405020304" pitchFamily="18" charset="0"/>
              <a:ea typeface="Times New Roman" panose="02020603050405020304" pitchFamily="18" charset="0"/>
            </a:endParaRPr>
          </a:p>
        </p:txBody>
      </p:sp>
      <p:pic>
        <p:nvPicPr>
          <p:cNvPr id="23" name="Picture 22">
            <a:extLst>
              <a:ext uri="{FF2B5EF4-FFF2-40B4-BE49-F238E27FC236}">
                <a16:creationId xmlns:a16="http://schemas.microsoft.com/office/drawing/2014/main" id="{1A327D6C-52F4-4B43-A83F-57D82E5091B9}"/>
              </a:ext>
            </a:extLst>
          </p:cNvPr>
          <p:cNvPicPr>
            <a:picLocks noChangeAspect="1"/>
          </p:cNvPicPr>
          <p:nvPr/>
        </p:nvPicPr>
        <p:blipFill>
          <a:blip r:embed="rId3"/>
          <a:srcRect l="15139" t="2068"/>
          <a:stretch>
            <a:fillRect/>
          </a:stretch>
        </p:blipFill>
        <p:spPr>
          <a:xfrm>
            <a:off x="8702675" y="4582730"/>
            <a:ext cx="3424238" cy="2222816"/>
          </a:xfrm>
          <a:custGeom>
            <a:avLst/>
            <a:gdLst>
              <a:gd name="connsiteX0" fmla="*/ 6764567 w 6850337"/>
              <a:gd name="connsiteY0" fmla="*/ 198427 h 4446839"/>
              <a:gd name="connsiteX1" fmla="*/ 6772549 w 6850337"/>
              <a:gd name="connsiteY1" fmla="*/ 200025 h 4446839"/>
              <a:gd name="connsiteX2" fmla="*/ 6764571 w 6850337"/>
              <a:gd name="connsiteY2" fmla="*/ 198430 h 4446839"/>
              <a:gd name="connsiteX3" fmla="*/ 6629674 w 6850337"/>
              <a:gd name="connsiteY3" fmla="*/ 171450 h 4446839"/>
              <a:gd name="connsiteX4" fmla="*/ 6743974 w 6850337"/>
              <a:gd name="connsiteY4" fmla="*/ 185738 h 4446839"/>
              <a:gd name="connsiteX5" fmla="*/ 6764567 w 6850337"/>
              <a:gd name="connsiteY5" fmla="*/ 198427 h 4446839"/>
              <a:gd name="connsiteX6" fmla="*/ 6728342 w 6850337"/>
              <a:gd name="connsiteY6" fmla="*/ 191175 h 4446839"/>
              <a:gd name="connsiteX7" fmla="*/ 6712522 w 6850337"/>
              <a:gd name="connsiteY7" fmla="*/ 188020 h 4446839"/>
              <a:gd name="connsiteX8" fmla="*/ 5243787 w 6850337"/>
              <a:gd name="connsiteY8" fmla="*/ 0 h 4446839"/>
              <a:gd name="connsiteX9" fmla="*/ 5386662 w 6850337"/>
              <a:gd name="connsiteY9" fmla="*/ 42863 h 4446839"/>
              <a:gd name="connsiteX10" fmla="*/ 5500962 w 6850337"/>
              <a:gd name="connsiteY10" fmla="*/ 57150 h 4446839"/>
              <a:gd name="connsiteX11" fmla="*/ 5958162 w 6850337"/>
              <a:gd name="connsiteY11" fmla="*/ 71438 h 4446839"/>
              <a:gd name="connsiteX12" fmla="*/ 6058174 w 6850337"/>
              <a:gd name="connsiteY12" fmla="*/ 100013 h 4446839"/>
              <a:gd name="connsiteX13" fmla="*/ 6129612 w 6850337"/>
              <a:gd name="connsiteY13" fmla="*/ 114300 h 4446839"/>
              <a:gd name="connsiteX14" fmla="*/ 6695142 w 6850337"/>
              <a:gd name="connsiteY14" fmla="*/ 184554 h 4446839"/>
              <a:gd name="connsiteX15" fmla="*/ 6712522 w 6850337"/>
              <a:gd name="connsiteY15" fmla="*/ 188020 h 4446839"/>
              <a:gd name="connsiteX16" fmla="*/ 6764571 w 6850337"/>
              <a:gd name="connsiteY16" fmla="*/ 198430 h 4446839"/>
              <a:gd name="connsiteX17" fmla="*/ 6769936 w 6850337"/>
              <a:gd name="connsiteY17" fmla="*/ 201735 h 4446839"/>
              <a:gd name="connsiteX18" fmla="*/ 6843987 w 6850337"/>
              <a:gd name="connsiteY18" fmla="*/ 271463 h 4446839"/>
              <a:gd name="connsiteX19" fmla="*/ 6850337 w 6850337"/>
              <a:gd name="connsiteY19" fmla="*/ 282320 h 4446839"/>
              <a:gd name="connsiteX20" fmla="*/ 6850337 w 6850337"/>
              <a:gd name="connsiteY20" fmla="*/ 443738 h 4446839"/>
              <a:gd name="connsiteX21" fmla="*/ 6836211 w 6850337"/>
              <a:gd name="connsiteY21" fmla="*/ 462575 h 4446839"/>
              <a:gd name="connsiteX22" fmla="*/ 6801124 w 6850337"/>
              <a:gd name="connsiteY22" fmla="*/ 514350 h 4446839"/>
              <a:gd name="connsiteX23" fmla="*/ 6772549 w 6850337"/>
              <a:gd name="connsiteY23" fmla="*/ 571500 h 4446839"/>
              <a:gd name="connsiteX24" fmla="*/ 6837377 w 6850337"/>
              <a:gd name="connsiteY24" fmla="*/ 974017 h 4446839"/>
              <a:gd name="connsiteX25" fmla="*/ 6850337 w 6850337"/>
              <a:gd name="connsiteY25" fmla="*/ 1008443 h 4446839"/>
              <a:gd name="connsiteX26" fmla="*/ 6850337 w 6850337"/>
              <a:gd name="connsiteY26" fmla="*/ 1401469 h 4446839"/>
              <a:gd name="connsiteX27" fmla="*/ 6846726 w 6850337"/>
              <a:gd name="connsiteY27" fmla="*/ 1404069 h 4446839"/>
              <a:gd name="connsiteX28" fmla="*/ 6686824 w 6850337"/>
              <a:gd name="connsiteY28" fmla="*/ 1500188 h 4446839"/>
              <a:gd name="connsiteX29" fmla="*/ 6601099 w 6850337"/>
              <a:gd name="connsiteY29" fmla="*/ 1571625 h 4446839"/>
              <a:gd name="connsiteX30" fmla="*/ 6386787 w 6850337"/>
              <a:gd name="connsiteY30" fmla="*/ 1757363 h 4446839"/>
              <a:gd name="connsiteX31" fmla="*/ 6329637 w 6850337"/>
              <a:gd name="connsiteY31" fmla="*/ 1685925 h 4446839"/>
              <a:gd name="connsiteX32" fmla="*/ 6258199 w 6850337"/>
              <a:gd name="connsiteY32" fmla="*/ 1700213 h 4446839"/>
              <a:gd name="connsiteX33" fmla="*/ 6243912 w 6850337"/>
              <a:gd name="connsiteY33" fmla="*/ 1785938 h 4446839"/>
              <a:gd name="connsiteX34" fmla="*/ 6229624 w 6850337"/>
              <a:gd name="connsiteY34" fmla="*/ 1843088 h 4446839"/>
              <a:gd name="connsiteX35" fmla="*/ 6229624 w 6850337"/>
              <a:gd name="connsiteY35" fmla="*/ 2143125 h 4446839"/>
              <a:gd name="connsiteX36" fmla="*/ 6243912 w 6850337"/>
              <a:gd name="connsiteY36" fmla="*/ 2185988 h 4446839"/>
              <a:gd name="connsiteX37" fmla="*/ 6215337 w 6850337"/>
              <a:gd name="connsiteY37" fmla="*/ 2286000 h 4446839"/>
              <a:gd name="connsiteX38" fmla="*/ 6186762 w 6850337"/>
              <a:gd name="connsiteY38" fmla="*/ 2400300 h 4446839"/>
              <a:gd name="connsiteX39" fmla="*/ 6072462 w 6850337"/>
              <a:gd name="connsiteY39" fmla="*/ 2571750 h 4446839"/>
              <a:gd name="connsiteX40" fmla="*/ 6058174 w 6850337"/>
              <a:gd name="connsiteY40" fmla="*/ 2614613 h 4446839"/>
              <a:gd name="connsiteX41" fmla="*/ 6015312 w 6850337"/>
              <a:gd name="connsiteY41" fmla="*/ 2728913 h 4446839"/>
              <a:gd name="connsiteX42" fmla="*/ 5972449 w 6850337"/>
              <a:gd name="connsiteY42" fmla="*/ 2771775 h 4446839"/>
              <a:gd name="connsiteX43" fmla="*/ 5929587 w 6850337"/>
              <a:gd name="connsiteY43" fmla="*/ 2828925 h 4446839"/>
              <a:gd name="connsiteX44" fmla="*/ 5829574 w 6850337"/>
              <a:gd name="connsiteY44" fmla="*/ 2914650 h 4446839"/>
              <a:gd name="connsiteX45" fmla="*/ 5786712 w 6850337"/>
              <a:gd name="connsiteY45" fmla="*/ 3028950 h 4446839"/>
              <a:gd name="connsiteX46" fmla="*/ 5700987 w 6850337"/>
              <a:gd name="connsiteY46" fmla="*/ 3057525 h 4446839"/>
              <a:gd name="connsiteX47" fmla="*/ 5643837 w 6850337"/>
              <a:gd name="connsiteY47" fmla="*/ 3114675 h 4446839"/>
              <a:gd name="connsiteX48" fmla="*/ 5529537 w 6850337"/>
              <a:gd name="connsiteY48" fmla="*/ 3143250 h 4446839"/>
              <a:gd name="connsiteX49" fmla="*/ 5386662 w 6850337"/>
              <a:gd name="connsiteY49" fmla="*/ 3171825 h 4446839"/>
              <a:gd name="connsiteX50" fmla="*/ 5343799 w 6850337"/>
              <a:gd name="connsiteY50" fmla="*/ 3200400 h 4446839"/>
              <a:gd name="connsiteX51" fmla="*/ 5300937 w 6850337"/>
              <a:gd name="connsiteY51" fmla="*/ 3286125 h 4446839"/>
              <a:gd name="connsiteX52" fmla="*/ 5172349 w 6850337"/>
              <a:gd name="connsiteY52" fmla="*/ 3371850 h 4446839"/>
              <a:gd name="connsiteX53" fmla="*/ 5000899 w 6850337"/>
              <a:gd name="connsiteY53" fmla="*/ 3471863 h 4446839"/>
              <a:gd name="connsiteX54" fmla="*/ 4915174 w 6850337"/>
              <a:gd name="connsiteY54" fmla="*/ 3514725 h 4446839"/>
              <a:gd name="connsiteX55" fmla="*/ 4858024 w 6850337"/>
              <a:gd name="connsiteY55" fmla="*/ 3586163 h 4446839"/>
              <a:gd name="connsiteX56" fmla="*/ 4786587 w 6850337"/>
              <a:gd name="connsiteY56" fmla="*/ 3643313 h 4446839"/>
              <a:gd name="connsiteX57" fmla="*/ 4715149 w 6850337"/>
              <a:gd name="connsiteY57" fmla="*/ 3686175 h 4446839"/>
              <a:gd name="connsiteX58" fmla="*/ 4672287 w 6850337"/>
              <a:gd name="connsiteY58" fmla="*/ 3714750 h 4446839"/>
              <a:gd name="connsiteX59" fmla="*/ 4572274 w 6850337"/>
              <a:gd name="connsiteY59" fmla="*/ 3757613 h 4446839"/>
              <a:gd name="connsiteX60" fmla="*/ 4515124 w 6850337"/>
              <a:gd name="connsiteY60" fmla="*/ 3814763 h 4446839"/>
              <a:gd name="connsiteX61" fmla="*/ 4343674 w 6850337"/>
              <a:gd name="connsiteY61" fmla="*/ 3914775 h 4446839"/>
              <a:gd name="connsiteX62" fmla="*/ 4200799 w 6850337"/>
              <a:gd name="connsiteY62" fmla="*/ 3971925 h 4446839"/>
              <a:gd name="connsiteX63" fmla="*/ 4143649 w 6850337"/>
              <a:gd name="connsiteY63" fmla="*/ 3986213 h 4446839"/>
              <a:gd name="connsiteX64" fmla="*/ 4100787 w 6850337"/>
              <a:gd name="connsiteY64" fmla="*/ 4029075 h 4446839"/>
              <a:gd name="connsiteX65" fmla="*/ 4000774 w 6850337"/>
              <a:gd name="connsiteY65" fmla="*/ 4129088 h 4446839"/>
              <a:gd name="connsiteX66" fmla="*/ 3829324 w 6850337"/>
              <a:gd name="connsiteY66" fmla="*/ 4300538 h 4446839"/>
              <a:gd name="connsiteX67" fmla="*/ 3600724 w 6850337"/>
              <a:gd name="connsiteY67" fmla="*/ 4343400 h 4446839"/>
              <a:gd name="connsiteX68" fmla="*/ 3329262 w 6850337"/>
              <a:gd name="connsiteY68" fmla="*/ 4357688 h 4446839"/>
              <a:gd name="connsiteX69" fmla="*/ 3143524 w 6850337"/>
              <a:gd name="connsiteY69" fmla="*/ 4386263 h 4446839"/>
              <a:gd name="connsiteX70" fmla="*/ 3029224 w 6850337"/>
              <a:gd name="connsiteY70" fmla="*/ 4400550 h 4446839"/>
              <a:gd name="connsiteX71" fmla="*/ 2929212 w 6850337"/>
              <a:gd name="connsiteY71" fmla="*/ 4414838 h 4446839"/>
              <a:gd name="connsiteX72" fmla="*/ 2629174 w 6850337"/>
              <a:gd name="connsiteY72" fmla="*/ 4429125 h 4446839"/>
              <a:gd name="connsiteX73" fmla="*/ 2529162 w 6850337"/>
              <a:gd name="connsiteY73" fmla="*/ 4443413 h 4446839"/>
              <a:gd name="connsiteX74" fmla="*/ 2521609 w 6850337"/>
              <a:gd name="connsiteY74" fmla="*/ 4446839 h 4446839"/>
              <a:gd name="connsiteX75" fmla="*/ 1519017 w 6850337"/>
              <a:gd name="connsiteY75" fmla="*/ 4446839 h 4446839"/>
              <a:gd name="connsiteX76" fmla="*/ 1497329 w 6850337"/>
              <a:gd name="connsiteY76" fmla="*/ 4440939 h 4446839"/>
              <a:gd name="connsiteX77" fmla="*/ 1400449 w 6850337"/>
              <a:gd name="connsiteY77" fmla="*/ 4414838 h 4446839"/>
              <a:gd name="connsiteX78" fmla="*/ 1100412 w 6850337"/>
              <a:gd name="connsiteY78" fmla="*/ 4329113 h 4446839"/>
              <a:gd name="connsiteX79" fmla="*/ 814662 w 6850337"/>
              <a:gd name="connsiteY79" fmla="*/ 4286250 h 4446839"/>
              <a:gd name="connsiteX80" fmla="*/ 657499 w 6850337"/>
              <a:gd name="connsiteY80" fmla="*/ 4200525 h 4446839"/>
              <a:gd name="connsiteX81" fmla="*/ 328887 w 6850337"/>
              <a:gd name="connsiteY81" fmla="*/ 4014788 h 4446839"/>
              <a:gd name="connsiteX82" fmla="*/ 243162 w 6850337"/>
              <a:gd name="connsiteY82" fmla="*/ 3971925 h 4446839"/>
              <a:gd name="connsiteX83" fmla="*/ 200299 w 6850337"/>
              <a:gd name="connsiteY83" fmla="*/ 3857625 h 4446839"/>
              <a:gd name="connsiteX84" fmla="*/ 157437 w 6850337"/>
              <a:gd name="connsiteY84" fmla="*/ 3800475 h 4446839"/>
              <a:gd name="connsiteX85" fmla="*/ 71712 w 6850337"/>
              <a:gd name="connsiteY85" fmla="*/ 3743325 h 4446839"/>
              <a:gd name="connsiteX86" fmla="*/ 43137 w 6850337"/>
              <a:gd name="connsiteY86" fmla="*/ 3614738 h 4446839"/>
              <a:gd name="connsiteX87" fmla="*/ 14562 w 6850337"/>
              <a:gd name="connsiteY87" fmla="*/ 3543300 h 4446839"/>
              <a:gd name="connsiteX88" fmla="*/ 43137 w 6850337"/>
              <a:gd name="connsiteY88" fmla="*/ 3343275 h 4446839"/>
              <a:gd name="connsiteX89" fmla="*/ 28849 w 6850337"/>
              <a:gd name="connsiteY89" fmla="*/ 3186113 h 4446839"/>
              <a:gd name="connsiteX90" fmla="*/ 274 w 6850337"/>
              <a:gd name="connsiteY90" fmla="*/ 3000375 h 4446839"/>
              <a:gd name="connsiteX91" fmla="*/ 28849 w 6850337"/>
              <a:gd name="connsiteY91" fmla="*/ 2714625 h 4446839"/>
              <a:gd name="connsiteX92" fmla="*/ 71712 w 6850337"/>
              <a:gd name="connsiteY92" fmla="*/ 2614613 h 4446839"/>
              <a:gd name="connsiteX93" fmla="*/ 100287 w 6850337"/>
              <a:gd name="connsiteY93" fmla="*/ 2528888 h 4446839"/>
              <a:gd name="connsiteX94" fmla="*/ 128862 w 6850337"/>
              <a:gd name="connsiteY94" fmla="*/ 2471738 h 4446839"/>
              <a:gd name="connsiteX95" fmla="*/ 186012 w 6850337"/>
              <a:gd name="connsiteY95" fmla="*/ 2386013 h 4446839"/>
              <a:gd name="connsiteX96" fmla="*/ 200299 w 6850337"/>
              <a:gd name="connsiteY96" fmla="*/ 2300288 h 4446839"/>
              <a:gd name="connsiteX97" fmla="*/ 214587 w 6850337"/>
              <a:gd name="connsiteY97" fmla="*/ 2228850 h 4446839"/>
              <a:gd name="connsiteX98" fmla="*/ 286024 w 6850337"/>
              <a:gd name="connsiteY98" fmla="*/ 2100263 h 4446839"/>
              <a:gd name="connsiteX99" fmla="*/ 586062 w 6850337"/>
              <a:gd name="connsiteY99" fmla="*/ 2057400 h 4446839"/>
              <a:gd name="connsiteX100" fmla="*/ 657499 w 6850337"/>
              <a:gd name="connsiteY100" fmla="*/ 2043113 h 4446839"/>
              <a:gd name="connsiteX101" fmla="*/ 900387 w 6850337"/>
              <a:gd name="connsiteY101" fmla="*/ 2014538 h 4446839"/>
              <a:gd name="connsiteX102" fmla="*/ 1000399 w 6850337"/>
              <a:gd name="connsiteY102" fmla="*/ 1985963 h 4446839"/>
              <a:gd name="connsiteX103" fmla="*/ 1314724 w 6850337"/>
              <a:gd name="connsiteY103" fmla="*/ 1943100 h 4446839"/>
              <a:gd name="connsiteX104" fmla="*/ 1371874 w 6850337"/>
              <a:gd name="connsiteY104" fmla="*/ 1928813 h 4446839"/>
              <a:gd name="connsiteX105" fmla="*/ 1500462 w 6850337"/>
              <a:gd name="connsiteY105" fmla="*/ 1914525 h 4446839"/>
              <a:gd name="connsiteX106" fmla="*/ 1543324 w 6850337"/>
              <a:gd name="connsiteY106" fmla="*/ 1857375 h 4446839"/>
              <a:gd name="connsiteX107" fmla="*/ 1586187 w 6850337"/>
              <a:gd name="connsiteY107" fmla="*/ 1828800 h 4446839"/>
              <a:gd name="connsiteX108" fmla="*/ 1971949 w 6850337"/>
              <a:gd name="connsiteY108" fmla="*/ 1743075 h 4446839"/>
              <a:gd name="connsiteX109" fmla="*/ 2057674 w 6850337"/>
              <a:gd name="connsiteY109" fmla="*/ 1728788 h 4446839"/>
              <a:gd name="connsiteX110" fmla="*/ 2157687 w 6850337"/>
              <a:gd name="connsiteY110" fmla="*/ 1685925 h 4446839"/>
              <a:gd name="connsiteX111" fmla="*/ 2243412 w 6850337"/>
              <a:gd name="connsiteY111" fmla="*/ 1657350 h 4446839"/>
              <a:gd name="connsiteX112" fmla="*/ 2429149 w 6850337"/>
              <a:gd name="connsiteY112" fmla="*/ 1585913 h 4446839"/>
              <a:gd name="connsiteX113" fmla="*/ 2514874 w 6850337"/>
              <a:gd name="connsiteY113" fmla="*/ 1557338 h 4446839"/>
              <a:gd name="connsiteX114" fmla="*/ 2557737 w 6850337"/>
              <a:gd name="connsiteY114" fmla="*/ 1443038 h 4446839"/>
              <a:gd name="connsiteX115" fmla="*/ 2600599 w 6850337"/>
              <a:gd name="connsiteY115" fmla="*/ 1385888 h 4446839"/>
              <a:gd name="connsiteX116" fmla="*/ 2672037 w 6850337"/>
              <a:gd name="connsiteY116" fmla="*/ 1314450 h 4446839"/>
              <a:gd name="connsiteX117" fmla="*/ 2814912 w 6850337"/>
              <a:gd name="connsiteY117" fmla="*/ 1271588 h 4446839"/>
              <a:gd name="connsiteX118" fmla="*/ 2857774 w 6850337"/>
              <a:gd name="connsiteY118" fmla="*/ 1257300 h 4446839"/>
              <a:gd name="connsiteX119" fmla="*/ 2943499 w 6850337"/>
              <a:gd name="connsiteY119" fmla="*/ 1243013 h 4446839"/>
              <a:gd name="connsiteX120" fmla="*/ 2957787 w 6850337"/>
              <a:gd name="connsiteY120" fmla="*/ 1200150 h 4446839"/>
              <a:gd name="connsiteX121" fmla="*/ 3072087 w 6850337"/>
              <a:gd name="connsiteY121" fmla="*/ 1171575 h 4446839"/>
              <a:gd name="connsiteX122" fmla="*/ 3129237 w 6850337"/>
              <a:gd name="connsiteY122" fmla="*/ 1114425 h 4446839"/>
              <a:gd name="connsiteX123" fmla="*/ 3272112 w 6850337"/>
              <a:gd name="connsiteY123" fmla="*/ 1057275 h 4446839"/>
              <a:gd name="connsiteX124" fmla="*/ 3414987 w 6850337"/>
              <a:gd name="connsiteY124" fmla="*/ 1028700 h 4446839"/>
              <a:gd name="connsiteX125" fmla="*/ 3472137 w 6850337"/>
              <a:gd name="connsiteY125" fmla="*/ 1014413 h 4446839"/>
              <a:gd name="connsiteX126" fmla="*/ 3529287 w 6850337"/>
              <a:gd name="connsiteY126" fmla="*/ 985838 h 4446839"/>
              <a:gd name="connsiteX127" fmla="*/ 3572149 w 6850337"/>
              <a:gd name="connsiteY127" fmla="*/ 957263 h 4446839"/>
              <a:gd name="connsiteX128" fmla="*/ 3615012 w 6850337"/>
              <a:gd name="connsiteY128" fmla="*/ 842963 h 4446839"/>
              <a:gd name="connsiteX129" fmla="*/ 3586437 w 6850337"/>
              <a:gd name="connsiteY129" fmla="*/ 785813 h 4446839"/>
              <a:gd name="connsiteX130" fmla="*/ 3615012 w 6850337"/>
              <a:gd name="connsiteY130" fmla="*/ 628650 h 4446839"/>
              <a:gd name="connsiteX131" fmla="*/ 3586437 w 6850337"/>
              <a:gd name="connsiteY131" fmla="*/ 485775 h 4446839"/>
              <a:gd name="connsiteX132" fmla="*/ 3557862 w 6850337"/>
              <a:gd name="connsiteY132" fmla="*/ 414338 h 4446839"/>
              <a:gd name="connsiteX133" fmla="*/ 3500712 w 6850337"/>
              <a:gd name="connsiteY133" fmla="*/ 357188 h 4446839"/>
              <a:gd name="connsiteX134" fmla="*/ 3457849 w 6850337"/>
              <a:gd name="connsiteY134" fmla="*/ 300038 h 4446839"/>
              <a:gd name="connsiteX135" fmla="*/ 3472137 w 6850337"/>
              <a:gd name="connsiteY135" fmla="*/ 257175 h 4446839"/>
              <a:gd name="connsiteX136" fmla="*/ 3572149 w 6850337"/>
              <a:gd name="connsiteY136" fmla="*/ 157163 h 4446839"/>
              <a:gd name="connsiteX137" fmla="*/ 3700737 w 6850337"/>
              <a:gd name="connsiteY137" fmla="*/ 128588 h 4446839"/>
              <a:gd name="connsiteX138" fmla="*/ 3843612 w 6850337"/>
              <a:gd name="connsiteY138" fmla="*/ 114300 h 4446839"/>
              <a:gd name="connsiteX139" fmla="*/ 3957912 w 6850337"/>
              <a:gd name="connsiteY139" fmla="*/ 100013 h 4446839"/>
              <a:gd name="connsiteX140" fmla="*/ 4186512 w 6850337"/>
              <a:gd name="connsiteY140" fmla="*/ 85725 h 4446839"/>
              <a:gd name="connsiteX141" fmla="*/ 4272237 w 6850337"/>
              <a:gd name="connsiteY141" fmla="*/ 57150 h 4446839"/>
              <a:gd name="connsiteX142" fmla="*/ 4843737 w 6850337"/>
              <a:gd name="connsiteY142" fmla="*/ 42863 h 4446839"/>
              <a:gd name="connsiteX143" fmla="*/ 5129487 w 6850337"/>
              <a:gd name="connsiteY143" fmla="*/ 57150 h 4446839"/>
              <a:gd name="connsiteX144" fmla="*/ 5158062 w 6850337"/>
              <a:gd name="connsiteY144" fmla="*/ 14288 h 4446839"/>
              <a:gd name="connsiteX145" fmla="*/ 5243787 w 6850337"/>
              <a:gd name="connsiteY145" fmla="*/ 0 h 444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6850337" h="4446839">
                <a:moveTo>
                  <a:pt x="6764567" y="198427"/>
                </a:moveTo>
                <a:lnTo>
                  <a:pt x="6772549" y="200025"/>
                </a:lnTo>
                <a:lnTo>
                  <a:pt x="6764571" y="198430"/>
                </a:lnTo>
                <a:close/>
                <a:moveTo>
                  <a:pt x="6629674" y="171450"/>
                </a:moveTo>
                <a:cubicBezTo>
                  <a:pt x="6669171" y="171450"/>
                  <a:pt x="6705521" y="168648"/>
                  <a:pt x="6743974" y="185738"/>
                </a:cubicBezTo>
                <a:lnTo>
                  <a:pt x="6764567" y="198427"/>
                </a:lnTo>
                <a:lnTo>
                  <a:pt x="6728342" y="191175"/>
                </a:lnTo>
                <a:lnTo>
                  <a:pt x="6712522" y="188020"/>
                </a:lnTo>
                <a:close/>
                <a:moveTo>
                  <a:pt x="5243787" y="0"/>
                </a:moveTo>
                <a:cubicBezTo>
                  <a:pt x="5287574" y="14596"/>
                  <a:pt x="5345762" y="34683"/>
                  <a:pt x="5386662" y="42863"/>
                </a:cubicBezTo>
                <a:cubicBezTo>
                  <a:pt x="5424313" y="50393"/>
                  <a:pt x="5462862" y="52388"/>
                  <a:pt x="5500962" y="57150"/>
                </a:cubicBezTo>
                <a:cubicBezTo>
                  <a:pt x="5653362" y="61913"/>
                  <a:pt x="5806137" y="59744"/>
                  <a:pt x="5958162" y="71438"/>
                </a:cubicBezTo>
                <a:cubicBezTo>
                  <a:pt x="5992731" y="74097"/>
                  <a:pt x="6024538" y="91604"/>
                  <a:pt x="6058174" y="100013"/>
                </a:cubicBezTo>
                <a:cubicBezTo>
                  <a:pt x="6081733" y="105903"/>
                  <a:pt x="6105541" y="111091"/>
                  <a:pt x="6129612" y="114300"/>
                </a:cubicBezTo>
                <a:cubicBezTo>
                  <a:pt x="6715900" y="192472"/>
                  <a:pt x="6562397" y="158270"/>
                  <a:pt x="6695142" y="184554"/>
                </a:cubicBezTo>
                <a:lnTo>
                  <a:pt x="6712522" y="188020"/>
                </a:lnTo>
                <a:lnTo>
                  <a:pt x="6764571" y="198430"/>
                </a:lnTo>
                <a:lnTo>
                  <a:pt x="6769936" y="201735"/>
                </a:lnTo>
                <a:cubicBezTo>
                  <a:pt x="6796731" y="221934"/>
                  <a:pt x="6824872" y="252349"/>
                  <a:pt x="6843987" y="271463"/>
                </a:cubicBezTo>
                <a:lnTo>
                  <a:pt x="6850337" y="282320"/>
                </a:lnTo>
                <a:lnTo>
                  <a:pt x="6850337" y="443738"/>
                </a:lnTo>
                <a:lnTo>
                  <a:pt x="6836211" y="462575"/>
                </a:lnTo>
                <a:cubicBezTo>
                  <a:pt x="6822741" y="480856"/>
                  <a:pt x="6809481" y="499726"/>
                  <a:pt x="6801124" y="514350"/>
                </a:cubicBezTo>
                <a:cubicBezTo>
                  <a:pt x="6790557" y="532842"/>
                  <a:pt x="6776050" y="550491"/>
                  <a:pt x="6772549" y="571500"/>
                </a:cubicBezTo>
                <a:cubicBezTo>
                  <a:pt x="6733188" y="807668"/>
                  <a:pt x="6761834" y="781059"/>
                  <a:pt x="6837377" y="974017"/>
                </a:cubicBezTo>
                <a:lnTo>
                  <a:pt x="6850337" y="1008443"/>
                </a:lnTo>
                <a:lnTo>
                  <a:pt x="6850337" y="1401469"/>
                </a:lnTo>
                <a:lnTo>
                  <a:pt x="6846726" y="1404069"/>
                </a:lnTo>
                <a:cubicBezTo>
                  <a:pt x="6824922" y="1417825"/>
                  <a:pt x="6792678" y="1435047"/>
                  <a:pt x="6686824" y="1500188"/>
                </a:cubicBezTo>
                <a:cubicBezTo>
                  <a:pt x="6655146" y="1519682"/>
                  <a:pt x="6629340" y="1547418"/>
                  <a:pt x="6601099" y="1571625"/>
                </a:cubicBezTo>
                <a:cubicBezTo>
                  <a:pt x="6529324" y="1633146"/>
                  <a:pt x="6473912" y="1720679"/>
                  <a:pt x="6386787" y="1757363"/>
                </a:cubicBezTo>
                <a:cubicBezTo>
                  <a:pt x="6358682" y="1769197"/>
                  <a:pt x="6348687" y="1709738"/>
                  <a:pt x="6329637" y="1685925"/>
                </a:cubicBezTo>
                <a:cubicBezTo>
                  <a:pt x="6305824" y="1690688"/>
                  <a:pt x="6274003" y="1681775"/>
                  <a:pt x="6258199" y="1700213"/>
                </a:cubicBezTo>
                <a:cubicBezTo>
                  <a:pt x="6239346" y="1722208"/>
                  <a:pt x="6249593" y="1757531"/>
                  <a:pt x="6243912" y="1785938"/>
                </a:cubicBezTo>
                <a:cubicBezTo>
                  <a:pt x="6240061" y="1805193"/>
                  <a:pt x="6232219" y="1823624"/>
                  <a:pt x="6229624" y="1843088"/>
                </a:cubicBezTo>
                <a:cubicBezTo>
                  <a:pt x="6211713" y="1977424"/>
                  <a:pt x="6209458" y="2012047"/>
                  <a:pt x="6229624" y="2143125"/>
                </a:cubicBezTo>
                <a:cubicBezTo>
                  <a:pt x="6231914" y="2158010"/>
                  <a:pt x="6239149" y="2171700"/>
                  <a:pt x="6243912" y="2185988"/>
                </a:cubicBezTo>
                <a:cubicBezTo>
                  <a:pt x="6234387" y="2219325"/>
                  <a:pt x="6224271" y="2252499"/>
                  <a:pt x="6215337" y="2286000"/>
                </a:cubicBezTo>
                <a:cubicBezTo>
                  <a:pt x="6205218" y="2323947"/>
                  <a:pt x="6199181" y="2363043"/>
                  <a:pt x="6186762" y="2400300"/>
                </a:cubicBezTo>
                <a:cubicBezTo>
                  <a:pt x="6164458" y="2467212"/>
                  <a:pt x="6109319" y="2513832"/>
                  <a:pt x="6072462" y="2571750"/>
                </a:cubicBezTo>
                <a:cubicBezTo>
                  <a:pt x="6064376" y="2584456"/>
                  <a:pt x="6063321" y="2600459"/>
                  <a:pt x="6058174" y="2614613"/>
                </a:cubicBezTo>
                <a:cubicBezTo>
                  <a:pt x="6044268" y="2652854"/>
                  <a:pt x="6029599" y="2690813"/>
                  <a:pt x="6015312" y="2728913"/>
                </a:cubicBezTo>
                <a:cubicBezTo>
                  <a:pt x="6001024" y="2743200"/>
                  <a:pt x="5985599" y="2756434"/>
                  <a:pt x="5972449" y="2771775"/>
                </a:cubicBezTo>
                <a:cubicBezTo>
                  <a:pt x="5956952" y="2789855"/>
                  <a:pt x="5946425" y="2812087"/>
                  <a:pt x="5929587" y="2828925"/>
                </a:cubicBezTo>
                <a:cubicBezTo>
                  <a:pt x="5889978" y="2868534"/>
                  <a:pt x="5860675" y="2867998"/>
                  <a:pt x="5829574" y="2914650"/>
                </a:cubicBezTo>
                <a:cubicBezTo>
                  <a:pt x="5805587" y="2950630"/>
                  <a:pt x="5823588" y="2996684"/>
                  <a:pt x="5786712" y="3028950"/>
                </a:cubicBezTo>
                <a:cubicBezTo>
                  <a:pt x="5764044" y="3048785"/>
                  <a:pt x="5726815" y="3042028"/>
                  <a:pt x="5700987" y="3057525"/>
                </a:cubicBezTo>
                <a:cubicBezTo>
                  <a:pt x="5677885" y="3071386"/>
                  <a:pt x="5662887" y="3095625"/>
                  <a:pt x="5643837" y="3114675"/>
                </a:cubicBezTo>
                <a:lnTo>
                  <a:pt x="5529537" y="3143250"/>
                </a:lnTo>
                <a:cubicBezTo>
                  <a:pt x="5482419" y="3155030"/>
                  <a:pt x="5433082" y="3157542"/>
                  <a:pt x="5386662" y="3171825"/>
                </a:cubicBezTo>
                <a:cubicBezTo>
                  <a:pt x="5370250" y="3176875"/>
                  <a:pt x="5354102" y="3186663"/>
                  <a:pt x="5343799" y="3200400"/>
                </a:cubicBezTo>
                <a:cubicBezTo>
                  <a:pt x="5324630" y="3225958"/>
                  <a:pt x="5315224" y="3257550"/>
                  <a:pt x="5300937" y="3286125"/>
                </a:cubicBezTo>
                <a:cubicBezTo>
                  <a:pt x="5203090" y="3318741"/>
                  <a:pt x="5318291" y="3274556"/>
                  <a:pt x="5172349" y="3371850"/>
                </a:cubicBezTo>
                <a:cubicBezTo>
                  <a:pt x="5117298" y="3408551"/>
                  <a:pt x="5058736" y="3439731"/>
                  <a:pt x="5000899" y="3471863"/>
                </a:cubicBezTo>
                <a:cubicBezTo>
                  <a:pt x="4972972" y="3487378"/>
                  <a:pt x="4940121" y="3494767"/>
                  <a:pt x="4915174" y="3514725"/>
                </a:cubicBezTo>
                <a:cubicBezTo>
                  <a:pt x="4891361" y="3533775"/>
                  <a:pt x="4879587" y="3564600"/>
                  <a:pt x="4858024" y="3586163"/>
                </a:cubicBezTo>
                <a:cubicBezTo>
                  <a:pt x="4836461" y="3607726"/>
                  <a:pt x="4811569" y="3625825"/>
                  <a:pt x="4786587" y="3643313"/>
                </a:cubicBezTo>
                <a:cubicBezTo>
                  <a:pt x="4763837" y="3659238"/>
                  <a:pt x="4738698" y="3671457"/>
                  <a:pt x="4715149" y="3686175"/>
                </a:cubicBezTo>
                <a:cubicBezTo>
                  <a:pt x="4700588" y="3695276"/>
                  <a:pt x="4687645" y="3707071"/>
                  <a:pt x="4672287" y="3714750"/>
                </a:cubicBezTo>
                <a:cubicBezTo>
                  <a:pt x="4639846" y="3730971"/>
                  <a:pt x="4602874" y="3738140"/>
                  <a:pt x="4572274" y="3757613"/>
                </a:cubicBezTo>
                <a:cubicBezTo>
                  <a:pt x="4549545" y="3772077"/>
                  <a:pt x="4537324" y="3799500"/>
                  <a:pt x="4515124" y="3814763"/>
                </a:cubicBezTo>
                <a:cubicBezTo>
                  <a:pt x="4460603" y="3852246"/>
                  <a:pt x="4402852" y="3885186"/>
                  <a:pt x="4343674" y="3914775"/>
                </a:cubicBezTo>
                <a:cubicBezTo>
                  <a:pt x="4297795" y="3937714"/>
                  <a:pt x="4249104" y="3954673"/>
                  <a:pt x="4200799" y="3971925"/>
                </a:cubicBezTo>
                <a:cubicBezTo>
                  <a:pt x="4182307" y="3978529"/>
                  <a:pt x="4160698" y="3976471"/>
                  <a:pt x="4143649" y="3986213"/>
                </a:cubicBezTo>
                <a:cubicBezTo>
                  <a:pt x="4126106" y="3996238"/>
                  <a:pt x="4116128" y="4015926"/>
                  <a:pt x="4100787" y="4029075"/>
                </a:cubicBezTo>
                <a:cubicBezTo>
                  <a:pt x="4007442" y="4109085"/>
                  <a:pt x="4075070" y="4030028"/>
                  <a:pt x="4000774" y="4129088"/>
                </a:cubicBezTo>
                <a:cubicBezTo>
                  <a:pt x="3882774" y="4199888"/>
                  <a:pt x="3946386" y="4150030"/>
                  <a:pt x="3829324" y="4300538"/>
                </a:cubicBezTo>
                <a:cubicBezTo>
                  <a:pt x="3781726" y="4361735"/>
                  <a:pt x="3676924" y="4329113"/>
                  <a:pt x="3600724" y="4343400"/>
                </a:cubicBezTo>
                <a:cubicBezTo>
                  <a:pt x="3510237" y="4348163"/>
                  <a:pt x="3419479" y="4349230"/>
                  <a:pt x="3329262" y="4357688"/>
                </a:cubicBezTo>
                <a:cubicBezTo>
                  <a:pt x="3266894" y="4363535"/>
                  <a:pt x="3205536" y="4377404"/>
                  <a:pt x="3143524" y="4386263"/>
                </a:cubicBezTo>
                <a:lnTo>
                  <a:pt x="3029224" y="4400550"/>
                </a:lnTo>
                <a:lnTo>
                  <a:pt x="2929212" y="4414838"/>
                </a:lnTo>
                <a:cubicBezTo>
                  <a:pt x="2829199" y="4419600"/>
                  <a:pt x="2729046" y="4421991"/>
                  <a:pt x="2629174" y="4429125"/>
                </a:cubicBezTo>
                <a:cubicBezTo>
                  <a:pt x="2595584" y="4431524"/>
                  <a:pt x="2561651" y="4434552"/>
                  <a:pt x="2529162" y="4443413"/>
                </a:cubicBezTo>
                <a:lnTo>
                  <a:pt x="2521609" y="4446839"/>
                </a:lnTo>
                <a:lnTo>
                  <a:pt x="1519017" y="4446839"/>
                </a:lnTo>
                <a:lnTo>
                  <a:pt x="1497329" y="4440939"/>
                </a:lnTo>
                <a:cubicBezTo>
                  <a:pt x="1468330" y="4433089"/>
                  <a:pt x="1436169" y="4424421"/>
                  <a:pt x="1400449" y="4414838"/>
                </a:cubicBezTo>
                <a:cubicBezTo>
                  <a:pt x="1124624" y="4340836"/>
                  <a:pt x="1331319" y="4406082"/>
                  <a:pt x="1100412" y="4329113"/>
                </a:cubicBezTo>
                <a:cubicBezTo>
                  <a:pt x="871709" y="4296441"/>
                  <a:pt x="966822" y="4311611"/>
                  <a:pt x="814662" y="4286250"/>
                </a:cubicBezTo>
                <a:cubicBezTo>
                  <a:pt x="747861" y="4275116"/>
                  <a:pt x="710466" y="4231083"/>
                  <a:pt x="657499" y="4200525"/>
                </a:cubicBezTo>
                <a:cubicBezTo>
                  <a:pt x="548512" y="4137648"/>
                  <a:pt x="439055" y="4075571"/>
                  <a:pt x="328887" y="4014788"/>
                </a:cubicBezTo>
                <a:cubicBezTo>
                  <a:pt x="300914" y="3999355"/>
                  <a:pt x="265753" y="3994516"/>
                  <a:pt x="243162" y="3971925"/>
                </a:cubicBezTo>
                <a:cubicBezTo>
                  <a:pt x="213763" y="3942526"/>
                  <a:pt x="219897" y="3891921"/>
                  <a:pt x="200299" y="3857625"/>
                </a:cubicBezTo>
                <a:cubicBezTo>
                  <a:pt x="188485" y="3836950"/>
                  <a:pt x="171724" y="3819525"/>
                  <a:pt x="157437" y="3800475"/>
                </a:cubicBezTo>
                <a:cubicBezTo>
                  <a:pt x="157437" y="3800475"/>
                  <a:pt x="89711" y="3772573"/>
                  <a:pt x="71712" y="3743325"/>
                </a:cubicBezTo>
                <a:cubicBezTo>
                  <a:pt x="48700" y="3705930"/>
                  <a:pt x="55199" y="3656957"/>
                  <a:pt x="43137" y="3614738"/>
                </a:cubicBezTo>
                <a:cubicBezTo>
                  <a:pt x="36091" y="3590078"/>
                  <a:pt x="14562" y="3568947"/>
                  <a:pt x="14562" y="3543300"/>
                </a:cubicBezTo>
                <a:cubicBezTo>
                  <a:pt x="14562" y="3475948"/>
                  <a:pt x="40445" y="3410573"/>
                  <a:pt x="43137" y="3343275"/>
                </a:cubicBezTo>
                <a:cubicBezTo>
                  <a:pt x="45239" y="3290714"/>
                  <a:pt x="33612" y="3238500"/>
                  <a:pt x="28849" y="3186113"/>
                </a:cubicBezTo>
                <a:cubicBezTo>
                  <a:pt x="12731" y="3121638"/>
                  <a:pt x="-2219" y="3072678"/>
                  <a:pt x="274" y="3000375"/>
                </a:cubicBezTo>
                <a:cubicBezTo>
                  <a:pt x="3573" y="2904707"/>
                  <a:pt x="19324" y="2809875"/>
                  <a:pt x="28849" y="2714625"/>
                </a:cubicBezTo>
                <a:cubicBezTo>
                  <a:pt x="43137" y="2681288"/>
                  <a:pt x="58692" y="2648465"/>
                  <a:pt x="71712" y="2614613"/>
                </a:cubicBezTo>
                <a:cubicBezTo>
                  <a:pt x="82525" y="2586500"/>
                  <a:pt x="89100" y="2556854"/>
                  <a:pt x="100287" y="2528888"/>
                </a:cubicBezTo>
                <a:cubicBezTo>
                  <a:pt x="108197" y="2509113"/>
                  <a:pt x="119337" y="2490788"/>
                  <a:pt x="128862" y="2471738"/>
                </a:cubicBezTo>
                <a:cubicBezTo>
                  <a:pt x="144221" y="2441021"/>
                  <a:pt x="172803" y="2417714"/>
                  <a:pt x="186012" y="2386013"/>
                </a:cubicBezTo>
                <a:cubicBezTo>
                  <a:pt x="197154" y="2359272"/>
                  <a:pt x="195117" y="2328790"/>
                  <a:pt x="200299" y="2300288"/>
                </a:cubicBezTo>
                <a:cubicBezTo>
                  <a:pt x="204643" y="2276395"/>
                  <a:pt x="207609" y="2252110"/>
                  <a:pt x="214587" y="2228850"/>
                </a:cubicBezTo>
                <a:cubicBezTo>
                  <a:pt x="236415" y="2156092"/>
                  <a:pt x="242250" y="2158629"/>
                  <a:pt x="286024" y="2100263"/>
                </a:cubicBezTo>
                <a:cubicBezTo>
                  <a:pt x="540473" y="2057853"/>
                  <a:pt x="100137" y="2130288"/>
                  <a:pt x="586062" y="2057400"/>
                </a:cubicBezTo>
                <a:cubicBezTo>
                  <a:pt x="610077" y="2053798"/>
                  <a:pt x="633459" y="2046547"/>
                  <a:pt x="657499" y="2043113"/>
                </a:cubicBezTo>
                <a:cubicBezTo>
                  <a:pt x="685280" y="2039144"/>
                  <a:pt x="867020" y="2021211"/>
                  <a:pt x="900387" y="2014538"/>
                </a:cubicBezTo>
                <a:cubicBezTo>
                  <a:pt x="934385" y="2007738"/>
                  <a:pt x="967062" y="1995488"/>
                  <a:pt x="1000399" y="1985963"/>
                </a:cubicBezTo>
                <a:cubicBezTo>
                  <a:pt x="1000399" y="1985963"/>
                  <a:pt x="1210209" y="1959179"/>
                  <a:pt x="1314724" y="1943100"/>
                </a:cubicBezTo>
                <a:cubicBezTo>
                  <a:pt x="1334132" y="1940114"/>
                  <a:pt x="1352824" y="1933575"/>
                  <a:pt x="1371874" y="1928813"/>
                </a:cubicBezTo>
                <a:cubicBezTo>
                  <a:pt x="1414737" y="1924050"/>
                  <a:pt x="1460653" y="1931112"/>
                  <a:pt x="1500462" y="1914525"/>
                </a:cubicBezTo>
                <a:cubicBezTo>
                  <a:pt x="1522443" y="1905366"/>
                  <a:pt x="1526486" y="1874213"/>
                  <a:pt x="1543324" y="1857375"/>
                </a:cubicBezTo>
                <a:cubicBezTo>
                  <a:pt x="1555466" y="1845233"/>
                  <a:pt x="1571899" y="1838325"/>
                  <a:pt x="1586187" y="1828800"/>
                </a:cubicBezTo>
                <a:cubicBezTo>
                  <a:pt x="1799746" y="1793208"/>
                  <a:pt x="1549954" y="1836852"/>
                  <a:pt x="1971949" y="1743075"/>
                </a:cubicBezTo>
                <a:cubicBezTo>
                  <a:pt x="2000228" y="1736791"/>
                  <a:pt x="2029986" y="1737307"/>
                  <a:pt x="2057674" y="1728788"/>
                </a:cubicBezTo>
                <a:cubicBezTo>
                  <a:pt x="2092340" y="1718121"/>
                  <a:pt x="2124349" y="1700213"/>
                  <a:pt x="2157687" y="1685925"/>
                </a:cubicBezTo>
                <a:cubicBezTo>
                  <a:pt x="2185372" y="1674060"/>
                  <a:pt x="2214837" y="1666875"/>
                  <a:pt x="2243412" y="1657350"/>
                </a:cubicBezTo>
                <a:cubicBezTo>
                  <a:pt x="2306342" y="1636373"/>
                  <a:pt x="2366905" y="1608845"/>
                  <a:pt x="2429149" y="1585913"/>
                </a:cubicBezTo>
                <a:cubicBezTo>
                  <a:pt x="2457413" y="1575500"/>
                  <a:pt x="2494724" y="1579726"/>
                  <a:pt x="2514874" y="1557338"/>
                </a:cubicBezTo>
                <a:cubicBezTo>
                  <a:pt x="2542095" y="1527093"/>
                  <a:pt x="2539539" y="1479433"/>
                  <a:pt x="2557737" y="1443038"/>
                </a:cubicBezTo>
                <a:cubicBezTo>
                  <a:pt x="2568386" y="1421740"/>
                  <a:pt x="2586758" y="1405265"/>
                  <a:pt x="2600599" y="1385888"/>
                </a:cubicBezTo>
                <a:cubicBezTo>
                  <a:pt x="2643894" y="1325274"/>
                  <a:pt x="2609691" y="1356014"/>
                  <a:pt x="2672037" y="1314450"/>
                </a:cubicBezTo>
                <a:lnTo>
                  <a:pt x="2814912" y="1271588"/>
                </a:lnTo>
                <a:cubicBezTo>
                  <a:pt x="2829306" y="1267159"/>
                  <a:pt x="2843072" y="1260567"/>
                  <a:pt x="2857774" y="1257300"/>
                </a:cubicBezTo>
                <a:cubicBezTo>
                  <a:pt x="2886053" y="1251016"/>
                  <a:pt x="2918347" y="1257386"/>
                  <a:pt x="2943499" y="1243013"/>
                </a:cubicBezTo>
                <a:cubicBezTo>
                  <a:pt x="2956575" y="1235541"/>
                  <a:pt x="2953024" y="1214438"/>
                  <a:pt x="2957787" y="1200150"/>
                </a:cubicBezTo>
                <a:cubicBezTo>
                  <a:pt x="2995887" y="1190625"/>
                  <a:pt x="3036961" y="1189138"/>
                  <a:pt x="3072087" y="1171575"/>
                </a:cubicBezTo>
                <a:cubicBezTo>
                  <a:pt x="3096184" y="1159527"/>
                  <a:pt x="3107684" y="1130589"/>
                  <a:pt x="3129237" y="1114425"/>
                </a:cubicBezTo>
                <a:cubicBezTo>
                  <a:pt x="3158798" y="1092254"/>
                  <a:pt x="3243298" y="1064479"/>
                  <a:pt x="3272112" y="1057275"/>
                </a:cubicBezTo>
                <a:cubicBezTo>
                  <a:pt x="3319230" y="1045495"/>
                  <a:pt x="3367497" y="1038876"/>
                  <a:pt x="3414987" y="1028700"/>
                </a:cubicBezTo>
                <a:cubicBezTo>
                  <a:pt x="3434187" y="1024586"/>
                  <a:pt x="3453751" y="1021308"/>
                  <a:pt x="3472137" y="1014413"/>
                </a:cubicBezTo>
                <a:cubicBezTo>
                  <a:pt x="3492079" y="1006935"/>
                  <a:pt x="3510795" y="996405"/>
                  <a:pt x="3529287" y="985838"/>
                </a:cubicBezTo>
                <a:cubicBezTo>
                  <a:pt x="3544196" y="977319"/>
                  <a:pt x="3561156" y="970454"/>
                  <a:pt x="3572149" y="957263"/>
                </a:cubicBezTo>
                <a:cubicBezTo>
                  <a:pt x="3585232" y="941563"/>
                  <a:pt x="3617937" y="866368"/>
                  <a:pt x="3615012" y="842963"/>
                </a:cubicBezTo>
                <a:cubicBezTo>
                  <a:pt x="3612370" y="821829"/>
                  <a:pt x="3586437" y="807112"/>
                  <a:pt x="3586437" y="785813"/>
                </a:cubicBezTo>
                <a:cubicBezTo>
                  <a:pt x="3586437" y="732566"/>
                  <a:pt x="3605487" y="681038"/>
                  <a:pt x="3615012" y="628650"/>
                </a:cubicBezTo>
                <a:cubicBezTo>
                  <a:pt x="3607979" y="586451"/>
                  <a:pt x="3600644" y="528397"/>
                  <a:pt x="3586437" y="485775"/>
                </a:cubicBezTo>
                <a:cubicBezTo>
                  <a:pt x="3578327" y="461444"/>
                  <a:pt x="3567387" y="438150"/>
                  <a:pt x="3557862" y="414338"/>
                </a:cubicBezTo>
                <a:cubicBezTo>
                  <a:pt x="3538812" y="395288"/>
                  <a:pt x="3518453" y="377463"/>
                  <a:pt x="3500712" y="357188"/>
                </a:cubicBezTo>
                <a:cubicBezTo>
                  <a:pt x="3485031" y="339267"/>
                  <a:pt x="3464391" y="322934"/>
                  <a:pt x="3457849" y="300038"/>
                </a:cubicBezTo>
                <a:cubicBezTo>
                  <a:pt x="3453712" y="285557"/>
                  <a:pt x="3462729" y="268935"/>
                  <a:pt x="3472137" y="257175"/>
                </a:cubicBezTo>
                <a:cubicBezTo>
                  <a:pt x="3501589" y="220360"/>
                  <a:pt x="3538812" y="190500"/>
                  <a:pt x="3572149" y="157163"/>
                </a:cubicBezTo>
                <a:cubicBezTo>
                  <a:pt x="3610961" y="147460"/>
                  <a:pt x="3661858" y="133772"/>
                  <a:pt x="3700737" y="128588"/>
                </a:cubicBezTo>
                <a:cubicBezTo>
                  <a:pt x="3748180" y="122262"/>
                  <a:pt x="3796042" y="119586"/>
                  <a:pt x="3843612" y="114300"/>
                </a:cubicBezTo>
                <a:cubicBezTo>
                  <a:pt x="3881774" y="110060"/>
                  <a:pt x="3919648" y="103202"/>
                  <a:pt x="3957912" y="100013"/>
                </a:cubicBezTo>
                <a:cubicBezTo>
                  <a:pt x="4033997" y="93673"/>
                  <a:pt x="4110863" y="96041"/>
                  <a:pt x="4186512" y="85725"/>
                </a:cubicBezTo>
                <a:cubicBezTo>
                  <a:pt x="4216356" y="81655"/>
                  <a:pt x="4242180" y="59110"/>
                  <a:pt x="4272237" y="57150"/>
                </a:cubicBezTo>
                <a:cubicBezTo>
                  <a:pt x="4462393" y="44749"/>
                  <a:pt x="4653237" y="47625"/>
                  <a:pt x="4843737" y="42863"/>
                </a:cubicBezTo>
                <a:cubicBezTo>
                  <a:pt x="4938987" y="47625"/>
                  <a:pt x="5034510" y="65784"/>
                  <a:pt x="5129487" y="57150"/>
                </a:cubicBezTo>
                <a:cubicBezTo>
                  <a:pt x="5146588" y="55595"/>
                  <a:pt x="5142704" y="21967"/>
                  <a:pt x="5158062" y="14288"/>
                </a:cubicBezTo>
                <a:cubicBezTo>
                  <a:pt x="5183973" y="1333"/>
                  <a:pt x="5215212" y="4763"/>
                  <a:pt x="5243787" y="0"/>
                </a:cubicBezTo>
                <a:close/>
              </a:path>
            </a:pathLst>
          </a:custGeom>
          <a:effectLst>
            <a:softEdge rad="127000"/>
          </a:effectLst>
        </p:spPr>
      </p:pic>
      <p:sp>
        <p:nvSpPr>
          <p:cNvPr id="19" name="Rectangle: Rounded Corners 18">
            <a:extLst>
              <a:ext uri="{FF2B5EF4-FFF2-40B4-BE49-F238E27FC236}">
                <a16:creationId xmlns:a16="http://schemas.microsoft.com/office/drawing/2014/main" id="{83CB0C56-41A1-4CB2-8E4B-DA268F1D960B}"/>
              </a:ext>
            </a:extLst>
          </p:cNvPr>
          <p:cNvSpPr/>
          <p:nvPr/>
        </p:nvSpPr>
        <p:spPr>
          <a:xfrm>
            <a:off x="7474744" y="3809999"/>
            <a:ext cx="3684588" cy="194310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87680" marR="30480" indent="-457200" algn="just">
              <a:spcAft>
                <a:spcPts val="1200"/>
              </a:spcAft>
              <a:buFont typeface="Wingdings" panose="05000000000000000000" pitchFamily="2" charset="2"/>
              <a:buChar char="ü"/>
            </a:pPr>
            <a:r>
              <a:rPr lang="pt-BR" sz="2800" b="1" dirty="0">
                <a:solidFill>
                  <a:srgbClr val="000000"/>
                </a:solidFill>
                <a:effectLst/>
                <a:latin typeface="Times New Roman" panose="02020603050405020304" pitchFamily="18" charset="0"/>
                <a:ea typeface="Times New Roman" panose="02020603050405020304" pitchFamily="18" charset="0"/>
              </a:rPr>
              <a:t>Phần 3: Tác giả giới thiệu về các loại ghe.</a:t>
            </a:r>
            <a:endParaRPr lang="en-US" sz="2800" dirty="0">
              <a:effectLst/>
              <a:latin typeface="Times New Roman" panose="02020603050405020304" pitchFamily="18" charset="0"/>
              <a:ea typeface="Times New Roman" panose="02020603050405020304" pitchFamily="18" charset="0"/>
            </a:endParaRPr>
          </a:p>
        </p:txBody>
      </p:sp>
      <p:sp>
        <p:nvSpPr>
          <p:cNvPr id="24" name="Arrow: Down 23">
            <a:extLst>
              <a:ext uri="{FF2B5EF4-FFF2-40B4-BE49-F238E27FC236}">
                <a16:creationId xmlns:a16="http://schemas.microsoft.com/office/drawing/2014/main" id="{4009F007-7C7F-483A-AAE7-1B565BB0B324}"/>
              </a:ext>
            </a:extLst>
          </p:cNvPr>
          <p:cNvSpPr/>
          <p:nvPr/>
        </p:nvSpPr>
        <p:spPr>
          <a:xfrm>
            <a:off x="2078038" y="3311522"/>
            <a:ext cx="1300162" cy="42862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8E54D5EC-0158-4746-B237-AC8E4E471E6A}"/>
              </a:ext>
            </a:extLst>
          </p:cNvPr>
          <p:cNvSpPr/>
          <p:nvPr/>
        </p:nvSpPr>
        <p:spPr>
          <a:xfrm>
            <a:off x="8788400" y="3311522"/>
            <a:ext cx="1300162" cy="42862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05044482-3AC9-41AB-8301-4F60D5949F08}"/>
              </a:ext>
            </a:extLst>
          </p:cNvPr>
          <p:cNvSpPr/>
          <p:nvPr/>
        </p:nvSpPr>
        <p:spPr>
          <a:xfrm>
            <a:off x="4800600" y="3943350"/>
            <a:ext cx="2674144" cy="942976"/>
          </a:xfrm>
          <a:prstGeom prst="downArrow">
            <a:avLst>
              <a:gd name="adj1" fmla="val 7885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Hiệu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endParaRPr lang="en-US" sz="3200" b="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435FF53A-E126-42EA-9086-564C8788D816}"/>
              </a:ext>
            </a:extLst>
          </p:cNvPr>
          <p:cNvSpPr txBox="1"/>
          <p:nvPr/>
        </p:nvSpPr>
        <p:spPr>
          <a:xfrm>
            <a:off x="4913511" y="5060602"/>
            <a:ext cx="2339578" cy="1384995"/>
          </a:xfrm>
          <a:prstGeom prst="rect">
            <a:avLst/>
          </a:prstGeom>
          <a:noFill/>
          <a:ln w="28575">
            <a:solidFill>
              <a:srgbClr val="00B050"/>
            </a:solidFill>
          </a:ln>
        </p:spPr>
        <p:txBody>
          <a:bodyPr wrap="square">
            <a:spAutoFit/>
          </a:bodyPr>
          <a:lstStyle/>
          <a:p>
            <a:pPr marL="30480" marR="30480" algn="just">
              <a:spcAft>
                <a:spcPts val="12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38058220"/>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up)">
                                      <p:cBhvr>
                                        <p:cTn id="14" dur="500"/>
                                        <p:tgtEl>
                                          <p:spTgt spid="2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up)">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P spid="24" grpId="0" animBg="1"/>
      <p:bldP spid="25" grpId="0" animBg="1"/>
      <p:bldP spid="27"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E6A25B-8806-431D-9010-ABE1D37FED6F}"/>
              </a:ext>
            </a:extLst>
          </p:cNvPr>
          <p:cNvSpPr txBox="1"/>
          <p:nvPr/>
        </p:nvSpPr>
        <p:spPr>
          <a:xfrm>
            <a:off x="660400" y="252705"/>
            <a:ext cx="108458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 name="图片 15">
            <a:extLst>
              <a:ext uri="{FF2B5EF4-FFF2-40B4-BE49-F238E27FC236}">
                <a16:creationId xmlns:a16="http://schemas.microsoft.com/office/drawing/2014/main" id="{3E348493-9496-40C7-BD0F-8D9D6AE24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803" y="775925"/>
            <a:ext cx="4554538" cy="222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品 10">
            <a:extLst>
              <a:ext uri="{FF2B5EF4-FFF2-40B4-BE49-F238E27FC236}">
                <a16:creationId xmlns:a16="http://schemas.microsoft.com/office/drawing/2014/main" id="{62CF3DB5-405C-41A5-A6C6-E87994EEB337}"/>
              </a:ext>
            </a:extLst>
          </p:cNvPr>
          <p:cNvSpPr txBox="1">
            <a:spLocks noChangeArrowheads="1"/>
          </p:cNvSpPr>
          <p:nvPr/>
        </p:nvSpPr>
        <p:spPr bwMode="auto">
          <a:xfrm rot="-284555">
            <a:off x="2144980" y="1509783"/>
            <a:ext cx="41671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rPr>
              <a:t>THẢO LUẬN NHÓM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endParaRPr>
          </a:p>
        </p:txBody>
      </p:sp>
      <p:pic>
        <p:nvPicPr>
          <p:cNvPr id="15" name="Picture 14">
            <a:extLst>
              <a:ext uri="{FF2B5EF4-FFF2-40B4-BE49-F238E27FC236}">
                <a16:creationId xmlns:a16="http://schemas.microsoft.com/office/drawing/2014/main" id="{7F5B3F60-FC1E-4AEE-9CD2-A5EF2B1B5440}"/>
              </a:ext>
            </a:extLst>
          </p:cNvPr>
          <p:cNvPicPr>
            <a:picLocks noChangeAspect="1"/>
          </p:cNvPicPr>
          <p:nvPr/>
        </p:nvPicPr>
        <p:blipFill>
          <a:blip r:embed="rId3"/>
          <a:stretch>
            <a:fillRect/>
          </a:stretch>
        </p:blipFill>
        <p:spPr>
          <a:xfrm>
            <a:off x="8684370" y="1548507"/>
            <a:ext cx="1842027" cy="10361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39704540"/>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5563252-B39C-4BC1-A3FA-1984E15D0D32}"/>
              </a:ext>
            </a:extLst>
          </p:cNvPr>
          <p:cNvGraphicFramePr>
            <a:graphicFrameLocks noGrp="1"/>
          </p:cNvGraphicFramePr>
          <p:nvPr>
            <p:extLst>
              <p:ext uri="{D42A27DB-BD31-4B8C-83A1-F6EECF244321}">
                <p14:modId xmlns:p14="http://schemas.microsoft.com/office/powerpoint/2010/main" val="2605067929"/>
              </p:ext>
            </p:extLst>
          </p:nvPr>
        </p:nvGraphicFramePr>
        <p:xfrm>
          <a:off x="660400" y="1297305"/>
          <a:ext cx="10845799" cy="3413760"/>
        </p:xfrm>
        <a:graphic>
          <a:graphicData uri="http://schemas.openxmlformats.org/drawingml/2006/table">
            <a:tbl>
              <a:tblPr firstRow="1" firstCol="1" bandRow="1">
                <a:tableStyleId>{ED083AE6-46FA-4A59-8FB0-9F97EB10719F}</a:tableStyleId>
              </a:tblPr>
              <a:tblGrid>
                <a:gridCol w="1179286">
                  <a:extLst>
                    <a:ext uri="{9D8B030D-6E8A-4147-A177-3AD203B41FA5}">
                      <a16:colId xmlns:a16="http://schemas.microsoft.com/office/drawing/2014/main" val="292749019"/>
                    </a:ext>
                  </a:extLst>
                </a:gridCol>
                <a:gridCol w="2862943">
                  <a:extLst>
                    <a:ext uri="{9D8B030D-6E8A-4147-A177-3AD203B41FA5}">
                      <a16:colId xmlns:a16="http://schemas.microsoft.com/office/drawing/2014/main" val="1632316619"/>
                    </a:ext>
                  </a:extLst>
                </a:gridCol>
                <a:gridCol w="3015342">
                  <a:extLst>
                    <a:ext uri="{9D8B030D-6E8A-4147-A177-3AD203B41FA5}">
                      <a16:colId xmlns:a16="http://schemas.microsoft.com/office/drawing/2014/main" val="849991957"/>
                    </a:ext>
                  </a:extLst>
                </a:gridCol>
                <a:gridCol w="3788228">
                  <a:extLst>
                    <a:ext uri="{9D8B030D-6E8A-4147-A177-3AD203B41FA5}">
                      <a16:colId xmlns:a16="http://schemas.microsoft.com/office/drawing/2014/main" val="266090850"/>
                    </a:ext>
                  </a:extLst>
                </a:gridCol>
              </a:tblGrid>
              <a:tr h="135290">
                <a:tc>
                  <a:txBody>
                    <a:bodyPr/>
                    <a:lstStyle/>
                    <a:p>
                      <a:pPr algn="ctr"/>
                      <a:r>
                        <a:rPr lang="pt-BR" sz="2800" b="1" dirty="0">
                          <a:solidFill>
                            <a:srgbClr val="FF0000"/>
                          </a:solidFill>
                          <a:effectLst/>
                          <a:latin typeface="Times New Roman" panose="02020603050405020304" pitchFamily="18" charset="0"/>
                          <a:cs typeface="Times New Roman" panose="02020603050405020304" pitchFamily="18" charset="0"/>
                        </a:rPr>
                        <a:t>Nhóm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tc gridSpan="3">
                  <a:txBody>
                    <a:bodyPr/>
                    <a:lstStyle/>
                    <a:p>
                      <a:pPr algn="ctr"/>
                      <a:r>
                        <a:rPr lang="pt-BR" sz="2800" b="1" dirty="0">
                          <a:solidFill>
                            <a:srgbClr val="FF0000"/>
                          </a:solidFill>
                          <a:effectLst/>
                          <a:latin typeface="Times New Roman" panose="02020603050405020304" pitchFamily="18" charset="0"/>
                          <a:cs typeface="Times New Roman" panose="02020603050405020304" pitchFamily="18" charset="0"/>
                        </a:rPr>
                        <a:t>Tìm hiểu về các loại xuồng ở Nam Bộ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1384668"/>
                  </a:ext>
                </a:extLst>
              </a:tr>
              <a:tr h="405870">
                <a:tc>
                  <a:txBody>
                    <a:bodyPr/>
                    <a:lstStyle/>
                    <a:p>
                      <a:pPr algn="ct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tc>
                  <a:txBody>
                    <a:bodyPr/>
                    <a:lstStyle/>
                    <a:p>
                      <a:pPr algn="ct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tc>
                  <a:txBody>
                    <a:bodyPr/>
                    <a:lstStyle/>
                    <a:p>
                      <a:pPr algn="ctr"/>
                      <a:r>
                        <a:rPr lang="pt-BR" sz="2800" dirty="0">
                          <a:effectLst/>
                          <a:latin typeface="Times New Roman" panose="02020603050405020304" pitchFamily="18" charset="0"/>
                          <a:cs typeface="Times New Roman" panose="02020603050405020304" pitchFamily="18" charset="0"/>
                        </a:rPr>
                        <a:t>Đặc điểm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tc>
                  <a:txBody>
                    <a:bodyPr/>
                    <a:lstStyle/>
                    <a:p>
                      <a:pPr algn="ctr"/>
                      <a:r>
                        <a:rPr lang="pt-BR" sz="2800" dirty="0">
                          <a:effectLst/>
                          <a:latin typeface="Times New Roman" panose="02020603050405020304" pitchFamily="18" charset="0"/>
                          <a:cs typeface="Times New Roman" panose="02020603050405020304" pitchFamily="18" charset="0"/>
                        </a:rPr>
                        <a:t>Nhận xét về cách giới </a:t>
                      </a:r>
                      <a:r>
                        <a:rPr lang="pt-BR" sz="2800">
                          <a:effectLst/>
                          <a:latin typeface="Times New Roman" panose="02020603050405020304" pitchFamily="18" charset="0"/>
                          <a:cs typeface="Times New Roman" panose="02020603050405020304" pitchFamily="18" charset="0"/>
                        </a:rPr>
                        <a:t>thiệu của </a:t>
                      </a:r>
                      <a:r>
                        <a:rPr lang="pt-BR" sz="2800" dirty="0">
                          <a:effectLst/>
                          <a:latin typeface="Times New Roman" panose="02020603050405020304" pitchFamily="18" charset="0"/>
                          <a:cs typeface="Times New Roman" panose="02020603050405020304" pitchFamily="18" charset="0"/>
                        </a:rPr>
                        <a:t>tác giả</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extLst>
                  <a:ext uri="{0D108BD9-81ED-4DB2-BD59-A6C34878D82A}">
                    <a16:rowId xmlns:a16="http://schemas.microsoft.com/office/drawing/2014/main" val="4249678169"/>
                  </a:ext>
                </a:extLst>
              </a:tr>
              <a:tr h="135290">
                <a:tc rowSpan="2">
                  <a:txBody>
                    <a:bodyPr/>
                    <a:lstStyle/>
                    <a:p>
                      <a:pPr algn="ctr"/>
                      <a:r>
                        <a:rPr lang="pt-BR" sz="2800" b="1">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tc>
                  <a:txBody>
                    <a:bodyPr/>
                    <a:lstStyle/>
                    <a:p>
                      <a:r>
                        <a:rPr lang="pt-BR" sz="2800" dirty="0">
                          <a:effectLst/>
                          <a:latin typeface="Times New Roman" panose="02020603050405020304" pitchFamily="18" charset="0"/>
                          <a:cs typeface="Times New Roman" panose="02020603050405020304" pitchFamily="18" charset="0"/>
                        </a:rPr>
                        <a:t>Xuồng ba lá</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tc rowSpan="4">
                  <a:txBody>
                    <a:bodyPr/>
                    <a:lstStyle/>
                    <a:p>
                      <a:pPr algn="ct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extLst>
                  <a:ext uri="{0D108BD9-81ED-4DB2-BD59-A6C34878D82A}">
                    <a16:rowId xmlns:a16="http://schemas.microsoft.com/office/drawing/2014/main" val="3904340308"/>
                  </a:ext>
                </a:extLst>
              </a:tr>
              <a:tr h="135290">
                <a:tc vMerge="1">
                  <a:txBody>
                    <a:bodyPr/>
                    <a:lstStyle/>
                    <a:p>
                      <a:endParaRPr lang="en-US"/>
                    </a:p>
                  </a:txBody>
                  <a:tcPr/>
                </a:tc>
                <a:tc>
                  <a:txBody>
                    <a:bodyPr/>
                    <a:lstStyle/>
                    <a:p>
                      <a:r>
                        <a:rPr lang="pt-BR" sz="2800">
                          <a:effectLst/>
                          <a:latin typeface="Times New Roman" panose="02020603050405020304" pitchFamily="18" charset="0"/>
                          <a:cs typeface="Times New Roman" panose="02020603050405020304" pitchFamily="18" charset="0"/>
                        </a:rPr>
                        <a:t>Xuồng tam bản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tc vMerge="1">
                  <a:txBody>
                    <a:bodyPr/>
                    <a:lstStyle/>
                    <a:p>
                      <a:endParaRPr lang="en-US"/>
                    </a:p>
                  </a:txBody>
                  <a:tcPr/>
                </a:tc>
                <a:extLst>
                  <a:ext uri="{0D108BD9-81ED-4DB2-BD59-A6C34878D82A}">
                    <a16:rowId xmlns:a16="http://schemas.microsoft.com/office/drawing/2014/main" val="1211021957"/>
                  </a:ext>
                </a:extLst>
              </a:tr>
              <a:tr h="135290">
                <a:tc rowSpan="3">
                  <a:txBody>
                    <a:bodyPr/>
                    <a:lstStyle/>
                    <a:p>
                      <a:pPr algn="ctr"/>
                      <a:r>
                        <a:rPr lang="pt-BR" sz="2800" b="1">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tc>
                  <a:txBody>
                    <a:bodyPr/>
                    <a:lstStyle/>
                    <a:p>
                      <a:r>
                        <a:rPr lang="pt-BR" sz="2800">
                          <a:effectLst/>
                          <a:latin typeface="Times New Roman" panose="02020603050405020304" pitchFamily="18" charset="0"/>
                          <a:cs typeface="Times New Roman" panose="02020603050405020304" pitchFamily="18" charset="0"/>
                        </a:rPr>
                        <a:t>Xuồng vỏ gòn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tc vMerge="1">
                  <a:txBody>
                    <a:bodyPr/>
                    <a:lstStyle/>
                    <a:p>
                      <a:endParaRPr lang="en-US"/>
                    </a:p>
                  </a:txBody>
                  <a:tcPr/>
                </a:tc>
                <a:extLst>
                  <a:ext uri="{0D108BD9-81ED-4DB2-BD59-A6C34878D82A}">
                    <a16:rowId xmlns:a16="http://schemas.microsoft.com/office/drawing/2014/main" val="4151045948"/>
                  </a:ext>
                </a:extLst>
              </a:tr>
              <a:tr h="135290">
                <a:tc vMerge="1">
                  <a:txBody>
                    <a:bodyPr/>
                    <a:lstStyle/>
                    <a:p>
                      <a:endParaRPr lang="en-US"/>
                    </a:p>
                  </a:txBody>
                  <a:tcPr/>
                </a:tc>
                <a:tc>
                  <a:txBody>
                    <a:bodyPr/>
                    <a:lstStyle/>
                    <a:p>
                      <a:r>
                        <a:rPr lang="pt-BR" sz="2800">
                          <a:effectLst/>
                          <a:latin typeface="Times New Roman" panose="02020603050405020304" pitchFamily="18" charset="0"/>
                          <a:cs typeface="Times New Roman" panose="02020603050405020304" pitchFamily="18" charset="0"/>
                        </a:rPr>
                        <a:t>Xuồng độc mộc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tc vMerge="1">
                  <a:txBody>
                    <a:bodyPr/>
                    <a:lstStyle/>
                    <a:p>
                      <a:endParaRPr lang="en-US"/>
                    </a:p>
                  </a:txBody>
                  <a:tcPr/>
                </a:tc>
                <a:extLst>
                  <a:ext uri="{0D108BD9-81ED-4DB2-BD59-A6C34878D82A}">
                    <a16:rowId xmlns:a16="http://schemas.microsoft.com/office/drawing/2014/main" val="443430148"/>
                  </a:ext>
                </a:extLst>
              </a:tr>
              <a:tr h="135290">
                <a:tc vMerge="1">
                  <a:txBody>
                    <a:bodyPr/>
                    <a:lstStyle/>
                    <a:p>
                      <a:endParaRPr lang="en-US"/>
                    </a:p>
                  </a:txBody>
                  <a:tcPr/>
                </a:tc>
                <a:tc>
                  <a:txBody>
                    <a:bodyPr/>
                    <a:lstStyle/>
                    <a:p>
                      <a:r>
                        <a:rPr lang="pt-BR" sz="2800">
                          <a:effectLst/>
                          <a:latin typeface="Times New Roman" panose="02020603050405020304" pitchFamily="18" charset="0"/>
                          <a:cs typeface="Times New Roman" panose="02020603050405020304" pitchFamily="18" charset="0"/>
                        </a:rPr>
                        <a:t>Xuồng gắn máy</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tc>
                  <a:txBody>
                    <a:bodyPr/>
                    <a:lstStyle/>
                    <a:p>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tc>
                  <a:txBody>
                    <a:bodyPr/>
                    <a:lstStyle/>
                    <a:p>
                      <a:pPr algn="ct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01" marR="55301" marT="0" marB="0"/>
                </a:tc>
                <a:extLst>
                  <a:ext uri="{0D108BD9-81ED-4DB2-BD59-A6C34878D82A}">
                    <a16:rowId xmlns:a16="http://schemas.microsoft.com/office/drawing/2014/main" val="2251489279"/>
                  </a:ext>
                </a:extLst>
              </a:tr>
            </a:tbl>
          </a:graphicData>
        </a:graphic>
      </p:graphicFrame>
      <p:sp>
        <p:nvSpPr>
          <p:cNvPr id="7" name="TextBox 6">
            <a:extLst>
              <a:ext uri="{FF2B5EF4-FFF2-40B4-BE49-F238E27FC236}">
                <a16:creationId xmlns:a16="http://schemas.microsoft.com/office/drawing/2014/main" id="{C59C1C69-28E6-4A88-B0C5-B9490E7C0974}"/>
              </a:ext>
            </a:extLst>
          </p:cNvPr>
          <p:cNvSpPr txBox="1"/>
          <p:nvPr/>
        </p:nvSpPr>
        <p:spPr>
          <a:xfrm>
            <a:off x="660399" y="505480"/>
            <a:ext cx="10845800" cy="523220"/>
          </a:xfrm>
          <a:prstGeom prst="rect">
            <a:avLst/>
          </a:prstGeom>
          <a:noFill/>
        </p:spPr>
        <p:txBody>
          <a:bodyPr wrap="square">
            <a:spAutoFit/>
          </a:bodyPr>
          <a:lstStyle/>
          <a:p>
            <a:pPr algn="ctr"/>
            <a:r>
              <a:rPr lang="pt-BR" sz="2800" b="1" dirty="0">
                <a:solidFill>
                  <a:srgbClr val="FF0000"/>
                </a:solidFill>
                <a:effectLst/>
                <a:latin typeface="Times New Roman" panose="02020603050405020304" pitchFamily="18" charset="0"/>
                <a:ea typeface="Times New Roman" panose="02020603050405020304" pitchFamily="18" charset="0"/>
              </a:rPr>
              <a:t>PHIẾU HỌC TẬP 04</a:t>
            </a:r>
            <a:endParaRPr lang="en-US" sz="2800" dirty="0"/>
          </a:p>
        </p:txBody>
      </p:sp>
    </p:spTree>
    <p:extLst>
      <p:ext uri="{BB962C8B-B14F-4D97-AF65-F5344CB8AC3E}">
        <p14:creationId xmlns:p14="http://schemas.microsoft.com/office/powerpoint/2010/main" val="1231168004"/>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59C1C69-28E6-4A88-B0C5-B9490E7C0974}"/>
              </a:ext>
            </a:extLst>
          </p:cNvPr>
          <p:cNvSpPr txBox="1"/>
          <p:nvPr/>
        </p:nvSpPr>
        <p:spPr>
          <a:xfrm>
            <a:off x="660399" y="505480"/>
            <a:ext cx="10845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PHIẾU HỌC TẬP 05</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295BAD9A-9BA2-427F-8108-F95B6BCC8AE0}"/>
              </a:ext>
            </a:extLst>
          </p:cNvPr>
          <p:cNvGraphicFramePr>
            <a:graphicFrameLocks noGrp="1"/>
          </p:cNvGraphicFramePr>
          <p:nvPr>
            <p:extLst>
              <p:ext uri="{D42A27DB-BD31-4B8C-83A1-F6EECF244321}">
                <p14:modId xmlns:p14="http://schemas.microsoft.com/office/powerpoint/2010/main" val="21253002"/>
              </p:ext>
            </p:extLst>
          </p:nvPr>
        </p:nvGraphicFramePr>
        <p:xfrm>
          <a:off x="660398" y="1130300"/>
          <a:ext cx="10845801" cy="4972205"/>
        </p:xfrm>
        <a:graphic>
          <a:graphicData uri="http://schemas.openxmlformats.org/drawingml/2006/table">
            <a:tbl>
              <a:tblPr firstRow="1" firstCol="1" bandRow="1">
                <a:tableStyleId>{ED083AE6-46FA-4A59-8FB0-9F97EB10719F}</a:tableStyleId>
              </a:tblPr>
              <a:tblGrid>
                <a:gridCol w="1418773">
                  <a:extLst>
                    <a:ext uri="{9D8B030D-6E8A-4147-A177-3AD203B41FA5}">
                      <a16:colId xmlns:a16="http://schemas.microsoft.com/office/drawing/2014/main" val="3594876998"/>
                    </a:ext>
                  </a:extLst>
                </a:gridCol>
                <a:gridCol w="3435960">
                  <a:extLst>
                    <a:ext uri="{9D8B030D-6E8A-4147-A177-3AD203B41FA5}">
                      <a16:colId xmlns:a16="http://schemas.microsoft.com/office/drawing/2014/main" val="4197741443"/>
                    </a:ext>
                  </a:extLst>
                </a:gridCol>
                <a:gridCol w="2714469">
                  <a:extLst>
                    <a:ext uri="{9D8B030D-6E8A-4147-A177-3AD203B41FA5}">
                      <a16:colId xmlns:a16="http://schemas.microsoft.com/office/drawing/2014/main" val="3208501940"/>
                    </a:ext>
                  </a:extLst>
                </a:gridCol>
                <a:gridCol w="3276599">
                  <a:extLst>
                    <a:ext uri="{9D8B030D-6E8A-4147-A177-3AD203B41FA5}">
                      <a16:colId xmlns:a16="http://schemas.microsoft.com/office/drawing/2014/main" val="2489261984"/>
                    </a:ext>
                  </a:extLst>
                </a:gridCol>
              </a:tblGrid>
              <a:tr h="131859">
                <a:tc gridSpan="4">
                  <a:txBody>
                    <a:bodyPr/>
                    <a:lstStyle/>
                    <a:p>
                      <a:pPr algn="ctr"/>
                      <a:r>
                        <a:rPr lang="pt-BR" sz="2800" b="1">
                          <a:solidFill>
                            <a:srgbClr val="FF0000"/>
                          </a:solidFill>
                          <a:effectLst/>
                          <a:latin typeface="Times New Roman" panose="02020603050405020304" pitchFamily="18" charset="0"/>
                          <a:cs typeface="Times New Roman" panose="02020603050405020304" pitchFamily="18" charset="0"/>
                        </a:rPr>
                        <a:t>Tìm hiểu về các loại ghe ở Nam Bộ</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27762919"/>
                  </a:ext>
                </a:extLst>
              </a:tr>
              <a:tr h="527435">
                <a:tc>
                  <a:txBody>
                    <a:bodyPr/>
                    <a:lstStyle/>
                    <a:p>
                      <a:r>
                        <a:rPr lang="en-US" sz="2800" b="1">
                          <a:effectLst/>
                          <a:latin typeface="Times New Roman" panose="02020603050405020304" pitchFamily="18" charset="0"/>
                          <a:cs typeface="Times New Roman" panose="02020603050405020304" pitchFamily="18" charset="0"/>
                        </a:rPr>
                        <a:t>Nhóm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a:txBody>
                    <a:bodyPr/>
                    <a:lstStyle/>
                    <a:p>
                      <a:r>
                        <a:rPr lang="en-US" sz="2800" b="1">
                          <a:effectLst/>
                          <a:latin typeface="Times New Roman" panose="02020603050405020304" pitchFamily="18" charset="0"/>
                          <a:cs typeface="Times New Roman" panose="02020603050405020304" pitchFamily="18" charset="0"/>
                        </a:rPr>
                        <a:t>Phân loại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a:txBody>
                    <a:bodyPr/>
                    <a:lstStyle/>
                    <a:p>
                      <a:r>
                        <a:rPr lang="en-US" sz="2800" b="1">
                          <a:effectLst/>
                          <a:latin typeface="Times New Roman" panose="02020603050405020304" pitchFamily="18" charset="0"/>
                          <a:cs typeface="Times New Roman" panose="02020603050405020304" pitchFamily="18" charset="0"/>
                        </a:rPr>
                        <a:t>Đặc điểm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a:txBody>
                    <a:bodyPr/>
                    <a:lstStyle/>
                    <a:p>
                      <a:r>
                        <a:rPr lang="en-US" sz="2800" b="1">
                          <a:effectLst/>
                          <a:latin typeface="Times New Roman" panose="02020603050405020304" pitchFamily="18" charset="0"/>
                          <a:cs typeface="Times New Roman" panose="02020603050405020304" pitchFamily="18" charset="0"/>
                        </a:rPr>
                        <a:t>Nhận xét </a:t>
                      </a:r>
                      <a:r>
                        <a:rPr lang="pt-BR" sz="2800" b="1">
                          <a:effectLst/>
                          <a:latin typeface="Times New Roman" panose="02020603050405020304" pitchFamily="18" charset="0"/>
                          <a:cs typeface="Times New Roman" panose="02020603050405020304" pitchFamily="18" charset="0"/>
                        </a:rPr>
                        <a:t>về cách giới thiệu của tác giả</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extLst>
                  <a:ext uri="{0D108BD9-81ED-4DB2-BD59-A6C34878D82A}">
                    <a16:rowId xmlns:a16="http://schemas.microsoft.com/office/drawing/2014/main" val="994412405"/>
                  </a:ext>
                </a:extLst>
              </a:tr>
              <a:tr h="527435">
                <a:tc rowSpan="4">
                  <a:txBody>
                    <a:bodyPr/>
                    <a:lstStyle/>
                    <a:p>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a:txBody>
                    <a:bodyPr/>
                    <a:lstStyle/>
                    <a:p>
                      <a:r>
                        <a:rPr lang="en-US" sz="2800">
                          <a:effectLst/>
                          <a:latin typeface="Times New Roman" panose="02020603050405020304" pitchFamily="18" charset="0"/>
                          <a:cs typeface="Times New Roman" panose="02020603050405020304" pitchFamily="18" charset="0"/>
                        </a:rPr>
                        <a:t>Ghe bầu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rowSpan="7">
                  <a:txBody>
                    <a:bodyPr/>
                    <a:lstStyle/>
                    <a:p>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extLst>
                  <a:ext uri="{0D108BD9-81ED-4DB2-BD59-A6C34878D82A}">
                    <a16:rowId xmlns:a16="http://schemas.microsoft.com/office/drawing/2014/main" val="1777065691"/>
                  </a:ext>
                </a:extLst>
              </a:tr>
              <a:tr h="527435">
                <a:tc vMerge="1">
                  <a:txBody>
                    <a:bodyPr/>
                    <a:lstStyle/>
                    <a:p>
                      <a:endParaRPr lang="en-US"/>
                    </a:p>
                  </a:txBody>
                  <a:tcPr/>
                </a:tc>
                <a:tc>
                  <a:txBody>
                    <a:bodyPr/>
                    <a:lstStyle/>
                    <a:p>
                      <a:r>
                        <a:rPr lang="en-US" sz="2800">
                          <a:effectLst/>
                          <a:latin typeface="Times New Roman" panose="02020603050405020304" pitchFamily="18" charset="0"/>
                          <a:cs typeface="Times New Roman" panose="02020603050405020304" pitchFamily="18" charset="0"/>
                        </a:rPr>
                        <a:t>Ghe lồng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vMerge="1">
                  <a:txBody>
                    <a:bodyPr/>
                    <a:lstStyle/>
                    <a:p>
                      <a:endParaRPr lang="en-US"/>
                    </a:p>
                  </a:txBody>
                  <a:tcPr/>
                </a:tc>
                <a:extLst>
                  <a:ext uri="{0D108BD9-81ED-4DB2-BD59-A6C34878D82A}">
                    <a16:rowId xmlns:a16="http://schemas.microsoft.com/office/drawing/2014/main" val="1191496746"/>
                  </a:ext>
                </a:extLst>
              </a:tr>
              <a:tr h="527435">
                <a:tc vMerge="1">
                  <a:txBody>
                    <a:bodyPr/>
                    <a:lstStyle/>
                    <a:p>
                      <a:endParaRPr lang="en-US"/>
                    </a:p>
                  </a:txBody>
                  <a:tcPr/>
                </a:tc>
                <a:tc>
                  <a:txBody>
                    <a:bodyPr/>
                    <a:lstStyle/>
                    <a:p>
                      <a:r>
                        <a:rPr lang="en-US" sz="2800">
                          <a:effectLst/>
                          <a:latin typeface="Times New Roman" panose="02020603050405020304" pitchFamily="18" charset="0"/>
                          <a:cs typeface="Times New Roman" panose="02020603050405020304" pitchFamily="18" charset="0"/>
                        </a:rPr>
                        <a:t>Ghe chài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vMerge="1">
                  <a:txBody>
                    <a:bodyPr/>
                    <a:lstStyle/>
                    <a:p>
                      <a:endParaRPr lang="en-US"/>
                    </a:p>
                  </a:txBody>
                  <a:tcPr/>
                </a:tc>
                <a:extLst>
                  <a:ext uri="{0D108BD9-81ED-4DB2-BD59-A6C34878D82A}">
                    <a16:rowId xmlns:a16="http://schemas.microsoft.com/office/drawing/2014/main" val="3971720094"/>
                  </a:ext>
                </a:extLst>
              </a:tr>
              <a:tr h="527435">
                <a:tc vMerge="1">
                  <a:txBody>
                    <a:bodyPr/>
                    <a:lstStyle/>
                    <a:p>
                      <a:endParaRPr lang="en-US"/>
                    </a:p>
                  </a:txBody>
                  <a:tcPr/>
                </a:tc>
                <a:tc>
                  <a:txBody>
                    <a:bodyPr/>
                    <a:lstStyle/>
                    <a:p>
                      <a:r>
                        <a:rPr lang="en-US" sz="2800">
                          <a:effectLst/>
                          <a:latin typeface="Times New Roman" panose="02020603050405020304" pitchFamily="18" charset="0"/>
                          <a:cs typeface="Times New Roman" panose="02020603050405020304" pitchFamily="18" charset="0"/>
                        </a:rPr>
                        <a:t>Ghe cào tôm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vMerge="1">
                  <a:txBody>
                    <a:bodyPr/>
                    <a:lstStyle/>
                    <a:p>
                      <a:endParaRPr lang="en-US"/>
                    </a:p>
                  </a:txBody>
                  <a:tcPr/>
                </a:tc>
                <a:extLst>
                  <a:ext uri="{0D108BD9-81ED-4DB2-BD59-A6C34878D82A}">
                    <a16:rowId xmlns:a16="http://schemas.microsoft.com/office/drawing/2014/main" val="3889883673"/>
                  </a:ext>
                </a:extLst>
              </a:tr>
              <a:tr h="527435">
                <a:tc rowSpan="3">
                  <a:txBody>
                    <a:bodyPr/>
                    <a:lstStyle/>
                    <a:p>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a:txBody>
                    <a:bodyPr/>
                    <a:lstStyle/>
                    <a:p>
                      <a:r>
                        <a:rPr lang="en-US" sz="2800">
                          <a:effectLst/>
                          <a:latin typeface="Times New Roman" panose="02020603050405020304" pitchFamily="18" charset="0"/>
                          <a:cs typeface="Times New Roman" panose="02020603050405020304" pitchFamily="18" charset="0"/>
                        </a:rPr>
                        <a:t>Ghe ngo</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vMerge="1">
                  <a:txBody>
                    <a:bodyPr/>
                    <a:lstStyle/>
                    <a:p>
                      <a:endParaRPr lang="en-US"/>
                    </a:p>
                  </a:txBody>
                  <a:tcPr/>
                </a:tc>
                <a:extLst>
                  <a:ext uri="{0D108BD9-81ED-4DB2-BD59-A6C34878D82A}">
                    <a16:rowId xmlns:a16="http://schemas.microsoft.com/office/drawing/2014/main" val="2409769107"/>
                  </a:ext>
                </a:extLst>
              </a:tr>
              <a:tr h="527435">
                <a:tc vMerge="1">
                  <a:txBody>
                    <a:bodyPr/>
                    <a:lstStyle/>
                    <a:p>
                      <a:endParaRPr lang="en-US"/>
                    </a:p>
                  </a:txBody>
                  <a:tcPr/>
                </a:tc>
                <a:tc>
                  <a:txBody>
                    <a:bodyPr/>
                    <a:lstStyle/>
                    <a:p>
                      <a:r>
                        <a:rPr lang="en-US" sz="2800">
                          <a:effectLst/>
                          <a:latin typeface="Times New Roman" panose="02020603050405020304" pitchFamily="18" charset="0"/>
                          <a:cs typeface="Times New Roman" panose="02020603050405020304" pitchFamily="18" charset="0"/>
                        </a:rPr>
                        <a:t>Ghe hầu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vMerge="1">
                  <a:txBody>
                    <a:bodyPr/>
                    <a:lstStyle/>
                    <a:p>
                      <a:endParaRPr lang="en-US"/>
                    </a:p>
                  </a:txBody>
                  <a:tcPr/>
                </a:tc>
                <a:extLst>
                  <a:ext uri="{0D108BD9-81ED-4DB2-BD59-A6C34878D82A}">
                    <a16:rowId xmlns:a16="http://schemas.microsoft.com/office/drawing/2014/main" val="1507672373"/>
                  </a:ext>
                </a:extLst>
              </a:tr>
              <a:tr h="527435">
                <a:tc vMerge="1">
                  <a:txBody>
                    <a:bodyPr/>
                    <a:lstStyle/>
                    <a:p>
                      <a:endParaRPr lang="en-US"/>
                    </a:p>
                  </a:txBody>
                  <a:tcPr/>
                </a:tc>
                <a:tc>
                  <a:txBody>
                    <a:bodyPr/>
                    <a:lstStyle/>
                    <a:p>
                      <a:r>
                        <a:rPr lang="en-US" sz="2800">
                          <a:effectLst/>
                          <a:latin typeface="Times New Roman" panose="02020603050405020304" pitchFamily="18" charset="0"/>
                          <a:cs typeface="Times New Roman" panose="02020603050405020304" pitchFamily="18" charset="0"/>
                        </a:rPr>
                        <a:t>Các loại khác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tc>
                <a:tc vMerge="1">
                  <a:txBody>
                    <a:bodyPr/>
                    <a:lstStyle/>
                    <a:p>
                      <a:endParaRPr lang="en-US"/>
                    </a:p>
                  </a:txBody>
                  <a:tcPr/>
                </a:tc>
                <a:extLst>
                  <a:ext uri="{0D108BD9-81ED-4DB2-BD59-A6C34878D82A}">
                    <a16:rowId xmlns:a16="http://schemas.microsoft.com/office/drawing/2014/main" val="2139517185"/>
                  </a:ext>
                </a:extLst>
              </a:tr>
            </a:tbl>
          </a:graphicData>
        </a:graphic>
      </p:graphicFrame>
    </p:spTree>
    <p:extLst>
      <p:ext uri="{BB962C8B-B14F-4D97-AF65-F5344CB8AC3E}">
        <p14:creationId xmlns:p14="http://schemas.microsoft.com/office/powerpoint/2010/main" val="588461694"/>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74FBD7F-888C-2F2A-F1C7-9637204D4EFA}"/>
              </a:ext>
            </a:extLst>
          </p:cNvPr>
          <p:cNvGraphicFramePr>
            <a:graphicFrameLocks noGrp="1"/>
          </p:cNvGraphicFramePr>
          <p:nvPr>
            <p:extLst>
              <p:ext uri="{D42A27DB-BD31-4B8C-83A1-F6EECF244321}">
                <p14:modId xmlns:p14="http://schemas.microsoft.com/office/powerpoint/2010/main" val="821759761"/>
              </p:ext>
            </p:extLst>
          </p:nvPr>
        </p:nvGraphicFramePr>
        <p:xfrm>
          <a:off x="331798" y="762475"/>
          <a:ext cx="11696916" cy="5333049"/>
        </p:xfrm>
        <a:graphic>
          <a:graphicData uri="http://schemas.openxmlformats.org/drawingml/2006/table">
            <a:tbl>
              <a:tblPr firstRow="1" firstCol="1" bandRow="1">
                <a:tableStyleId>{5C22544A-7EE6-4342-B048-85BDC9FD1C3A}</a:tableStyleId>
              </a:tblPr>
              <a:tblGrid>
                <a:gridCol w="1616743">
                  <a:extLst>
                    <a:ext uri="{9D8B030D-6E8A-4147-A177-3AD203B41FA5}">
                      <a16:colId xmlns:a16="http://schemas.microsoft.com/office/drawing/2014/main" val="2392934064"/>
                    </a:ext>
                  </a:extLst>
                </a:gridCol>
                <a:gridCol w="10080173">
                  <a:extLst>
                    <a:ext uri="{9D8B030D-6E8A-4147-A177-3AD203B41FA5}">
                      <a16:colId xmlns:a16="http://schemas.microsoft.com/office/drawing/2014/main" val="2975043304"/>
                    </a:ext>
                  </a:extLst>
                </a:gridCol>
              </a:tblGrid>
              <a:tr h="236248">
                <a:tc>
                  <a:txBody>
                    <a:bodyPr/>
                    <a:lstStyle/>
                    <a:p>
                      <a:pPr algn="ctr">
                        <a:lnSpc>
                          <a:spcPct val="107000"/>
                        </a:lnSpc>
                      </a:pPr>
                      <a:r>
                        <a:rPr lang="vi-VN" sz="2400" kern="100">
                          <a:effectLst/>
                        </a:rPr>
                        <a:t>Phân loại</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52" marR="39552" marT="0" marB="0"/>
                </a:tc>
                <a:tc>
                  <a:txBody>
                    <a:bodyPr/>
                    <a:lstStyle/>
                    <a:p>
                      <a:pPr algn="ctr">
                        <a:lnSpc>
                          <a:spcPct val="107000"/>
                        </a:lnSpc>
                      </a:pPr>
                      <a:r>
                        <a:rPr lang="vi-VN" sz="2400" kern="100">
                          <a:effectLst/>
                        </a:rPr>
                        <a:t>Đặc điểm</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52" marR="39552" marT="0" marB="0"/>
                </a:tc>
                <a:extLst>
                  <a:ext uri="{0D108BD9-81ED-4DB2-BD59-A6C34878D82A}">
                    <a16:rowId xmlns:a16="http://schemas.microsoft.com/office/drawing/2014/main" val="3387242422"/>
                  </a:ext>
                </a:extLst>
              </a:tr>
              <a:tr h="847467">
                <a:tc>
                  <a:txBody>
                    <a:bodyPr/>
                    <a:lstStyle/>
                    <a:p>
                      <a:pPr>
                        <a:lnSpc>
                          <a:spcPct val="107000"/>
                        </a:lnSpc>
                      </a:pPr>
                      <a:r>
                        <a:rPr lang="vi-VN" sz="2400" kern="100">
                          <a:effectLst/>
                        </a:rPr>
                        <a:t>Xuồng ba lá</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52" marR="39552" marT="0" marB="0"/>
                </a:tc>
                <a:tc>
                  <a:txBody>
                    <a:bodyPr/>
                    <a:lstStyle/>
                    <a:p>
                      <a:pPr algn="just">
                        <a:lnSpc>
                          <a:spcPct val="107000"/>
                        </a:lnSpc>
                      </a:pPr>
                      <a:r>
                        <a:rPr lang="vi-VN" sz="2400" kern="100">
                          <a:effectLst/>
                        </a:rPr>
                        <a:t>- Chiều dài trung bình 4m, rộng 1m, sức chở từ 4-6 người.</a:t>
                      </a:r>
                      <a:endParaRPr lang="en-US" sz="2400" kern="100">
                        <a:effectLst/>
                      </a:endParaRPr>
                    </a:p>
                    <a:p>
                      <a:pPr algn="just">
                        <a:lnSpc>
                          <a:spcPct val="107000"/>
                        </a:lnSpc>
                      </a:pPr>
                      <a:r>
                        <a:rPr lang="vi-VN" sz="2400" kern="100">
                          <a:effectLst/>
                        </a:rPr>
                        <a:t>- Làm bằng ba tấm ván gỗ dài ghép lại</a:t>
                      </a:r>
                      <a:endParaRPr lang="en-US" sz="2400" kern="100">
                        <a:effectLst/>
                      </a:endParaRPr>
                    </a:p>
                    <a:p>
                      <a:pPr algn="just">
                        <a:lnSpc>
                          <a:spcPct val="107000"/>
                        </a:lnSpc>
                      </a:pPr>
                      <a:r>
                        <a:rPr lang="vi-VN" sz="2400" kern="100">
                          <a:effectLst/>
                        </a:rPr>
                        <a:t>- Dùng sào nạng và bơi chèo để đi lại. </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52" marR="39552" marT="0" marB="0"/>
                </a:tc>
                <a:extLst>
                  <a:ext uri="{0D108BD9-81ED-4DB2-BD59-A6C34878D82A}">
                    <a16:rowId xmlns:a16="http://schemas.microsoft.com/office/drawing/2014/main" val="783520919"/>
                  </a:ext>
                </a:extLst>
              </a:tr>
              <a:tr h="1214198">
                <a:tc>
                  <a:txBody>
                    <a:bodyPr/>
                    <a:lstStyle/>
                    <a:p>
                      <a:pPr>
                        <a:lnSpc>
                          <a:spcPct val="107000"/>
                        </a:lnSpc>
                      </a:pPr>
                      <a:r>
                        <a:rPr lang="vi-VN" sz="2400" kern="100">
                          <a:effectLst/>
                        </a:rPr>
                        <a:t>Xuồng tam bản</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52" marR="39552" marT="0" marB="0"/>
                </a:tc>
                <a:tc>
                  <a:txBody>
                    <a:bodyPr/>
                    <a:lstStyle/>
                    <a:p>
                      <a:pPr algn="just">
                        <a:lnSpc>
                          <a:spcPct val="107000"/>
                        </a:lnSpc>
                      </a:pPr>
                      <a:r>
                        <a:rPr lang="vi-VN" sz="2400" kern="100">
                          <a:effectLst/>
                        </a:rPr>
                        <a:t>- có 4 bơi chèo, dùng để chuyên chở nhẹ; </a:t>
                      </a:r>
                      <a:endParaRPr lang="en-US" sz="2400" kern="100">
                        <a:effectLst/>
                      </a:endParaRPr>
                    </a:p>
                    <a:p>
                      <a:pPr algn="just">
                        <a:lnSpc>
                          <a:spcPct val="107000"/>
                        </a:lnSpc>
                      </a:pPr>
                      <a:r>
                        <a:rPr lang="vi-VN" sz="2400" kern="100">
                          <a:effectLst/>
                        </a:rPr>
                        <a:t>- Có loại thon dài, lại thêm mui ống, dáng đẹp</a:t>
                      </a:r>
                      <a:endParaRPr lang="en-US" sz="2400" kern="100">
                        <a:effectLst/>
                      </a:endParaRPr>
                    </a:p>
                    <a:p>
                      <a:pPr algn="just">
                        <a:lnSpc>
                          <a:spcPct val="107000"/>
                        </a:lnSpc>
                      </a:pPr>
                      <a:r>
                        <a:rPr lang="vi-VN" sz="2400" kern="100">
                          <a:effectLst/>
                        </a:rPr>
                        <a:t> - Số lượng tấm ván be không chỉ có 3 mà có thể là 5, 7, hoặc 9 tấm.</a:t>
                      </a:r>
                      <a:endParaRPr lang="en-US" sz="2400" kern="100">
                        <a:effectLst/>
                      </a:endParaRPr>
                    </a:p>
                    <a:p>
                      <a:pPr algn="just">
                        <a:lnSpc>
                          <a:spcPct val="107000"/>
                        </a:lnSpc>
                      </a:pPr>
                      <a:r>
                        <a:rPr lang="en-US" sz="2400" kern="100">
                          <a:effectLst/>
                        </a:rPr>
                        <a:t>- Dùng để đi câu tôm, cào tôm.</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52" marR="39552" marT="0" marB="0"/>
                </a:tc>
                <a:extLst>
                  <a:ext uri="{0D108BD9-81ED-4DB2-BD59-A6C34878D82A}">
                    <a16:rowId xmlns:a16="http://schemas.microsoft.com/office/drawing/2014/main" val="1090315013"/>
                  </a:ext>
                </a:extLst>
              </a:tr>
              <a:tr h="602979">
                <a:tc>
                  <a:txBody>
                    <a:bodyPr/>
                    <a:lstStyle/>
                    <a:p>
                      <a:pPr>
                        <a:lnSpc>
                          <a:spcPct val="107000"/>
                        </a:lnSpc>
                      </a:pPr>
                      <a:r>
                        <a:rPr lang="vi-VN" sz="2400" kern="100">
                          <a:effectLst/>
                        </a:rPr>
                        <a:t>Xuồng vỏ gòn</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52" marR="39552" marT="0" marB="0"/>
                </a:tc>
                <a:tc>
                  <a:txBody>
                    <a:bodyPr/>
                    <a:lstStyle/>
                    <a:p>
                      <a:pPr algn="just">
                        <a:lnSpc>
                          <a:spcPct val="107000"/>
                        </a:lnSpc>
                      </a:pPr>
                      <a:r>
                        <a:rPr lang="vi-VN" sz="2400" kern="100">
                          <a:effectLst/>
                        </a:rPr>
                        <a:t>- Kích thước nhỏ, kết cấu đơn giản, kiểu dáng gọn nhẹ;</a:t>
                      </a:r>
                      <a:endParaRPr lang="en-US" sz="2400" kern="100">
                        <a:effectLst/>
                      </a:endParaRPr>
                    </a:p>
                    <a:p>
                      <a:pPr algn="just">
                        <a:lnSpc>
                          <a:spcPct val="107000"/>
                        </a:lnSpc>
                      </a:pPr>
                      <a:r>
                        <a:rPr lang="en-US" sz="2400" kern="100">
                          <a:effectLst/>
                        </a:rPr>
                        <a:t>-</a:t>
                      </a:r>
                      <a:r>
                        <a:rPr lang="vi-VN" sz="2400" kern="100">
                          <a:effectLst/>
                        </a:rPr>
                        <a:t> để đi lại, chuyên chở, trao đổi, buôn bán.</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52" marR="39552" marT="0" marB="0"/>
                </a:tc>
                <a:extLst>
                  <a:ext uri="{0D108BD9-81ED-4DB2-BD59-A6C34878D82A}">
                    <a16:rowId xmlns:a16="http://schemas.microsoft.com/office/drawing/2014/main" val="3584137173"/>
                  </a:ext>
                </a:extLst>
              </a:tr>
              <a:tr h="725223">
                <a:tc>
                  <a:txBody>
                    <a:bodyPr/>
                    <a:lstStyle/>
                    <a:p>
                      <a:pPr>
                        <a:lnSpc>
                          <a:spcPct val="107000"/>
                        </a:lnSpc>
                      </a:pPr>
                      <a:r>
                        <a:rPr lang="vi-VN" sz="2400" kern="100">
                          <a:effectLst/>
                        </a:rPr>
                        <a:t>Xuồng độc mộc</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52" marR="39552" marT="0" marB="0"/>
                </a:tc>
                <a:tc>
                  <a:txBody>
                    <a:bodyPr/>
                    <a:lstStyle/>
                    <a:p>
                      <a:pPr algn="just">
                        <a:lnSpc>
                          <a:spcPct val="107000"/>
                        </a:lnSpc>
                      </a:pPr>
                      <a:r>
                        <a:rPr lang="vi-VN" sz="2400" kern="100">
                          <a:effectLst/>
                        </a:rPr>
                        <a:t>- Do người Khơme làm bằng cách chẻ dọc thân cây thốt nốt, khoét rỗng ruột hoặc mua xuồng độc mộc thân gỗ sao, sến ở Campu chia và Lào.</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52" marR="39552" marT="0" marB="0"/>
                </a:tc>
                <a:extLst>
                  <a:ext uri="{0D108BD9-81ED-4DB2-BD59-A6C34878D82A}">
                    <a16:rowId xmlns:a16="http://schemas.microsoft.com/office/drawing/2014/main" val="2414193492"/>
                  </a:ext>
                </a:extLst>
              </a:tr>
              <a:tr h="725223">
                <a:tc>
                  <a:txBody>
                    <a:bodyPr/>
                    <a:lstStyle/>
                    <a:p>
                      <a:pPr>
                        <a:lnSpc>
                          <a:spcPct val="107000"/>
                        </a:lnSpc>
                      </a:pPr>
                      <a:r>
                        <a:rPr lang="vi-VN" sz="2400" kern="100">
                          <a:effectLst/>
                        </a:rPr>
                        <a:t>Xuồng máy</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52" marR="39552" marT="0" marB="0"/>
                </a:tc>
                <a:tc>
                  <a:txBody>
                    <a:bodyPr/>
                    <a:lstStyle/>
                    <a:p>
                      <a:pPr algn="just">
                        <a:lnSpc>
                          <a:spcPct val="107000"/>
                        </a:lnSpc>
                      </a:pPr>
                      <a:r>
                        <a:rPr lang="vi-VN" sz="2400" kern="100">
                          <a:effectLst/>
                        </a:rPr>
                        <a:t>- Gắn máy nổ và chân vịt như xuồng máy đuôi tôm là loại phương tiện rất “cơ động”, phổ biến ở vùng sông nước này, nhất là trong giới thương hồ.</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52" marR="39552" marT="0" marB="0"/>
                </a:tc>
                <a:extLst>
                  <a:ext uri="{0D108BD9-81ED-4DB2-BD59-A6C34878D82A}">
                    <a16:rowId xmlns:a16="http://schemas.microsoft.com/office/drawing/2014/main" val="642452211"/>
                  </a:ext>
                </a:extLst>
              </a:tr>
            </a:tbl>
          </a:graphicData>
        </a:graphic>
      </p:graphicFrame>
      <p:sp>
        <p:nvSpPr>
          <p:cNvPr id="3" name="TextBox 2">
            <a:extLst>
              <a:ext uri="{FF2B5EF4-FFF2-40B4-BE49-F238E27FC236}">
                <a16:creationId xmlns:a16="http://schemas.microsoft.com/office/drawing/2014/main" id="{B9F5DE47-814F-D155-9FE4-0906D4BDB9D7}"/>
              </a:ext>
            </a:extLst>
          </p:cNvPr>
          <p:cNvSpPr txBox="1"/>
          <p:nvPr/>
        </p:nvSpPr>
        <p:spPr>
          <a:xfrm>
            <a:off x="3010158" y="109808"/>
            <a:ext cx="6340197" cy="523220"/>
          </a:xfrm>
          <a:prstGeom prst="rect">
            <a:avLst/>
          </a:prstGeom>
          <a:noFill/>
        </p:spPr>
        <p:txBody>
          <a:bodyPr wrap="none" rtlCol="0">
            <a:spAutoFit/>
          </a:bodyPr>
          <a:lstStyle/>
          <a:p>
            <a:r>
              <a:rPr lang="vi-VN" sz="2800" b="1" kern="0">
                <a:solidFill>
                  <a:srgbClr val="FF0000"/>
                </a:solidFill>
                <a:effectLst/>
                <a:latin typeface="Times New Roman" panose="02020603050405020304" pitchFamily="18" charset="0"/>
                <a:ea typeface="Times New Roman" panose="02020603050405020304" pitchFamily="18" charset="0"/>
              </a:rPr>
              <a:t>PHIẾU HỌC TẬP 0</a:t>
            </a:r>
            <a:r>
              <a:rPr lang="en-US" sz="2800" b="1" kern="0">
                <a:solidFill>
                  <a:srgbClr val="FF0000"/>
                </a:solidFill>
                <a:effectLst/>
                <a:latin typeface="Times New Roman" panose="02020603050405020304" pitchFamily="18" charset="0"/>
                <a:ea typeface="Times New Roman" panose="02020603050405020304" pitchFamily="18" charset="0"/>
              </a:rPr>
              <a:t>4</a:t>
            </a:r>
            <a:r>
              <a:rPr lang="vi-VN" sz="2800" b="1" kern="0">
                <a:solidFill>
                  <a:srgbClr val="FF0000"/>
                </a:solidFill>
                <a:effectLst/>
                <a:latin typeface="Times New Roman" panose="02020603050405020304" pitchFamily="18" charset="0"/>
                <a:ea typeface="Times New Roman" panose="02020603050405020304" pitchFamily="18" charset="0"/>
              </a:rPr>
              <a:t>: </a:t>
            </a:r>
            <a:r>
              <a:rPr lang="en-US" sz="2800" b="1" kern="0">
                <a:solidFill>
                  <a:srgbClr val="FF0000"/>
                </a:solidFill>
                <a:effectLst/>
                <a:latin typeface="Times New Roman" panose="02020603050405020304" pitchFamily="18" charset="0"/>
                <a:ea typeface="Times New Roman" panose="02020603050405020304" pitchFamily="18" charset="0"/>
              </a:rPr>
              <a:t>Xuồng ở Nam Bộ</a:t>
            </a:r>
            <a:endParaRPr lang="en-US" sz="2800">
              <a:solidFill>
                <a:srgbClr val="FF0000"/>
              </a:solidFill>
            </a:endParaRPr>
          </a:p>
        </p:txBody>
      </p:sp>
    </p:spTree>
    <p:extLst>
      <p:ext uri="{BB962C8B-B14F-4D97-AF65-F5344CB8AC3E}">
        <p14:creationId xmlns:p14="http://schemas.microsoft.com/office/powerpoint/2010/main" val="162028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350C5C-1AFA-4112-AD69-74839A116077}"/>
              </a:ext>
            </a:extLst>
          </p:cNvPr>
          <p:cNvSpPr txBox="1"/>
          <p:nvPr/>
        </p:nvSpPr>
        <p:spPr>
          <a:xfrm>
            <a:off x="447902" y="266758"/>
            <a:ext cx="108458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ardrop 8">
            <a:extLst>
              <a:ext uri="{FF2B5EF4-FFF2-40B4-BE49-F238E27FC236}">
                <a16:creationId xmlns:a16="http://schemas.microsoft.com/office/drawing/2014/main" id="{ACF2BBA2-AA84-4357-9438-269F2B8940A4}"/>
              </a:ext>
            </a:extLst>
          </p:cNvPr>
          <p:cNvSpPr/>
          <p:nvPr/>
        </p:nvSpPr>
        <p:spPr>
          <a:xfrm>
            <a:off x="4442221" y="897816"/>
            <a:ext cx="4029075" cy="814388"/>
          </a:xfrm>
          <a:prstGeom prst="teardrop">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Thông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tin chi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tiết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A28B7F5E-B68A-4802-B6C0-4CF44D327BCB}"/>
              </a:ext>
            </a:extLst>
          </p:cNvPr>
          <p:cNvGrpSpPr/>
          <p:nvPr/>
        </p:nvGrpSpPr>
        <p:grpSpPr>
          <a:xfrm>
            <a:off x="7463631" y="1820042"/>
            <a:ext cx="4042569" cy="1348977"/>
            <a:chOff x="7408864" y="1990301"/>
            <a:chExt cx="4042569" cy="1348977"/>
          </a:xfrm>
        </p:grpSpPr>
        <p:sp>
          <p:nvSpPr>
            <p:cNvPr id="11" name="Freeform: Shape 10">
              <a:extLst>
                <a:ext uri="{FF2B5EF4-FFF2-40B4-BE49-F238E27FC236}">
                  <a16:creationId xmlns:a16="http://schemas.microsoft.com/office/drawing/2014/main" id="{E734E083-8C9C-4C39-B22D-8A00CAA87FAF}"/>
                </a:ext>
              </a:extLst>
            </p:cNvPr>
            <p:cNvSpPr/>
            <p:nvPr/>
          </p:nvSpPr>
          <p:spPr>
            <a:xfrm>
              <a:off x="7679533" y="2160560"/>
              <a:ext cx="3771900" cy="1178718"/>
            </a:xfrm>
            <a:custGeom>
              <a:avLst/>
              <a:gdLst>
                <a:gd name="connsiteX0" fmla="*/ 0 w 3771900"/>
                <a:gd name="connsiteY0" fmla="*/ 0 h 1178718"/>
                <a:gd name="connsiteX1" fmla="*/ 3771900 w 3771900"/>
                <a:gd name="connsiteY1" fmla="*/ 0 h 1178718"/>
                <a:gd name="connsiteX2" fmla="*/ 3771900 w 3771900"/>
                <a:gd name="connsiteY2" fmla="*/ 1178718 h 1178718"/>
                <a:gd name="connsiteX3" fmla="*/ 0 w 3771900"/>
                <a:gd name="connsiteY3" fmla="*/ 1178718 h 1178718"/>
                <a:gd name="connsiteX4" fmla="*/ 0 w 3771900"/>
                <a:gd name="connsiteY4" fmla="*/ 0 h 1178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900" h="1178718">
                  <a:moveTo>
                    <a:pt x="0" y="0"/>
                  </a:moveTo>
                  <a:lnTo>
                    <a:pt x="3771900" y="0"/>
                  </a:lnTo>
                  <a:lnTo>
                    <a:pt x="3771900" y="1178718"/>
                  </a:lnTo>
                  <a:lnTo>
                    <a:pt x="0" y="1178718"/>
                  </a:lnTo>
                  <a:lnTo>
                    <a:pt x="0" y="0"/>
                  </a:lnTo>
                  <a:close/>
                </a:path>
              </a:pathLst>
            </a:custGeom>
            <a:ln w="28575"/>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8386" tIns="133350" rIns="133350" bIns="133350" numCol="1" spcCol="1270" anchor="ctr" anchorCtr="0">
              <a:noAutofit/>
            </a:bodyPr>
            <a:lstStyle/>
            <a:p>
              <a:pPr marL="0" lvl="0" indent="0" algn="l" defTabSz="1555750">
                <a:lnSpc>
                  <a:spcPct val="90000"/>
                </a:lnSpc>
                <a:spcBef>
                  <a:spcPct val="0"/>
                </a:spcBef>
                <a:spcAft>
                  <a:spcPct val="35000"/>
                </a:spcAft>
                <a:buNone/>
              </a:pPr>
              <a:r>
                <a:rPr lang="vi-VN" sz="3500" kern="1200" dirty="0">
                  <a:latin typeface="Times New Roman" panose="02020603050405020304" pitchFamily="18" charset="0"/>
                  <a:cs typeface="Times New Roman" panose="02020603050405020304" pitchFamily="18" charset="0"/>
                </a:rPr>
                <a:t>Xuồng tam bản</a:t>
              </a:r>
              <a:endParaRPr lang="en-US" sz="3500" kern="12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1C8AFEE1-95D4-4675-9D74-A4CE12085D15}"/>
                </a:ext>
              </a:extLst>
            </p:cNvPr>
            <p:cNvSpPr/>
            <p:nvPr/>
          </p:nvSpPr>
          <p:spPr>
            <a:xfrm>
              <a:off x="7408864" y="1990301"/>
              <a:ext cx="938609" cy="1237654"/>
            </a:xfrm>
            <a:prstGeom prst="rect">
              <a:avLst/>
            </a:prstGeom>
            <a:blipFill rotWithShape="1">
              <a:blip r:embed="rId2"/>
              <a:srcRect/>
              <a:stretch>
                <a:fillRect l="-25000" r="-25000"/>
              </a:stretch>
            </a:blipFill>
          </p:spPr>
          <p:style>
            <a:lnRef idx="2">
              <a:schemeClr val="lt1">
                <a:hueOff val="0"/>
                <a:satOff val="0"/>
                <a:lumOff val="0"/>
                <a:alphaOff val="0"/>
              </a:schemeClr>
            </a:lnRef>
            <a:fillRef idx="1">
              <a:scrgbClr r="0" g="0" b="0"/>
            </a:fillRef>
            <a:effectRef idx="0">
              <a:schemeClr val="accent3">
                <a:tint val="50000"/>
                <a:hueOff val="518559"/>
                <a:satOff val="25000"/>
                <a:lumOff val="496"/>
                <a:alphaOff val="0"/>
              </a:schemeClr>
            </a:effectRef>
            <a:fontRef idx="minor">
              <a:schemeClr val="lt1">
                <a:hueOff val="0"/>
                <a:satOff val="0"/>
                <a:lumOff val="0"/>
                <a:alphaOff val="0"/>
              </a:schemeClr>
            </a:fontRef>
          </p:style>
        </p:sp>
      </p:grpSp>
      <p:grpSp>
        <p:nvGrpSpPr>
          <p:cNvPr id="22" name="Group 21">
            <a:extLst>
              <a:ext uri="{FF2B5EF4-FFF2-40B4-BE49-F238E27FC236}">
                <a16:creationId xmlns:a16="http://schemas.microsoft.com/office/drawing/2014/main" id="{DB008D98-775C-4B46-A30E-07D9D93F175B}"/>
              </a:ext>
            </a:extLst>
          </p:cNvPr>
          <p:cNvGrpSpPr/>
          <p:nvPr/>
        </p:nvGrpSpPr>
        <p:grpSpPr>
          <a:xfrm>
            <a:off x="3055142" y="3535929"/>
            <a:ext cx="4042569" cy="1348977"/>
            <a:chOff x="3217864" y="3474177"/>
            <a:chExt cx="4042569" cy="1348977"/>
          </a:xfrm>
        </p:grpSpPr>
        <p:sp>
          <p:nvSpPr>
            <p:cNvPr id="13" name="Freeform: Shape 12">
              <a:extLst>
                <a:ext uri="{FF2B5EF4-FFF2-40B4-BE49-F238E27FC236}">
                  <a16:creationId xmlns:a16="http://schemas.microsoft.com/office/drawing/2014/main" id="{E4354CCE-BE10-4A83-A133-E73D289A3363}"/>
                </a:ext>
              </a:extLst>
            </p:cNvPr>
            <p:cNvSpPr/>
            <p:nvPr/>
          </p:nvSpPr>
          <p:spPr>
            <a:xfrm>
              <a:off x="3488533" y="3644436"/>
              <a:ext cx="3771900" cy="1178718"/>
            </a:xfrm>
            <a:custGeom>
              <a:avLst/>
              <a:gdLst>
                <a:gd name="connsiteX0" fmla="*/ 0 w 3771900"/>
                <a:gd name="connsiteY0" fmla="*/ 0 h 1178718"/>
                <a:gd name="connsiteX1" fmla="*/ 3771900 w 3771900"/>
                <a:gd name="connsiteY1" fmla="*/ 0 h 1178718"/>
                <a:gd name="connsiteX2" fmla="*/ 3771900 w 3771900"/>
                <a:gd name="connsiteY2" fmla="*/ 1178718 h 1178718"/>
                <a:gd name="connsiteX3" fmla="*/ 0 w 3771900"/>
                <a:gd name="connsiteY3" fmla="*/ 1178718 h 1178718"/>
                <a:gd name="connsiteX4" fmla="*/ 0 w 3771900"/>
                <a:gd name="connsiteY4" fmla="*/ 0 h 1178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900" h="1178718">
                  <a:moveTo>
                    <a:pt x="0" y="0"/>
                  </a:moveTo>
                  <a:lnTo>
                    <a:pt x="3771900" y="0"/>
                  </a:lnTo>
                  <a:lnTo>
                    <a:pt x="3771900" y="1178718"/>
                  </a:lnTo>
                  <a:lnTo>
                    <a:pt x="0" y="1178718"/>
                  </a:lnTo>
                  <a:lnTo>
                    <a:pt x="0" y="0"/>
                  </a:lnTo>
                  <a:close/>
                </a:path>
              </a:pathLst>
            </a:custGeom>
            <a:ln w="28575"/>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8386" tIns="133350" rIns="133350" bIns="133350" numCol="1" spcCol="1270" anchor="ctr" anchorCtr="0">
              <a:noAutofit/>
            </a:bodyPr>
            <a:lstStyle/>
            <a:p>
              <a:pPr marL="0" lvl="0" indent="0" algn="l" defTabSz="1555750">
                <a:lnSpc>
                  <a:spcPct val="90000"/>
                </a:lnSpc>
                <a:spcBef>
                  <a:spcPct val="0"/>
                </a:spcBef>
                <a:spcAft>
                  <a:spcPct val="35000"/>
                </a:spcAft>
                <a:buNone/>
              </a:pPr>
              <a:r>
                <a:rPr lang="vi-VN" sz="3500" kern="1200" dirty="0">
                  <a:latin typeface="Times New Roman" panose="02020603050405020304" pitchFamily="18" charset="0"/>
                  <a:cs typeface="Times New Roman" panose="02020603050405020304" pitchFamily="18" charset="0"/>
                </a:rPr>
                <a:t>Xuồng vỏ gòn</a:t>
              </a:r>
              <a:endParaRPr lang="en-US" sz="3500" kern="12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7A9FA983-1FBE-4459-9E7D-0BB733EC4FFF}"/>
                </a:ext>
              </a:extLst>
            </p:cNvPr>
            <p:cNvSpPr/>
            <p:nvPr/>
          </p:nvSpPr>
          <p:spPr>
            <a:xfrm>
              <a:off x="3217864" y="3474177"/>
              <a:ext cx="938610" cy="1178718"/>
            </a:xfrm>
            <a:prstGeom prst="rect">
              <a:avLst/>
            </a:prstGeom>
            <a:blipFill rotWithShape="1">
              <a:blip r:embed="rId3"/>
              <a:srcRect/>
              <a:stretch>
                <a:fillRect l="-50000" r="-50000"/>
              </a:stretch>
            </a:blipFill>
          </p:spPr>
          <p:style>
            <a:lnRef idx="2">
              <a:schemeClr val="lt1">
                <a:hueOff val="0"/>
                <a:satOff val="0"/>
                <a:lumOff val="0"/>
                <a:alphaOff val="0"/>
              </a:schemeClr>
            </a:lnRef>
            <a:fillRef idx="1">
              <a:scrgbClr r="0" g="0" b="0"/>
            </a:fillRef>
            <a:effectRef idx="0">
              <a:schemeClr val="accent3">
                <a:tint val="50000"/>
                <a:hueOff val="1037118"/>
                <a:satOff val="50000"/>
                <a:lumOff val="991"/>
                <a:alphaOff val="0"/>
              </a:schemeClr>
            </a:effectRef>
            <a:fontRef idx="minor">
              <a:schemeClr val="lt1">
                <a:hueOff val="0"/>
                <a:satOff val="0"/>
                <a:lumOff val="0"/>
                <a:alphaOff val="0"/>
              </a:schemeClr>
            </a:fontRef>
          </p:style>
        </p:sp>
      </p:grpSp>
      <p:grpSp>
        <p:nvGrpSpPr>
          <p:cNvPr id="23" name="Group 22">
            <a:extLst>
              <a:ext uri="{FF2B5EF4-FFF2-40B4-BE49-F238E27FC236}">
                <a16:creationId xmlns:a16="http://schemas.microsoft.com/office/drawing/2014/main" id="{B61713C2-58F1-4BF1-A136-96592B307F96}"/>
              </a:ext>
            </a:extLst>
          </p:cNvPr>
          <p:cNvGrpSpPr/>
          <p:nvPr/>
        </p:nvGrpSpPr>
        <p:grpSpPr>
          <a:xfrm>
            <a:off x="7598965" y="3694853"/>
            <a:ext cx="4042569" cy="1348977"/>
            <a:chOff x="7408864" y="3474177"/>
            <a:chExt cx="4042569" cy="1348977"/>
          </a:xfrm>
        </p:grpSpPr>
        <p:sp>
          <p:nvSpPr>
            <p:cNvPr id="15" name="Freeform: Shape 14">
              <a:extLst>
                <a:ext uri="{FF2B5EF4-FFF2-40B4-BE49-F238E27FC236}">
                  <a16:creationId xmlns:a16="http://schemas.microsoft.com/office/drawing/2014/main" id="{636D523F-BC1B-4107-8A9D-3FE12FFB1A3C}"/>
                </a:ext>
              </a:extLst>
            </p:cNvPr>
            <p:cNvSpPr/>
            <p:nvPr/>
          </p:nvSpPr>
          <p:spPr>
            <a:xfrm>
              <a:off x="7679533" y="3644436"/>
              <a:ext cx="3771900" cy="1178718"/>
            </a:xfrm>
            <a:custGeom>
              <a:avLst/>
              <a:gdLst>
                <a:gd name="connsiteX0" fmla="*/ 0 w 3771900"/>
                <a:gd name="connsiteY0" fmla="*/ 0 h 1178718"/>
                <a:gd name="connsiteX1" fmla="*/ 3771900 w 3771900"/>
                <a:gd name="connsiteY1" fmla="*/ 0 h 1178718"/>
                <a:gd name="connsiteX2" fmla="*/ 3771900 w 3771900"/>
                <a:gd name="connsiteY2" fmla="*/ 1178718 h 1178718"/>
                <a:gd name="connsiteX3" fmla="*/ 0 w 3771900"/>
                <a:gd name="connsiteY3" fmla="*/ 1178718 h 1178718"/>
                <a:gd name="connsiteX4" fmla="*/ 0 w 3771900"/>
                <a:gd name="connsiteY4" fmla="*/ 0 h 1178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900" h="1178718">
                  <a:moveTo>
                    <a:pt x="0" y="0"/>
                  </a:moveTo>
                  <a:lnTo>
                    <a:pt x="3771900" y="0"/>
                  </a:lnTo>
                  <a:lnTo>
                    <a:pt x="3771900" y="1178718"/>
                  </a:lnTo>
                  <a:lnTo>
                    <a:pt x="0" y="1178718"/>
                  </a:lnTo>
                  <a:lnTo>
                    <a:pt x="0" y="0"/>
                  </a:lnTo>
                  <a:close/>
                </a:path>
              </a:pathLst>
            </a:custGeom>
            <a:ln w="28575"/>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8386" tIns="133350" rIns="133350" bIns="133350" numCol="1" spcCol="1270" anchor="ctr" anchorCtr="0">
              <a:noAutofit/>
            </a:bodyPr>
            <a:lstStyle/>
            <a:p>
              <a:pPr marL="0" lvl="0" indent="0" algn="l" defTabSz="1555750">
                <a:lnSpc>
                  <a:spcPct val="90000"/>
                </a:lnSpc>
                <a:spcBef>
                  <a:spcPct val="0"/>
                </a:spcBef>
                <a:spcAft>
                  <a:spcPct val="35000"/>
                </a:spcAft>
                <a:buNone/>
              </a:pPr>
              <a:r>
                <a:rPr lang="vi-VN" sz="3500" kern="1200" dirty="0">
                  <a:latin typeface="Times New Roman" panose="02020603050405020304" pitchFamily="18" charset="0"/>
                  <a:cs typeface="Times New Roman" panose="02020603050405020304" pitchFamily="18" charset="0"/>
                </a:rPr>
                <a:t>Xuồng độc mộc</a:t>
              </a:r>
              <a:endParaRPr lang="en-US" sz="3500" kern="12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A829DA3A-FEE5-418E-B728-36B547248CEA}"/>
                </a:ext>
              </a:extLst>
            </p:cNvPr>
            <p:cNvSpPr/>
            <p:nvPr/>
          </p:nvSpPr>
          <p:spPr>
            <a:xfrm>
              <a:off x="7408864" y="3474177"/>
              <a:ext cx="938610" cy="1237654"/>
            </a:xfrm>
            <a:prstGeom prst="rect">
              <a:avLst/>
            </a:prstGeom>
            <a:blipFill rotWithShape="1">
              <a:blip r:embed="rId4"/>
              <a:srcRect/>
              <a:stretch>
                <a:fillRect l="-50000" r="-50000"/>
              </a:stretch>
            </a:blipFill>
          </p:spPr>
          <p:style>
            <a:lnRef idx="2">
              <a:schemeClr val="lt1">
                <a:hueOff val="0"/>
                <a:satOff val="0"/>
                <a:lumOff val="0"/>
                <a:alphaOff val="0"/>
              </a:schemeClr>
            </a:lnRef>
            <a:fillRef idx="1">
              <a:scrgbClr r="0" g="0" b="0"/>
            </a:fillRef>
            <a:effectRef idx="0">
              <a:schemeClr val="accent3">
                <a:tint val="50000"/>
                <a:hueOff val="1555677"/>
                <a:satOff val="75000"/>
                <a:lumOff val="1487"/>
                <a:alphaOff val="0"/>
              </a:schemeClr>
            </a:effectRef>
            <a:fontRef idx="minor">
              <a:schemeClr val="lt1">
                <a:hueOff val="0"/>
                <a:satOff val="0"/>
                <a:lumOff val="0"/>
                <a:alphaOff val="0"/>
              </a:schemeClr>
            </a:fontRef>
          </p:style>
        </p:sp>
      </p:grpSp>
      <p:grpSp>
        <p:nvGrpSpPr>
          <p:cNvPr id="24" name="Group 23">
            <a:extLst>
              <a:ext uri="{FF2B5EF4-FFF2-40B4-BE49-F238E27FC236}">
                <a16:creationId xmlns:a16="http://schemas.microsoft.com/office/drawing/2014/main" id="{6971068D-9328-48EB-AF00-A976385306D3}"/>
              </a:ext>
            </a:extLst>
          </p:cNvPr>
          <p:cNvGrpSpPr/>
          <p:nvPr/>
        </p:nvGrpSpPr>
        <p:grpSpPr>
          <a:xfrm>
            <a:off x="4826597" y="5242265"/>
            <a:ext cx="4069557" cy="1348977"/>
            <a:chOff x="5286376" y="4958053"/>
            <a:chExt cx="4069557" cy="1348977"/>
          </a:xfrm>
        </p:grpSpPr>
        <p:sp>
          <p:nvSpPr>
            <p:cNvPr id="17" name="Freeform: Shape 16">
              <a:extLst>
                <a:ext uri="{FF2B5EF4-FFF2-40B4-BE49-F238E27FC236}">
                  <a16:creationId xmlns:a16="http://schemas.microsoft.com/office/drawing/2014/main" id="{0305700A-E8AE-4B4A-92F5-EC8CC0DBC901}"/>
                </a:ext>
              </a:extLst>
            </p:cNvPr>
            <p:cNvSpPr/>
            <p:nvPr/>
          </p:nvSpPr>
          <p:spPr>
            <a:xfrm>
              <a:off x="5584033" y="5128312"/>
              <a:ext cx="3771900" cy="1178718"/>
            </a:xfrm>
            <a:custGeom>
              <a:avLst/>
              <a:gdLst>
                <a:gd name="connsiteX0" fmla="*/ 0 w 3771900"/>
                <a:gd name="connsiteY0" fmla="*/ 0 h 1178718"/>
                <a:gd name="connsiteX1" fmla="*/ 3771900 w 3771900"/>
                <a:gd name="connsiteY1" fmla="*/ 0 h 1178718"/>
                <a:gd name="connsiteX2" fmla="*/ 3771900 w 3771900"/>
                <a:gd name="connsiteY2" fmla="*/ 1178718 h 1178718"/>
                <a:gd name="connsiteX3" fmla="*/ 0 w 3771900"/>
                <a:gd name="connsiteY3" fmla="*/ 1178718 h 1178718"/>
                <a:gd name="connsiteX4" fmla="*/ 0 w 3771900"/>
                <a:gd name="connsiteY4" fmla="*/ 0 h 1178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900" h="1178718">
                  <a:moveTo>
                    <a:pt x="0" y="0"/>
                  </a:moveTo>
                  <a:lnTo>
                    <a:pt x="3771900" y="0"/>
                  </a:lnTo>
                  <a:lnTo>
                    <a:pt x="3771900" y="1178718"/>
                  </a:lnTo>
                  <a:lnTo>
                    <a:pt x="0" y="1178718"/>
                  </a:lnTo>
                  <a:lnTo>
                    <a:pt x="0" y="0"/>
                  </a:lnTo>
                  <a:close/>
                </a:path>
              </a:pathLst>
            </a:custGeom>
            <a:ln w="28575"/>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8386" tIns="133350" rIns="133350" bIns="133350" numCol="1" spcCol="1270" anchor="ctr" anchorCtr="0">
              <a:noAutofit/>
            </a:bodyPr>
            <a:lstStyle/>
            <a:p>
              <a:pPr marL="0" lvl="0" indent="0" algn="l" defTabSz="1555750">
                <a:lnSpc>
                  <a:spcPct val="90000"/>
                </a:lnSpc>
                <a:spcBef>
                  <a:spcPct val="0"/>
                </a:spcBef>
                <a:spcAft>
                  <a:spcPct val="35000"/>
                </a:spcAft>
                <a:buNone/>
              </a:pPr>
              <a:r>
                <a:rPr lang="vi-VN" sz="3500" kern="1200" dirty="0">
                  <a:latin typeface="Times New Roman" panose="02020603050405020304" pitchFamily="18" charset="0"/>
                  <a:cs typeface="Times New Roman" panose="02020603050405020304" pitchFamily="18" charset="0"/>
                </a:rPr>
                <a:t>Xuồng máy</a:t>
              </a:r>
              <a:endParaRPr lang="en-US" sz="3500" kern="12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06113347-9B3E-453F-BAFE-69A38E2AC433}"/>
                </a:ext>
              </a:extLst>
            </p:cNvPr>
            <p:cNvSpPr/>
            <p:nvPr/>
          </p:nvSpPr>
          <p:spPr>
            <a:xfrm>
              <a:off x="5286376" y="4958053"/>
              <a:ext cx="965598" cy="1237654"/>
            </a:xfrm>
            <a:prstGeom prst="rect">
              <a:avLst/>
            </a:prstGeom>
            <a:blipFill rotWithShape="1">
              <a:blip r:embed="rId5"/>
              <a:srcRect/>
              <a:stretch>
                <a:fillRect l="-6000" r="-6000"/>
              </a:stretch>
            </a:blipFill>
          </p:spPr>
          <p:style>
            <a:lnRef idx="2">
              <a:schemeClr val="lt1">
                <a:hueOff val="0"/>
                <a:satOff val="0"/>
                <a:lumOff val="0"/>
                <a:alphaOff val="0"/>
              </a:schemeClr>
            </a:lnRef>
            <a:fillRef idx="1">
              <a:scrgbClr r="0" g="0" b="0"/>
            </a:fillRef>
            <a:effectRef idx="0">
              <a:schemeClr val="accent3">
                <a:tint val="50000"/>
                <a:hueOff val="2074236"/>
                <a:satOff val="100000"/>
                <a:lumOff val="1983"/>
                <a:alphaOff val="0"/>
              </a:schemeClr>
            </a:effectRef>
            <a:fontRef idx="minor">
              <a:schemeClr val="lt1">
                <a:hueOff val="0"/>
                <a:satOff val="0"/>
                <a:lumOff val="0"/>
                <a:alphaOff val="0"/>
              </a:schemeClr>
            </a:fontRef>
          </p:style>
        </p:sp>
      </p:grpSp>
      <p:sp>
        <p:nvSpPr>
          <p:cNvPr id="2" name="Arrow: Right 1">
            <a:extLst>
              <a:ext uri="{FF2B5EF4-FFF2-40B4-BE49-F238E27FC236}">
                <a16:creationId xmlns:a16="http://schemas.microsoft.com/office/drawing/2014/main" id="{9469D88E-0142-4821-A371-90A1E664E033}"/>
              </a:ext>
            </a:extLst>
          </p:cNvPr>
          <p:cNvSpPr/>
          <p:nvPr/>
        </p:nvSpPr>
        <p:spPr>
          <a:xfrm>
            <a:off x="447902" y="2788377"/>
            <a:ext cx="2400300" cy="1371600"/>
          </a:xfrm>
          <a:prstGeom prst="rightArrow">
            <a:avLst>
              <a:gd name="adj1" fmla="val 64516"/>
              <a:gd name="adj2" fmla="val 2983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effectLst/>
                <a:latin typeface="Times New Roman" panose="02020603050405020304" pitchFamily="18" charset="0"/>
                <a:ea typeface="Times New Roman" panose="02020603050405020304" pitchFamily="18" charset="0"/>
              </a:rPr>
              <a:t>Xuồng</a:t>
            </a:r>
            <a:r>
              <a:rPr lang="en-US" sz="2800" b="1" dirty="0">
                <a:effectLst/>
                <a:latin typeface="Times New Roman" panose="02020603050405020304" pitchFamily="18" charset="0"/>
                <a:ea typeface="Times New Roman" panose="02020603050405020304" pitchFamily="18" charset="0"/>
              </a:rPr>
              <a:t> ở Nam </a:t>
            </a:r>
            <a:r>
              <a:rPr lang="en-US" sz="2800" b="1" dirty="0" err="1">
                <a:effectLst/>
                <a:latin typeface="Times New Roman" panose="02020603050405020304" pitchFamily="18" charset="0"/>
                <a:ea typeface="Times New Roman" panose="02020603050405020304" pitchFamily="18" charset="0"/>
              </a:rPr>
              <a:t>Bộ</a:t>
            </a:r>
            <a:endParaRPr lang="en-US" sz="2800" dirty="0"/>
          </a:p>
        </p:txBody>
      </p:sp>
      <p:grpSp>
        <p:nvGrpSpPr>
          <p:cNvPr id="20" name="Group 19">
            <a:extLst>
              <a:ext uri="{FF2B5EF4-FFF2-40B4-BE49-F238E27FC236}">
                <a16:creationId xmlns:a16="http://schemas.microsoft.com/office/drawing/2014/main" id="{4E5E1024-E4CA-41EB-AC8C-9725402EBD1D}"/>
              </a:ext>
            </a:extLst>
          </p:cNvPr>
          <p:cNvGrpSpPr/>
          <p:nvPr/>
        </p:nvGrpSpPr>
        <p:grpSpPr>
          <a:xfrm>
            <a:off x="2512813" y="1426103"/>
            <a:ext cx="4199734" cy="1582208"/>
            <a:chOff x="3060699" y="1757070"/>
            <a:chExt cx="4199734" cy="1582208"/>
          </a:xfrm>
        </p:grpSpPr>
        <p:sp>
          <p:nvSpPr>
            <p:cNvPr id="6" name="Freeform: Shape 5">
              <a:extLst>
                <a:ext uri="{FF2B5EF4-FFF2-40B4-BE49-F238E27FC236}">
                  <a16:creationId xmlns:a16="http://schemas.microsoft.com/office/drawing/2014/main" id="{08764F5F-1DDA-45C5-8EB2-82A5EF9EF3A4}"/>
                </a:ext>
              </a:extLst>
            </p:cNvPr>
            <p:cNvSpPr/>
            <p:nvPr/>
          </p:nvSpPr>
          <p:spPr>
            <a:xfrm>
              <a:off x="3488533" y="2160560"/>
              <a:ext cx="3771900" cy="1178718"/>
            </a:xfrm>
            <a:custGeom>
              <a:avLst/>
              <a:gdLst>
                <a:gd name="connsiteX0" fmla="*/ 0 w 3771900"/>
                <a:gd name="connsiteY0" fmla="*/ 0 h 1178718"/>
                <a:gd name="connsiteX1" fmla="*/ 3771900 w 3771900"/>
                <a:gd name="connsiteY1" fmla="*/ 0 h 1178718"/>
                <a:gd name="connsiteX2" fmla="*/ 3771900 w 3771900"/>
                <a:gd name="connsiteY2" fmla="*/ 1178718 h 1178718"/>
                <a:gd name="connsiteX3" fmla="*/ 0 w 3771900"/>
                <a:gd name="connsiteY3" fmla="*/ 1178718 h 1178718"/>
                <a:gd name="connsiteX4" fmla="*/ 0 w 3771900"/>
                <a:gd name="connsiteY4" fmla="*/ 0 h 1178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900" h="1178718">
                  <a:moveTo>
                    <a:pt x="0" y="0"/>
                  </a:moveTo>
                  <a:lnTo>
                    <a:pt x="3771900" y="0"/>
                  </a:lnTo>
                  <a:lnTo>
                    <a:pt x="3771900" y="1178718"/>
                  </a:lnTo>
                  <a:lnTo>
                    <a:pt x="0" y="1178718"/>
                  </a:lnTo>
                  <a:lnTo>
                    <a:pt x="0" y="0"/>
                  </a:lnTo>
                  <a:close/>
                </a:path>
              </a:pathLst>
            </a:custGeom>
            <a:ln w="28575"/>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8386" tIns="133350" rIns="133350" bIns="133350" numCol="1" spcCol="1270" anchor="ctr" anchorCtr="0">
              <a:noAutofit/>
            </a:bodyPr>
            <a:lstStyle/>
            <a:p>
              <a:pPr marL="0" lvl="0" indent="0" algn="l" defTabSz="1555750">
                <a:lnSpc>
                  <a:spcPct val="90000"/>
                </a:lnSpc>
                <a:spcBef>
                  <a:spcPct val="0"/>
                </a:spcBef>
                <a:spcAft>
                  <a:spcPct val="35000"/>
                </a:spcAft>
                <a:buNone/>
              </a:pPr>
              <a:r>
                <a:rPr lang="vi-VN" sz="3500" kern="1200" dirty="0">
                  <a:latin typeface="Times New Roman" panose="02020603050405020304" pitchFamily="18" charset="0"/>
                  <a:cs typeface="Times New Roman" panose="02020603050405020304" pitchFamily="18" charset="0"/>
                </a:rPr>
                <a:t>Xuồng ba lá</a:t>
              </a:r>
              <a:endParaRPr lang="en-US" sz="3500" kern="1200" dirty="0">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50787BB5-3508-43A5-A8B6-C53D2FD83BD0}"/>
                </a:ext>
              </a:extLst>
            </p:cNvPr>
            <p:cNvPicPr>
              <a:picLocks noChangeAspect="1"/>
            </p:cNvPicPr>
            <p:nvPr/>
          </p:nvPicPr>
          <p:blipFill>
            <a:blip r:embed="rId6"/>
            <a:stretch>
              <a:fillRect/>
            </a:stretch>
          </p:blipFill>
          <p:spPr>
            <a:xfrm>
              <a:off x="3060699" y="1757070"/>
              <a:ext cx="1095773" cy="1202074"/>
            </a:xfrm>
            <a:prstGeom prst="rect">
              <a:avLst/>
            </a:prstGeom>
          </p:spPr>
        </p:pic>
      </p:grpSp>
    </p:spTree>
    <p:extLst>
      <p:ext uri="{BB962C8B-B14F-4D97-AF65-F5344CB8AC3E}">
        <p14:creationId xmlns:p14="http://schemas.microsoft.com/office/powerpoint/2010/main" val="3592919748"/>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861515-9C64-4F2A-B715-C9B11D2A349B}"/>
              </a:ext>
            </a:extLst>
          </p:cNvPr>
          <p:cNvPicPr>
            <a:picLocks noChangeAspect="1"/>
          </p:cNvPicPr>
          <p:nvPr/>
        </p:nvPicPr>
        <p:blipFill rotWithShape="1">
          <a:blip r:embed="rId2"/>
          <a:srcRect r="15626" b="-1"/>
          <a:stretch/>
        </p:blipFill>
        <p:spPr>
          <a:xfrm>
            <a:off x="3523488" y="10"/>
            <a:ext cx="8668512" cy="6857990"/>
          </a:xfrm>
          <a:prstGeom prst="rect">
            <a:avLst/>
          </a:prstGeom>
        </p:spPr>
      </p:pic>
      <p:sp>
        <p:nvSpPr>
          <p:cNvPr id="10" name="TextBox 9">
            <a:extLst>
              <a:ext uri="{FF2B5EF4-FFF2-40B4-BE49-F238E27FC236}">
                <a16:creationId xmlns:a16="http://schemas.microsoft.com/office/drawing/2014/main" id="{1E184958-2A7F-4187-AD82-95D023CA75E1}"/>
              </a:ext>
            </a:extLst>
          </p:cNvPr>
          <p:cNvSpPr txBox="1"/>
          <p:nvPr/>
        </p:nvSpPr>
        <p:spPr>
          <a:xfrm>
            <a:off x="242142" y="437225"/>
            <a:ext cx="5429996"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ardrop 11">
            <a:extLst>
              <a:ext uri="{FF2B5EF4-FFF2-40B4-BE49-F238E27FC236}">
                <a16:creationId xmlns:a16="http://schemas.microsoft.com/office/drawing/2014/main" id="{DF407B95-8336-4B66-91D5-967EAFAB466D}"/>
              </a:ext>
            </a:extLst>
          </p:cNvPr>
          <p:cNvSpPr/>
          <p:nvPr/>
        </p:nvSpPr>
        <p:spPr>
          <a:xfrm>
            <a:off x="115823" y="1139456"/>
            <a:ext cx="3977639" cy="814388"/>
          </a:xfrm>
          <a:prstGeom prst="teardrop">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ffectLst/>
                <a:latin typeface="Times New Roman" panose="02020603050405020304" pitchFamily="18" charset="0"/>
                <a:ea typeface="Times New Roman" panose="02020603050405020304" pitchFamily="18" charset="0"/>
              </a:rPr>
              <a:t>Thông tin cơ bản</a:t>
            </a:r>
            <a:endParaRPr lang="en-US" sz="2800"/>
          </a:p>
        </p:txBody>
      </p:sp>
      <p:sp>
        <p:nvSpPr>
          <p:cNvPr id="14" name="TextBox 13">
            <a:extLst>
              <a:ext uri="{FF2B5EF4-FFF2-40B4-BE49-F238E27FC236}">
                <a16:creationId xmlns:a16="http://schemas.microsoft.com/office/drawing/2014/main" id="{CC31C092-21AC-4F61-8CB5-426E311693CC}"/>
              </a:ext>
            </a:extLst>
          </p:cNvPr>
          <p:cNvSpPr txBox="1"/>
          <p:nvPr/>
        </p:nvSpPr>
        <p:spPr>
          <a:xfrm>
            <a:off x="115823" y="2516721"/>
            <a:ext cx="3182548" cy="2958502"/>
          </a:xfrm>
          <a:prstGeom prst="rect">
            <a:avLst/>
          </a:prstGeom>
          <a:noFill/>
          <a:ln w="28575">
            <a:solidFill>
              <a:srgbClr val="0070C0"/>
            </a:solidFill>
          </a:ln>
        </p:spPr>
        <p:txBody>
          <a:bodyPr wrap="square">
            <a:spAutoFit/>
          </a:bodyPr>
          <a:lstStyle/>
          <a:p>
            <a:pPr algn="ctr">
              <a:lnSpc>
                <a:spcPct val="150000"/>
              </a:lnSpc>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Ghe</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xuồng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6214436"/>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3E784AC-DE47-E908-85D6-B89DA386D9E4}"/>
              </a:ext>
            </a:extLst>
          </p:cNvPr>
          <p:cNvGraphicFramePr>
            <a:graphicFrameLocks noGrp="1"/>
          </p:cNvGraphicFramePr>
          <p:nvPr>
            <p:extLst>
              <p:ext uri="{D42A27DB-BD31-4B8C-83A1-F6EECF244321}">
                <p14:modId xmlns:p14="http://schemas.microsoft.com/office/powerpoint/2010/main" val="3967592629"/>
              </p:ext>
            </p:extLst>
          </p:nvPr>
        </p:nvGraphicFramePr>
        <p:xfrm>
          <a:off x="32657" y="-48135"/>
          <a:ext cx="10247941" cy="6954269"/>
        </p:xfrm>
        <a:graphic>
          <a:graphicData uri="http://schemas.openxmlformats.org/drawingml/2006/table">
            <a:tbl>
              <a:tblPr firstRow="1" firstCol="1" bandRow="1">
                <a:tableStyleId>{5C22544A-7EE6-4342-B048-85BDC9FD1C3A}</a:tableStyleId>
              </a:tblPr>
              <a:tblGrid>
                <a:gridCol w="1457722">
                  <a:extLst>
                    <a:ext uri="{9D8B030D-6E8A-4147-A177-3AD203B41FA5}">
                      <a16:colId xmlns:a16="http://schemas.microsoft.com/office/drawing/2014/main" val="1148065096"/>
                    </a:ext>
                  </a:extLst>
                </a:gridCol>
                <a:gridCol w="8790219">
                  <a:extLst>
                    <a:ext uri="{9D8B030D-6E8A-4147-A177-3AD203B41FA5}">
                      <a16:colId xmlns:a16="http://schemas.microsoft.com/office/drawing/2014/main" val="1313569087"/>
                    </a:ext>
                  </a:extLst>
                </a:gridCol>
              </a:tblGrid>
              <a:tr h="370589">
                <a:tc>
                  <a:txBody>
                    <a:bodyPr/>
                    <a:lstStyle/>
                    <a:p>
                      <a:pPr algn="ctr"/>
                      <a:r>
                        <a:rPr lang="vi-VN" sz="2400">
                          <a:effectLst/>
                        </a:rPr>
                        <a:t>Phân loại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709" marR="40709" marT="0" marB="0"/>
                </a:tc>
                <a:tc>
                  <a:txBody>
                    <a:bodyPr/>
                    <a:lstStyle/>
                    <a:p>
                      <a:pPr algn="ctr"/>
                      <a:r>
                        <a:rPr lang="vi-VN" sz="2400">
                          <a:effectLst/>
                        </a:rPr>
                        <a:t>Đặc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709" marR="40709" marT="0" marB="0"/>
                </a:tc>
                <a:extLst>
                  <a:ext uri="{0D108BD9-81ED-4DB2-BD59-A6C34878D82A}">
                    <a16:rowId xmlns:a16="http://schemas.microsoft.com/office/drawing/2014/main" val="3895767374"/>
                  </a:ext>
                </a:extLst>
              </a:tr>
              <a:tr h="864707">
                <a:tc>
                  <a:txBody>
                    <a:bodyPr/>
                    <a:lstStyle/>
                    <a:p>
                      <a:r>
                        <a:rPr lang="vi-VN" sz="2400">
                          <a:effectLst/>
                        </a:rPr>
                        <a:t>Ghe bầu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709" marR="40709" marT="0" marB="0"/>
                </a:tc>
                <a:tc>
                  <a:txBody>
                    <a:bodyPr/>
                    <a:lstStyle/>
                    <a:p>
                      <a:r>
                        <a:rPr lang="vi-VN" sz="2400">
                          <a:effectLst/>
                        </a:rPr>
                        <a:t>- Mũi và lái nhọn, bụng phình, có trọng tải lớn; chạy buồm, có nhiều chèo để đi trên sông, trên biển </a:t>
                      </a:r>
                      <a:r>
                        <a:rPr lang="en-US" sz="2400">
                          <a:effectLst/>
                        </a:rPr>
                        <a:t>dài ngày</a:t>
                      </a:r>
                      <a:r>
                        <a:rPr lang="vi-VN" sz="2400">
                          <a:effectLst/>
                        </a:rPr>
                        <a:t>.</a:t>
                      </a:r>
                      <a:endParaRPr lang="en-US" sz="2400">
                        <a:effectLst/>
                      </a:endParaRPr>
                    </a:p>
                    <a:p>
                      <a:r>
                        <a:rPr lang="vi-VN" sz="2400">
                          <a:effectLst/>
                        </a:rPr>
                        <a:t>- Tên gọi khác: ghe trường đà</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709" marR="40709" marT="0" marB="0"/>
                </a:tc>
                <a:extLst>
                  <a:ext uri="{0D108BD9-81ED-4DB2-BD59-A6C34878D82A}">
                    <a16:rowId xmlns:a16="http://schemas.microsoft.com/office/drawing/2014/main" val="3006993770"/>
                  </a:ext>
                </a:extLst>
              </a:tr>
              <a:tr h="741178">
                <a:tc>
                  <a:txBody>
                    <a:bodyPr/>
                    <a:lstStyle/>
                    <a:p>
                      <a:r>
                        <a:rPr lang="vi-VN" sz="2400">
                          <a:effectLst/>
                        </a:rPr>
                        <a:t>Ghe lồng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709" marR="40709" marT="0" marB="0"/>
                </a:tc>
                <a:tc>
                  <a:txBody>
                    <a:bodyPr/>
                    <a:lstStyle/>
                    <a:p>
                      <a:r>
                        <a:rPr lang="vi-VN" sz="2400">
                          <a:effectLst/>
                        </a:rPr>
                        <a:t>- Mũi dài, có mui che nắng, trọng tải lớn, dùng vận chuyển hàng hóa dọc bờ biển.</a:t>
                      </a:r>
                      <a:endParaRPr lang="en-US" sz="2400">
                        <a:effectLst/>
                      </a:endParaRPr>
                    </a:p>
                    <a:p>
                      <a:r>
                        <a:rPr lang="vi-VN" sz="2400">
                          <a:effectLst/>
                        </a:rPr>
                        <a:t>- Tên gọi khác: ghe bản lồng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709" marR="40709" marT="0" marB="0"/>
                </a:tc>
                <a:extLst>
                  <a:ext uri="{0D108BD9-81ED-4DB2-BD59-A6C34878D82A}">
                    <a16:rowId xmlns:a16="http://schemas.microsoft.com/office/drawing/2014/main" val="1888168183"/>
                  </a:ext>
                </a:extLst>
              </a:tr>
              <a:tr h="864707">
                <a:tc>
                  <a:txBody>
                    <a:bodyPr/>
                    <a:lstStyle/>
                    <a:p>
                      <a:r>
                        <a:rPr lang="vi-VN" sz="2400">
                          <a:effectLst/>
                        </a:rPr>
                        <a:t>Ghe chài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709" marR="40709" marT="0" marB="0"/>
                </a:tc>
                <a:tc>
                  <a:txBody>
                    <a:bodyPr/>
                    <a:lstStyle/>
                    <a:p>
                      <a:r>
                        <a:rPr lang="vi-VN" sz="2400">
                          <a:effectLst/>
                        </a:rPr>
                        <a:t>- To chở nhiều nhất, có mui kiên cố, hai tầng. </a:t>
                      </a:r>
                      <a:endParaRPr lang="en-US" sz="2400">
                        <a:effectLst/>
                      </a:endParaRPr>
                    </a:p>
                    <a:p>
                      <a:r>
                        <a:rPr lang="vi-VN" sz="2400">
                          <a:effectLst/>
                        </a:rPr>
                        <a:t>- Sức chở đến 300 tấn; dùng tàu để kéo ghe chài;</a:t>
                      </a:r>
                      <a:endParaRPr lang="en-US" sz="2400">
                        <a:effectLst/>
                      </a:endParaRPr>
                    </a:p>
                    <a:p>
                      <a:r>
                        <a:rPr lang="vi-VN" sz="2400">
                          <a:effectLst/>
                        </a:rPr>
                        <a:t>- Dùng để buôn bán xa, thường dùng chở gạo, than củi.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709" marR="40709" marT="0" marB="0"/>
                </a:tc>
                <a:extLst>
                  <a:ext uri="{0D108BD9-81ED-4DB2-BD59-A6C34878D82A}">
                    <a16:rowId xmlns:a16="http://schemas.microsoft.com/office/drawing/2014/main" val="3203807531"/>
                  </a:ext>
                </a:extLst>
              </a:tr>
              <a:tr h="494118">
                <a:tc>
                  <a:txBody>
                    <a:bodyPr/>
                    <a:lstStyle/>
                    <a:p>
                      <a:r>
                        <a:rPr lang="vi-VN" sz="2400">
                          <a:effectLst/>
                        </a:rPr>
                        <a:t>Ghe cào tôm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709" marR="40709" marT="0" marB="0"/>
                </a:tc>
                <a:tc>
                  <a:txBody>
                    <a:bodyPr/>
                    <a:lstStyle/>
                    <a:p>
                      <a:r>
                        <a:rPr lang="vi-VN" sz="2400">
                          <a:effectLst/>
                        </a:rPr>
                        <a:t>- Đầu mũi dài, khá phẳng, có bánh lái gập bên hông.</a:t>
                      </a:r>
                      <a:endParaRPr lang="en-US" sz="2400">
                        <a:effectLst/>
                      </a:endParaRPr>
                    </a:p>
                    <a:p>
                      <a:r>
                        <a:rPr lang="vi-VN" sz="2400">
                          <a:effectLst/>
                        </a:rPr>
                        <a:t>- Dùng để cào tôm.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709" marR="40709" marT="0" marB="0"/>
                </a:tc>
                <a:extLst>
                  <a:ext uri="{0D108BD9-81ED-4DB2-BD59-A6C34878D82A}">
                    <a16:rowId xmlns:a16="http://schemas.microsoft.com/office/drawing/2014/main" val="3924326499"/>
                  </a:ext>
                </a:extLst>
              </a:tr>
              <a:tr h="741178">
                <a:tc>
                  <a:txBody>
                    <a:bodyPr/>
                    <a:lstStyle/>
                    <a:p>
                      <a:r>
                        <a:rPr lang="vi-VN" sz="2400">
                          <a:effectLst/>
                        </a:rPr>
                        <a:t>Ghe ngo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709" marR="40709" marT="0" marB="0"/>
                </a:tc>
                <a:tc>
                  <a:txBody>
                    <a:bodyPr/>
                    <a:lstStyle/>
                    <a:p>
                      <a:r>
                        <a:rPr lang="vi-VN" sz="2400">
                          <a:effectLst/>
                        </a:rPr>
                        <a:t>- loại ghe nhiều màu sắc của dân tộc Khmer; làm bằng cây sao, dài 30m, không mui,..</a:t>
                      </a:r>
                      <a:endParaRPr lang="en-US" sz="2400">
                        <a:effectLst/>
                      </a:endParaRPr>
                    </a:p>
                    <a:p>
                      <a:r>
                        <a:rPr lang="vi-VN" sz="2400">
                          <a:effectLst/>
                        </a:rPr>
                        <a:t>- dùng trong các lễ hội, chở đến 50 tay chèo.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709" marR="40709" marT="0" marB="0"/>
                </a:tc>
                <a:extLst>
                  <a:ext uri="{0D108BD9-81ED-4DB2-BD59-A6C34878D82A}">
                    <a16:rowId xmlns:a16="http://schemas.microsoft.com/office/drawing/2014/main" val="3901985347"/>
                  </a:ext>
                </a:extLst>
              </a:tr>
              <a:tr h="247059">
                <a:tc>
                  <a:txBody>
                    <a:bodyPr/>
                    <a:lstStyle/>
                    <a:p>
                      <a:r>
                        <a:rPr lang="vi-VN" sz="2400">
                          <a:effectLst/>
                        </a:rPr>
                        <a:t>Ghe hầu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709" marR="40709" marT="0" marB="0"/>
                </a:tc>
                <a:tc>
                  <a:txBody>
                    <a:bodyPr/>
                    <a:lstStyle/>
                    <a:p>
                      <a:r>
                        <a:rPr lang="vi-VN" sz="2400">
                          <a:effectLst/>
                        </a:rPr>
                        <a:t>- dành cho cai tổng, tri phủ, tri huyện.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709" marR="40709" marT="0" marB="0"/>
                </a:tc>
                <a:extLst>
                  <a:ext uri="{0D108BD9-81ED-4DB2-BD59-A6C34878D82A}">
                    <a16:rowId xmlns:a16="http://schemas.microsoft.com/office/drawing/2014/main" val="2838979931"/>
                  </a:ext>
                </a:extLst>
              </a:tr>
              <a:tr h="741178">
                <a:tc>
                  <a:txBody>
                    <a:bodyPr/>
                    <a:lstStyle/>
                    <a:p>
                      <a:r>
                        <a:rPr lang="vi-VN" sz="2400">
                          <a:effectLst/>
                        </a:rPr>
                        <a:t>Các loại khác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709" marR="40709" marT="0" marB="0"/>
                </a:tc>
                <a:tc>
                  <a:txBody>
                    <a:bodyPr/>
                    <a:lstStyle/>
                    <a:p>
                      <a:pPr marL="342900" indent="-342900">
                        <a:buFontTx/>
                        <a:buChar char="-"/>
                      </a:pPr>
                      <a:r>
                        <a:rPr lang="vi-VN" sz="2400">
                          <a:effectLst/>
                        </a:rPr>
                        <a:t>Ghe câu Phú Quốc</a:t>
                      </a:r>
                      <a:r>
                        <a:rPr lang="en-US" sz="2400">
                          <a:effectLst/>
                        </a:rPr>
                        <a:t>  - </a:t>
                      </a:r>
                      <a:r>
                        <a:rPr lang="vi-VN" sz="2400">
                          <a:effectLst/>
                        </a:rPr>
                        <a:t>Ghe cửa Bà Rịa</a:t>
                      </a:r>
                      <a:r>
                        <a:rPr lang="en-US" sz="2400">
                          <a:effectLst/>
                        </a:rPr>
                        <a:t>  </a:t>
                      </a:r>
                    </a:p>
                    <a:p>
                      <a:pPr marL="342900" indent="-342900">
                        <a:buFontTx/>
                        <a:buChar char="-"/>
                      </a:pPr>
                      <a:r>
                        <a:rPr lang="vi-VN" sz="2400">
                          <a:effectLst/>
                        </a:rPr>
                        <a:t>Ghe lưới rùng Phước Hải</a:t>
                      </a:r>
                      <a:r>
                        <a:rPr lang="en-US" sz="2400">
                          <a:effectLst/>
                        </a:rPr>
                        <a:t>  - </a:t>
                      </a:r>
                      <a:r>
                        <a:rPr lang="vi-VN" sz="2400">
                          <a:effectLst/>
                        </a:rPr>
                        <a:t>Ghe Cửa Đại</a:t>
                      </a:r>
                      <a:endParaRPr lang="en-US" sz="2400">
                        <a:effectLst/>
                      </a:endParaRPr>
                    </a:p>
                    <a:p>
                      <a:r>
                        <a:rPr lang="vi-VN" sz="2400">
                          <a:effectLst/>
                        </a:rPr>
                        <a:t>- </a:t>
                      </a:r>
                      <a:r>
                        <a:rPr lang="en-US" sz="2400">
                          <a:effectLst/>
                        </a:rPr>
                        <a:t>&gt; </a:t>
                      </a:r>
                      <a:r>
                        <a:rPr lang="vi-VN" sz="2400">
                          <a:effectLst/>
                        </a:rPr>
                        <a:t>Dùng để chuyên chở, đánh bắt thủy hải sản.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709" marR="40709" marT="0" marB="0"/>
                </a:tc>
                <a:extLst>
                  <a:ext uri="{0D108BD9-81ED-4DB2-BD59-A6C34878D82A}">
                    <a16:rowId xmlns:a16="http://schemas.microsoft.com/office/drawing/2014/main" val="3759078390"/>
                  </a:ext>
                </a:extLst>
              </a:tr>
            </a:tbl>
          </a:graphicData>
        </a:graphic>
      </p:graphicFrame>
      <p:sp>
        <p:nvSpPr>
          <p:cNvPr id="5" name="Rectangle 1">
            <a:extLst>
              <a:ext uri="{FF2B5EF4-FFF2-40B4-BE49-F238E27FC236}">
                <a16:creationId xmlns:a16="http://schemas.microsoft.com/office/drawing/2014/main" id="{6942361E-B3CC-D6C9-89E7-E26F5CBAA5C6}"/>
              </a:ext>
            </a:extLst>
          </p:cNvPr>
          <p:cNvSpPr>
            <a:spLocks noChangeArrowheads="1"/>
          </p:cNvSpPr>
          <p:nvPr/>
        </p:nvSpPr>
        <p:spPr bwMode="auto">
          <a:xfrm>
            <a:off x="10548530" y="1359555"/>
            <a:ext cx="149107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pt-BR" sz="24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rPr>
              <a:t>PHIẾU HỌC TẬP 05</a:t>
            </a:r>
            <a:endParaRPr kumimoji="0" lang="en-US" sz="2400" b="0" i="0" u="none" strike="noStrike" kern="1200" cap="none" spc="0" normalizeH="0" baseline="0" noProof="0">
              <a:ln>
                <a:noFill/>
              </a:ln>
              <a:solidFill>
                <a:prstClr val="black"/>
              </a:solidFill>
              <a:effectLst/>
              <a:uLnTx/>
              <a:uFillTx/>
              <a:latin typeface="Calibri" panose="020F050202020403020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Ghe ở Nam Bộ</a:t>
            </a:r>
            <a:endParaRPr kumimoji="0" lang="en-US" altLang="en-US" sz="2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43732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0A4D6DA-D810-4883-AC58-87F20FB66267}"/>
              </a:ext>
            </a:extLst>
          </p:cNvPr>
          <p:cNvSpPr/>
          <p:nvPr/>
        </p:nvSpPr>
        <p:spPr>
          <a:xfrm>
            <a:off x="4984811" y="2426716"/>
            <a:ext cx="2221862" cy="1922001"/>
          </a:xfrm>
          <a:custGeom>
            <a:avLst/>
            <a:gdLst>
              <a:gd name="connsiteX0" fmla="*/ 0 w 2221862"/>
              <a:gd name="connsiteY0" fmla="*/ 961001 h 1922001"/>
              <a:gd name="connsiteX1" fmla="*/ 549116 w 2221862"/>
              <a:gd name="connsiteY1" fmla="*/ 0 h 1922001"/>
              <a:gd name="connsiteX2" fmla="*/ 1672746 w 2221862"/>
              <a:gd name="connsiteY2" fmla="*/ 0 h 1922001"/>
              <a:gd name="connsiteX3" fmla="*/ 2221862 w 2221862"/>
              <a:gd name="connsiteY3" fmla="*/ 961001 h 1922001"/>
              <a:gd name="connsiteX4" fmla="*/ 1672746 w 2221862"/>
              <a:gd name="connsiteY4" fmla="*/ 1922001 h 1922001"/>
              <a:gd name="connsiteX5" fmla="*/ 549116 w 2221862"/>
              <a:gd name="connsiteY5" fmla="*/ 1922001 h 1922001"/>
              <a:gd name="connsiteX6" fmla="*/ 0 w 2221862"/>
              <a:gd name="connsiteY6" fmla="*/ 961001 h 1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862" h="1922001">
                <a:moveTo>
                  <a:pt x="0" y="961001"/>
                </a:moveTo>
                <a:lnTo>
                  <a:pt x="549116" y="0"/>
                </a:lnTo>
                <a:lnTo>
                  <a:pt x="1672746" y="0"/>
                </a:lnTo>
                <a:lnTo>
                  <a:pt x="2221862" y="961001"/>
                </a:lnTo>
                <a:lnTo>
                  <a:pt x="1672746" y="1922001"/>
                </a:lnTo>
                <a:lnTo>
                  <a:pt x="549116" y="1922001"/>
                </a:lnTo>
                <a:lnTo>
                  <a:pt x="0" y="96100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03754" tIns="354063" rIns="403754" bIns="354063" numCol="1" spcCol="1270" anchor="ctr" anchorCtr="0">
            <a:noAutofit/>
          </a:bodyPr>
          <a:lstStyle/>
          <a:p>
            <a:pPr marL="0" lvl="0" indent="0" algn="ctr" defTabSz="124460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Ghe</a:t>
            </a:r>
            <a:r>
              <a:rPr lang="en-US" sz="3200" b="1" kern="1200" dirty="0">
                <a:latin typeface="Times New Roman" panose="02020603050405020304" pitchFamily="18" charset="0"/>
                <a:cs typeface="Times New Roman" panose="02020603050405020304" pitchFamily="18" charset="0"/>
              </a:rPr>
              <a:t> ở Nam </a:t>
            </a:r>
            <a:r>
              <a:rPr lang="en-US" sz="3200" b="1" kern="1200" dirty="0" err="1">
                <a:latin typeface="Times New Roman" panose="02020603050405020304" pitchFamily="18" charset="0"/>
                <a:cs typeface="Times New Roman" panose="02020603050405020304" pitchFamily="18" charset="0"/>
              </a:rPr>
              <a:t>Bộ</a:t>
            </a:r>
            <a:endParaRPr lang="en-US" sz="3200" kern="1200" dirty="0">
              <a:latin typeface="Times New Roman" panose="02020603050405020304" pitchFamily="18" charset="0"/>
              <a:cs typeface="Times New Roman" panose="02020603050405020304" pitchFamily="18" charset="0"/>
            </a:endParaRPr>
          </a:p>
        </p:txBody>
      </p:sp>
      <p:sp>
        <p:nvSpPr>
          <p:cNvPr id="9" name="Hexagon 8">
            <a:extLst>
              <a:ext uri="{FF2B5EF4-FFF2-40B4-BE49-F238E27FC236}">
                <a16:creationId xmlns:a16="http://schemas.microsoft.com/office/drawing/2014/main" id="{5277D995-492D-4661-976D-12E740C7552D}"/>
              </a:ext>
            </a:extLst>
          </p:cNvPr>
          <p:cNvSpPr/>
          <p:nvPr/>
        </p:nvSpPr>
        <p:spPr>
          <a:xfrm>
            <a:off x="6376124" y="1507169"/>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63A5DD78-EAB1-45CE-8B82-4CB2E30ADED0}"/>
              </a:ext>
            </a:extLst>
          </p:cNvPr>
          <p:cNvSpPr/>
          <p:nvPr/>
        </p:nvSpPr>
        <p:spPr>
          <a:xfrm>
            <a:off x="5189476" y="678655"/>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Ghe</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bầu</a:t>
            </a:r>
            <a:endParaRPr lang="en-US" sz="3200" kern="1200" dirty="0">
              <a:latin typeface="Times New Roman" panose="02020603050405020304" pitchFamily="18" charset="0"/>
              <a:cs typeface="Times New Roman" panose="02020603050405020304" pitchFamily="18" charset="0"/>
            </a:endParaRPr>
          </a:p>
        </p:txBody>
      </p:sp>
      <p:sp>
        <p:nvSpPr>
          <p:cNvPr id="11" name="Hexagon 10">
            <a:extLst>
              <a:ext uri="{FF2B5EF4-FFF2-40B4-BE49-F238E27FC236}">
                <a16:creationId xmlns:a16="http://schemas.microsoft.com/office/drawing/2014/main" id="{0A14A0DF-8B7E-4167-8C99-654C9E834FD1}"/>
              </a:ext>
            </a:extLst>
          </p:cNvPr>
          <p:cNvSpPr/>
          <p:nvPr/>
        </p:nvSpPr>
        <p:spPr>
          <a:xfrm>
            <a:off x="7354488" y="2857501"/>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21BC8171-0902-4B6E-9D8F-BDFFAFDA76E7}"/>
              </a:ext>
            </a:extLst>
          </p:cNvPr>
          <p:cNvSpPr/>
          <p:nvPr/>
        </p:nvSpPr>
        <p:spPr>
          <a:xfrm>
            <a:off x="6859362" y="1647512"/>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542120"/>
              <a:satOff val="20000"/>
              <a:lumOff val="-2941"/>
              <a:alphaOff val="0"/>
            </a:schemeClr>
          </a:fillRef>
          <a:effectRef idx="0">
            <a:schemeClr val="accent3">
              <a:hueOff val="542120"/>
              <a:satOff val="20000"/>
              <a:lumOff val="-2941"/>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Ghe</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lồng</a:t>
            </a:r>
            <a:endParaRPr lang="en-US" sz="3200" kern="1200" dirty="0">
              <a:latin typeface="Times New Roman" panose="02020603050405020304" pitchFamily="18" charset="0"/>
              <a:cs typeface="Times New Roman" panose="02020603050405020304" pitchFamily="18" charset="0"/>
            </a:endParaRPr>
          </a:p>
        </p:txBody>
      </p:sp>
      <p:sp>
        <p:nvSpPr>
          <p:cNvPr id="13" name="Hexagon 12">
            <a:extLst>
              <a:ext uri="{FF2B5EF4-FFF2-40B4-BE49-F238E27FC236}">
                <a16:creationId xmlns:a16="http://schemas.microsoft.com/office/drawing/2014/main" id="{A9F34082-62DD-49ED-8A38-A8166CACB43B}"/>
              </a:ext>
            </a:extLst>
          </p:cNvPr>
          <p:cNvSpPr/>
          <p:nvPr/>
        </p:nvSpPr>
        <p:spPr>
          <a:xfrm>
            <a:off x="6674853" y="4381772"/>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3B63C1B4-083B-4C87-A8FD-5462FDCB1F95}"/>
              </a:ext>
            </a:extLst>
          </p:cNvPr>
          <p:cNvSpPr/>
          <p:nvPr/>
        </p:nvSpPr>
        <p:spPr>
          <a:xfrm>
            <a:off x="6859362" y="3552174"/>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1084240"/>
              <a:satOff val="40000"/>
              <a:lumOff val="-5882"/>
              <a:alphaOff val="0"/>
            </a:schemeClr>
          </a:fillRef>
          <a:effectRef idx="0">
            <a:schemeClr val="accent3">
              <a:hueOff val="1084240"/>
              <a:satOff val="40000"/>
              <a:lumOff val="-5882"/>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Ghe</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chài</a:t>
            </a:r>
            <a:endParaRPr lang="en-US" sz="3200" kern="1200" dirty="0">
              <a:latin typeface="Times New Roman" panose="02020603050405020304" pitchFamily="18" charset="0"/>
              <a:cs typeface="Times New Roman" panose="02020603050405020304" pitchFamily="18" charset="0"/>
            </a:endParaRPr>
          </a:p>
        </p:txBody>
      </p:sp>
      <p:sp>
        <p:nvSpPr>
          <p:cNvPr id="15" name="Hexagon 14">
            <a:extLst>
              <a:ext uri="{FF2B5EF4-FFF2-40B4-BE49-F238E27FC236}">
                <a16:creationId xmlns:a16="http://schemas.microsoft.com/office/drawing/2014/main" id="{0172A7B1-02BF-4CD7-883C-CFECD8476807}"/>
              </a:ext>
            </a:extLst>
          </p:cNvPr>
          <p:cNvSpPr/>
          <p:nvPr/>
        </p:nvSpPr>
        <p:spPr>
          <a:xfrm>
            <a:off x="4988945" y="4539997"/>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503249C0-4BE2-4E16-911D-BB0BEBA47591}"/>
              </a:ext>
            </a:extLst>
          </p:cNvPr>
          <p:cNvSpPr/>
          <p:nvPr/>
        </p:nvSpPr>
        <p:spPr>
          <a:xfrm>
            <a:off x="5189476" y="4522115"/>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1626359"/>
              <a:satOff val="60000"/>
              <a:lumOff val="-8824"/>
              <a:alphaOff val="0"/>
            </a:schemeClr>
          </a:fillRef>
          <a:effectRef idx="0">
            <a:schemeClr val="accent3">
              <a:hueOff val="1626359"/>
              <a:satOff val="60000"/>
              <a:lumOff val="-8824"/>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Ghe</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cào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tôm</a:t>
            </a:r>
            <a:endParaRPr lang="en-US" sz="3200" kern="1200" dirty="0">
              <a:latin typeface="Times New Roman" panose="02020603050405020304" pitchFamily="18" charset="0"/>
              <a:cs typeface="Times New Roman" panose="02020603050405020304" pitchFamily="18" charset="0"/>
            </a:endParaRPr>
          </a:p>
        </p:txBody>
      </p:sp>
      <p:sp>
        <p:nvSpPr>
          <p:cNvPr id="17" name="Hexagon 16">
            <a:extLst>
              <a:ext uri="{FF2B5EF4-FFF2-40B4-BE49-F238E27FC236}">
                <a16:creationId xmlns:a16="http://schemas.microsoft.com/office/drawing/2014/main" id="{A2EA5611-8A21-423C-8877-6B5264B9453E}"/>
              </a:ext>
            </a:extLst>
          </p:cNvPr>
          <p:cNvSpPr/>
          <p:nvPr/>
        </p:nvSpPr>
        <p:spPr>
          <a:xfrm>
            <a:off x="3994560" y="3190207"/>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8" name="Freeform: Shape 17">
            <a:extLst>
              <a:ext uri="{FF2B5EF4-FFF2-40B4-BE49-F238E27FC236}">
                <a16:creationId xmlns:a16="http://schemas.microsoft.com/office/drawing/2014/main" id="{584057E3-6F95-4993-80DB-8076D040611E}"/>
              </a:ext>
            </a:extLst>
          </p:cNvPr>
          <p:cNvSpPr/>
          <p:nvPr/>
        </p:nvSpPr>
        <p:spPr>
          <a:xfrm>
            <a:off x="3511838" y="3553257"/>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2168479"/>
              <a:satOff val="80000"/>
              <a:lumOff val="-11765"/>
              <a:alphaOff val="0"/>
            </a:schemeClr>
          </a:fillRef>
          <a:effectRef idx="0">
            <a:schemeClr val="accent3">
              <a:hueOff val="2168479"/>
              <a:satOff val="80000"/>
              <a:lumOff val="-11765"/>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Ghe</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ngo</a:t>
            </a:r>
            <a:endParaRPr lang="en-US" sz="3200" kern="1200" dirty="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10D2F21E-F078-416B-954B-3E5F4C81EABC}"/>
              </a:ext>
            </a:extLst>
          </p:cNvPr>
          <p:cNvSpPr/>
          <p:nvPr/>
        </p:nvSpPr>
        <p:spPr>
          <a:xfrm>
            <a:off x="3511838" y="1645345"/>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Ghe</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hầu</a:t>
            </a:r>
            <a:endParaRPr lang="en-US" sz="3200" kern="1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844D100-E53E-4F0B-BC21-9055D273AA86}"/>
              </a:ext>
            </a:extLst>
          </p:cNvPr>
          <p:cNvPicPr>
            <a:picLocks noChangeAspect="1"/>
          </p:cNvPicPr>
          <p:nvPr/>
        </p:nvPicPr>
        <p:blipFill>
          <a:blip r:embed="rId2"/>
          <a:stretch>
            <a:fillRect/>
          </a:stretch>
        </p:blipFill>
        <p:spPr>
          <a:xfrm>
            <a:off x="382896" y="4257675"/>
            <a:ext cx="3298207" cy="2209799"/>
          </a:xfrm>
          <a:prstGeom prst="rect">
            <a:avLst/>
          </a:prstGeom>
          <a:effectLst>
            <a:softEdge rad="635000"/>
          </a:effectLst>
        </p:spPr>
      </p:pic>
      <p:pic>
        <p:nvPicPr>
          <p:cNvPr id="6" name="Picture 5">
            <a:extLst>
              <a:ext uri="{FF2B5EF4-FFF2-40B4-BE49-F238E27FC236}">
                <a16:creationId xmlns:a16="http://schemas.microsoft.com/office/drawing/2014/main" id="{E3DE2583-474D-4437-BF9E-29E1949397E5}"/>
              </a:ext>
            </a:extLst>
          </p:cNvPr>
          <p:cNvPicPr>
            <a:picLocks noChangeAspect="1"/>
          </p:cNvPicPr>
          <p:nvPr/>
        </p:nvPicPr>
        <p:blipFill>
          <a:blip r:embed="rId3"/>
          <a:stretch>
            <a:fillRect/>
          </a:stretch>
        </p:blipFill>
        <p:spPr>
          <a:xfrm>
            <a:off x="8041579" y="4070309"/>
            <a:ext cx="3696563" cy="2397165"/>
          </a:xfrm>
          <a:prstGeom prst="rect">
            <a:avLst/>
          </a:prstGeom>
          <a:effectLst>
            <a:softEdge rad="635000"/>
          </a:effectLst>
        </p:spPr>
      </p:pic>
      <p:pic>
        <p:nvPicPr>
          <p:cNvPr id="20" name="Picture 19">
            <a:extLst>
              <a:ext uri="{FF2B5EF4-FFF2-40B4-BE49-F238E27FC236}">
                <a16:creationId xmlns:a16="http://schemas.microsoft.com/office/drawing/2014/main" id="{2834579E-E096-415C-9D67-C40E3BBC057B}"/>
              </a:ext>
            </a:extLst>
          </p:cNvPr>
          <p:cNvPicPr>
            <a:picLocks noChangeAspect="1"/>
          </p:cNvPicPr>
          <p:nvPr/>
        </p:nvPicPr>
        <p:blipFill>
          <a:blip r:embed="rId4"/>
          <a:stretch>
            <a:fillRect/>
          </a:stretch>
        </p:blipFill>
        <p:spPr>
          <a:xfrm>
            <a:off x="295995" y="257928"/>
            <a:ext cx="2988381" cy="2209799"/>
          </a:xfrm>
          <a:prstGeom prst="rect">
            <a:avLst/>
          </a:prstGeom>
          <a:effectLst>
            <a:softEdge rad="635000"/>
          </a:effectLst>
        </p:spPr>
      </p:pic>
      <p:pic>
        <p:nvPicPr>
          <p:cNvPr id="21" name="Picture 20">
            <a:extLst>
              <a:ext uri="{FF2B5EF4-FFF2-40B4-BE49-F238E27FC236}">
                <a16:creationId xmlns:a16="http://schemas.microsoft.com/office/drawing/2014/main" id="{FCF728A7-109F-471C-A295-5D4DFAE92E1B}"/>
              </a:ext>
            </a:extLst>
          </p:cNvPr>
          <p:cNvPicPr>
            <a:picLocks noChangeAspect="1"/>
          </p:cNvPicPr>
          <p:nvPr/>
        </p:nvPicPr>
        <p:blipFill>
          <a:blip r:embed="rId5"/>
          <a:stretch>
            <a:fillRect/>
          </a:stretch>
        </p:blipFill>
        <p:spPr>
          <a:xfrm>
            <a:off x="8388374" y="477571"/>
            <a:ext cx="3136769" cy="2200420"/>
          </a:xfrm>
          <a:prstGeom prst="rect">
            <a:avLst/>
          </a:prstGeom>
          <a:effectLst>
            <a:softEdge rad="635000"/>
          </a:effectLst>
        </p:spPr>
      </p:pic>
    </p:spTree>
    <p:extLst>
      <p:ext uri="{BB962C8B-B14F-4D97-AF65-F5344CB8AC3E}">
        <p14:creationId xmlns:p14="http://schemas.microsoft.com/office/powerpoint/2010/main" val="2934068535"/>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1000" fill="hold"/>
                                        <p:tgtEl>
                                          <p:spTgt spid="19"/>
                                        </p:tgtEl>
                                        <p:attrNameLst>
                                          <p:attrName>ppt_w</p:attrName>
                                        </p:attrNameLst>
                                      </p:cBhvr>
                                      <p:tavLst>
                                        <p:tav tm="0">
                                          <p:val>
                                            <p:fltVal val="0"/>
                                          </p:val>
                                        </p:tav>
                                        <p:tav tm="100000">
                                          <p:val>
                                            <p:strVal val="#ppt_w"/>
                                          </p:val>
                                        </p:tav>
                                      </p:tavLst>
                                    </p:anim>
                                    <p:anim calcmode="lin" valueType="num">
                                      <p:cBhvr>
                                        <p:cTn id="48" dur="1000" fill="hold"/>
                                        <p:tgtEl>
                                          <p:spTgt spid="19"/>
                                        </p:tgtEl>
                                        <p:attrNameLst>
                                          <p:attrName>ppt_h</p:attrName>
                                        </p:attrNameLst>
                                      </p:cBhvr>
                                      <p:tavLst>
                                        <p:tav tm="0">
                                          <p:val>
                                            <p:fltVal val="0"/>
                                          </p:val>
                                        </p:tav>
                                        <p:tav tm="100000">
                                          <p:val>
                                            <p:strVal val="#ppt_h"/>
                                          </p:val>
                                        </p:tav>
                                      </p:tavLst>
                                    </p:anim>
                                    <p:anim calcmode="lin" valueType="num">
                                      <p:cBhvr>
                                        <p:cTn id="49" dur="1000" fill="hold"/>
                                        <p:tgtEl>
                                          <p:spTgt spid="19"/>
                                        </p:tgtEl>
                                        <p:attrNameLst>
                                          <p:attrName>style.rotation</p:attrName>
                                        </p:attrNameLst>
                                      </p:cBhvr>
                                      <p:tavLst>
                                        <p:tav tm="0">
                                          <p:val>
                                            <p:fltVal val="90"/>
                                          </p:val>
                                        </p:tav>
                                        <p:tav tm="100000">
                                          <p:val>
                                            <p:fltVal val="0"/>
                                          </p:val>
                                        </p:tav>
                                      </p:tavLst>
                                    </p:anim>
                                    <p:animEffect transition="in" filter="fade">
                                      <p:cBhvr>
                                        <p:cTn id="5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C290B2-4C78-4DE9-A49A-97AD324B8EAC}"/>
              </a:ext>
            </a:extLst>
          </p:cNvPr>
          <p:cNvPicPr>
            <a:picLocks noChangeAspect="1"/>
          </p:cNvPicPr>
          <p:nvPr/>
        </p:nvPicPr>
        <p:blipFill rotWithShape="1">
          <a:blip r:embed="rId2"/>
          <a:srcRect t="13559" r="-4" b="13306"/>
          <a:stretch/>
        </p:blipFill>
        <p:spPr>
          <a:xfrm>
            <a:off x="147564" y="3807377"/>
            <a:ext cx="3590887" cy="2776517"/>
          </a:xfrm>
          <a:prstGeom prst="rect">
            <a:avLst/>
          </a:prstGeom>
        </p:spPr>
      </p:pic>
      <p:pic>
        <p:nvPicPr>
          <p:cNvPr id="4" name="Picture 3">
            <a:extLst>
              <a:ext uri="{FF2B5EF4-FFF2-40B4-BE49-F238E27FC236}">
                <a16:creationId xmlns:a16="http://schemas.microsoft.com/office/drawing/2014/main" id="{6952A957-A116-4620-B2C4-85360C7577E9}"/>
              </a:ext>
            </a:extLst>
          </p:cNvPr>
          <p:cNvPicPr>
            <a:picLocks noChangeAspect="1"/>
          </p:cNvPicPr>
          <p:nvPr/>
        </p:nvPicPr>
        <p:blipFill rotWithShape="1">
          <a:blip r:embed="rId3"/>
          <a:srcRect t="13904" r="-3" b="11954"/>
          <a:stretch/>
        </p:blipFill>
        <p:spPr>
          <a:xfrm>
            <a:off x="4136571" y="3807377"/>
            <a:ext cx="3590887" cy="2785951"/>
          </a:xfrm>
          <a:prstGeom prst="rect">
            <a:avLst/>
          </a:prstGeom>
        </p:spPr>
      </p:pic>
      <p:pic>
        <p:nvPicPr>
          <p:cNvPr id="6" name="Picture 5">
            <a:extLst>
              <a:ext uri="{FF2B5EF4-FFF2-40B4-BE49-F238E27FC236}">
                <a16:creationId xmlns:a16="http://schemas.microsoft.com/office/drawing/2014/main" id="{E8BA52FA-0ED8-429B-968E-3A39BBCE841C}"/>
              </a:ext>
            </a:extLst>
          </p:cNvPr>
          <p:cNvPicPr>
            <a:picLocks noChangeAspect="1"/>
          </p:cNvPicPr>
          <p:nvPr/>
        </p:nvPicPr>
        <p:blipFill rotWithShape="1">
          <a:blip r:embed="rId4"/>
          <a:srcRect t="19925" r="1" b="5797"/>
          <a:stretch/>
        </p:blipFill>
        <p:spPr>
          <a:xfrm>
            <a:off x="7861931" y="3807377"/>
            <a:ext cx="4182505" cy="2924689"/>
          </a:xfrm>
          <a:prstGeom prst="rect">
            <a:avLst/>
          </a:prstGeom>
        </p:spPr>
      </p:pic>
      <p:pic>
        <p:nvPicPr>
          <p:cNvPr id="10" name="Picture 9">
            <a:extLst>
              <a:ext uri="{FF2B5EF4-FFF2-40B4-BE49-F238E27FC236}">
                <a16:creationId xmlns:a16="http://schemas.microsoft.com/office/drawing/2014/main" id="{65112F66-A70E-4113-B19A-117C8E9F333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31824" t="8341" r="7935" b="8557"/>
          <a:stretch/>
        </p:blipFill>
        <p:spPr>
          <a:xfrm>
            <a:off x="-400069" y="-60638"/>
            <a:ext cx="2306164" cy="2386011"/>
          </a:xfrm>
          <a:prstGeom prst="rect">
            <a:avLst/>
          </a:prstGeom>
        </p:spPr>
      </p:pic>
      <p:sp>
        <p:nvSpPr>
          <p:cNvPr id="15" name="TextBox 14">
            <a:extLst>
              <a:ext uri="{FF2B5EF4-FFF2-40B4-BE49-F238E27FC236}">
                <a16:creationId xmlns:a16="http://schemas.microsoft.com/office/drawing/2014/main" id="{162FE223-1666-434E-B2BA-AD3CDD225EE7}"/>
              </a:ext>
            </a:extLst>
          </p:cNvPr>
          <p:cNvSpPr txBox="1"/>
          <p:nvPr/>
        </p:nvSpPr>
        <p:spPr>
          <a:xfrm>
            <a:off x="-244323" y="1002073"/>
            <a:ext cx="13230979" cy="1664238"/>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4400" b="1" i="0" u="none" strike="noStrike" kern="1200" cap="none" spc="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anose="02020603050405020304" pitchFamily="18" charset="0"/>
                <a:ea typeface="Times New Roman" panose="02020603050405020304" pitchFamily="18" charset="0"/>
                <a:cs typeface="+mn-cs"/>
              </a:rPr>
              <a:t>Tiết</a:t>
            </a: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anose="02020603050405020304" pitchFamily="18" charset="0"/>
                <a:ea typeface="Times New Roman" panose="02020603050405020304" pitchFamily="18" charset="0"/>
                <a:cs typeface="+mn-cs"/>
              </a:rPr>
              <a:t> 125</a:t>
            </a:r>
            <a:r>
              <a:rPr kumimoji="0" lang="en-US" sz="44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anose="02020603050405020304" pitchFamily="18" charset="0"/>
                <a:ea typeface="Times New Roman" panose="02020603050405020304" pitchFamily="18" charset="0"/>
                <a:cs typeface="+mn-cs"/>
              </a:rPr>
              <a:t>, 126: </a:t>
            </a:r>
            <a:r>
              <a:rPr kumimoji="0" lang="en-US" sz="4400" b="1" i="0" u="none" strike="noStrike" kern="1200" cap="none" spc="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anose="02020603050405020304" pitchFamily="18" charset="0"/>
                <a:ea typeface="Times New Roman" panose="02020603050405020304" pitchFamily="18" charset="0"/>
                <a:cs typeface="+mn-cs"/>
              </a:rPr>
              <a:t>Đọc</a:t>
            </a: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anose="02020603050405020304" pitchFamily="18" charset="0"/>
                <a:ea typeface="Times New Roman" panose="02020603050405020304" pitchFamily="18" charset="0"/>
                <a:cs typeface="+mn-cs"/>
              </a:rPr>
              <a:t>hiểu</a:t>
            </a: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anose="02020603050405020304" pitchFamily="18" charset="0"/>
                <a:ea typeface="Times New Roman" panose="02020603050405020304" pitchFamily="18" charset="0"/>
                <a:cs typeface="+mn-cs"/>
              </a:rPr>
              <a:t>văn</a:t>
            </a: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anose="02020603050405020304" pitchFamily="18" charset="0"/>
                <a:ea typeface="Times New Roman" panose="02020603050405020304" pitchFamily="18" charset="0"/>
                <a:cs typeface="+mn-cs"/>
              </a:rPr>
              <a:t>bản</a:t>
            </a:r>
            <a:endPar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vi-VN"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anose="02020603050405020304" pitchFamily="18" charset="0"/>
                <a:ea typeface="Times New Roman" panose="02020603050405020304" pitchFamily="18" charset="0"/>
                <a:cs typeface="+mn-cs"/>
              </a:rPr>
              <a:t>Ghe xuồng Nam Bộ</a:t>
            </a:r>
            <a:endPar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anose="020206030504050203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0B01CBEC-D420-4901-B033-7C6ACE222CC2}"/>
              </a:ext>
            </a:extLst>
          </p:cNvPr>
          <p:cNvSpPr txBox="1"/>
          <p:nvPr/>
        </p:nvSpPr>
        <p:spPr>
          <a:xfrm>
            <a:off x="6890695" y="2756818"/>
            <a:ext cx="3895648" cy="886397"/>
          </a:xfrm>
          <a:prstGeom prst="rect">
            <a:avLst/>
          </a:prstGeom>
          <a:noFill/>
        </p:spPr>
        <p:txBody>
          <a:bodyPr wrap="square">
            <a:spAutoFit/>
          </a:bodyPr>
          <a:lstStyle/>
          <a:p>
            <a:pPr marL="0" marR="0" lvl="0" indent="0" algn="r" defTabSz="914400" rtl="0" eaLnBrk="1" fontAlgn="auto" latinLnBrk="0" hangingPunct="1">
              <a:lnSpc>
                <a:spcPct val="115000"/>
              </a:lnSpc>
              <a:spcBef>
                <a:spcPts val="60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MINH NGUYÊN</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 algn="l"/>
              </a:tabLst>
              <a:defRPr/>
            </a:pPr>
            <a:r>
              <a:rPr kumimoji="0" lang="de-DE"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2" name="TextBox 1">
            <a:extLst>
              <a:ext uri="{FF2B5EF4-FFF2-40B4-BE49-F238E27FC236}">
                <a16:creationId xmlns:a16="http://schemas.microsoft.com/office/drawing/2014/main" id="{41723AD1-58C0-B2EC-CA6B-D54338D6659B}"/>
              </a:ext>
            </a:extLst>
          </p:cNvPr>
          <p:cNvSpPr txBox="1"/>
          <p:nvPr/>
        </p:nvSpPr>
        <p:spPr>
          <a:xfrm>
            <a:off x="3738451" y="187696"/>
            <a:ext cx="7618038" cy="707886"/>
          </a:xfrm>
          <a:prstGeom prst="rect">
            <a:avLst/>
          </a:prstGeom>
          <a:noFill/>
        </p:spPr>
        <p:txBody>
          <a:bodyPr wrap="square" rtlCol="0">
            <a:spAutoFit/>
          </a:bodyPr>
          <a:lstStyle/>
          <a:p>
            <a:r>
              <a:rPr lang="de-DE" sz="4000" b="1" kern="0">
                <a:solidFill>
                  <a:srgbClr val="FF0000"/>
                </a:solidFill>
                <a:effectLst/>
                <a:latin typeface="Times New Roman" panose="02020603050405020304" pitchFamily="18" charset="0"/>
                <a:ea typeface="Times New Roman" panose="02020603050405020304" pitchFamily="18" charset="0"/>
              </a:rPr>
              <a:t>BÀI 10: VĂN BẢN THÔNG TIN</a:t>
            </a:r>
            <a:endParaRPr lang="en-US" sz="4000"/>
          </a:p>
        </p:txBody>
      </p:sp>
    </p:spTree>
    <p:extLst>
      <p:ext uri="{BB962C8B-B14F-4D97-AF65-F5344CB8AC3E}">
        <p14:creationId xmlns:p14="http://schemas.microsoft.com/office/powerpoint/2010/main" val="1012799391"/>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5761C4-3287-962F-61D1-9C666F89CAB0}"/>
              </a:ext>
            </a:extLst>
          </p:cNvPr>
          <p:cNvSpPr txBox="1"/>
          <p:nvPr/>
        </p:nvSpPr>
        <p:spPr>
          <a:xfrm>
            <a:off x="1208314" y="716340"/>
            <a:ext cx="9993085" cy="4832092"/>
          </a:xfrm>
          <a:prstGeom prst="rect">
            <a:avLst/>
          </a:prstGeom>
          <a:noFill/>
        </p:spPr>
        <p:txBody>
          <a:bodyPr wrap="square">
            <a:spAutoFit/>
          </a:bodyPr>
          <a:lstStyle/>
          <a:p>
            <a:pPr algn="ctr"/>
            <a:r>
              <a:rPr lang="en-US" sz="2800" b="1">
                <a:effectLst/>
                <a:latin typeface="Times New Roman" panose="02020603050405020304" pitchFamily="18" charset="0"/>
                <a:ea typeface="Times New Roman" panose="02020603050405020304" pitchFamily="18" charset="0"/>
              </a:rPr>
              <a:t>Nhận xét về cách tác giả giới thiệu:</a:t>
            </a:r>
            <a:endParaRPr lang="vi-VN" sz="2800" b="1">
              <a:effectLst/>
              <a:latin typeface="Times New Roman" panose="02020603050405020304" pitchFamily="18" charset="0"/>
              <a:ea typeface="Times New Roman" panose="02020603050405020304" pitchFamily="18" charset="0"/>
            </a:endParaRPr>
          </a:p>
          <a:p>
            <a:pPr algn="ctr"/>
            <a:endParaRPr lang="en-US" sz="2800">
              <a:effectLst/>
              <a:latin typeface="Times New Roman" panose="02020603050405020304" pitchFamily="18" charset="0"/>
              <a:ea typeface="Times New Roman" panose="02020603050405020304" pitchFamily="18" charset="0"/>
            </a:endParaRPr>
          </a:p>
          <a:p>
            <a:pPr algn="just"/>
            <a:r>
              <a:rPr lang="en-US" sz="2800">
                <a:effectLst/>
                <a:latin typeface="Times New Roman" panose="02020603050405020304" pitchFamily="18" charset="0"/>
                <a:ea typeface="Times New Roman" panose="02020603050405020304" pitchFamily="18" charset="0"/>
              </a:rPr>
              <a:t>+ Chủ yếu là biện pháp liệt kê, ngôn ngữ rõ ràng, khúc triết giúp người đọc hình dung ra đặc điểm của mỗi loại xuồng, ghe.</a:t>
            </a:r>
          </a:p>
          <a:p>
            <a:pPr algn="just"/>
            <a:r>
              <a:rPr lang="en-US" sz="2800">
                <a:effectLst/>
                <a:latin typeface="Times New Roman" panose="02020603050405020304" pitchFamily="18" charset="0"/>
                <a:ea typeface="Times New Roman" panose="02020603050405020304" pitchFamily="18" charset="0"/>
              </a:rPr>
              <a:t>+ Tác giả giới thiệu cụ thể, chính xác qua từng con số về đặc điểm từng loại xuồng, phương thức chế tạo và cách sử dụng từng loại.</a:t>
            </a:r>
          </a:p>
          <a:p>
            <a:pPr algn="just"/>
            <a:r>
              <a:rPr lang="en-US" sz="2800">
                <a:effectLst/>
                <a:latin typeface="Times New Roman" panose="02020603050405020304" pitchFamily="18" charset="0"/>
                <a:ea typeface="Times New Roman" panose="02020603050405020304" pitchFamily="18" charset="0"/>
              </a:rPr>
              <a:t>+ Chú ý đến hiệu quả mà mỗi loại xuồng mang lại.</a:t>
            </a:r>
          </a:p>
          <a:p>
            <a:pPr algn="just"/>
            <a:r>
              <a:rPr lang="en-US" sz="2800">
                <a:effectLst/>
                <a:latin typeface="Times New Roman" panose="02020603050405020304" pitchFamily="18" charset="0"/>
                <a:ea typeface="Times New Roman" panose="02020603050405020304" pitchFamily="18" charset="0"/>
              </a:rPr>
              <a:t>=&gt; Tri thức mà tác giả cung cấp vô cùng phong phú, thể hiện sự am hiểu, khám phá rất công phu về ghe xuồng ở Nam Bộ.</a:t>
            </a:r>
          </a:p>
          <a:p>
            <a:pPr algn="just"/>
            <a:r>
              <a:rPr lang="en-US" sz="2800">
                <a:effectLst/>
                <a:latin typeface="Times New Roman" panose="02020603050405020304" pitchFamily="18" charset="0"/>
                <a:ea typeface="Times New Roman" panose="02020603050405020304" pitchFamily="18" charset="0"/>
              </a:rPr>
              <a:t>- Thể hiện tình yêu, sự gắn bó của tác giả với cuộc sống của người Nam Bộ.</a:t>
            </a:r>
          </a:p>
        </p:txBody>
      </p:sp>
      <p:pic>
        <p:nvPicPr>
          <p:cNvPr id="5" name="Picture 4">
            <a:extLst>
              <a:ext uri="{FF2B5EF4-FFF2-40B4-BE49-F238E27FC236}">
                <a16:creationId xmlns:a16="http://schemas.microsoft.com/office/drawing/2014/main" id="{8B863445-36CF-118C-DD32-E61ABB5F8075}"/>
              </a:ext>
            </a:extLst>
          </p:cNvPr>
          <p:cNvPicPr>
            <a:picLocks noChangeAspect="1"/>
          </p:cNvPicPr>
          <p:nvPr/>
        </p:nvPicPr>
        <p:blipFill>
          <a:blip r:embed="rId2"/>
          <a:stretch>
            <a:fillRect/>
          </a:stretch>
        </p:blipFill>
        <p:spPr>
          <a:xfrm>
            <a:off x="8388374" y="477571"/>
            <a:ext cx="1620343" cy="1136658"/>
          </a:xfrm>
          <a:prstGeom prst="rect">
            <a:avLst/>
          </a:prstGeom>
          <a:effectLst>
            <a:softEdge rad="635000"/>
          </a:effectLst>
        </p:spPr>
      </p:pic>
    </p:spTree>
    <p:extLst>
      <p:ext uri="{BB962C8B-B14F-4D97-AF65-F5344CB8AC3E}">
        <p14:creationId xmlns:p14="http://schemas.microsoft.com/office/powerpoint/2010/main" val="429000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59D6D18-2787-4B42-9C0D-A9486C54AC0D}"/>
              </a:ext>
            </a:extLst>
          </p:cNvPr>
          <p:cNvSpPr/>
          <p:nvPr/>
        </p:nvSpPr>
        <p:spPr>
          <a:xfrm>
            <a:off x="4010025" y="255589"/>
            <a:ext cx="5406118" cy="773111"/>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ffectLst/>
                <a:latin typeface="Times New Roman" panose="02020603050405020304" pitchFamily="18" charset="0"/>
                <a:ea typeface="Times New Roman" panose="02020603050405020304" pitchFamily="18" charset="0"/>
              </a:rPr>
              <a:t>Giá trị của ghe, xuồng </a:t>
            </a:r>
            <a:r>
              <a:rPr lang="en-US" sz="2800" b="1">
                <a:latin typeface="Times New Roman" panose="02020603050405020304" pitchFamily="18" charset="0"/>
                <a:ea typeface="Times New Roman" panose="02020603050405020304" pitchFamily="18" charset="0"/>
              </a:rPr>
              <a:t>N</a:t>
            </a:r>
            <a:r>
              <a:rPr lang="en-US" sz="2800" b="1">
                <a:effectLst/>
                <a:latin typeface="Times New Roman" panose="02020603050405020304" pitchFamily="18" charset="0"/>
                <a:ea typeface="Times New Roman" panose="02020603050405020304" pitchFamily="18" charset="0"/>
              </a:rPr>
              <a:t>am Bộ</a:t>
            </a:r>
            <a:endParaRPr lang="en-US" sz="2800" dirty="0"/>
          </a:p>
        </p:txBody>
      </p:sp>
      <p:pic>
        <p:nvPicPr>
          <p:cNvPr id="4" name="Picture 3">
            <a:extLst>
              <a:ext uri="{FF2B5EF4-FFF2-40B4-BE49-F238E27FC236}">
                <a16:creationId xmlns:a16="http://schemas.microsoft.com/office/drawing/2014/main" id="{7190D703-C230-4842-AECF-F67B0FBD425A}"/>
              </a:ext>
            </a:extLst>
          </p:cNvPr>
          <p:cNvPicPr>
            <a:picLocks noChangeAspect="1"/>
          </p:cNvPicPr>
          <p:nvPr/>
        </p:nvPicPr>
        <p:blipFill>
          <a:blip r:embed="rId2"/>
          <a:stretch>
            <a:fillRect/>
          </a:stretch>
        </p:blipFill>
        <p:spPr>
          <a:xfrm>
            <a:off x="660400" y="1420604"/>
            <a:ext cx="3361290" cy="4016792"/>
          </a:xfrm>
          <a:prstGeom prst="rect">
            <a:avLst/>
          </a:prstGeom>
        </p:spPr>
      </p:pic>
      <p:pic>
        <p:nvPicPr>
          <p:cNvPr id="8" name="Picture 7">
            <a:extLst>
              <a:ext uri="{FF2B5EF4-FFF2-40B4-BE49-F238E27FC236}">
                <a16:creationId xmlns:a16="http://schemas.microsoft.com/office/drawing/2014/main" id="{14183679-E8B5-4363-8E94-C3869433B923}"/>
              </a:ext>
            </a:extLst>
          </p:cNvPr>
          <p:cNvPicPr>
            <a:picLocks noChangeAspect="1"/>
          </p:cNvPicPr>
          <p:nvPr/>
        </p:nvPicPr>
        <p:blipFill>
          <a:blip r:embed="rId2"/>
          <a:stretch>
            <a:fillRect/>
          </a:stretch>
        </p:blipFill>
        <p:spPr>
          <a:xfrm>
            <a:off x="4402655" y="1420604"/>
            <a:ext cx="3361290" cy="4016792"/>
          </a:xfrm>
          <a:prstGeom prst="rect">
            <a:avLst/>
          </a:prstGeom>
        </p:spPr>
      </p:pic>
      <p:pic>
        <p:nvPicPr>
          <p:cNvPr id="9" name="Picture 8">
            <a:extLst>
              <a:ext uri="{FF2B5EF4-FFF2-40B4-BE49-F238E27FC236}">
                <a16:creationId xmlns:a16="http://schemas.microsoft.com/office/drawing/2014/main" id="{ACEBD628-0DCA-4ECE-8526-2E2D3F60161C}"/>
              </a:ext>
            </a:extLst>
          </p:cNvPr>
          <p:cNvPicPr>
            <a:picLocks noChangeAspect="1"/>
          </p:cNvPicPr>
          <p:nvPr/>
        </p:nvPicPr>
        <p:blipFill>
          <a:blip r:embed="rId2"/>
          <a:stretch>
            <a:fillRect/>
          </a:stretch>
        </p:blipFill>
        <p:spPr>
          <a:xfrm>
            <a:off x="8144910" y="1420604"/>
            <a:ext cx="3361290" cy="4016792"/>
          </a:xfrm>
          <a:prstGeom prst="rect">
            <a:avLst/>
          </a:prstGeom>
        </p:spPr>
      </p:pic>
      <p:sp>
        <p:nvSpPr>
          <p:cNvPr id="13" name="TextBox 12">
            <a:extLst>
              <a:ext uri="{FF2B5EF4-FFF2-40B4-BE49-F238E27FC236}">
                <a16:creationId xmlns:a16="http://schemas.microsoft.com/office/drawing/2014/main" id="{B69D5EFE-2E86-429F-AF0E-2A4D88BAACF2}"/>
              </a:ext>
            </a:extLst>
          </p:cNvPr>
          <p:cNvSpPr txBox="1"/>
          <p:nvPr/>
        </p:nvSpPr>
        <p:spPr>
          <a:xfrm>
            <a:off x="784225" y="1599286"/>
            <a:ext cx="3113640" cy="3108543"/>
          </a:xfrm>
          <a:prstGeom prst="rect">
            <a:avLst/>
          </a:prstGeom>
          <a:noFill/>
        </p:spPr>
        <p:txBody>
          <a:bodyPr wrap="square">
            <a:spAutoFit/>
          </a:bodyPr>
          <a:lstStyle/>
          <a:p>
            <a:pPr algn="ct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 công cụ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 động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 tạo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4FF535D1-5D37-4E83-A17C-50E24BCC2CFB}"/>
              </a:ext>
            </a:extLst>
          </p:cNvPr>
          <p:cNvSpPr txBox="1"/>
          <p:nvPr/>
        </p:nvSpPr>
        <p:spPr>
          <a:xfrm>
            <a:off x="4517490" y="1525429"/>
            <a:ext cx="3131620" cy="1815882"/>
          </a:xfrm>
          <a:prstGeom prst="rect">
            <a:avLst/>
          </a:prstGeom>
          <a:noFill/>
        </p:spPr>
        <p:txBody>
          <a:bodyPr wrap="square">
            <a:spAutoFit/>
          </a:bodyPr>
          <a:lstStyle/>
          <a:p>
            <a:pPr algn="ctr"/>
            <a:r>
              <a:rPr lang="en-US" sz="2800" dirty="0" err="1">
                <a:solidFill>
                  <a:srgbClr val="000000"/>
                </a:solidFill>
                <a:effectLst/>
                <a:latin typeface="Times New Roman" panose="02020603050405020304" pitchFamily="18" charset="0"/>
                <a:ea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rPr>
              <a:t> to </a:t>
            </a:r>
            <a:r>
              <a:rPr lang="en-US" sz="2800" dirty="0" err="1">
                <a:solidFill>
                  <a:srgbClr val="000000"/>
                </a:solidFill>
                <a:effectLst/>
                <a:latin typeface="Times New Roman" panose="02020603050405020304" pitchFamily="18" charset="0"/>
                <a:ea typeface="Times New Roman" panose="02020603050405020304" pitchFamily="18" charset="0"/>
              </a:rPr>
              <a:t>lớn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biệt</a:t>
            </a:r>
            <a:r>
              <a:rPr lang="en-US" sz="2800" dirty="0">
                <a:solidFill>
                  <a:srgbClr val="000000"/>
                </a:solidFill>
                <a:effectLst/>
                <a:latin typeface="Times New Roman" panose="02020603050405020304" pitchFamily="18" charset="0"/>
                <a:ea typeface="Times New Roman" panose="02020603050405020304" pitchFamily="18" charset="0"/>
              </a:rPr>
              <a:t> ở Nam </a:t>
            </a:r>
            <a:r>
              <a:rPr lang="en-US" sz="2800" dirty="0" err="1">
                <a:solidFill>
                  <a:srgbClr val="000000"/>
                </a:solidFill>
                <a:effectLst/>
                <a:latin typeface="Times New Roman" panose="02020603050405020304" pitchFamily="18" charset="0"/>
                <a:ea typeface="Times New Roman" panose="02020603050405020304" pitchFamily="18" charset="0"/>
              </a:rPr>
              <a:t>Bộ</a:t>
            </a:r>
            <a:endParaRPr lang="en-US" sz="2800" dirty="0"/>
          </a:p>
        </p:txBody>
      </p:sp>
      <p:sp>
        <p:nvSpPr>
          <p:cNvPr id="17" name="TextBox 16">
            <a:extLst>
              <a:ext uri="{FF2B5EF4-FFF2-40B4-BE49-F238E27FC236}">
                <a16:creationId xmlns:a16="http://schemas.microsoft.com/office/drawing/2014/main" id="{A70FB799-21FA-4436-B9BB-184D075386E1}"/>
              </a:ext>
            </a:extLst>
          </p:cNvPr>
          <p:cNvSpPr txBox="1"/>
          <p:nvPr/>
        </p:nvSpPr>
        <p:spPr>
          <a:xfrm>
            <a:off x="8260002" y="1599286"/>
            <a:ext cx="3131103" cy="3046988"/>
          </a:xfrm>
          <a:prstGeom prst="rect">
            <a:avLst/>
          </a:prstGeom>
          <a:noFill/>
        </p:spPr>
        <p:txBody>
          <a:bodyPr wrap="square">
            <a:spAutoFit/>
          </a:bodyPr>
          <a:lstStyle/>
          <a:p>
            <a:pPr algn="just"/>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Ghe</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xuồng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 theo giá trị văn hóa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đựng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của vùng, miền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Cửu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Long</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8" name="Picture 17">
            <a:extLst>
              <a:ext uri="{FF2B5EF4-FFF2-40B4-BE49-F238E27FC236}">
                <a16:creationId xmlns:a16="http://schemas.microsoft.com/office/drawing/2014/main" id="{A38BFDEE-7756-406D-B7E3-D590E4D892B5}"/>
              </a:ext>
            </a:extLst>
          </p:cNvPr>
          <p:cNvPicPr>
            <a:picLocks noChangeAspect="1"/>
          </p:cNvPicPr>
          <p:nvPr/>
        </p:nvPicPr>
        <p:blipFill>
          <a:blip r:embed="rId3"/>
          <a:stretch>
            <a:fillRect/>
          </a:stretch>
        </p:blipFill>
        <p:spPr>
          <a:xfrm>
            <a:off x="4517490" y="3429000"/>
            <a:ext cx="3131620" cy="1815882"/>
          </a:xfrm>
          <a:prstGeom prst="rect">
            <a:avLst/>
          </a:prstGeom>
        </p:spPr>
      </p:pic>
      <p:pic>
        <p:nvPicPr>
          <p:cNvPr id="19" name="Picture 18">
            <a:extLst>
              <a:ext uri="{FF2B5EF4-FFF2-40B4-BE49-F238E27FC236}">
                <a16:creationId xmlns:a16="http://schemas.microsoft.com/office/drawing/2014/main" id="{EE65CC34-6A86-458B-86FF-4AEEE4D923A9}"/>
              </a:ext>
            </a:extLst>
          </p:cNvPr>
          <p:cNvPicPr>
            <a:picLocks noChangeAspect="1"/>
          </p:cNvPicPr>
          <p:nvPr/>
        </p:nvPicPr>
        <p:blipFill>
          <a:blip r:embed="rId4"/>
          <a:stretch>
            <a:fillRect/>
          </a:stretch>
        </p:blipFill>
        <p:spPr>
          <a:xfrm>
            <a:off x="8615363" y="4691769"/>
            <a:ext cx="2400299" cy="1442331"/>
          </a:xfrm>
          <a:prstGeom prst="rect">
            <a:avLst/>
          </a:prstGeom>
        </p:spPr>
      </p:pic>
      <p:pic>
        <p:nvPicPr>
          <p:cNvPr id="20" name="Picture 19">
            <a:extLst>
              <a:ext uri="{FF2B5EF4-FFF2-40B4-BE49-F238E27FC236}">
                <a16:creationId xmlns:a16="http://schemas.microsoft.com/office/drawing/2014/main" id="{B61F32E7-B5CB-4C06-86FE-473D1EE05A28}"/>
              </a:ext>
            </a:extLst>
          </p:cNvPr>
          <p:cNvPicPr>
            <a:picLocks noChangeAspect="1"/>
          </p:cNvPicPr>
          <p:nvPr/>
        </p:nvPicPr>
        <p:blipFill>
          <a:blip r:embed="rId5"/>
          <a:stretch>
            <a:fillRect/>
          </a:stretch>
        </p:blipFill>
        <p:spPr>
          <a:xfrm>
            <a:off x="1280613" y="4732498"/>
            <a:ext cx="2167438" cy="1331078"/>
          </a:xfrm>
          <a:prstGeom prst="rect">
            <a:avLst/>
          </a:prstGeom>
        </p:spPr>
      </p:pic>
    </p:spTree>
    <p:extLst>
      <p:ext uri="{BB962C8B-B14F-4D97-AF65-F5344CB8AC3E}">
        <p14:creationId xmlns:p14="http://schemas.microsoft.com/office/powerpoint/2010/main" val="2567436193"/>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fltVal val="0"/>
                                          </p:val>
                                        </p:tav>
                                        <p:tav tm="100000">
                                          <p:val>
                                            <p:strVal val="#ppt_w"/>
                                          </p:val>
                                        </p:tav>
                                      </p:tavLst>
                                    </p:anim>
                                    <p:anim calcmode="lin" valueType="num">
                                      <p:cBhvr>
                                        <p:cTn id="28" dur="1000" fill="hold"/>
                                        <p:tgtEl>
                                          <p:spTgt spid="18"/>
                                        </p:tgtEl>
                                        <p:attrNameLst>
                                          <p:attrName>ppt_h</p:attrName>
                                        </p:attrNameLst>
                                      </p:cBhvr>
                                      <p:tavLst>
                                        <p:tav tm="0">
                                          <p:val>
                                            <p:fltVal val="0"/>
                                          </p:val>
                                        </p:tav>
                                        <p:tav tm="100000">
                                          <p:val>
                                            <p:strVal val="#ppt_h"/>
                                          </p:val>
                                        </p:tav>
                                      </p:tavLst>
                                    </p:anim>
                                    <p:anim calcmode="lin" valueType="num">
                                      <p:cBhvr>
                                        <p:cTn id="29" dur="1000" fill="hold"/>
                                        <p:tgtEl>
                                          <p:spTgt spid="18"/>
                                        </p:tgtEl>
                                        <p:attrNameLst>
                                          <p:attrName>style.rotation</p:attrName>
                                        </p:attrNameLst>
                                      </p:cBhvr>
                                      <p:tavLst>
                                        <p:tav tm="0">
                                          <p:val>
                                            <p:fltVal val="90"/>
                                          </p:val>
                                        </p:tav>
                                        <p:tav tm="100000">
                                          <p:val>
                                            <p:fltVal val="0"/>
                                          </p:val>
                                        </p:tav>
                                      </p:tavLst>
                                    </p:anim>
                                    <p:animEffect transition="in" filter="fade">
                                      <p:cBhvr>
                                        <p:cTn id="30" dur="1000"/>
                                        <p:tgtEl>
                                          <p:spTgt spid="18"/>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fltVal val="0"/>
                                          </p:val>
                                        </p:tav>
                                        <p:tav tm="100000">
                                          <p:val>
                                            <p:strVal val="#ppt_w"/>
                                          </p:val>
                                        </p:tav>
                                      </p:tavLst>
                                    </p:anim>
                                    <p:anim calcmode="lin" valueType="num">
                                      <p:cBhvr>
                                        <p:cTn id="34" dur="1000" fill="hold"/>
                                        <p:tgtEl>
                                          <p:spTgt spid="15"/>
                                        </p:tgtEl>
                                        <p:attrNameLst>
                                          <p:attrName>ppt_h</p:attrName>
                                        </p:attrNameLst>
                                      </p:cBhvr>
                                      <p:tavLst>
                                        <p:tav tm="0">
                                          <p:val>
                                            <p:fltVal val="0"/>
                                          </p:val>
                                        </p:tav>
                                        <p:tav tm="100000">
                                          <p:val>
                                            <p:strVal val="#ppt_h"/>
                                          </p:val>
                                        </p:tav>
                                      </p:tavLst>
                                    </p:anim>
                                    <p:anim calcmode="lin" valueType="num">
                                      <p:cBhvr>
                                        <p:cTn id="35" dur="1000" fill="hold"/>
                                        <p:tgtEl>
                                          <p:spTgt spid="15"/>
                                        </p:tgtEl>
                                        <p:attrNameLst>
                                          <p:attrName>style.rotation</p:attrName>
                                        </p:attrNameLst>
                                      </p:cBhvr>
                                      <p:tavLst>
                                        <p:tav tm="0">
                                          <p:val>
                                            <p:fltVal val="90"/>
                                          </p:val>
                                        </p:tav>
                                        <p:tav tm="100000">
                                          <p:val>
                                            <p:fltVal val="0"/>
                                          </p:val>
                                        </p:tav>
                                      </p:tavLst>
                                    </p:anim>
                                    <p:animEffect transition="in" filter="fade">
                                      <p:cBhvr>
                                        <p:cTn id="36" dur="1000"/>
                                        <p:tgtEl>
                                          <p:spTgt spid="15"/>
                                        </p:tgtEl>
                                      </p:cBhvr>
                                    </p:animEffect>
                                  </p:childTnLst>
                                </p:cTn>
                              </p:par>
                              <p:par>
                                <p:cTn id="37" presetID="3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par>
                                <p:cTn id="51" presetID="3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1000" fill="hold"/>
                                        <p:tgtEl>
                                          <p:spTgt spid="19"/>
                                        </p:tgtEl>
                                        <p:attrNameLst>
                                          <p:attrName>ppt_w</p:attrName>
                                        </p:attrNameLst>
                                      </p:cBhvr>
                                      <p:tavLst>
                                        <p:tav tm="0">
                                          <p:val>
                                            <p:fltVal val="0"/>
                                          </p:val>
                                        </p:tav>
                                        <p:tav tm="100000">
                                          <p:val>
                                            <p:strVal val="#ppt_w"/>
                                          </p:val>
                                        </p:tav>
                                      </p:tavLst>
                                    </p:anim>
                                    <p:anim calcmode="lin" valueType="num">
                                      <p:cBhvr>
                                        <p:cTn id="54" dur="1000" fill="hold"/>
                                        <p:tgtEl>
                                          <p:spTgt spid="19"/>
                                        </p:tgtEl>
                                        <p:attrNameLst>
                                          <p:attrName>ppt_h</p:attrName>
                                        </p:attrNameLst>
                                      </p:cBhvr>
                                      <p:tavLst>
                                        <p:tav tm="0">
                                          <p:val>
                                            <p:fltVal val="0"/>
                                          </p:val>
                                        </p:tav>
                                        <p:tav tm="100000">
                                          <p:val>
                                            <p:strVal val="#ppt_h"/>
                                          </p:val>
                                        </p:tav>
                                      </p:tavLst>
                                    </p:anim>
                                    <p:anim calcmode="lin" valueType="num">
                                      <p:cBhvr>
                                        <p:cTn id="55" dur="1000" fill="hold"/>
                                        <p:tgtEl>
                                          <p:spTgt spid="19"/>
                                        </p:tgtEl>
                                        <p:attrNameLst>
                                          <p:attrName>style.rotation</p:attrName>
                                        </p:attrNameLst>
                                      </p:cBhvr>
                                      <p:tavLst>
                                        <p:tav tm="0">
                                          <p:val>
                                            <p:fltVal val="90"/>
                                          </p:val>
                                        </p:tav>
                                        <p:tav tm="100000">
                                          <p:val>
                                            <p:fltVal val="0"/>
                                          </p:val>
                                        </p:tav>
                                      </p:tavLst>
                                    </p:anim>
                                    <p:animEffect transition="in" filter="fade">
                                      <p:cBhvr>
                                        <p:cTn id="56" dur="1000"/>
                                        <p:tgtEl>
                                          <p:spTgt spid="19"/>
                                        </p:tgtEl>
                                      </p:cBhvr>
                                    </p:animEffect>
                                  </p:childTnLst>
                                </p:cTn>
                              </p:par>
                              <p:par>
                                <p:cTn id="57" presetID="31" presetClass="entr" presetSubtype="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fltVal val="0"/>
                                          </p:val>
                                        </p:tav>
                                        <p:tav tm="100000">
                                          <p:val>
                                            <p:strVal val="#ppt_w"/>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 calcmode="lin" valueType="num">
                                      <p:cBhvr>
                                        <p:cTn id="61" dur="1000" fill="hold"/>
                                        <p:tgtEl>
                                          <p:spTgt spid="9"/>
                                        </p:tgtEl>
                                        <p:attrNameLst>
                                          <p:attrName>style.rotation</p:attrName>
                                        </p:attrNameLst>
                                      </p:cBhvr>
                                      <p:tavLst>
                                        <p:tav tm="0">
                                          <p:val>
                                            <p:fltVal val="90"/>
                                          </p:val>
                                        </p:tav>
                                        <p:tav tm="100000">
                                          <p:val>
                                            <p:fltVal val="0"/>
                                          </p:val>
                                        </p:tav>
                                      </p:tavLst>
                                    </p:anim>
                                    <p:animEffect transition="in" filter="fade">
                                      <p:cBhvr>
                                        <p:cTn id="6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5">
            <a:extLst>
              <a:ext uri="{FF2B5EF4-FFF2-40B4-BE49-F238E27FC236}">
                <a16:creationId xmlns:a16="http://schemas.microsoft.com/office/drawing/2014/main" id="{8F470EC2-D499-48E6-A388-761EFBD2C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263" y="-77652"/>
            <a:ext cx="4554538" cy="197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B359380-7EF4-4B59-9BE7-41375D1DEC04}"/>
              </a:ext>
            </a:extLst>
          </p:cNvPr>
          <p:cNvPicPr>
            <a:picLocks noChangeAspect="1"/>
          </p:cNvPicPr>
          <p:nvPr/>
        </p:nvPicPr>
        <p:blipFill>
          <a:blip r:embed="rId3"/>
          <a:stretch>
            <a:fillRect/>
          </a:stretch>
        </p:blipFill>
        <p:spPr>
          <a:xfrm>
            <a:off x="0" y="6183924"/>
            <a:ext cx="772316" cy="674076"/>
          </a:xfrm>
          <a:prstGeom prst="rect">
            <a:avLst/>
          </a:prstGeom>
        </p:spPr>
      </p:pic>
      <p:pic>
        <p:nvPicPr>
          <p:cNvPr id="6" name="Picture 5">
            <a:extLst>
              <a:ext uri="{FF2B5EF4-FFF2-40B4-BE49-F238E27FC236}">
                <a16:creationId xmlns:a16="http://schemas.microsoft.com/office/drawing/2014/main" id="{EB26B766-3FEB-4E78-A4B7-6A44E3B4B520}"/>
              </a:ext>
            </a:extLst>
          </p:cNvPr>
          <p:cNvPicPr>
            <a:picLocks noChangeAspect="1"/>
          </p:cNvPicPr>
          <p:nvPr/>
        </p:nvPicPr>
        <p:blipFill>
          <a:blip r:embed="rId4"/>
          <a:stretch>
            <a:fillRect/>
          </a:stretch>
        </p:blipFill>
        <p:spPr>
          <a:xfrm rot="6495638" flipH="1">
            <a:off x="9968779" y="47954"/>
            <a:ext cx="917445" cy="1368243"/>
          </a:xfrm>
          <a:prstGeom prst="rect">
            <a:avLst/>
          </a:prstGeom>
        </p:spPr>
      </p:pic>
      <p:sp>
        <p:nvSpPr>
          <p:cNvPr id="10" name="TextBox 9">
            <a:extLst>
              <a:ext uri="{FF2B5EF4-FFF2-40B4-BE49-F238E27FC236}">
                <a16:creationId xmlns:a16="http://schemas.microsoft.com/office/drawing/2014/main" id="{35A3151B-F1C4-4ECE-97A7-338759AA08B8}"/>
              </a:ext>
            </a:extLst>
          </p:cNvPr>
          <p:cNvSpPr txBox="1"/>
          <p:nvPr/>
        </p:nvSpPr>
        <p:spPr>
          <a:xfrm rot="21238069">
            <a:off x="3704035" y="843291"/>
            <a:ext cx="3611165" cy="523220"/>
          </a:xfrm>
          <a:prstGeom prst="rect">
            <a:avLst/>
          </a:prstGeom>
          <a:noFill/>
        </p:spPr>
        <p:txBody>
          <a:bodyPr wrap="square">
            <a:spAutoFit/>
          </a:bodyPr>
          <a:lstStyle/>
          <a:p>
            <a:pPr algn="ct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06</a:t>
            </a:r>
            <a:endParaRPr lang="en-US" sz="2800" dirty="0">
              <a:effectLst/>
              <a:latin typeface="Times New Roman" panose="02020603050405020304" pitchFamily="18"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02656E9E-F106-6ACE-63CE-FEB5880C6631}"/>
              </a:ext>
            </a:extLst>
          </p:cNvPr>
          <p:cNvGraphicFramePr>
            <a:graphicFrameLocks noGrp="1"/>
          </p:cNvGraphicFramePr>
          <p:nvPr>
            <p:extLst>
              <p:ext uri="{D42A27DB-BD31-4B8C-83A1-F6EECF244321}">
                <p14:modId xmlns:p14="http://schemas.microsoft.com/office/powerpoint/2010/main" val="1656921340"/>
              </p:ext>
            </p:extLst>
          </p:nvPr>
        </p:nvGraphicFramePr>
        <p:xfrm>
          <a:off x="375107" y="2198678"/>
          <a:ext cx="10845801" cy="3962400"/>
        </p:xfrm>
        <a:graphic>
          <a:graphicData uri="http://schemas.openxmlformats.org/drawingml/2006/table">
            <a:tbl>
              <a:tblPr firstRow="1" firstCol="1" bandRow="1"/>
              <a:tblGrid>
                <a:gridCol w="3614501">
                  <a:extLst>
                    <a:ext uri="{9D8B030D-6E8A-4147-A177-3AD203B41FA5}">
                      <a16:colId xmlns:a16="http://schemas.microsoft.com/office/drawing/2014/main" val="2368887261"/>
                    </a:ext>
                  </a:extLst>
                </a:gridCol>
                <a:gridCol w="3615650">
                  <a:extLst>
                    <a:ext uri="{9D8B030D-6E8A-4147-A177-3AD203B41FA5}">
                      <a16:colId xmlns:a16="http://schemas.microsoft.com/office/drawing/2014/main" val="4181139329"/>
                    </a:ext>
                  </a:extLst>
                </a:gridCol>
                <a:gridCol w="3615650">
                  <a:extLst>
                    <a:ext uri="{9D8B030D-6E8A-4147-A177-3AD203B41FA5}">
                      <a16:colId xmlns:a16="http://schemas.microsoft.com/office/drawing/2014/main" val="876277844"/>
                    </a:ext>
                  </a:extLst>
                </a:gridCol>
              </a:tblGrid>
              <a:tr h="0">
                <a:tc gridSpan="3">
                  <a:txBody>
                    <a:bodyPr/>
                    <a:lstStyle/>
                    <a:p>
                      <a:pPr algn="ctr"/>
                      <a:r>
                        <a:rPr lang="pt-BR"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cước chú trong văn bản</a:t>
                      </a:r>
                    </a:p>
                    <a:p>
                      <a:pPr algn="ct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46916609"/>
                  </a:ext>
                </a:extLst>
              </a:tr>
              <a:tr h="0">
                <a:tc>
                  <a:txBody>
                    <a:bodyPr/>
                    <a:lstStyle/>
                    <a:p>
                      <a:pPr algn="ctr"/>
                      <a:r>
                        <a:rPr lang="pt-BR" sz="2800" i="1">
                          <a:effectLst/>
                          <a:latin typeface="Times New Roman" panose="02020603050405020304" pitchFamily="18" charset="0"/>
                          <a:ea typeface="Times New Roman" panose="02020603050405020304" pitchFamily="18" charset="0"/>
                          <a:cs typeface="Times New Roman" panose="02020603050405020304" pitchFamily="18" charset="0"/>
                        </a:rPr>
                        <a:t>Chỉ ra các cước chú được văn bản dùng?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2800" i="1">
                          <a:effectLst/>
                          <a:latin typeface="Times New Roman" panose="02020603050405020304" pitchFamily="18" charset="0"/>
                          <a:ea typeface="Times New Roman" panose="02020603050405020304" pitchFamily="18" charset="0"/>
                          <a:cs typeface="Times New Roman" panose="02020603050405020304" pitchFamily="18" charset="0"/>
                        </a:rPr>
                        <a:t>Các cước chú ấy có mục đích gì?</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2800" i="1">
                          <a:effectLst/>
                          <a:latin typeface="Times New Roman" panose="02020603050405020304" pitchFamily="18" charset="0"/>
                          <a:ea typeface="Times New Roman" panose="02020603050405020304" pitchFamily="18" charset="0"/>
                          <a:cs typeface="Times New Roman" panose="02020603050405020304" pitchFamily="18" charset="0"/>
                        </a:rPr>
                        <a:t>Em có cần chú thích thêm những từ ngữ, kí hiệu nào khác không?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7585787"/>
                  </a:ext>
                </a:extLst>
              </a:tr>
              <a:tr h="0">
                <a:tc>
                  <a:txBody>
                    <a:bodyPr/>
                    <a:lstStyle/>
                    <a:p>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3149464"/>
                  </a:ext>
                </a:extLst>
              </a:tr>
            </a:tbl>
          </a:graphicData>
        </a:graphic>
      </p:graphicFrame>
    </p:spTree>
    <p:extLst>
      <p:ext uri="{BB962C8B-B14F-4D97-AF65-F5344CB8AC3E}">
        <p14:creationId xmlns:p14="http://schemas.microsoft.com/office/powerpoint/2010/main" val="343869356"/>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7A288C-3B52-4FEC-894A-8839C355CA13}"/>
              </a:ext>
            </a:extLst>
          </p:cNvPr>
          <p:cNvSpPr txBox="1"/>
          <p:nvPr/>
        </p:nvSpPr>
        <p:spPr>
          <a:xfrm>
            <a:off x="660400" y="398091"/>
            <a:ext cx="10845800" cy="523220"/>
          </a:xfrm>
          <a:prstGeom prst="rect">
            <a:avLst/>
          </a:prstGeom>
          <a:noFill/>
        </p:spPr>
        <p:txBody>
          <a:bodyPr wrap="square">
            <a:spAutoFit/>
          </a:bodyPr>
          <a:lstStyle/>
          <a:p>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Cước</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endParaRPr lang="en-US" sz="2800" dirty="0">
              <a:effectLst/>
              <a:latin typeface="Times New Roman" panose="02020603050405020304" pitchFamily="18" charset="0"/>
              <a:ea typeface="Times New Roman" panose="02020603050405020304" pitchFamily="18" charset="0"/>
            </a:endParaRPr>
          </a:p>
        </p:txBody>
      </p:sp>
      <p:grpSp>
        <p:nvGrpSpPr>
          <p:cNvPr id="4" name="Group 3">
            <a:extLst>
              <a:ext uri="{FF2B5EF4-FFF2-40B4-BE49-F238E27FC236}">
                <a16:creationId xmlns:a16="http://schemas.microsoft.com/office/drawing/2014/main" id="{0CE50C23-7D63-4B4D-8E2D-459D853D1AB4}"/>
              </a:ext>
            </a:extLst>
          </p:cNvPr>
          <p:cNvGrpSpPr/>
          <p:nvPr/>
        </p:nvGrpSpPr>
        <p:grpSpPr>
          <a:xfrm>
            <a:off x="7672614" y="798808"/>
            <a:ext cx="3833586" cy="3910624"/>
            <a:chOff x="1081314" y="2586403"/>
            <a:chExt cx="3148239" cy="3649297"/>
          </a:xfrm>
        </p:grpSpPr>
        <p:pic>
          <p:nvPicPr>
            <p:cNvPr id="5" name="Picture 4">
              <a:extLst>
                <a:ext uri="{FF2B5EF4-FFF2-40B4-BE49-F238E27FC236}">
                  <a16:creationId xmlns:a16="http://schemas.microsoft.com/office/drawing/2014/main" id="{20262121-BAF1-4585-BBDC-081EB070D253}"/>
                </a:ext>
              </a:extLst>
            </p:cNvPr>
            <p:cNvPicPr>
              <a:picLocks noChangeAspect="1"/>
            </p:cNvPicPr>
            <p:nvPr/>
          </p:nvPicPr>
          <p:blipFill>
            <a:blip r:embed="rId2"/>
            <a:stretch>
              <a:fillRect/>
            </a:stretch>
          </p:blipFill>
          <p:spPr>
            <a:xfrm>
              <a:off x="1182246" y="2810142"/>
              <a:ext cx="3047307" cy="3425558"/>
            </a:xfrm>
            <a:prstGeom prst="rect">
              <a:avLst/>
            </a:prstGeom>
          </p:spPr>
        </p:pic>
        <p:sp>
          <p:nvSpPr>
            <p:cNvPr id="6" name="Arrow: Pentagon 5">
              <a:extLst>
                <a:ext uri="{FF2B5EF4-FFF2-40B4-BE49-F238E27FC236}">
                  <a16:creationId xmlns:a16="http://schemas.microsoft.com/office/drawing/2014/main" id="{3B5DDE15-F8C6-475C-83D2-0BED2DFDD7B2}"/>
                </a:ext>
              </a:extLst>
            </p:cNvPr>
            <p:cNvSpPr/>
            <p:nvPr/>
          </p:nvSpPr>
          <p:spPr>
            <a:xfrm>
              <a:off x="1081314" y="2586403"/>
              <a:ext cx="1872343" cy="523220"/>
            </a:xfrm>
            <a:prstGeom prst="homePlate">
              <a:avLst/>
            </a:prstGeom>
            <a:solidFill>
              <a:srgbClr val="76AD78">
                <a:lumMod val="75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err="1">
                  <a:solidFill>
                    <a:srgbClr val="FFFFFF"/>
                  </a:solidFill>
                  <a:latin typeface="The Hand"/>
                </a:rPr>
                <a:t>Cước</a:t>
              </a:r>
              <a:r>
                <a:rPr lang="en-US" sz="2800" b="1" kern="0" dirty="0">
                  <a:solidFill>
                    <a:srgbClr val="FFFFFF"/>
                  </a:solidFill>
                  <a:latin typeface="The Hand"/>
                </a:rPr>
                <a:t> </a:t>
              </a:r>
              <a:r>
                <a:rPr lang="en-US" sz="2800" b="1" kern="0" dirty="0" err="1">
                  <a:solidFill>
                    <a:srgbClr val="FFFFFF"/>
                  </a:solidFill>
                  <a:latin typeface="The Hand"/>
                </a:rPr>
                <a:t>chú</a:t>
              </a:r>
              <a:endParaRPr kumimoji="0" lang="en-US" sz="2800" b="1" i="0" u="none" strike="noStrike" kern="0" cap="none" spc="0" normalizeH="0" baseline="0" noProof="0" dirty="0">
                <a:ln>
                  <a:noFill/>
                </a:ln>
                <a:solidFill>
                  <a:srgbClr val="FFFFFF"/>
                </a:solidFill>
                <a:effectLst/>
                <a:uLnTx/>
                <a:uFillTx/>
                <a:latin typeface="The Hand"/>
                <a:ea typeface="+mn-ea"/>
                <a:cs typeface="+mn-cs"/>
              </a:endParaRPr>
            </a:p>
          </p:txBody>
        </p:sp>
      </p:grpSp>
      <p:sp>
        <p:nvSpPr>
          <p:cNvPr id="10" name="TextBox 9">
            <a:extLst>
              <a:ext uri="{FF2B5EF4-FFF2-40B4-BE49-F238E27FC236}">
                <a16:creationId xmlns:a16="http://schemas.microsoft.com/office/drawing/2014/main" id="{0053ABF0-2D47-44C7-BC46-1EDA6C61875F}"/>
              </a:ext>
            </a:extLst>
          </p:cNvPr>
          <p:cNvSpPr txBox="1"/>
          <p:nvPr/>
        </p:nvSpPr>
        <p:spPr>
          <a:xfrm>
            <a:off x="8081268" y="1350506"/>
            <a:ext cx="3424932" cy="3046988"/>
          </a:xfrm>
          <a:prstGeom prst="rect">
            <a:avLst/>
          </a:prstGeom>
          <a:noFill/>
        </p:spPr>
        <p:txBody>
          <a:bodyPr wrap="square">
            <a:spAutoFit/>
          </a:bodyPr>
          <a:lstStyle/>
          <a:p>
            <a:pPr algn="just"/>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iải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iúp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82535DDF-D7FD-FDC4-6093-077E9F54A8D7}"/>
              </a:ext>
            </a:extLst>
          </p:cNvPr>
          <p:cNvSpPr txBox="1"/>
          <p:nvPr/>
        </p:nvSpPr>
        <p:spPr>
          <a:xfrm>
            <a:off x="660399" y="1240695"/>
            <a:ext cx="6535057" cy="4832092"/>
          </a:xfrm>
          <a:prstGeom prst="rect">
            <a:avLst/>
          </a:prstGeom>
          <a:noFill/>
        </p:spPr>
        <p:txBody>
          <a:bodyPr wrap="square">
            <a:spAutoFit/>
          </a:bodyPr>
          <a:lstStyle/>
          <a:p>
            <a:pPr algn="just"/>
            <a:r>
              <a:rPr lang="en-US" sz="2800">
                <a:effectLst/>
                <a:latin typeface="Times New Roman" panose="02020603050405020304" pitchFamily="18" charset="0"/>
                <a:ea typeface="Times New Roman" panose="02020603050405020304" pitchFamily="18" charset="0"/>
              </a:rPr>
              <a:t>- Trong văn bản sử dụng 2 cước chú:</a:t>
            </a:r>
          </a:p>
          <a:p>
            <a:pPr algn="just"/>
            <a:r>
              <a:rPr lang="en-US" sz="2800">
                <a:effectLst/>
                <a:latin typeface="Times New Roman" panose="02020603050405020304" pitchFamily="18" charset="0"/>
                <a:ea typeface="Times New Roman" panose="02020603050405020304" pitchFamily="18" charset="0"/>
              </a:rPr>
              <a:t>   + Cước chú (i) (tr.77, sgk): </a:t>
            </a:r>
            <a:r>
              <a:rPr lang="en-US" sz="2800" b="1" i="1">
                <a:effectLst/>
                <a:latin typeface="Times New Roman" panose="02020603050405020304" pitchFamily="18" charset="0"/>
                <a:ea typeface="Times New Roman" panose="02020603050405020304" pitchFamily="18" charset="0"/>
              </a:rPr>
              <a:t>Tam bản</a:t>
            </a:r>
            <a:r>
              <a:rPr lang="en-US" sz="2800">
                <a:effectLst/>
                <a:latin typeface="Times New Roman" panose="02020603050405020304" pitchFamily="18" charset="0"/>
                <a:ea typeface="Times New Roman" panose="02020603050405020304" pitchFamily="18" charset="0"/>
              </a:rPr>
              <a:t>: </a:t>
            </a:r>
            <a:r>
              <a:rPr lang="en-US" sz="2800" i="1">
                <a:effectLst/>
                <a:latin typeface="Times New Roman" panose="02020603050405020304" pitchFamily="18" charset="0"/>
                <a:ea typeface="Times New Roman" panose="02020603050405020304" pitchFamily="18" charset="0"/>
              </a:rPr>
              <a:t>xuất xứ từ tiếng Hoa “xam bản”, người Pháp phiên âm thành “xampan”</a:t>
            </a:r>
            <a:endParaRPr lang="en-US" sz="2800">
              <a:effectLst/>
              <a:latin typeface="Times New Roman" panose="02020603050405020304" pitchFamily="18" charset="0"/>
              <a:ea typeface="Times New Roman" panose="02020603050405020304" pitchFamily="18" charset="0"/>
            </a:endParaRPr>
          </a:p>
          <a:p>
            <a:pPr algn="just"/>
            <a:r>
              <a:rPr lang="en-US" sz="2800">
                <a:effectLst/>
                <a:latin typeface="Times New Roman" panose="02020603050405020304" pitchFamily="18" charset="0"/>
                <a:ea typeface="Times New Roman" panose="02020603050405020304" pitchFamily="18" charset="0"/>
              </a:rPr>
              <a:t> =&gt;giải thích xuất xứ của từ ngữ bắt nguồn từ đâu, có cách phát âm gốc ra sao và nguồn gốc của cước chú này.</a:t>
            </a:r>
          </a:p>
          <a:p>
            <a:pPr algn="just"/>
            <a:r>
              <a:rPr lang="en-US" sz="2800">
                <a:effectLst/>
                <a:latin typeface="Times New Roman" panose="02020603050405020304" pitchFamily="18" charset="0"/>
                <a:ea typeface="Times New Roman" panose="02020603050405020304" pitchFamily="18" charset="0"/>
              </a:rPr>
              <a:t>  + Cước chú (ii): (tr.78, sgk) </a:t>
            </a:r>
            <a:r>
              <a:rPr lang="en-US" sz="2800" b="1" i="1">
                <a:effectLst/>
                <a:latin typeface="Times New Roman" panose="02020603050405020304" pitchFamily="18" charset="0"/>
                <a:ea typeface="Times New Roman" panose="02020603050405020304" pitchFamily="18" charset="0"/>
              </a:rPr>
              <a:t>Chài</a:t>
            </a:r>
            <a:r>
              <a:rPr lang="en-US" sz="2800" i="1">
                <a:effectLst/>
                <a:latin typeface="Times New Roman" panose="02020603050405020304" pitchFamily="18" charset="0"/>
                <a:ea typeface="Times New Roman" panose="02020603050405020304" pitchFamily="18" charset="0"/>
              </a:rPr>
              <a:t>: xuất xứ từ tiếng “pok chài”của người Chiều Châu, Trung Quốc</a:t>
            </a:r>
            <a:r>
              <a:rPr lang="en-US" sz="2800" b="1" i="1">
                <a:effectLst/>
                <a:latin typeface="Times New Roman" panose="02020603050405020304" pitchFamily="18" charset="0"/>
                <a:ea typeface="Times New Roman" panose="02020603050405020304" pitchFamily="18" charset="0"/>
              </a:rPr>
              <a:t> (pok</a:t>
            </a:r>
            <a:r>
              <a:rPr lang="en-US" sz="2800" i="1">
                <a:effectLst/>
                <a:latin typeface="Times New Roman" panose="02020603050405020304" pitchFamily="18" charset="0"/>
                <a:ea typeface="Times New Roman" panose="02020603050405020304" pitchFamily="18" charset="0"/>
              </a:rPr>
              <a:t>: nhiều</a:t>
            </a:r>
            <a:r>
              <a:rPr lang="en-US" sz="2800" b="1" i="1">
                <a:effectLst/>
                <a:latin typeface="Times New Roman" panose="02020603050405020304" pitchFamily="18" charset="0"/>
                <a:ea typeface="Times New Roman" panose="02020603050405020304" pitchFamily="18" charset="0"/>
              </a:rPr>
              <a:t>; chài</a:t>
            </a:r>
            <a:r>
              <a:rPr lang="en-US" sz="2800" i="1">
                <a:effectLst/>
                <a:latin typeface="Times New Roman" panose="02020603050405020304" pitchFamily="18" charset="0"/>
                <a:ea typeface="Times New Roman" panose="02020603050405020304" pitchFamily="18" charset="0"/>
              </a:rPr>
              <a:t>: tải</a:t>
            </a:r>
            <a:r>
              <a:rPr lang="en-US" sz="2800" b="1" i="1">
                <a:effectLst/>
                <a:latin typeface="Times New Roman" panose="02020603050405020304" pitchFamily="18" charset="0"/>
                <a:ea typeface="Times New Roman" panose="02020603050405020304" pitchFamily="18" charset="0"/>
              </a:rPr>
              <a:t>). Ghe chài: </a:t>
            </a:r>
            <a:r>
              <a:rPr lang="en-US" sz="2800" i="1">
                <a:effectLst/>
                <a:latin typeface="Times New Roman" panose="02020603050405020304" pitchFamily="18" charset="0"/>
                <a:ea typeface="Times New Roman" panose="02020603050405020304" pitchFamily="18" charset="0"/>
              </a:rPr>
              <a:t>loại ghe có sức tải lớn.</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430968"/>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7A288C-3B52-4FEC-894A-8839C355CA13}"/>
              </a:ext>
            </a:extLst>
          </p:cNvPr>
          <p:cNvSpPr txBox="1"/>
          <p:nvPr/>
        </p:nvSpPr>
        <p:spPr>
          <a:xfrm>
            <a:off x="660397" y="360623"/>
            <a:ext cx="10845800" cy="523220"/>
          </a:xfrm>
          <a:prstGeom prst="rect">
            <a:avLst/>
          </a:prstGeom>
          <a:noFill/>
        </p:spPr>
        <p:txBody>
          <a:bodyPr wrap="square">
            <a:spAutoFit/>
          </a:bodyPr>
          <a:lstStyle/>
          <a:p>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Cước</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endParaRPr lang="en-US" sz="2800" dirty="0">
              <a:effectLst/>
              <a:latin typeface="Times New Roman" panose="02020603050405020304" pitchFamily="18" charset="0"/>
              <a:ea typeface="Times New Roman" panose="02020603050405020304" pitchFamily="18" charset="0"/>
            </a:endParaRPr>
          </a:p>
        </p:txBody>
      </p:sp>
      <p:sp>
        <p:nvSpPr>
          <p:cNvPr id="13" name="Arrow: Pentagon 12">
            <a:extLst>
              <a:ext uri="{FF2B5EF4-FFF2-40B4-BE49-F238E27FC236}">
                <a16:creationId xmlns:a16="http://schemas.microsoft.com/office/drawing/2014/main" id="{9AEA8BC8-79A2-4CE8-967E-257D9552728E}"/>
              </a:ext>
            </a:extLst>
          </p:cNvPr>
          <p:cNvSpPr/>
          <p:nvPr/>
        </p:nvSpPr>
        <p:spPr>
          <a:xfrm>
            <a:off x="6096000" y="1005664"/>
            <a:ext cx="3788229" cy="560688"/>
          </a:xfrm>
          <a:prstGeom prst="homePlate">
            <a:avLst/>
          </a:prstGeom>
          <a:solidFill>
            <a:srgbClr val="76AD78">
              <a:lumMod val="75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Tài</a:t>
            </a:r>
            <a:r>
              <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liệu</a:t>
            </a:r>
            <a:r>
              <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tham</a:t>
            </a:r>
            <a:r>
              <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khảo</a:t>
            </a:r>
            <a:endPar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B849AB03-9BF8-4DAA-A558-BF825B764D1D}"/>
              </a:ext>
            </a:extLst>
          </p:cNvPr>
          <p:cNvGrpSpPr/>
          <p:nvPr/>
        </p:nvGrpSpPr>
        <p:grpSpPr>
          <a:xfrm>
            <a:off x="5557376" y="1739712"/>
            <a:ext cx="5948824" cy="1254802"/>
            <a:chOff x="5557376" y="1817011"/>
            <a:chExt cx="5948824" cy="1254802"/>
          </a:xfrm>
        </p:grpSpPr>
        <p:pic>
          <p:nvPicPr>
            <p:cNvPr id="12" name="Picture 11">
              <a:extLst>
                <a:ext uri="{FF2B5EF4-FFF2-40B4-BE49-F238E27FC236}">
                  <a16:creationId xmlns:a16="http://schemas.microsoft.com/office/drawing/2014/main" id="{E356A6A9-69F2-4E90-BAF4-A6259F80CBEC}"/>
                </a:ext>
              </a:extLst>
            </p:cNvPr>
            <p:cNvPicPr>
              <a:picLocks noChangeAspect="1"/>
            </p:cNvPicPr>
            <p:nvPr/>
          </p:nvPicPr>
          <p:blipFill>
            <a:blip r:embed="rId2"/>
            <a:stretch>
              <a:fillRect/>
            </a:stretch>
          </p:blipFill>
          <p:spPr>
            <a:xfrm>
              <a:off x="5743575" y="1894094"/>
              <a:ext cx="5762625" cy="1177719"/>
            </a:xfrm>
            <a:prstGeom prst="rect">
              <a:avLst/>
            </a:prstGeom>
          </p:spPr>
        </p:pic>
        <p:sp>
          <p:nvSpPr>
            <p:cNvPr id="15" name="TextBox 14">
              <a:extLst>
                <a:ext uri="{FF2B5EF4-FFF2-40B4-BE49-F238E27FC236}">
                  <a16:creationId xmlns:a16="http://schemas.microsoft.com/office/drawing/2014/main" id="{42C437C3-CA96-4FC4-8587-40AE2D56A33E}"/>
                </a:ext>
              </a:extLst>
            </p:cNvPr>
            <p:cNvSpPr txBox="1"/>
            <p:nvPr/>
          </p:nvSpPr>
          <p:spPr>
            <a:xfrm>
              <a:off x="6014576" y="2018845"/>
              <a:ext cx="5220621" cy="954107"/>
            </a:xfrm>
            <a:prstGeom prst="rect">
              <a:avLst/>
            </a:prstGeom>
            <a:no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Bảo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kiểu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p>
          </p:txBody>
        </p:sp>
        <p:pic>
          <p:nvPicPr>
            <p:cNvPr id="23" name="Graphic 22" descr="Medal with solid fill">
              <a:extLst>
                <a:ext uri="{FF2B5EF4-FFF2-40B4-BE49-F238E27FC236}">
                  <a16:creationId xmlns:a16="http://schemas.microsoft.com/office/drawing/2014/main" id="{DA4EC292-4C2C-4F3E-BAB2-4CF0C843EE0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7376" y="1817011"/>
              <a:ext cx="457200" cy="457200"/>
            </a:xfrm>
            <a:prstGeom prst="rect">
              <a:avLst/>
            </a:prstGeom>
          </p:spPr>
        </p:pic>
      </p:grpSp>
      <p:grpSp>
        <p:nvGrpSpPr>
          <p:cNvPr id="27" name="Group 26">
            <a:extLst>
              <a:ext uri="{FF2B5EF4-FFF2-40B4-BE49-F238E27FC236}">
                <a16:creationId xmlns:a16="http://schemas.microsoft.com/office/drawing/2014/main" id="{AD6C3FB9-9B6B-460D-8461-A93794F8A019}"/>
              </a:ext>
            </a:extLst>
          </p:cNvPr>
          <p:cNvGrpSpPr/>
          <p:nvPr/>
        </p:nvGrpSpPr>
        <p:grpSpPr>
          <a:xfrm>
            <a:off x="5557376" y="3110987"/>
            <a:ext cx="5948822" cy="2277442"/>
            <a:chOff x="5557376" y="3356875"/>
            <a:chExt cx="5948822" cy="1598069"/>
          </a:xfrm>
        </p:grpSpPr>
        <p:pic>
          <p:nvPicPr>
            <p:cNvPr id="16" name="Picture 15">
              <a:extLst>
                <a:ext uri="{FF2B5EF4-FFF2-40B4-BE49-F238E27FC236}">
                  <a16:creationId xmlns:a16="http://schemas.microsoft.com/office/drawing/2014/main" id="{9324A21D-B6BD-427E-AC4D-4896E9C8D4EB}"/>
                </a:ext>
              </a:extLst>
            </p:cNvPr>
            <p:cNvPicPr>
              <a:picLocks noChangeAspect="1"/>
            </p:cNvPicPr>
            <p:nvPr/>
          </p:nvPicPr>
          <p:blipFill>
            <a:blip r:embed="rId2"/>
            <a:stretch>
              <a:fillRect/>
            </a:stretch>
          </p:blipFill>
          <p:spPr>
            <a:xfrm>
              <a:off x="5743573" y="3396589"/>
              <a:ext cx="5762625" cy="1177719"/>
            </a:xfrm>
            <a:prstGeom prst="rect">
              <a:avLst/>
            </a:prstGeom>
          </p:spPr>
        </p:pic>
        <p:sp>
          <p:nvSpPr>
            <p:cNvPr id="19" name="TextBox 18">
              <a:extLst>
                <a:ext uri="{FF2B5EF4-FFF2-40B4-BE49-F238E27FC236}">
                  <a16:creationId xmlns:a16="http://schemas.microsoft.com/office/drawing/2014/main" id="{1F683033-D458-4877-B105-EECF99F7DB31}"/>
                </a:ext>
              </a:extLst>
            </p:cNvPr>
            <p:cNvSpPr txBox="1"/>
            <p:nvPr/>
          </p:nvSpPr>
          <p:spPr>
            <a:xfrm>
              <a:off x="5879071" y="3569949"/>
              <a:ext cx="5491625" cy="1384995"/>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rPr>
                <a:t>Khẳng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cứu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kẽ</a:t>
              </a:r>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 </a:t>
              </a:r>
              <a:endParaRPr lang="en-US" sz="2800" dirty="0"/>
            </a:p>
          </p:txBody>
        </p:sp>
        <p:pic>
          <p:nvPicPr>
            <p:cNvPr id="24" name="Graphic 23" descr="Medal with solid fill">
              <a:extLst>
                <a:ext uri="{FF2B5EF4-FFF2-40B4-BE49-F238E27FC236}">
                  <a16:creationId xmlns:a16="http://schemas.microsoft.com/office/drawing/2014/main" id="{B1567C0B-79C4-4EAC-9C40-CEC1956C2FD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7376" y="3356875"/>
              <a:ext cx="457200" cy="457200"/>
            </a:xfrm>
            <a:prstGeom prst="rect">
              <a:avLst/>
            </a:prstGeom>
          </p:spPr>
        </p:pic>
      </p:grpSp>
      <p:grpSp>
        <p:nvGrpSpPr>
          <p:cNvPr id="28" name="Group 27">
            <a:extLst>
              <a:ext uri="{FF2B5EF4-FFF2-40B4-BE49-F238E27FC236}">
                <a16:creationId xmlns:a16="http://schemas.microsoft.com/office/drawing/2014/main" id="{72025AF8-9587-4ADF-8B44-16D8D839D3C6}"/>
              </a:ext>
            </a:extLst>
          </p:cNvPr>
          <p:cNvGrpSpPr/>
          <p:nvPr/>
        </p:nvGrpSpPr>
        <p:grpSpPr>
          <a:xfrm>
            <a:off x="5542626" y="4825530"/>
            <a:ext cx="6259575" cy="2132894"/>
            <a:chOff x="5542626" y="4825530"/>
            <a:chExt cx="6259575" cy="2132894"/>
          </a:xfrm>
        </p:grpSpPr>
        <p:pic>
          <p:nvPicPr>
            <p:cNvPr id="17" name="Picture 16">
              <a:extLst>
                <a:ext uri="{FF2B5EF4-FFF2-40B4-BE49-F238E27FC236}">
                  <a16:creationId xmlns:a16="http://schemas.microsoft.com/office/drawing/2014/main" id="{00CA0960-D43A-4D20-B71A-080168B338C8}"/>
                </a:ext>
              </a:extLst>
            </p:cNvPr>
            <p:cNvPicPr>
              <a:picLocks noChangeAspect="1"/>
            </p:cNvPicPr>
            <p:nvPr/>
          </p:nvPicPr>
          <p:blipFill>
            <a:blip r:embed="rId2"/>
            <a:stretch>
              <a:fillRect/>
            </a:stretch>
          </p:blipFill>
          <p:spPr>
            <a:xfrm>
              <a:off x="5608071" y="5263476"/>
              <a:ext cx="6194130" cy="1694948"/>
            </a:xfrm>
            <a:prstGeom prst="rect">
              <a:avLst/>
            </a:prstGeom>
          </p:spPr>
        </p:pic>
        <p:sp>
          <p:nvSpPr>
            <p:cNvPr id="21" name="TextBox 20">
              <a:extLst>
                <a:ext uri="{FF2B5EF4-FFF2-40B4-BE49-F238E27FC236}">
                  <a16:creationId xmlns:a16="http://schemas.microsoft.com/office/drawing/2014/main" id="{2269AC03-457B-4D14-ABB6-79E2C4FB9E51}"/>
                </a:ext>
              </a:extLst>
            </p:cNvPr>
            <p:cNvSpPr txBox="1"/>
            <p:nvPr/>
          </p:nvSpPr>
          <p:spPr>
            <a:xfrm>
              <a:off x="5785976" y="5282730"/>
              <a:ext cx="5883510" cy="1384995"/>
            </a:xfrm>
            <a:prstGeom prst="rect">
              <a:avLst/>
            </a:prstGeom>
            <a:no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Tăng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cậy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VB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cứu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thêm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cầu</a:t>
              </a:r>
              <a:r>
                <a:rPr lang="en-US" sz="2800" dirty="0">
                  <a:effectLst/>
                  <a:latin typeface="Times New Roman" panose="02020603050405020304" pitchFamily="18" charset="0"/>
                  <a:ea typeface="Times New Roman" panose="02020603050405020304" pitchFamily="18" charset="0"/>
                </a:rPr>
                <a:t>.</a:t>
              </a:r>
              <a:endParaRPr lang="en-US" sz="2800" dirty="0"/>
            </a:p>
          </p:txBody>
        </p:sp>
        <p:pic>
          <p:nvPicPr>
            <p:cNvPr id="25" name="Graphic 24" descr="Medal with solid fill">
              <a:extLst>
                <a:ext uri="{FF2B5EF4-FFF2-40B4-BE49-F238E27FC236}">
                  <a16:creationId xmlns:a16="http://schemas.microsoft.com/office/drawing/2014/main" id="{95033876-AA95-4517-8120-840C4009E5F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2626" y="4825530"/>
              <a:ext cx="457200" cy="457200"/>
            </a:xfrm>
            <a:prstGeom prst="rect">
              <a:avLst/>
            </a:prstGeom>
          </p:spPr>
        </p:pic>
      </p:grpSp>
      <p:sp>
        <p:nvSpPr>
          <p:cNvPr id="7" name="TextBox 6">
            <a:extLst>
              <a:ext uri="{FF2B5EF4-FFF2-40B4-BE49-F238E27FC236}">
                <a16:creationId xmlns:a16="http://schemas.microsoft.com/office/drawing/2014/main" id="{8C55AE04-8186-80D0-29A4-C982990F4BB5}"/>
              </a:ext>
            </a:extLst>
          </p:cNvPr>
          <p:cNvSpPr txBox="1"/>
          <p:nvPr/>
        </p:nvSpPr>
        <p:spPr>
          <a:xfrm>
            <a:off x="389799" y="1511020"/>
            <a:ext cx="4125686" cy="4401205"/>
          </a:xfrm>
          <a:prstGeom prst="rect">
            <a:avLst/>
          </a:prstGeom>
          <a:noFill/>
        </p:spPr>
        <p:txBody>
          <a:bodyPr wrap="square">
            <a:spAutoFit/>
          </a:bodyPr>
          <a:lstStyle/>
          <a:p>
            <a:pPr algn="just"/>
            <a:r>
              <a:rPr lang="en-US" sz="2800">
                <a:effectLst/>
                <a:latin typeface="Times New Roman" panose="02020603050405020304" pitchFamily="18" charset="0"/>
                <a:ea typeface="Times New Roman" panose="02020603050405020304" pitchFamily="18" charset="0"/>
              </a:rPr>
              <a:t>- Mỗi đơn vị tài liệu tham khảo cần đưa ra các loại thông tin chi tiết cần thiết: </a:t>
            </a:r>
            <a:r>
              <a:rPr lang="en-US" sz="2800" b="1">
                <a:effectLst/>
                <a:latin typeface="Times New Roman" panose="02020603050405020304" pitchFamily="18" charset="0"/>
                <a:ea typeface="Times New Roman" panose="02020603050405020304" pitchFamily="18" charset="0"/>
              </a:rPr>
              <a:t>tên tác giả, tên tài liệu, nơi xuất bản, năm xuất bản</a:t>
            </a:r>
            <a:r>
              <a:rPr lang="en-US" sz="2800">
                <a:effectLst/>
                <a:latin typeface="Times New Roman" panose="02020603050405020304" pitchFamily="18" charset="0"/>
                <a:ea typeface="Times New Roman" panose="02020603050405020304" pitchFamily="18" charset="0"/>
              </a:rPr>
              <a:t>.</a:t>
            </a:r>
          </a:p>
          <a:p>
            <a:pPr algn="just"/>
            <a:r>
              <a:rPr lang="en-US" sz="2800">
                <a:effectLst/>
                <a:latin typeface="Times New Roman" panose="02020603050405020304" pitchFamily="18" charset="0"/>
                <a:ea typeface="Times New Roman" panose="02020603050405020304" pitchFamily="18" charset="0"/>
              </a:rPr>
              <a:t>- Tài liệu tham khảo được sắp xếp theo trình tự </a:t>
            </a:r>
            <a:r>
              <a:rPr lang="en-US" sz="2800" b="1">
                <a:effectLst/>
                <a:latin typeface="Times New Roman" panose="02020603050405020304" pitchFamily="18" charset="0"/>
                <a:ea typeface="Times New Roman" panose="02020603050405020304" pitchFamily="18" charset="0"/>
              </a:rPr>
              <a:t>từ tham khảo nhiều đến tham khảo ít</a:t>
            </a:r>
            <a:r>
              <a:rPr lang="en-US" sz="280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063591580"/>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1000" fill="hold"/>
                                        <p:tgtEl>
                                          <p:spTgt spid="26"/>
                                        </p:tgtEl>
                                        <p:attrNameLst>
                                          <p:attrName>ppt_w</p:attrName>
                                        </p:attrNameLst>
                                      </p:cBhvr>
                                      <p:tavLst>
                                        <p:tav tm="0">
                                          <p:val>
                                            <p:fltVal val="0"/>
                                          </p:val>
                                        </p:tav>
                                        <p:tav tm="100000">
                                          <p:val>
                                            <p:strVal val="#ppt_w"/>
                                          </p:val>
                                        </p:tav>
                                      </p:tavLst>
                                    </p:anim>
                                    <p:anim calcmode="lin" valueType="num">
                                      <p:cBhvr>
                                        <p:cTn id="23" dur="1000" fill="hold"/>
                                        <p:tgtEl>
                                          <p:spTgt spid="26"/>
                                        </p:tgtEl>
                                        <p:attrNameLst>
                                          <p:attrName>ppt_h</p:attrName>
                                        </p:attrNameLst>
                                      </p:cBhvr>
                                      <p:tavLst>
                                        <p:tav tm="0">
                                          <p:val>
                                            <p:fltVal val="0"/>
                                          </p:val>
                                        </p:tav>
                                        <p:tav tm="100000">
                                          <p:val>
                                            <p:strVal val="#ppt_h"/>
                                          </p:val>
                                        </p:tav>
                                      </p:tavLst>
                                    </p:anim>
                                    <p:anim calcmode="lin" valueType="num">
                                      <p:cBhvr>
                                        <p:cTn id="24" dur="1000" fill="hold"/>
                                        <p:tgtEl>
                                          <p:spTgt spid="26"/>
                                        </p:tgtEl>
                                        <p:attrNameLst>
                                          <p:attrName>style.rotation</p:attrName>
                                        </p:attrNameLst>
                                      </p:cBhvr>
                                      <p:tavLst>
                                        <p:tav tm="0">
                                          <p:val>
                                            <p:fltVal val="90"/>
                                          </p:val>
                                        </p:tav>
                                        <p:tav tm="100000">
                                          <p:val>
                                            <p:fltVal val="0"/>
                                          </p:val>
                                        </p:tav>
                                      </p:tavLst>
                                    </p:anim>
                                    <p:animEffect transition="in" filter="fade">
                                      <p:cBhvr>
                                        <p:cTn id="25" dur="1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1000" fill="hold"/>
                                        <p:tgtEl>
                                          <p:spTgt spid="27"/>
                                        </p:tgtEl>
                                        <p:attrNameLst>
                                          <p:attrName>ppt_w</p:attrName>
                                        </p:attrNameLst>
                                      </p:cBhvr>
                                      <p:tavLst>
                                        <p:tav tm="0">
                                          <p:val>
                                            <p:fltVal val="0"/>
                                          </p:val>
                                        </p:tav>
                                        <p:tav tm="100000">
                                          <p:val>
                                            <p:strVal val="#ppt_w"/>
                                          </p:val>
                                        </p:tav>
                                      </p:tavLst>
                                    </p:anim>
                                    <p:anim calcmode="lin" valueType="num">
                                      <p:cBhvr>
                                        <p:cTn id="31" dur="1000" fill="hold"/>
                                        <p:tgtEl>
                                          <p:spTgt spid="27"/>
                                        </p:tgtEl>
                                        <p:attrNameLst>
                                          <p:attrName>ppt_h</p:attrName>
                                        </p:attrNameLst>
                                      </p:cBhvr>
                                      <p:tavLst>
                                        <p:tav tm="0">
                                          <p:val>
                                            <p:fltVal val="0"/>
                                          </p:val>
                                        </p:tav>
                                        <p:tav tm="100000">
                                          <p:val>
                                            <p:strVal val="#ppt_h"/>
                                          </p:val>
                                        </p:tav>
                                      </p:tavLst>
                                    </p:anim>
                                    <p:anim calcmode="lin" valueType="num">
                                      <p:cBhvr>
                                        <p:cTn id="32" dur="1000" fill="hold"/>
                                        <p:tgtEl>
                                          <p:spTgt spid="27"/>
                                        </p:tgtEl>
                                        <p:attrNameLst>
                                          <p:attrName>style.rotation</p:attrName>
                                        </p:attrNameLst>
                                      </p:cBhvr>
                                      <p:tavLst>
                                        <p:tav tm="0">
                                          <p:val>
                                            <p:fltVal val="90"/>
                                          </p:val>
                                        </p:tav>
                                        <p:tav tm="100000">
                                          <p:val>
                                            <p:fltVal val="0"/>
                                          </p:val>
                                        </p:tav>
                                      </p:tavLst>
                                    </p:anim>
                                    <p:animEffect transition="in" filter="fade">
                                      <p:cBhvr>
                                        <p:cTn id="33" dur="10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1000" fill="hold"/>
                                        <p:tgtEl>
                                          <p:spTgt spid="28"/>
                                        </p:tgtEl>
                                        <p:attrNameLst>
                                          <p:attrName>ppt_w</p:attrName>
                                        </p:attrNameLst>
                                      </p:cBhvr>
                                      <p:tavLst>
                                        <p:tav tm="0">
                                          <p:val>
                                            <p:fltVal val="0"/>
                                          </p:val>
                                        </p:tav>
                                        <p:tav tm="100000">
                                          <p:val>
                                            <p:strVal val="#ppt_w"/>
                                          </p:val>
                                        </p:tav>
                                      </p:tavLst>
                                    </p:anim>
                                    <p:anim calcmode="lin" valueType="num">
                                      <p:cBhvr>
                                        <p:cTn id="39" dur="1000" fill="hold"/>
                                        <p:tgtEl>
                                          <p:spTgt spid="28"/>
                                        </p:tgtEl>
                                        <p:attrNameLst>
                                          <p:attrName>ppt_h</p:attrName>
                                        </p:attrNameLst>
                                      </p:cBhvr>
                                      <p:tavLst>
                                        <p:tav tm="0">
                                          <p:val>
                                            <p:fltVal val="0"/>
                                          </p:val>
                                        </p:tav>
                                        <p:tav tm="100000">
                                          <p:val>
                                            <p:strVal val="#ppt_h"/>
                                          </p:val>
                                        </p:tav>
                                      </p:tavLst>
                                    </p:anim>
                                    <p:anim calcmode="lin" valueType="num">
                                      <p:cBhvr>
                                        <p:cTn id="40" dur="1000" fill="hold"/>
                                        <p:tgtEl>
                                          <p:spTgt spid="28"/>
                                        </p:tgtEl>
                                        <p:attrNameLst>
                                          <p:attrName>style.rotation</p:attrName>
                                        </p:attrNameLst>
                                      </p:cBhvr>
                                      <p:tavLst>
                                        <p:tav tm="0">
                                          <p:val>
                                            <p:fltVal val="90"/>
                                          </p:val>
                                        </p:tav>
                                        <p:tav tm="100000">
                                          <p:val>
                                            <p:fltVal val="0"/>
                                          </p:val>
                                        </p:tav>
                                      </p:tavLst>
                                    </p:anim>
                                    <p:animEffect transition="in" filter="fade">
                                      <p:cBhvr>
                                        <p:cTn id="41"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1EFE8F-D017-454A-B5F7-F9E84E52BF69}"/>
              </a:ext>
            </a:extLst>
          </p:cNvPr>
          <p:cNvGrpSpPr/>
          <p:nvPr/>
        </p:nvGrpSpPr>
        <p:grpSpPr>
          <a:xfrm>
            <a:off x="710527" y="66932"/>
            <a:ext cx="4192651" cy="1633221"/>
            <a:chOff x="710527" y="66932"/>
            <a:chExt cx="4192651" cy="1633221"/>
          </a:xfrm>
        </p:grpSpPr>
        <p:grpSp>
          <p:nvGrpSpPr>
            <p:cNvPr id="3" name="Group 2">
              <a:extLst>
                <a:ext uri="{FF2B5EF4-FFF2-40B4-BE49-F238E27FC236}">
                  <a16:creationId xmlns:a16="http://schemas.microsoft.com/office/drawing/2014/main" id="{FDF86578-C3DC-4FC4-9C9B-D5103E1721E3}"/>
                </a:ext>
              </a:extLst>
            </p:cNvPr>
            <p:cNvGrpSpPr/>
            <p:nvPr/>
          </p:nvGrpSpPr>
          <p:grpSpPr>
            <a:xfrm>
              <a:off x="710527" y="368538"/>
              <a:ext cx="4192651" cy="1331615"/>
              <a:chOff x="0" y="0"/>
              <a:chExt cx="8385303" cy="10972800"/>
            </a:xfrm>
          </p:grpSpPr>
          <p:grpSp>
            <p:nvGrpSpPr>
              <p:cNvPr id="5" name="Group 3">
                <a:extLst>
                  <a:ext uri="{FF2B5EF4-FFF2-40B4-BE49-F238E27FC236}">
                    <a16:creationId xmlns:a16="http://schemas.microsoft.com/office/drawing/2014/main" id="{85EFD5FE-7D90-4E37-B8AF-878F60F1D450}"/>
                  </a:ext>
                </a:extLst>
              </p:cNvPr>
              <p:cNvGrpSpPr/>
              <p:nvPr/>
            </p:nvGrpSpPr>
            <p:grpSpPr>
              <a:xfrm rot="5400000">
                <a:off x="-790228" y="1797269"/>
                <a:ext cx="10566400" cy="7784662"/>
                <a:chOff x="0" y="0"/>
                <a:chExt cx="6783283" cy="4997498"/>
              </a:xfrm>
            </p:grpSpPr>
            <p:sp>
              <p:nvSpPr>
                <p:cNvPr id="9" name="Freeform 4">
                  <a:extLst>
                    <a:ext uri="{FF2B5EF4-FFF2-40B4-BE49-F238E27FC236}">
                      <a16:creationId xmlns:a16="http://schemas.microsoft.com/office/drawing/2014/main" id="{650BB4A3-7147-4985-9150-5BDA839EE5AA}"/>
                    </a:ext>
                  </a:extLst>
                </p:cNvPr>
                <p:cNvSpPr/>
                <p:nvPr/>
              </p:nvSpPr>
              <p:spPr>
                <a:xfrm>
                  <a:off x="31750" y="31750"/>
                  <a:ext cx="6719783" cy="4933998"/>
                </a:xfrm>
                <a:custGeom>
                  <a:avLst/>
                  <a:gdLst/>
                  <a:ahLst/>
                  <a:cxnLst/>
                  <a:rect l="l" t="t" r="r" b="b"/>
                  <a:pathLst>
                    <a:path w="6719783" h="4933998">
                      <a:moveTo>
                        <a:pt x="6627073" y="4933998"/>
                      </a:moveTo>
                      <a:lnTo>
                        <a:pt x="92710" y="4933998"/>
                      </a:lnTo>
                      <a:cubicBezTo>
                        <a:pt x="41910" y="4933998"/>
                        <a:pt x="0" y="4892088"/>
                        <a:pt x="0" y="4841288"/>
                      </a:cubicBezTo>
                      <a:lnTo>
                        <a:pt x="0" y="92710"/>
                      </a:lnTo>
                      <a:cubicBezTo>
                        <a:pt x="0" y="41910"/>
                        <a:pt x="41910" y="0"/>
                        <a:pt x="92710" y="0"/>
                      </a:cubicBezTo>
                      <a:lnTo>
                        <a:pt x="6625803" y="0"/>
                      </a:lnTo>
                      <a:cubicBezTo>
                        <a:pt x="6676603" y="0"/>
                        <a:pt x="6718513" y="41910"/>
                        <a:pt x="6718513" y="92710"/>
                      </a:cubicBezTo>
                      <a:lnTo>
                        <a:pt x="6718513" y="4840018"/>
                      </a:lnTo>
                      <a:cubicBezTo>
                        <a:pt x="6719783" y="4892088"/>
                        <a:pt x="6677873" y="4933998"/>
                        <a:pt x="6627073" y="4933998"/>
                      </a:cubicBezTo>
                      <a:close/>
                    </a:path>
                  </a:pathLst>
                </a:custGeom>
                <a:solidFill>
                  <a:srgbClr val="FFC000"/>
                </a:solidFill>
                <a:ln>
                  <a:solidFill>
                    <a:srgbClr val="FFC000"/>
                  </a:solidFill>
                </a:ln>
              </p:spPr>
            </p:sp>
            <p:sp>
              <p:nvSpPr>
                <p:cNvPr id="10" name="Freeform 5">
                  <a:extLst>
                    <a:ext uri="{FF2B5EF4-FFF2-40B4-BE49-F238E27FC236}">
                      <a16:creationId xmlns:a16="http://schemas.microsoft.com/office/drawing/2014/main" id="{BD59A027-6C8F-48FC-BC0F-7186768C0951}"/>
                    </a:ext>
                  </a:extLst>
                </p:cNvPr>
                <p:cNvSpPr/>
                <p:nvPr/>
              </p:nvSpPr>
              <p:spPr>
                <a:xfrm>
                  <a:off x="0" y="0"/>
                  <a:ext cx="6783284" cy="4997498"/>
                </a:xfrm>
                <a:custGeom>
                  <a:avLst/>
                  <a:gdLst/>
                  <a:ahLst/>
                  <a:cxnLst/>
                  <a:rect l="l" t="t" r="r" b="b"/>
                  <a:pathLst>
                    <a:path w="6783284" h="4997498">
                      <a:moveTo>
                        <a:pt x="6658823" y="59690"/>
                      </a:moveTo>
                      <a:cubicBezTo>
                        <a:pt x="6694383" y="59690"/>
                        <a:pt x="6723593" y="88900"/>
                        <a:pt x="6723593" y="124460"/>
                      </a:cubicBezTo>
                      <a:lnTo>
                        <a:pt x="6723593" y="4873038"/>
                      </a:lnTo>
                      <a:cubicBezTo>
                        <a:pt x="6723593" y="4908598"/>
                        <a:pt x="6694383" y="4937808"/>
                        <a:pt x="6658823" y="4937808"/>
                      </a:cubicBezTo>
                      <a:lnTo>
                        <a:pt x="124460" y="4937808"/>
                      </a:lnTo>
                      <a:cubicBezTo>
                        <a:pt x="88900" y="4937808"/>
                        <a:pt x="59690" y="4908598"/>
                        <a:pt x="59690" y="4873038"/>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4873038"/>
                      </a:lnTo>
                      <a:cubicBezTo>
                        <a:pt x="0" y="4941618"/>
                        <a:pt x="55880" y="4997498"/>
                        <a:pt x="124460" y="4997498"/>
                      </a:cubicBezTo>
                      <a:lnTo>
                        <a:pt x="6658823" y="4997498"/>
                      </a:lnTo>
                      <a:cubicBezTo>
                        <a:pt x="6727403" y="4997498"/>
                        <a:pt x="6783284" y="4941618"/>
                        <a:pt x="6783284" y="4873038"/>
                      </a:cubicBezTo>
                      <a:lnTo>
                        <a:pt x="6783284" y="124460"/>
                      </a:lnTo>
                      <a:cubicBezTo>
                        <a:pt x="6783284" y="55880"/>
                        <a:pt x="6727403" y="0"/>
                        <a:pt x="6658823" y="0"/>
                      </a:cubicBezTo>
                      <a:close/>
                    </a:path>
                  </a:pathLst>
                </a:custGeom>
                <a:solidFill>
                  <a:srgbClr val="000000"/>
                </a:solidFill>
              </p:spPr>
            </p:sp>
          </p:grpSp>
          <p:grpSp>
            <p:nvGrpSpPr>
              <p:cNvPr id="6" name="Group 6">
                <a:extLst>
                  <a:ext uri="{FF2B5EF4-FFF2-40B4-BE49-F238E27FC236}">
                    <a16:creationId xmlns:a16="http://schemas.microsoft.com/office/drawing/2014/main" id="{B6BB84DB-7D2C-4C54-A448-1A7851B421A5}"/>
                  </a:ext>
                </a:extLst>
              </p:cNvPr>
              <p:cNvGrpSpPr/>
              <p:nvPr/>
            </p:nvGrpSpPr>
            <p:grpSpPr>
              <a:xfrm rot="5400000">
                <a:off x="-1291766" y="1291766"/>
                <a:ext cx="10603175" cy="8019644"/>
                <a:chOff x="0" y="0"/>
                <a:chExt cx="6806891" cy="5148349"/>
              </a:xfrm>
            </p:grpSpPr>
            <p:sp>
              <p:nvSpPr>
                <p:cNvPr id="7" name="Freeform 7">
                  <a:extLst>
                    <a:ext uri="{FF2B5EF4-FFF2-40B4-BE49-F238E27FC236}">
                      <a16:creationId xmlns:a16="http://schemas.microsoft.com/office/drawing/2014/main" id="{58988F22-3BAF-4E4C-8B2D-7F74A70BD2D8}"/>
                    </a:ext>
                  </a:extLst>
                </p:cNvPr>
                <p:cNvSpPr/>
                <p:nvPr/>
              </p:nvSpPr>
              <p:spPr>
                <a:xfrm>
                  <a:off x="31750" y="31750"/>
                  <a:ext cx="6743391" cy="5084849"/>
                </a:xfrm>
                <a:custGeom>
                  <a:avLst/>
                  <a:gdLst/>
                  <a:ahLst/>
                  <a:cxnLst/>
                  <a:rect l="l" t="t" r="r" b="b"/>
                  <a:pathLst>
                    <a:path w="6743391" h="5084849">
                      <a:moveTo>
                        <a:pt x="6650682" y="5084849"/>
                      </a:moveTo>
                      <a:lnTo>
                        <a:pt x="92710" y="5084849"/>
                      </a:lnTo>
                      <a:cubicBezTo>
                        <a:pt x="41910" y="5084849"/>
                        <a:pt x="0" y="5042939"/>
                        <a:pt x="0" y="4992139"/>
                      </a:cubicBezTo>
                      <a:lnTo>
                        <a:pt x="0" y="92710"/>
                      </a:lnTo>
                      <a:cubicBezTo>
                        <a:pt x="0" y="41910"/>
                        <a:pt x="41910" y="0"/>
                        <a:pt x="92710" y="0"/>
                      </a:cubicBezTo>
                      <a:lnTo>
                        <a:pt x="6649411" y="0"/>
                      </a:lnTo>
                      <a:cubicBezTo>
                        <a:pt x="6700211" y="0"/>
                        <a:pt x="6742122" y="41910"/>
                        <a:pt x="6742122" y="92710"/>
                      </a:cubicBezTo>
                      <a:lnTo>
                        <a:pt x="6742122" y="4990869"/>
                      </a:lnTo>
                      <a:cubicBezTo>
                        <a:pt x="6743391" y="5042939"/>
                        <a:pt x="6701482" y="5084849"/>
                        <a:pt x="6650682" y="5084849"/>
                      </a:cubicBezTo>
                      <a:close/>
                    </a:path>
                  </a:pathLst>
                </a:custGeom>
                <a:solidFill>
                  <a:srgbClr val="FFFFFF"/>
                </a:solidFill>
              </p:spPr>
            </p:sp>
            <p:sp>
              <p:nvSpPr>
                <p:cNvPr id="8" name="Freeform 8">
                  <a:extLst>
                    <a:ext uri="{FF2B5EF4-FFF2-40B4-BE49-F238E27FC236}">
                      <a16:creationId xmlns:a16="http://schemas.microsoft.com/office/drawing/2014/main" id="{4DA524A5-8F43-490F-B1BD-DFBDB5F52D51}"/>
                    </a:ext>
                  </a:extLst>
                </p:cNvPr>
                <p:cNvSpPr/>
                <p:nvPr/>
              </p:nvSpPr>
              <p:spPr>
                <a:xfrm>
                  <a:off x="0" y="0"/>
                  <a:ext cx="6806891" cy="5148349"/>
                </a:xfrm>
                <a:custGeom>
                  <a:avLst/>
                  <a:gdLst/>
                  <a:ahLst/>
                  <a:cxnLst/>
                  <a:rect l="l" t="t" r="r" b="b"/>
                  <a:pathLst>
                    <a:path w="6806891" h="5148349">
                      <a:moveTo>
                        <a:pt x="6682432" y="59690"/>
                      </a:moveTo>
                      <a:cubicBezTo>
                        <a:pt x="6717991" y="59690"/>
                        <a:pt x="6747201" y="88900"/>
                        <a:pt x="6747201" y="124460"/>
                      </a:cubicBezTo>
                      <a:lnTo>
                        <a:pt x="6747201" y="5023889"/>
                      </a:lnTo>
                      <a:cubicBezTo>
                        <a:pt x="6747201" y="5059449"/>
                        <a:pt x="6717991" y="5088659"/>
                        <a:pt x="6682432" y="5088659"/>
                      </a:cubicBezTo>
                      <a:lnTo>
                        <a:pt x="124460" y="5088659"/>
                      </a:lnTo>
                      <a:cubicBezTo>
                        <a:pt x="88900" y="5088659"/>
                        <a:pt x="59690" y="5059449"/>
                        <a:pt x="59690" y="5023889"/>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5023889"/>
                      </a:lnTo>
                      <a:cubicBezTo>
                        <a:pt x="0" y="5092469"/>
                        <a:pt x="55880" y="5148349"/>
                        <a:pt x="124460" y="5148349"/>
                      </a:cubicBezTo>
                      <a:lnTo>
                        <a:pt x="6682432" y="5148349"/>
                      </a:lnTo>
                      <a:cubicBezTo>
                        <a:pt x="6751012" y="5148349"/>
                        <a:pt x="6806891" y="5092469"/>
                        <a:pt x="6806891" y="5023889"/>
                      </a:cubicBezTo>
                      <a:lnTo>
                        <a:pt x="6806891" y="124460"/>
                      </a:lnTo>
                      <a:cubicBezTo>
                        <a:pt x="6806891" y="55880"/>
                        <a:pt x="6751012" y="0"/>
                        <a:pt x="6682432" y="0"/>
                      </a:cubicBezTo>
                      <a:close/>
                    </a:path>
                  </a:pathLst>
                </a:custGeom>
                <a:solidFill>
                  <a:srgbClr val="000000"/>
                </a:solidFill>
              </p:spPr>
            </p:sp>
          </p:grpSp>
        </p:grpSp>
        <p:pic>
          <p:nvPicPr>
            <p:cNvPr id="4" name="Picture 28">
              <a:extLst>
                <a:ext uri="{FF2B5EF4-FFF2-40B4-BE49-F238E27FC236}">
                  <a16:creationId xmlns:a16="http://schemas.microsoft.com/office/drawing/2014/main" id="{EE646C1C-6D66-4F06-A495-DCB118238F6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15824" y="66932"/>
              <a:ext cx="1704003" cy="697092"/>
            </a:xfrm>
            <a:prstGeom prst="rect">
              <a:avLst/>
            </a:prstGeom>
          </p:spPr>
        </p:pic>
      </p:grpSp>
      <p:sp>
        <p:nvSpPr>
          <p:cNvPr id="11" name="TextBox 10">
            <a:extLst>
              <a:ext uri="{FF2B5EF4-FFF2-40B4-BE49-F238E27FC236}">
                <a16:creationId xmlns:a16="http://schemas.microsoft.com/office/drawing/2014/main" id="{5260102F-BF00-4042-A215-ECBD1FCC9CC7}"/>
              </a:ext>
            </a:extLst>
          </p:cNvPr>
          <p:cNvSpPr txBox="1"/>
          <p:nvPr/>
        </p:nvSpPr>
        <p:spPr>
          <a:xfrm>
            <a:off x="1097243" y="649326"/>
            <a:ext cx="3419216" cy="740652"/>
          </a:xfrm>
          <a:prstGeom prst="rect">
            <a:avLst/>
          </a:prstGeom>
          <a:noFill/>
        </p:spPr>
        <p:txBody>
          <a:bodyPr wrap="square">
            <a:spAutoFit/>
          </a:bodyPr>
          <a:lstStyle/>
          <a:p>
            <a:pPr algn="ctr">
              <a:lnSpc>
                <a:spcPct val="130000"/>
              </a:lnSpc>
              <a:spcAft>
                <a:spcPts val="1000"/>
              </a:spcAft>
              <a:defRPr/>
            </a:pPr>
            <a:r>
              <a:rPr lang="en-US" sz="3600" b="1">
                <a:solidFill>
                  <a:srgbClr val="FF0000"/>
                </a:solidFill>
                <a:latin typeface="Times New Roman" panose="02020603050405020304" pitchFamily="18" charset="0"/>
                <a:ea typeface="Calibri" panose="020F0502020204030204" pitchFamily="34" charset="0"/>
              </a:rPr>
              <a:t>IV. </a:t>
            </a:r>
            <a:r>
              <a:rPr lang="en-US" sz="3600" b="1" dirty="0">
                <a:solidFill>
                  <a:srgbClr val="FF0000"/>
                </a:solidFill>
                <a:latin typeface="Times New Roman" panose="02020603050405020304" pitchFamily="18" charset="0"/>
                <a:ea typeface="Calibri" panose="020F0502020204030204" pitchFamily="34" charset="0"/>
              </a:rPr>
              <a:t>TỔNG KẾT</a:t>
            </a:r>
            <a:endParaRPr lang="en-US" sz="3600" dirty="0">
              <a:solidFill>
                <a:prstClr val="black"/>
              </a:solidFill>
              <a:latin typeface="Times New Roman" panose="02020603050405020304" pitchFamily="18" charset="0"/>
              <a:ea typeface="Calibri" panose="020F0502020204030204" pitchFamily="34" charset="0"/>
            </a:endParaRPr>
          </a:p>
        </p:txBody>
      </p:sp>
      <p:grpSp>
        <p:nvGrpSpPr>
          <p:cNvPr id="12" name="Group 2">
            <a:extLst>
              <a:ext uri="{FF2B5EF4-FFF2-40B4-BE49-F238E27FC236}">
                <a16:creationId xmlns:a16="http://schemas.microsoft.com/office/drawing/2014/main" id="{FD9E0CF6-A4F6-4051-9CA2-7DD2729B6024}"/>
              </a:ext>
            </a:extLst>
          </p:cNvPr>
          <p:cNvGrpSpPr/>
          <p:nvPr/>
        </p:nvGrpSpPr>
        <p:grpSpPr>
          <a:xfrm>
            <a:off x="1321803" y="2192024"/>
            <a:ext cx="9561094" cy="4103819"/>
            <a:chOff x="19038" y="36773"/>
            <a:chExt cx="8141423" cy="10936029"/>
          </a:xfrm>
        </p:grpSpPr>
        <p:grpSp>
          <p:nvGrpSpPr>
            <p:cNvPr id="13" name="Group 3">
              <a:extLst>
                <a:ext uri="{FF2B5EF4-FFF2-40B4-BE49-F238E27FC236}">
                  <a16:creationId xmlns:a16="http://schemas.microsoft.com/office/drawing/2014/main" id="{44421CB3-1878-4432-9C4C-7EB0F4F0F4BC}"/>
                </a:ext>
              </a:extLst>
            </p:cNvPr>
            <p:cNvGrpSpPr/>
            <p:nvPr/>
          </p:nvGrpSpPr>
          <p:grpSpPr>
            <a:xfrm rot="5400000">
              <a:off x="-902651" y="1909690"/>
              <a:ext cx="10566402" cy="7559822"/>
              <a:chOff x="0" y="144341"/>
              <a:chExt cx="6783284" cy="4853158"/>
            </a:xfrm>
          </p:grpSpPr>
          <p:sp>
            <p:nvSpPr>
              <p:cNvPr id="17" name="Freeform 4">
                <a:extLst>
                  <a:ext uri="{FF2B5EF4-FFF2-40B4-BE49-F238E27FC236}">
                    <a16:creationId xmlns:a16="http://schemas.microsoft.com/office/drawing/2014/main" id="{17A50B2D-CDE4-4C06-A41F-3C92E7019229}"/>
                  </a:ext>
                </a:extLst>
              </p:cNvPr>
              <p:cNvSpPr/>
              <p:nvPr/>
            </p:nvSpPr>
            <p:spPr>
              <a:xfrm>
                <a:off x="31750" y="144341"/>
                <a:ext cx="6719783" cy="4821407"/>
              </a:xfrm>
              <a:custGeom>
                <a:avLst/>
                <a:gdLst/>
                <a:ahLst/>
                <a:cxnLst/>
                <a:rect l="l" t="t" r="r" b="b"/>
                <a:pathLst>
                  <a:path w="6719783" h="4933998">
                    <a:moveTo>
                      <a:pt x="6627073" y="4933998"/>
                    </a:moveTo>
                    <a:lnTo>
                      <a:pt x="92710" y="4933998"/>
                    </a:lnTo>
                    <a:cubicBezTo>
                      <a:pt x="41910" y="4933998"/>
                      <a:pt x="0" y="4892088"/>
                      <a:pt x="0" y="4841288"/>
                    </a:cubicBezTo>
                    <a:lnTo>
                      <a:pt x="0" y="92710"/>
                    </a:lnTo>
                    <a:cubicBezTo>
                      <a:pt x="0" y="41910"/>
                      <a:pt x="41910" y="0"/>
                      <a:pt x="92710" y="0"/>
                    </a:cubicBezTo>
                    <a:lnTo>
                      <a:pt x="6625803" y="0"/>
                    </a:lnTo>
                    <a:cubicBezTo>
                      <a:pt x="6676603" y="0"/>
                      <a:pt x="6718513" y="41910"/>
                      <a:pt x="6718513" y="92710"/>
                    </a:cubicBezTo>
                    <a:lnTo>
                      <a:pt x="6718513" y="4840018"/>
                    </a:lnTo>
                    <a:cubicBezTo>
                      <a:pt x="6719783" y="4892088"/>
                      <a:pt x="6677873" y="4933998"/>
                      <a:pt x="6627073" y="4933998"/>
                    </a:cubicBezTo>
                    <a:close/>
                  </a:path>
                </a:pathLst>
              </a:custGeom>
              <a:solidFill>
                <a:srgbClr val="FFC000"/>
              </a:solidFill>
              <a:ln>
                <a:solidFill>
                  <a:srgbClr val="FFC000"/>
                </a:solidFill>
              </a:ln>
            </p:spPr>
          </p:sp>
          <p:sp>
            <p:nvSpPr>
              <p:cNvPr id="18" name="Freeform 5">
                <a:extLst>
                  <a:ext uri="{FF2B5EF4-FFF2-40B4-BE49-F238E27FC236}">
                    <a16:creationId xmlns:a16="http://schemas.microsoft.com/office/drawing/2014/main" id="{4B590620-6F40-467E-BD17-C27308782C39}"/>
                  </a:ext>
                </a:extLst>
              </p:cNvPr>
              <p:cNvSpPr/>
              <p:nvPr/>
            </p:nvSpPr>
            <p:spPr>
              <a:xfrm>
                <a:off x="0" y="144341"/>
                <a:ext cx="6783284" cy="4853158"/>
              </a:xfrm>
              <a:custGeom>
                <a:avLst/>
                <a:gdLst/>
                <a:ahLst/>
                <a:cxnLst/>
                <a:rect l="l" t="t" r="r" b="b"/>
                <a:pathLst>
                  <a:path w="6783284" h="4997498">
                    <a:moveTo>
                      <a:pt x="6658823" y="59690"/>
                    </a:moveTo>
                    <a:cubicBezTo>
                      <a:pt x="6694383" y="59690"/>
                      <a:pt x="6723593" y="88900"/>
                      <a:pt x="6723593" y="124460"/>
                    </a:cubicBezTo>
                    <a:lnTo>
                      <a:pt x="6723593" y="4873038"/>
                    </a:lnTo>
                    <a:cubicBezTo>
                      <a:pt x="6723593" y="4908598"/>
                      <a:pt x="6694383" y="4937808"/>
                      <a:pt x="6658823" y="4937808"/>
                    </a:cubicBezTo>
                    <a:lnTo>
                      <a:pt x="124460" y="4937808"/>
                    </a:lnTo>
                    <a:cubicBezTo>
                      <a:pt x="88900" y="4937808"/>
                      <a:pt x="59690" y="4908598"/>
                      <a:pt x="59690" y="4873038"/>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4873038"/>
                    </a:lnTo>
                    <a:cubicBezTo>
                      <a:pt x="0" y="4941618"/>
                      <a:pt x="55880" y="4997498"/>
                      <a:pt x="124460" y="4997498"/>
                    </a:cubicBezTo>
                    <a:lnTo>
                      <a:pt x="6658823" y="4997498"/>
                    </a:lnTo>
                    <a:cubicBezTo>
                      <a:pt x="6727403" y="4997498"/>
                      <a:pt x="6783284" y="4941618"/>
                      <a:pt x="6783284" y="4873038"/>
                    </a:cubicBezTo>
                    <a:lnTo>
                      <a:pt x="6783284" y="124460"/>
                    </a:lnTo>
                    <a:cubicBezTo>
                      <a:pt x="6783284" y="55880"/>
                      <a:pt x="6727403" y="0"/>
                      <a:pt x="6658823" y="0"/>
                    </a:cubicBezTo>
                    <a:close/>
                  </a:path>
                </a:pathLst>
              </a:custGeom>
              <a:solidFill>
                <a:srgbClr val="FFFF00"/>
              </a:solidFill>
            </p:spPr>
          </p:sp>
        </p:grpSp>
        <p:grpSp>
          <p:nvGrpSpPr>
            <p:cNvPr id="14" name="Group 6">
              <a:extLst>
                <a:ext uri="{FF2B5EF4-FFF2-40B4-BE49-F238E27FC236}">
                  <a16:creationId xmlns:a16="http://schemas.microsoft.com/office/drawing/2014/main" id="{9E68C60F-8463-4874-9F4B-A983159ADE78}"/>
                </a:ext>
              </a:extLst>
            </p:cNvPr>
            <p:cNvGrpSpPr/>
            <p:nvPr/>
          </p:nvGrpSpPr>
          <p:grpSpPr>
            <a:xfrm rot="5400000">
              <a:off x="-1272728" y="1328539"/>
              <a:ext cx="10603175" cy="8019644"/>
              <a:chOff x="23607" y="-12222"/>
              <a:chExt cx="6806891" cy="5148349"/>
            </a:xfrm>
          </p:grpSpPr>
          <p:sp>
            <p:nvSpPr>
              <p:cNvPr id="15" name="Freeform 7">
                <a:extLst>
                  <a:ext uri="{FF2B5EF4-FFF2-40B4-BE49-F238E27FC236}">
                    <a16:creationId xmlns:a16="http://schemas.microsoft.com/office/drawing/2014/main" id="{5B190CBB-772E-4B03-9A23-77F68E019901}"/>
                  </a:ext>
                </a:extLst>
              </p:cNvPr>
              <p:cNvSpPr/>
              <p:nvPr/>
            </p:nvSpPr>
            <p:spPr>
              <a:xfrm>
                <a:off x="31750" y="31750"/>
                <a:ext cx="6743391" cy="5084849"/>
              </a:xfrm>
              <a:custGeom>
                <a:avLst/>
                <a:gdLst/>
                <a:ahLst/>
                <a:cxnLst/>
                <a:rect l="l" t="t" r="r" b="b"/>
                <a:pathLst>
                  <a:path w="6743391" h="5084849">
                    <a:moveTo>
                      <a:pt x="6650682" y="5084849"/>
                    </a:moveTo>
                    <a:lnTo>
                      <a:pt x="92710" y="5084849"/>
                    </a:lnTo>
                    <a:cubicBezTo>
                      <a:pt x="41910" y="5084849"/>
                      <a:pt x="0" y="5042939"/>
                      <a:pt x="0" y="4992139"/>
                    </a:cubicBezTo>
                    <a:lnTo>
                      <a:pt x="0" y="92710"/>
                    </a:lnTo>
                    <a:cubicBezTo>
                      <a:pt x="0" y="41910"/>
                      <a:pt x="41910" y="0"/>
                      <a:pt x="92710" y="0"/>
                    </a:cubicBezTo>
                    <a:lnTo>
                      <a:pt x="6649411" y="0"/>
                    </a:lnTo>
                    <a:cubicBezTo>
                      <a:pt x="6700211" y="0"/>
                      <a:pt x="6742122" y="41910"/>
                      <a:pt x="6742122" y="92710"/>
                    </a:cubicBezTo>
                    <a:lnTo>
                      <a:pt x="6742122" y="4990869"/>
                    </a:lnTo>
                    <a:cubicBezTo>
                      <a:pt x="6743391" y="5042939"/>
                      <a:pt x="6701482" y="5084849"/>
                      <a:pt x="6650682" y="5084849"/>
                    </a:cubicBezTo>
                    <a:close/>
                  </a:path>
                </a:pathLst>
              </a:custGeom>
              <a:solidFill>
                <a:srgbClr val="FFFFFF"/>
              </a:solidFill>
            </p:spPr>
          </p:sp>
          <p:sp>
            <p:nvSpPr>
              <p:cNvPr id="16" name="Freeform 8">
                <a:extLst>
                  <a:ext uri="{FF2B5EF4-FFF2-40B4-BE49-F238E27FC236}">
                    <a16:creationId xmlns:a16="http://schemas.microsoft.com/office/drawing/2014/main" id="{67F498B9-14AD-4E54-9170-EA5777FF598B}"/>
                  </a:ext>
                </a:extLst>
              </p:cNvPr>
              <p:cNvSpPr/>
              <p:nvPr/>
            </p:nvSpPr>
            <p:spPr>
              <a:xfrm>
                <a:off x="23607" y="-12222"/>
                <a:ext cx="6806891" cy="5148349"/>
              </a:xfrm>
              <a:custGeom>
                <a:avLst/>
                <a:gdLst/>
                <a:ahLst/>
                <a:cxnLst/>
                <a:rect l="l" t="t" r="r" b="b"/>
                <a:pathLst>
                  <a:path w="6806891" h="5148349">
                    <a:moveTo>
                      <a:pt x="6682432" y="59690"/>
                    </a:moveTo>
                    <a:cubicBezTo>
                      <a:pt x="6717991" y="59690"/>
                      <a:pt x="6747201" y="88900"/>
                      <a:pt x="6747201" y="124460"/>
                    </a:cubicBezTo>
                    <a:lnTo>
                      <a:pt x="6747201" y="5023889"/>
                    </a:lnTo>
                    <a:cubicBezTo>
                      <a:pt x="6747201" y="5059449"/>
                      <a:pt x="6717991" y="5088659"/>
                      <a:pt x="6682432" y="5088659"/>
                    </a:cubicBezTo>
                    <a:lnTo>
                      <a:pt x="124460" y="5088659"/>
                    </a:lnTo>
                    <a:cubicBezTo>
                      <a:pt x="88900" y="5088659"/>
                      <a:pt x="59690" y="5059449"/>
                      <a:pt x="59690" y="5023889"/>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5023889"/>
                    </a:lnTo>
                    <a:cubicBezTo>
                      <a:pt x="0" y="5092469"/>
                      <a:pt x="55880" y="5148349"/>
                      <a:pt x="124460" y="5148349"/>
                    </a:cubicBezTo>
                    <a:lnTo>
                      <a:pt x="6682432" y="5148349"/>
                    </a:lnTo>
                    <a:cubicBezTo>
                      <a:pt x="6751012" y="5148349"/>
                      <a:pt x="6806891" y="5092469"/>
                      <a:pt x="6806891" y="5023889"/>
                    </a:cubicBezTo>
                    <a:lnTo>
                      <a:pt x="6806891" y="124460"/>
                    </a:lnTo>
                    <a:cubicBezTo>
                      <a:pt x="6806891" y="55880"/>
                      <a:pt x="6751012" y="0"/>
                      <a:pt x="6682432" y="0"/>
                    </a:cubicBezTo>
                    <a:close/>
                  </a:path>
                </a:pathLst>
              </a:custGeom>
              <a:solidFill>
                <a:srgbClr val="92D050"/>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sp>
        <p:nvSpPr>
          <p:cNvPr id="19" name="Rectangle: Rounded Corners 18">
            <a:extLst>
              <a:ext uri="{FF2B5EF4-FFF2-40B4-BE49-F238E27FC236}">
                <a16:creationId xmlns:a16="http://schemas.microsoft.com/office/drawing/2014/main" id="{2AF4BBB4-3A9E-4D13-9431-E9082F0104A4}"/>
              </a:ext>
            </a:extLst>
          </p:cNvPr>
          <p:cNvSpPr/>
          <p:nvPr/>
        </p:nvSpPr>
        <p:spPr>
          <a:xfrm>
            <a:off x="3713966" y="1939948"/>
            <a:ext cx="4764067" cy="542925"/>
          </a:xfrm>
          <a:prstGeom prst="roundRect">
            <a:avLst/>
          </a:prstGeom>
          <a:solidFill>
            <a:srgbClr val="F79646">
              <a:lumMod val="75000"/>
            </a:srgbClr>
          </a:solidFill>
          <a:ln w="254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342900" marR="0" lvl="0" indent="-342900" algn="ctr" defTabSz="914400" eaLnBrk="1" fontAlgn="auto" latinLnBrk="0" hangingPunct="1">
              <a:lnSpc>
                <a:spcPct val="100000"/>
              </a:lnSpc>
              <a:spcBef>
                <a:spcPts val="0"/>
              </a:spcBef>
              <a:spcAft>
                <a:spcPts val="1000"/>
              </a:spcAft>
              <a:buClrTx/>
              <a:buSzTx/>
              <a:buFont typeface="+mj-lt"/>
              <a:buAutoNum type="arabicPeriod"/>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Nghệ</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thuật</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21" name="TextBox 20">
            <a:extLst>
              <a:ext uri="{FF2B5EF4-FFF2-40B4-BE49-F238E27FC236}">
                <a16:creationId xmlns:a16="http://schemas.microsoft.com/office/drawing/2014/main" id="{AB10C260-58C8-4C88-8663-374F8AEFC460}"/>
              </a:ext>
            </a:extLst>
          </p:cNvPr>
          <p:cNvSpPr txBox="1"/>
          <p:nvPr/>
        </p:nvSpPr>
        <p:spPr>
          <a:xfrm>
            <a:off x="1620846" y="2602566"/>
            <a:ext cx="8819992" cy="3416320"/>
          </a:xfrm>
          <a:prstGeom prst="rect">
            <a:avLst/>
          </a:prstGeom>
          <a:noFill/>
        </p:spPr>
        <p:txBody>
          <a:bodyPr wrap="square">
            <a:spAutoFit/>
          </a:bodyPr>
          <a:lstStyle/>
          <a:p>
            <a:pPr marL="285750" indent="-285750">
              <a:buFont typeface="Wingdings" panose="05000000000000000000" pitchFamily="2" charset="2"/>
              <a:buChar char="ü"/>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Tri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rành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ü"/>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ü"/>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ü"/>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gôn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endParaRPr lang="en-US" sz="2400" dirty="0">
              <a:effectLst/>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ü"/>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iêu tả đặc sắc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 tượng.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iệt kê đã nhấn mạnh sự phong phú và đa dạng của đối tượng.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5602531"/>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p:cTn id="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 calcmode="lin" valueType="num">
                                      <p:cBhvr>
                                        <p:cTn id="14" dur="500" fill="hold"/>
                                        <p:tgtEl>
                                          <p:spTgt spid="2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 calcmode="lin" valueType="num">
                                      <p:cBhvr>
                                        <p:cTn id="21" dur="500" fill="hold"/>
                                        <p:tgtEl>
                                          <p:spTgt spid="2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xEl>
                                              <p:pRg st="3" end="3"/>
                                            </p:txEl>
                                          </p:spTgt>
                                        </p:tgtEl>
                                        <p:attrNameLst>
                                          <p:attrName>style.visibility</p:attrName>
                                        </p:attrNameLst>
                                      </p:cBhvr>
                                      <p:to>
                                        <p:strVal val="visible"/>
                                      </p:to>
                                    </p:set>
                                    <p:anim calcmode="lin" valueType="num">
                                      <p:cBhvr>
                                        <p:cTn id="28" dur="500" fill="hold"/>
                                        <p:tgtEl>
                                          <p:spTgt spid="2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1">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1">
                                            <p:txEl>
                                              <p:pRg st="4" end="4"/>
                                            </p:txEl>
                                          </p:spTgt>
                                        </p:tgtEl>
                                        <p:attrNameLst>
                                          <p:attrName>style.visibility</p:attrName>
                                        </p:attrNameLst>
                                      </p:cBhvr>
                                      <p:to>
                                        <p:strVal val="visible"/>
                                      </p:to>
                                    </p:set>
                                    <p:anim calcmode="lin" valueType="num">
                                      <p:cBhvr>
                                        <p:cTn id="35" dur="500" fill="hold"/>
                                        <p:tgtEl>
                                          <p:spTgt spid="21">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1">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1EFE8F-D017-454A-B5F7-F9E84E52BF69}"/>
              </a:ext>
            </a:extLst>
          </p:cNvPr>
          <p:cNvGrpSpPr/>
          <p:nvPr/>
        </p:nvGrpSpPr>
        <p:grpSpPr>
          <a:xfrm>
            <a:off x="710527" y="66932"/>
            <a:ext cx="4192651" cy="1633221"/>
            <a:chOff x="710527" y="66932"/>
            <a:chExt cx="4192651" cy="1633221"/>
          </a:xfrm>
        </p:grpSpPr>
        <p:grpSp>
          <p:nvGrpSpPr>
            <p:cNvPr id="3" name="Group 2">
              <a:extLst>
                <a:ext uri="{FF2B5EF4-FFF2-40B4-BE49-F238E27FC236}">
                  <a16:creationId xmlns:a16="http://schemas.microsoft.com/office/drawing/2014/main" id="{FDF86578-C3DC-4FC4-9C9B-D5103E1721E3}"/>
                </a:ext>
              </a:extLst>
            </p:cNvPr>
            <p:cNvGrpSpPr/>
            <p:nvPr/>
          </p:nvGrpSpPr>
          <p:grpSpPr>
            <a:xfrm>
              <a:off x="710527" y="368538"/>
              <a:ext cx="4192651" cy="1331615"/>
              <a:chOff x="0" y="0"/>
              <a:chExt cx="8385303" cy="10972800"/>
            </a:xfrm>
          </p:grpSpPr>
          <p:grpSp>
            <p:nvGrpSpPr>
              <p:cNvPr id="5" name="Group 3">
                <a:extLst>
                  <a:ext uri="{FF2B5EF4-FFF2-40B4-BE49-F238E27FC236}">
                    <a16:creationId xmlns:a16="http://schemas.microsoft.com/office/drawing/2014/main" id="{85EFD5FE-7D90-4E37-B8AF-878F60F1D450}"/>
                  </a:ext>
                </a:extLst>
              </p:cNvPr>
              <p:cNvGrpSpPr/>
              <p:nvPr/>
            </p:nvGrpSpPr>
            <p:grpSpPr>
              <a:xfrm rot="5400000">
                <a:off x="-790228" y="1797269"/>
                <a:ext cx="10566400" cy="7784662"/>
                <a:chOff x="0" y="0"/>
                <a:chExt cx="6783283" cy="4997498"/>
              </a:xfrm>
            </p:grpSpPr>
            <p:sp>
              <p:nvSpPr>
                <p:cNvPr id="9" name="Freeform 4">
                  <a:extLst>
                    <a:ext uri="{FF2B5EF4-FFF2-40B4-BE49-F238E27FC236}">
                      <a16:creationId xmlns:a16="http://schemas.microsoft.com/office/drawing/2014/main" id="{650BB4A3-7147-4985-9150-5BDA839EE5AA}"/>
                    </a:ext>
                  </a:extLst>
                </p:cNvPr>
                <p:cNvSpPr/>
                <p:nvPr/>
              </p:nvSpPr>
              <p:spPr>
                <a:xfrm>
                  <a:off x="31750" y="31750"/>
                  <a:ext cx="6719783" cy="4933998"/>
                </a:xfrm>
                <a:custGeom>
                  <a:avLst/>
                  <a:gdLst/>
                  <a:ahLst/>
                  <a:cxnLst/>
                  <a:rect l="l" t="t" r="r" b="b"/>
                  <a:pathLst>
                    <a:path w="6719783" h="4933998">
                      <a:moveTo>
                        <a:pt x="6627073" y="4933998"/>
                      </a:moveTo>
                      <a:lnTo>
                        <a:pt x="92710" y="4933998"/>
                      </a:lnTo>
                      <a:cubicBezTo>
                        <a:pt x="41910" y="4933998"/>
                        <a:pt x="0" y="4892088"/>
                        <a:pt x="0" y="4841288"/>
                      </a:cubicBezTo>
                      <a:lnTo>
                        <a:pt x="0" y="92710"/>
                      </a:lnTo>
                      <a:cubicBezTo>
                        <a:pt x="0" y="41910"/>
                        <a:pt x="41910" y="0"/>
                        <a:pt x="92710" y="0"/>
                      </a:cubicBezTo>
                      <a:lnTo>
                        <a:pt x="6625803" y="0"/>
                      </a:lnTo>
                      <a:cubicBezTo>
                        <a:pt x="6676603" y="0"/>
                        <a:pt x="6718513" y="41910"/>
                        <a:pt x="6718513" y="92710"/>
                      </a:cubicBezTo>
                      <a:lnTo>
                        <a:pt x="6718513" y="4840018"/>
                      </a:lnTo>
                      <a:cubicBezTo>
                        <a:pt x="6719783" y="4892088"/>
                        <a:pt x="6677873" y="4933998"/>
                        <a:pt x="6627073" y="4933998"/>
                      </a:cubicBezTo>
                      <a:close/>
                    </a:path>
                  </a:pathLst>
                </a:custGeom>
                <a:solidFill>
                  <a:srgbClr val="FFC000"/>
                </a:solidFill>
                <a:ln>
                  <a:solidFill>
                    <a:srgbClr val="FFC000"/>
                  </a:solidFill>
                </a:ln>
              </p:spPr>
            </p:sp>
            <p:sp>
              <p:nvSpPr>
                <p:cNvPr id="10" name="Freeform 5">
                  <a:extLst>
                    <a:ext uri="{FF2B5EF4-FFF2-40B4-BE49-F238E27FC236}">
                      <a16:creationId xmlns:a16="http://schemas.microsoft.com/office/drawing/2014/main" id="{BD59A027-6C8F-48FC-BC0F-7186768C0951}"/>
                    </a:ext>
                  </a:extLst>
                </p:cNvPr>
                <p:cNvSpPr/>
                <p:nvPr/>
              </p:nvSpPr>
              <p:spPr>
                <a:xfrm>
                  <a:off x="0" y="0"/>
                  <a:ext cx="6783284" cy="4997498"/>
                </a:xfrm>
                <a:custGeom>
                  <a:avLst/>
                  <a:gdLst/>
                  <a:ahLst/>
                  <a:cxnLst/>
                  <a:rect l="l" t="t" r="r" b="b"/>
                  <a:pathLst>
                    <a:path w="6783284" h="4997498">
                      <a:moveTo>
                        <a:pt x="6658823" y="59690"/>
                      </a:moveTo>
                      <a:cubicBezTo>
                        <a:pt x="6694383" y="59690"/>
                        <a:pt x="6723593" y="88900"/>
                        <a:pt x="6723593" y="124460"/>
                      </a:cubicBezTo>
                      <a:lnTo>
                        <a:pt x="6723593" y="4873038"/>
                      </a:lnTo>
                      <a:cubicBezTo>
                        <a:pt x="6723593" y="4908598"/>
                        <a:pt x="6694383" y="4937808"/>
                        <a:pt x="6658823" y="4937808"/>
                      </a:cubicBezTo>
                      <a:lnTo>
                        <a:pt x="124460" y="4937808"/>
                      </a:lnTo>
                      <a:cubicBezTo>
                        <a:pt x="88900" y="4937808"/>
                        <a:pt x="59690" y="4908598"/>
                        <a:pt x="59690" y="4873038"/>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4873038"/>
                      </a:lnTo>
                      <a:cubicBezTo>
                        <a:pt x="0" y="4941618"/>
                        <a:pt x="55880" y="4997498"/>
                        <a:pt x="124460" y="4997498"/>
                      </a:cubicBezTo>
                      <a:lnTo>
                        <a:pt x="6658823" y="4997498"/>
                      </a:lnTo>
                      <a:cubicBezTo>
                        <a:pt x="6727403" y="4997498"/>
                        <a:pt x="6783284" y="4941618"/>
                        <a:pt x="6783284" y="4873038"/>
                      </a:cubicBezTo>
                      <a:lnTo>
                        <a:pt x="6783284" y="124460"/>
                      </a:lnTo>
                      <a:cubicBezTo>
                        <a:pt x="6783284" y="55880"/>
                        <a:pt x="6727403" y="0"/>
                        <a:pt x="6658823" y="0"/>
                      </a:cubicBezTo>
                      <a:close/>
                    </a:path>
                  </a:pathLst>
                </a:custGeom>
                <a:solidFill>
                  <a:srgbClr val="000000"/>
                </a:solidFill>
              </p:spPr>
            </p:sp>
          </p:grpSp>
          <p:grpSp>
            <p:nvGrpSpPr>
              <p:cNvPr id="6" name="Group 6">
                <a:extLst>
                  <a:ext uri="{FF2B5EF4-FFF2-40B4-BE49-F238E27FC236}">
                    <a16:creationId xmlns:a16="http://schemas.microsoft.com/office/drawing/2014/main" id="{B6BB84DB-7D2C-4C54-A448-1A7851B421A5}"/>
                  </a:ext>
                </a:extLst>
              </p:cNvPr>
              <p:cNvGrpSpPr/>
              <p:nvPr/>
            </p:nvGrpSpPr>
            <p:grpSpPr>
              <a:xfrm rot="5400000">
                <a:off x="-1291766" y="1291766"/>
                <a:ext cx="10603175" cy="8019644"/>
                <a:chOff x="0" y="0"/>
                <a:chExt cx="6806891" cy="5148349"/>
              </a:xfrm>
            </p:grpSpPr>
            <p:sp>
              <p:nvSpPr>
                <p:cNvPr id="7" name="Freeform 7">
                  <a:extLst>
                    <a:ext uri="{FF2B5EF4-FFF2-40B4-BE49-F238E27FC236}">
                      <a16:creationId xmlns:a16="http://schemas.microsoft.com/office/drawing/2014/main" id="{58988F22-3BAF-4E4C-8B2D-7F74A70BD2D8}"/>
                    </a:ext>
                  </a:extLst>
                </p:cNvPr>
                <p:cNvSpPr/>
                <p:nvPr/>
              </p:nvSpPr>
              <p:spPr>
                <a:xfrm>
                  <a:off x="31750" y="31750"/>
                  <a:ext cx="6743391" cy="5084849"/>
                </a:xfrm>
                <a:custGeom>
                  <a:avLst/>
                  <a:gdLst/>
                  <a:ahLst/>
                  <a:cxnLst/>
                  <a:rect l="l" t="t" r="r" b="b"/>
                  <a:pathLst>
                    <a:path w="6743391" h="5084849">
                      <a:moveTo>
                        <a:pt x="6650682" y="5084849"/>
                      </a:moveTo>
                      <a:lnTo>
                        <a:pt x="92710" y="5084849"/>
                      </a:lnTo>
                      <a:cubicBezTo>
                        <a:pt x="41910" y="5084849"/>
                        <a:pt x="0" y="5042939"/>
                        <a:pt x="0" y="4992139"/>
                      </a:cubicBezTo>
                      <a:lnTo>
                        <a:pt x="0" y="92710"/>
                      </a:lnTo>
                      <a:cubicBezTo>
                        <a:pt x="0" y="41910"/>
                        <a:pt x="41910" y="0"/>
                        <a:pt x="92710" y="0"/>
                      </a:cubicBezTo>
                      <a:lnTo>
                        <a:pt x="6649411" y="0"/>
                      </a:lnTo>
                      <a:cubicBezTo>
                        <a:pt x="6700211" y="0"/>
                        <a:pt x="6742122" y="41910"/>
                        <a:pt x="6742122" y="92710"/>
                      </a:cubicBezTo>
                      <a:lnTo>
                        <a:pt x="6742122" y="4990869"/>
                      </a:lnTo>
                      <a:cubicBezTo>
                        <a:pt x="6743391" y="5042939"/>
                        <a:pt x="6701482" y="5084849"/>
                        <a:pt x="6650682" y="5084849"/>
                      </a:cubicBezTo>
                      <a:close/>
                    </a:path>
                  </a:pathLst>
                </a:custGeom>
                <a:solidFill>
                  <a:srgbClr val="FFFFFF"/>
                </a:solidFill>
              </p:spPr>
            </p:sp>
            <p:sp>
              <p:nvSpPr>
                <p:cNvPr id="8" name="Freeform 8">
                  <a:extLst>
                    <a:ext uri="{FF2B5EF4-FFF2-40B4-BE49-F238E27FC236}">
                      <a16:creationId xmlns:a16="http://schemas.microsoft.com/office/drawing/2014/main" id="{4DA524A5-8F43-490F-B1BD-DFBDB5F52D51}"/>
                    </a:ext>
                  </a:extLst>
                </p:cNvPr>
                <p:cNvSpPr/>
                <p:nvPr/>
              </p:nvSpPr>
              <p:spPr>
                <a:xfrm>
                  <a:off x="0" y="0"/>
                  <a:ext cx="6806891" cy="5148349"/>
                </a:xfrm>
                <a:custGeom>
                  <a:avLst/>
                  <a:gdLst/>
                  <a:ahLst/>
                  <a:cxnLst/>
                  <a:rect l="l" t="t" r="r" b="b"/>
                  <a:pathLst>
                    <a:path w="6806891" h="5148349">
                      <a:moveTo>
                        <a:pt x="6682432" y="59690"/>
                      </a:moveTo>
                      <a:cubicBezTo>
                        <a:pt x="6717991" y="59690"/>
                        <a:pt x="6747201" y="88900"/>
                        <a:pt x="6747201" y="124460"/>
                      </a:cubicBezTo>
                      <a:lnTo>
                        <a:pt x="6747201" y="5023889"/>
                      </a:lnTo>
                      <a:cubicBezTo>
                        <a:pt x="6747201" y="5059449"/>
                        <a:pt x="6717991" y="5088659"/>
                        <a:pt x="6682432" y="5088659"/>
                      </a:cubicBezTo>
                      <a:lnTo>
                        <a:pt x="124460" y="5088659"/>
                      </a:lnTo>
                      <a:cubicBezTo>
                        <a:pt x="88900" y="5088659"/>
                        <a:pt x="59690" y="5059449"/>
                        <a:pt x="59690" y="5023889"/>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5023889"/>
                      </a:lnTo>
                      <a:cubicBezTo>
                        <a:pt x="0" y="5092469"/>
                        <a:pt x="55880" y="5148349"/>
                        <a:pt x="124460" y="5148349"/>
                      </a:cubicBezTo>
                      <a:lnTo>
                        <a:pt x="6682432" y="5148349"/>
                      </a:lnTo>
                      <a:cubicBezTo>
                        <a:pt x="6751012" y="5148349"/>
                        <a:pt x="6806891" y="5092469"/>
                        <a:pt x="6806891" y="5023889"/>
                      </a:cubicBezTo>
                      <a:lnTo>
                        <a:pt x="6806891" y="124460"/>
                      </a:lnTo>
                      <a:cubicBezTo>
                        <a:pt x="6806891" y="55880"/>
                        <a:pt x="6751012" y="0"/>
                        <a:pt x="6682432" y="0"/>
                      </a:cubicBezTo>
                      <a:close/>
                    </a:path>
                  </a:pathLst>
                </a:custGeom>
                <a:solidFill>
                  <a:srgbClr val="000000"/>
                </a:solidFill>
              </p:spPr>
            </p:sp>
          </p:grpSp>
        </p:grpSp>
        <p:pic>
          <p:nvPicPr>
            <p:cNvPr id="4" name="Picture 28">
              <a:extLst>
                <a:ext uri="{FF2B5EF4-FFF2-40B4-BE49-F238E27FC236}">
                  <a16:creationId xmlns:a16="http://schemas.microsoft.com/office/drawing/2014/main" id="{EE646C1C-6D66-4F06-A495-DCB118238F6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15824" y="66932"/>
              <a:ext cx="1704003" cy="697092"/>
            </a:xfrm>
            <a:prstGeom prst="rect">
              <a:avLst/>
            </a:prstGeom>
          </p:spPr>
        </p:pic>
      </p:grpSp>
      <p:sp>
        <p:nvSpPr>
          <p:cNvPr id="11" name="TextBox 10">
            <a:extLst>
              <a:ext uri="{FF2B5EF4-FFF2-40B4-BE49-F238E27FC236}">
                <a16:creationId xmlns:a16="http://schemas.microsoft.com/office/drawing/2014/main" id="{5260102F-BF00-4042-A215-ECBD1FCC9CC7}"/>
              </a:ext>
            </a:extLst>
          </p:cNvPr>
          <p:cNvSpPr txBox="1"/>
          <p:nvPr/>
        </p:nvSpPr>
        <p:spPr>
          <a:xfrm>
            <a:off x="1097243" y="649326"/>
            <a:ext cx="3419216" cy="740652"/>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100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IV.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TỔNG KẾT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nvGrpSpPr>
          <p:cNvPr id="12" name="Group 2">
            <a:extLst>
              <a:ext uri="{FF2B5EF4-FFF2-40B4-BE49-F238E27FC236}">
                <a16:creationId xmlns:a16="http://schemas.microsoft.com/office/drawing/2014/main" id="{FD9E0CF6-A4F6-4051-9CA2-7DD2729B6024}"/>
              </a:ext>
            </a:extLst>
          </p:cNvPr>
          <p:cNvGrpSpPr/>
          <p:nvPr/>
        </p:nvGrpSpPr>
        <p:grpSpPr>
          <a:xfrm>
            <a:off x="1321803" y="2192024"/>
            <a:ext cx="9561094" cy="4103819"/>
            <a:chOff x="19038" y="36773"/>
            <a:chExt cx="8141423" cy="10936029"/>
          </a:xfrm>
        </p:grpSpPr>
        <p:grpSp>
          <p:nvGrpSpPr>
            <p:cNvPr id="13" name="Group 3">
              <a:extLst>
                <a:ext uri="{FF2B5EF4-FFF2-40B4-BE49-F238E27FC236}">
                  <a16:creationId xmlns:a16="http://schemas.microsoft.com/office/drawing/2014/main" id="{44421CB3-1878-4432-9C4C-7EB0F4F0F4BC}"/>
                </a:ext>
              </a:extLst>
            </p:cNvPr>
            <p:cNvGrpSpPr/>
            <p:nvPr/>
          </p:nvGrpSpPr>
          <p:grpSpPr>
            <a:xfrm rot="5400000">
              <a:off x="-902651" y="1909690"/>
              <a:ext cx="10566402" cy="7559822"/>
              <a:chOff x="0" y="144341"/>
              <a:chExt cx="6783284" cy="4853158"/>
            </a:xfrm>
          </p:grpSpPr>
          <p:sp>
            <p:nvSpPr>
              <p:cNvPr id="17" name="Freeform 4">
                <a:extLst>
                  <a:ext uri="{FF2B5EF4-FFF2-40B4-BE49-F238E27FC236}">
                    <a16:creationId xmlns:a16="http://schemas.microsoft.com/office/drawing/2014/main" id="{17A50B2D-CDE4-4C06-A41F-3C92E7019229}"/>
                  </a:ext>
                </a:extLst>
              </p:cNvPr>
              <p:cNvSpPr/>
              <p:nvPr/>
            </p:nvSpPr>
            <p:spPr>
              <a:xfrm>
                <a:off x="31750" y="144341"/>
                <a:ext cx="6719783" cy="4821407"/>
              </a:xfrm>
              <a:custGeom>
                <a:avLst/>
                <a:gdLst/>
                <a:ahLst/>
                <a:cxnLst/>
                <a:rect l="l" t="t" r="r" b="b"/>
                <a:pathLst>
                  <a:path w="6719783" h="4933998">
                    <a:moveTo>
                      <a:pt x="6627073" y="4933998"/>
                    </a:moveTo>
                    <a:lnTo>
                      <a:pt x="92710" y="4933998"/>
                    </a:lnTo>
                    <a:cubicBezTo>
                      <a:pt x="41910" y="4933998"/>
                      <a:pt x="0" y="4892088"/>
                      <a:pt x="0" y="4841288"/>
                    </a:cubicBezTo>
                    <a:lnTo>
                      <a:pt x="0" y="92710"/>
                    </a:lnTo>
                    <a:cubicBezTo>
                      <a:pt x="0" y="41910"/>
                      <a:pt x="41910" y="0"/>
                      <a:pt x="92710" y="0"/>
                    </a:cubicBezTo>
                    <a:lnTo>
                      <a:pt x="6625803" y="0"/>
                    </a:lnTo>
                    <a:cubicBezTo>
                      <a:pt x="6676603" y="0"/>
                      <a:pt x="6718513" y="41910"/>
                      <a:pt x="6718513" y="92710"/>
                    </a:cubicBezTo>
                    <a:lnTo>
                      <a:pt x="6718513" y="4840018"/>
                    </a:lnTo>
                    <a:cubicBezTo>
                      <a:pt x="6719783" y="4892088"/>
                      <a:pt x="6677873" y="4933998"/>
                      <a:pt x="6627073" y="4933998"/>
                    </a:cubicBezTo>
                    <a:close/>
                  </a:path>
                </a:pathLst>
              </a:custGeom>
              <a:solidFill>
                <a:srgbClr val="FFC000"/>
              </a:solidFill>
              <a:ln>
                <a:solidFill>
                  <a:srgbClr val="FFC000"/>
                </a:solidFill>
              </a:ln>
            </p:spPr>
          </p:sp>
          <p:sp>
            <p:nvSpPr>
              <p:cNvPr id="18" name="Freeform 5">
                <a:extLst>
                  <a:ext uri="{FF2B5EF4-FFF2-40B4-BE49-F238E27FC236}">
                    <a16:creationId xmlns:a16="http://schemas.microsoft.com/office/drawing/2014/main" id="{4B590620-6F40-467E-BD17-C27308782C39}"/>
                  </a:ext>
                </a:extLst>
              </p:cNvPr>
              <p:cNvSpPr/>
              <p:nvPr/>
            </p:nvSpPr>
            <p:spPr>
              <a:xfrm>
                <a:off x="0" y="144341"/>
                <a:ext cx="6783284" cy="4853158"/>
              </a:xfrm>
              <a:custGeom>
                <a:avLst/>
                <a:gdLst/>
                <a:ahLst/>
                <a:cxnLst/>
                <a:rect l="l" t="t" r="r" b="b"/>
                <a:pathLst>
                  <a:path w="6783284" h="4997498">
                    <a:moveTo>
                      <a:pt x="6658823" y="59690"/>
                    </a:moveTo>
                    <a:cubicBezTo>
                      <a:pt x="6694383" y="59690"/>
                      <a:pt x="6723593" y="88900"/>
                      <a:pt x="6723593" y="124460"/>
                    </a:cubicBezTo>
                    <a:lnTo>
                      <a:pt x="6723593" y="4873038"/>
                    </a:lnTo>
                    <a:cubicBezTo>
                      <a:pt x="6723593" y="4908598"/>
                      <a:pt x="6694383" y="4937808"/>
                      <a:pt x="6658823" y="4937808"/>
                    </a:cubicBezTo>
                    <a:lnTo>
                      <a:pt x="124460" y="4937808"/>
                    </a:lnTo>
                    <a:cubicBezTo>
                      <a:pt x="88900" y="4937808"/>
                      <a:pt x="59690" y="4908598"/>
                      <a:pt x="59690" y="4873038"/>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4873038"/>
                    </a:lnTo>
                    <a:cubicBezTo>
                      <a:pt x="0" y="4941618"/>
                      <a:pt x="55880" y="4997498"/>
                      <a:pt x="124460" y="4997498"/>
                    </a:cubicBezTo>
                    <a:lnTo>
                      <a:pt x="6658823" y="4997498"/>
                    </a:lnTo>
                    <a:cubicBezTo>
                      <a:pt x="6727403" y="4997498"/>
                      <a:pt x="6783284" y="4941618"/>
                      <a:pt x="6783284" y="4873038"/>
                    </a:cubicBezTo>
                    <a:lnTo>
                      <a:pt x="6783284" y="124460"/>
                    </a:lnTo>
                    <a:cubicBezTo>
                      <a:pt x="6783284" y="55880"/>
                      <a:pt x="6727403" y="0"/>
                      <a:pt x="6658823" y="0"/>
                    </a:cubicBezTo>
                    <a:close/>
                  </a:path>
                </a:pathLst>
              </a:custGeom>
              <a:solidFill>
                <a:srgbClr val="FFFF00"/>
              </a:solidFill>
            </p:spPr>
          </p:sp>
        </p:grpSp>
        <p:grpSp>
          <p:nvGrpSpPr>
            <p:cNvPr id="14" name="Group 6">
              <a:extLst>
                <a:ext uri="{FF2B5EF4-FFF2-40B4-BE49-F238E27FC236}">
                  <a16:creationId xmlns:a16="http://schemas.microsoft.com/office/drawing/2014/main" id="{9E68C60F-8463-4874-9F4B-A983159ADE78}"/>
                </a:ext>
              </a:extLst>
            </p:cNvPr>
            <p:cNvGrpSpPr/>
            <p:nvPr/>
          </p:nvGrpSpPr>
          <p:grpSpPr>
            <a:xfrm rot="5400000">
              <a:off x="-1272728" y="1328539"/>
              <a:ext cx="10603175" cy="8019644"/>
              <a:chOff x="23607" y="-12222"/>
              <a:chExt cx="6806891" cy="5148349"/>
            </a:xfrm>
          </p:grpSpPr>
          <p:sp>
            <p:nvSpPr>
              <p:cNvPr id="15" name="Freeform 7">
                <a:extLst>
                  <a:ext uri="{FF2B5EF4-FFF2-40B4-BE49-F238E27FC236}">
                    <a16:creationId xmlns:a16="http://schemas.microsoft.com/office/drawing/2014/main" id="{5B190CBB-772E-4B03-9A23-77F68E019901}"/>
                  </a:ext>
                </a:extLst>
              </p:cNvPr>
              <p:cNvSpPr/>
              <p:nvPr/>
            </p:nvSpPr>
            <p:spPr>
              <a:xfrm>
                <a:off x="31750" y="31750"/>
                <a:ext cx="6743391" cy="5084849"/>
              </a:xfrm>
              <a:custGeom>
                <a:avLst/>
                <a:gdLst/>
                <a:ahLst/>
                <a:cxnLst/>
                <a:rect l="l" t="t" r="r" b="b"/>
                <a:pathLst>
                  <a:path w="6743391" h="5084849">
                    <a:moveTo>
                      <a:pt x="6650682" y="5084849"/>
                    </a:moveTo>
                    <a:lnTo>
                      <a:pt x="92710" y="5084849"/>
                    </a:lnTo>
                    <a:cubicBezTo>
                      <a:pt x="41910" y="5084849"/>
                      <a:pt x="0" y="5042939"/>
                      <a:pt x="0" y="4992139"/>
                    </a:cubicBezTo>
                    <a:lnTo>
                      <a:pt x="0" y="92710"/>
                    </a:lnTo>
                    <a:cubicBezTo>
                      <a:pt x="0" y="41910"/>
                      <a:pt x="41910" y="0"/>
                      <a:pt x="92710" y="0"/>
                    </a:cubicBezTo>
                    <a:lnTo>
                      <a:pt x="6649411" y="0"/>
                    </a:lnTo>
                    <a:cubicBezTo>
                      <a:pt x="6700211" y="0"/>
                      <a:pt x="6742122" y="41910"/>
                      <a:pt x="6742122" y="92710"/>
                    </a:cubicBezTo>
                    <a:lnTo>
                      <a:pt x="6742122" y="4990869"/>
                    </a:lnTo>
                    <a:cubicBezTo>
                      <a:pt x="6743391" y="5042939"/>
                      <a:pt x="6701482" y="5084849"/>
                      <a:pt x="6650682" y="5084849"/>
                    </a:cubicBezTo>
                    <a:close/>
                  </a:path>
                </a:pathLst>
              </a:custGeom>
              <a:solidFill>
                <a:srgbClr val="FFFFFF"/>
              </a:solidFill>
            </p:spPr>
          </p:sp>
          <p:sp>
            <p:nvSpPr>
              <p:cNvPr id="16" name="Freeform 8">
                <a:extLst>
                  <a:ext uri="{FF2B5EF4-FFF2-40B4-BE49-F238E27FC236}">
                    <a16:creationId xmlns:a16="http://schemas.microsoft.com/office/drawing/2014/main" id="{67F498B9-14AD-4E54-9170-EA5777FF598B}"/>
                  </a:ext>
                </a:extLst>
              </p:cNvPr>
              <p:cNvSpPr/>
              <p:nvPr/>
            </p:nvSpPr>
            <p:spPr>
              <a:xfrm>
                <a:off x="23607" y="-12222"/>
                <a:ext cx="6806891" cy="5148349"/>
              </a:xfrm>
              <a:custGeom>
                <a:avLst/>
                <a:gdLst/>
                <a:ahLst/>
                <a:cxnLst/>
                <a:rect l="l" t="t" r="r" b="b"/>
                <a:pathLst>
                  <a:path w="6806891" h="5148349">
                    <a:moveTo>
                      <a:pt x="6682432" y="59690"/>
                    </a:moveTo>
                    <a:cubicBezTo>
                      <a:pt x="6717991" y="59690"/>
                      <a:pt x="6747201" y="88900"/>
                      <a:pt x="6747201" y="124460"/>
                    </a:cubicBezTo>
                    <a:lnTo>
                      <a:pt x="6747201" y="5023889"/>
                    </a:lnTo>
                    <a:cubicBezTo>
                      <a:pt x="6747201" y="5059449"/>
                      <a:pt x="6717991" y="5088659"/>
                      <a:pt x="6682432" y="5088659"/>
                    </a:cubicBezTo>
                    <a:lnTo>
                      <a:pt x="124460" y="5088659"/>
                    </a:lnTo>
                    <a:cubicBezTo>
                      <a:pt x="88900" y="5088659"/>
                      <a:pt x="59690" y="5059449"/>
                      <a:pt x="59690" y="5023889"/>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5023889"/>
                    </a:lnTo>
                    <a:cubicBezTo>
                      <a:pt x="0" y="5092469"/>
                      <a:pt x="55880" y="5148349"/>
                      <a:pt x="124460" y="5148349"/>
                    </a:cubicBezTo>
                    <a:lnTo>
                      <a:pt x="6682432" y="5148349"/>
                    </a:lnTo>
                    <a:cubicBezTo>
                      <a:pt x="6751012" y="5148349"/>
                      <a:pt x="6806891" y="5092469"/>
                      <a:pt x="6806891" y="5023889"/>
                    </a:cubicBezTo>
                    <a:lnTo>
                      <a:pt x="6806891" y="124460"/>
                    </a:lnTo>
                    <a:cubicBezTo>
                      <a:pt x="6806891" y="55880"/>
                      <a:pt x="6751012" y="0"/>
                      <a:pt x="6682432" y="0"/>
                    </a:cubicBezTo>
                    <a:close/>
                  </a:path>
                </a:pathLst>
              </a:custGeom>
              <a:solidFill>
                <a:srgbClr val="92D05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19" name="Rectangle: Rounded Corners 18">
            <a:extLst>
              <a:ext uri="{FF2B5EF4-FFF2-40B4-BE49-F238E27FC236}">
                <a16:creationId xmlns:a16="http://schemas.microsoft.com/office/drawing/2014/main" id="{2AF4BBB4-3A9E-4D13-9431-E9082F0104A4}"/>
              </a:ext>
            </a:extLst>
          </p:cNvPr>
          <p:cNvSpPr/>
          <p:nvPr/>
        </p:nvSpPr>
        <p:spPr>
          <a:xfrm>
            <a:off x="3713966" y="1939948"/>
            <a:ext cx="4764067" cy="542925"/>
          </a:xfrm>
          <a:prstGeom prst="roundRect">
            <a:avLst/>
          </a:prstGeom>
          <a:solidFill>
            <a:srgbClr val="F79646">
              <a:lumMod val="75000"/>
            </a:srgbClr>
          </a:solidFill>
          <a:ln w="254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R="0" lvl="0" algn="ctr" defTabSz="914400" rtl="0" eaLnBrk="1" fontAlgn="auto" latinLnBrk="0" hangingPunct="1">
              <a:lnSpc>
                <a:spcPct val="100000"/>
              </a:lnSpc>
              <a:spcBef>
                <a:spcPts val="0"/>
              </a:spcBef>
              <a:spcAft>
                <a:spcPts val="1000"/>
              </a:spcAft>
              <a:buClrTx/>
              <a:buSzTx/>
              <a:tabLst/>
              <a:defRPr/>
            </a:pPr>
            <a:r>
              <a:rPr lang="en-US" sz="3200" b="1" kern="0" dirty="0">
                <a:solidFill>
                  <a:prstClr val="white"/>
                </a:solidFill>
                <a:latin typeface="Times New Roman" panose="02020603050405020304" pitchFamily="18" charset="0"/>
                <a:ea typeface="Calibri" panose="020F0502020204030204" pitchFamily="34" charset="0"/>
              </a:rPr>
              <a:t>2. </a:t>
            </a:r>
            <a:r>
              <a:rPr lang="en-US" sz="3200" b="1" kern="0" dirty="0" err="1">
                <a:solidFill>
                  <a:prstClr val="white"/>
                </a:solidFill>
                <a:latin typeface="Times New Roman" panose="02020603050405020304" pitchFamily="18" charset="0"/>
                <a:ea typeface="Calibri" panose="020F0502020204030204" pitchFamily="34" charset="0"/>
              </a:rPr>
              <a:t>Nội</a:t>
            </a:r>
            <a:r>
              <a:rPr lang="en-US" sz="3200" b="1" kern="0" dirty="0">
                <a:solidFill>
                  <a:prstClr val="white"/>
                </a:solidFill>
                <a:latin typeface="Times New Roman" panose="02020603050405020304" pitchFamily="18" charset="0"/>
                <a:ea typeface="Calibri" panose="020F0502020204030204" pitchFamily="34" charset="0"/>
              </a:rPr>
              <a:t> dung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21" name="TextBox 20">
            <a:extLst>
              <a:ext uri="{FF2B5EF4-FFF2-40B4-BE49-F238E27FC236}">
                <a16:creationId xmlns:a16="http://schemas.microsoft.com/office/drawing/2014/main" id="{D03545DB-A784-4AD5-A448-5A586E9E949C}"/>
              </a:ext>
            </a:extLst>
          </p:cNvPr>
          <p:cNvSpPr txBox="1"/>
          <p:nvPr/>
        </p:nvSpPr>
        <p:spPr>
          <a:xfrm>
            <a:off x="1452117" y="2411766"/>
            <a:ext cx="8878076" cy="3539430"/>
          </a:xfrm>
          <a:prstGeom prst="rect">
            <a:avLst/>
          </a:prstGeom>
          <a:noFill/>
        </p:spPr>
        <p:txBody>
          <a:bodyPr wrap="square">
            <a:spAutoFit/>
          </a:bodyPr>
          <a:lstStyle/>
          <a:p>
            <a:pPr marL="457200" indent="-457200">
              <a:buFont typeface="Wingdings" panose="05000000000000000000" pitchFamily="2" charset="2"/>
              <a:buChar char="ü"/>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mật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ü"/>
              <a:tabLst>
                <a:tab pos="1386840" algn="l"/>
              </a:tabLs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gửi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11418525"/>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p:cTn id="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 calcmode="lin" valueType="num">
                                      <p:cBhvr>
                                        <p:cTn id="14" dur="500" fill="hold"/>
                                        <p:tgtEl>
                                          <p:spTgt spid="2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1EFE8F-D017-454A-B5F7-F9E84E52BF69}"/>
              </a:ext>
            </a:extLst>
          </p:cNvPr>
          <p:cNvGrpSpPr/>
          <p:nvPr/>
        </p:nvGrpSpPr>
        <p:grpSpPr>
          <a:xfrm>
            <a:off x="710525" y="-49129"/>
            <a:ext cx="4192651" cy="1439108"/>
            <a:chOff x="710527" y="66932"/>
            <a:chExt cx="4192651" cy="1633221"/>
          </a:xfrm>
        </p:grpSpPr>
        <p:grpSp>
          <p:nvGrpSpPr>
            <p:cNvPr id="3" name="Group 2">
              <a:extLst>
                <a:ext uri="{FF2B5EF4-FFF2-40B4-BE49-F238E27FC236}">
                  <a16:creationId xmlns:a16="http://schemas.microsoft.com/office/drawing/2014/main" id="{FDF86578-C3DC-4FC4-9C9B-D5103E1721E3}"/>
                </a:ext>
              </a:extLst>
            </p:cNvPr>
            <p:cNvGrpSpPr/>
            <p:nvPr/>
          </p:nvGrpSpPr>
          <p:grpSpPr>
            <a:xfrm>
              <a:off x="710527" y="368538"/>
              <a:ext cx="4192651" cy="1331615"/>
              <a:chOff x="0" y="0"/>
              <a:chExt cx="8385303" cy="10972800"/>
            </a:xfrm>
          </p:grpSpPr>
          <p:grpSp>
            <p:nvGrpSpPr>
              <p:cNvPr id="5" name="Group 3">
                <a:extLst>
                  <a:ext uri="{FF2B5EF4-FFF2-40B4-BE49-F238E27FC236}">
                    <a16:creationId xmlns:a16="http://schemas.microsoft.com/office/drawing/2014/main" id="{85EFD5FE-7D90-4E37-B8AF-878F60F1D450}"/>
                  </a:ext>
                </a:extLst>
              </p:cNvPr>
              <p:cNvGrpSpPr/>
              <p:nvPr/>
            </p:nvGrpSpPr>
            <p:grpSpPr>
              <a:xfrm rot="5400000">
                <a:off x="-790228" y="1797269"/>
                <a:ext cx="10566400" cy="7784662"/>
                <a:chOff x="0" y="0"/>
                <a:chExt cx="6783283" cy="4997498"/>
              </a:xfrm>
            </p:grpSpPr>
            <p:sp>
              <p:nvSpPr>
                <p:cNvPr id="9" name="Freeform 4">
                  <a:extLst>
                    <a:ext uri="{FF2B5EF4-FFF2-40B4-BE49-F238E27FC236}">
                      <a16:creationId xmlns:a16="http://schemas.microsoft.com/office/drawing/2014/main" id="{650BB4A3-7147-4985-9150-5BDA839EE5AA}"/>
                    </a:ext>
                  </a:extLst>
                </p:cNvPr>
                <p:cNvSpPr/>
                <p:nvPr/>
              </p:nvSpPr>
              <p:spPr>
                <a:xfrm>
                  <a:off x="31750" y="31750"/>
                  <a:ext cx="6719783" cy="4933998"/>
                </a:xfrm>
                <a:custGeom>
                  <a:avLst/>
                  <a:gdLst/>
                  <a:ahLst/>
                  <a:cxnLst/>
                  <a:rect l="l" t="t" r="r" b="b"/>
                  <a:pathLst>
                    <a:path w="6719783" h="4933998">
                      <a:moveTo>
                        <a:pt x="6627073" y="4933998"/>
                      </a:moveTo>
                      <a:lnTo>
                        <a:pt x="92710" y="4933998"/>
                      </a:lnTo>
                      <a:cubicBezTo>
                        <a:pt x="41910" y="4933998"/>
                        <a:pt x="0" y="4892088"/>
                        <a:pt x="0" y="4841288"/>
                      </a:cubicBezTo>
                      <a:lnTo>
                        <a:pt x="0" y="92710"/>
                      </a:lnTo>
                      <a:cubicBezTo>
                        <a:pt x="0" y="41910"/>
                        <a:pt x="41910" y="0"/>
                        <a:pt x="92710" y="0"/>
                      </a:cubicBezTo>
                      <a:lnTo>
                        <a:pt x="6625803" y="0"/>
                      </a:lnTo>
                      <a:cubicBezTo>
                        <a:pt x="6676603" y="0"/>
                        <a:pt x="6718513" y="41910"/>
                        <a:pt x="6718513" y="92710"/>
                      </a:cubicBezTo>
                      <a:lnTo>
                        <a:pt x="6718513" y="4840018"/>
                      </a:lnTo>
                      <a:cubicBezTo>
                        <a:pt x="6719783" y="4892088"/>
                        <a:pt x="6677873" y="4933998"/>
                        <a:pt x="6627073" y="4933998"/>
                      </a:cubicBezTo>
                      <a:close/>
                    </a:path>
                  </a:pathLst>
                </a:custGeom>
                <a:solidFill>
                  <a:srgbClr val="FFC000"/>
                </a:solidFill>
                <a:ln>
                  <a:solidFill>
                    <a:srgbClr val="FFC000"/>
                  </a:solidFill>
                </a:ln>
              </p:spPr>
            </p:sp>
            <p:sp>
              <p:nvSpPr>
                <p:cNvPr id="10" name="Freeform 5">
                  <a:extLst>
                    <a:ext uri="{FF2B5EF4-FFF2-40B4-BE49-F238E27FC236}">
                      <a16:creationId xmlns:a16="http://schemas.microsoft.com/office/drawing/2014/main" id="{BD59A027-6C8F-48FC-BC0F-7186768C0951}"/>
                    </a:ext>
                  </a:extLst>
                </p:cNvPr>
                <p:cNvSpPr/>
                <p:nvPr/>
              </p:nvSpPr>
              <p:spPr>
                <a:xfrm>
                  <a:off x="0" y="0"/>
                  <a:ext cx="6783284" cy="4997498"/>
                </a:xfrm>
                <a:custGeom>
                  <a:avLst/>
                  <a:gdLst/>
                  <a:ahLst/>
                  <a:cxnLst/>
                  <a:rect l="l" t="t" r="r" b="b"/>
                  <a:pathLst>
                    <a:path w="6783284" h="4997498">
                      <a:moveTo>
                        <a:pt x="6658823" y="59690"/>
                      </a:moveTo>
                      <a:cubicBezTo>
                        <a:pt x="6694383" y="59690"/>
                        <a:pt x="6723593" y="88900"/>
                        <a:pt x="6723593" y="124460"/>
                      </a:cubicBezTo>
                      <a:lnTo>
                        <a:pt x="6723593" y="4873038"/>
                      </a:lnTo>
                      <a:cubicBezTo>
                        <a:pt x="6723593" y="4908598"/>
                        <a:pt x="6694383" y="4937808"/>
                        <a:pt x="6658823" y="4937808"/>
                      </a:cubicBezTo>
                      <a:lnTo>
                        <a:pt x="124460" y="4937808"/>
                      </a:lnTo>
                      <a:cubicBezTo>
                        <a:pt x="88900" y="4937808"/>
                        <a:pt x="59690" y="4908598"/>
                        <a:pt x="59690" y="4873038"/>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4873038"/>
                      </a:lnTo>
                      <a:cubicBezTo>
                        <a:pt x="0" y="4941618"/>
                        <a:pt x="55880" y="4997498"/>
                        <a:pt x="124460" y="4997498"/>
                      </a:cubicBezTo>
                      <a:lnTo>
                        <a:pt x="6658823" y="4997498"/>
                      </a:lnTo>
                      <a:cubicBezTo>
                        <a:pt x="6727403" y="4997498"/>
                        <a:pt x="6783284" y="4941618"/>
                        <a:pt x="6783284" y="4873038"/>
                      </a:cubicBezTo>
                      <a:lnTo>
                        <a:pt x="6783284" y="124460"/>
                      </a:lnTo>
                      <a:cubicBezTo>
                        <a:pt x="6783284" y="55880"/>
                        <a:pt x="6727403" y="0"/>
                        <a:pt x="6658823" y="0"/>
                      </a:cubicBezTo>
                      <a:close/>
                    </a:path>
                  </a:pathLst>
                </a:custGeom>
                <a:solidFill>
                  <a:srgbClr val="000000"/>
                </a:solidFill>
              </p:spPr>
            </p:sp>
          </p:grpSp>
          <p:grpSp>
            <p:nvGrpSpPr>
              <p:cNvPr id="6" name="Group 6">
                <a:extLst>
                  <a:ext uri="{FF2B5EF4-FFF2-40B4-BE49-F238E27FC236}">
                    <a16:creationId xmlns:a16="http://schemas.microsoft.com/office/drawing/2014/main" id="{B6BB84DB-7D2C-4C54-A448-1A7851B421A5}"/>
                  </a:ext>
                </a:extLst>
              </p:cNvPr>
              <p:cNvGrpSpPr/>
              <p:nvPr/>
            </p:nvGrpSpPr>
            <p:grpSpPr>
              <a:xfrm rot="5400000">
                <a:off x="-1291766" y="1291766"/>
                <a:ext cx="10603175" cy="8019644"/>
                <a:chOff x="0" y="0"/>
                <a:chExt cx="6806891" cy="5148349"/>
              </a:xfrm>
            </p:grpSpPr>
            <p:sp>
              <p:nvSpPr>
                <p:cNvPr id="7" name="Freeform 7">
                  <a:extLst>
                    <a:ext uri="{FF2B5EF4-FFF2-40B4-BE49-F238E27FC236}">
                      <a16:creationId xmlns:a16="http://schemas.microsoft.com/office/drawing/2014/main" id="{58988F22-3BAF-4E4C-8B2D-7F74A70BD2D8}"/>
                    </a:ext>
                  </a:extLst>
                </p:cNvPr>
                <p:cNvSpPr/>
                <p:nvPr/>
              </p:nvSpPr>
              <p:spPr>
                <a:xfrm>
                  <a:off x="31750" y="31750"/>
                  <a:ext cx="6743391" cy="5084849"/>
                </a:xfrm>
                <a:custGeom>
                  <a:avLst/>
                  <a:gdLst/>
                  <a:ahLst/>
                  <a:cxnLst/>
                  <a:rect l="l" t="t" r="r" b="b"/>
                  <a:pathLst>
                    <a:path w="6743391" h="5084849">
                      <a:moveTo>
                        <a:pt x="6650682" y="5084849"/>
                      </a:moveTo>
                      <a:lnTo>
                        <a:pt x="92710" y="5084849"/>
                      </a:lnTo>
                      <a:cubicBezTo>
                        <a:pt x="41910" y="5084849"/>
                        <a:pt x="0" y="5042939"/>
                        <a:pt x="0" y="4992139"/>
                      </a:cubicBezTo>
                      <a:lnTo>
                        <a:pt x="0" y="92710"/>
                      </a:lnTo>
                      <a:cubicBezTo>
                        <a:pt x="0" y="41910"/>
                        <a:pt x="41910" y="0"/>
                        <a:pt x="92710" y="0"/>
                      </a:cubicBezTo>
                      <a:lnTo>
                        <a:pt x="6649411" y="0"/>
                      </a:lnTo>
                      <a:cubicBezTo>
                        <a:pt x="6700211" y="0"/>
                        <a:pt x="6742122" y="41910"/>
                        <a:pt x="6742122" y="92710"/>
                      </a:cubicBezTo>
                      <a:lnTo>
                        <a:pt x="6742122" y="4990869"/>
                      </a:lnTo>
                      <a:cubicBezTo>
                        <a:pt x="6743391" y="5042939"/>
                        <a:pt x="6701482" y="5084849"/>
                        <a:pt x="6650682" y="5084849"/>
                      </a:cubicBezTo>
                      <a:close/>
                    </a:path>
                  </a:pathLst>
                </a:custGeom>
                <a:solidFill>
                  <a:srgbClr val="FFFFFF"/>
                </a:solidFill>
              </p:spPr>
            </p:sp>
            <p:sp>
              <p:nvSpPr>
                <p:cNvPr id="8" name="Freeform 8">
                  <a:extLst>
                    <a:ext uri="{FF2B5EF4-FFF2-40B4-BE49-F238E27FC236}">
                      <a16:creationId xmlns:a16="http://schemas.microsoft.com/office/drawing/2014/main" id="{4DA524A5-8F43-490F-B1BD-DFBDB5F52D51}"/>
                    </a:ext>
                  </a:extLst>
                </p:cNvPr>
                <p:cNvSpPr/>
                <p:nvPr/>
              </p:nvSpPr>
              <p:spPr>
                <a:xfrm>
                  <a:off x="0" y="0"/>
                  <a:ext cx="6806891" cy="5148349"/>
                </a:xfrm>
                <a:custGeom>
                  <a:avLst/>
                  <a:gdLst/>
                  <a:ahLst/>
                  <a:cxnLst/>
                  <a:rect l="l" t="t" r="r" b="b"/>
                  <a:pathLst>
                    <a:path w="6806891" h="5148349">
                      <a:moveTo>
                        <a:pt x="6682432" y="59690"/>
                      </a:moveTo>
                      <a:cubicBezTo>
                        <a:pt x="6717991" y="59690"/>
                        <a:pt x="6747201" y="88900"/>
                        <a:pt x="6747201" y="124460"/>
                      </a:cubicBezTo>
                      <a:lnTo>
                        <a:pt x="6747201" y="5023889"/>
                      </a:lnTo>
                      <a:cubicBezTo>
                        <a:pt x="6747201" y="5059449"/>
                        <a:pt x="6717991" y="5088659"/>
                        <a:pt x="6682432" y="5088659"/>
                      </a:cubicBezTo>
                      <a:lnTo>
                        <a:pt x="124460" y="5088659"/>
                      </a:lnTo>
                      <a:cubicBezTo>
                        <a:pt x="88900" y="5088659"/>
                        <a:pt x="59690" y="5059449"/>
                        <a:pt x="59690" y="5023889"/>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5023889"/>
                      </a:lnTo>
                      <a:cubicBezTo>
                        <a:pt x="0" y="5092469"/>
                        <a:pt x="55880" y="5148349"/>
                        <a:pt x="124460" y="5148349"/>
                      </a:cubicBezTo>
                      <a:lnTo>
                        <a:pt x="6682432" y="5148349"/>
                      </a:lnTo>
                      <a:cubicBezTo>
                        <a:pt x="6751012" y="5148349"/>
                        <a:pt x="6806891" y="5092469"/>
                        <a:pt x="6806891" y="5023889"/>
                      </a:cubicBezTo>
                      <a:lnTo>
                        <a:pt x="6806891" y="124460"/>
                      </a:lnTo>
                      <a:cubicBezTo>
                        <a:pt x="6806891" y="55880"/>
                        <a:pt x="6751012" y="0"/>
                        <a:pt x="6682432" y="0"/>
                      </a:cubicBezTo>
                      <a:close/>
                    </a:path>
                  </a:pathLst>
                </a:custGeom>
                <a:solidFill>
                  <a:srgbClr val="000000"/>
                </a:solidFill>
              </p:spPr>
            </p:sp>
          </p:grpSp>
        </p:grpSp>
        <p:pic>
          <p:nvPicPr>
            <p:cNvPr id="4" name="Picture 28">
              <a:extLst>
                <a:ext uri="{FF2B5EF4-FFF2-40B4-BE49-F238E27FC236}">
                  <a16:creationId xmlns:a16="http://schemas.microsoft.com/office/drawing/2014/main" id="{EE646C1C-6D66-4F06-A495-DCB118238F6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15824" y="66932"/>
              <a:ext cx="1704003" cy="697092"/>
            </a:xfrm>
            <a:prstGeom prst="rect">
              <a:avLst/>
            </a:prstGeom>
          </p:spPr>
        </p:pic>
      </p:grpSp>
      <p:sp>
        <p:nvSpPr>
          <p:cNvPr id="11" name="TextBox 10">
            <a:extLst>
              <a:ext uri="{FF2B5EF4-FFF2-40B4-BE49-F238E27FC236}">
                <a16:creationId xmlns:a16="http://schemas.microsoft.com/office/drawing/2014/main" id="{5260102F-BF00-4042-A215-ECBD1FCC9CC7}"/>
              </a:ext>
            </a:extLst>
          </p:cNvPr>
          <p:cNvSpPr txBox="1"/>
          <p:nvPr/>
        </p:nvSpPr>
        <p:spPr>
          <a:xfrm>
            <a:off x="1035574" y="431506"/>
            <a:ext cx="3419216" cy="740652"/>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100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III. TỔNG KẾT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nvGrpSpPr>
          <p:cNvPr id="12" name="Group 2">
            <a:extLst>
              <a:ext uri="{FF2B5EF4-FFF2-40B4-BE49-F238E27FC236}">
                <a16:creationId xmlns:a16="http://schemas.microsoft.com/office/drawing/2014/main" id="{FD9E0CF6-A4F6-4051-9CA2-7DD2729B6024}"/>
              </a:ext>
            </a:extLst>
          </p:cNvPr>
          <p:cNvGrpSpPr/>
          <p:nvPr/>
        </p:nvGrpSpPr>
        <p:grpSpPr>
          <a:xfrm>
            <a:off x="1035574" y="1831841"/>
            <a:ext cx="10203447" cy="4403859"/>
            <a:chOff x="19038" y="36773"/>
            <a:chExt cx="8141423" cy="10936029"/>
          </a:xfrm>
        </p:grpSpPr>
        <p:grpSp>
          <p:nvGrpSpPr>
            <p:cNvPr id="13" name="Group 3">
              <a:extLst>
                <a:ext uri="{FF2B5EF4-FFF2-40B4-BE49-F238E27FC236}">
                  <a16:creationId xmlns:a16="http://schemas.microsoft.com/office/drawing/2014/main" id="{44421CB3-1878-4432-9C4C-7EB0F4F0F4BC}"/>
                </a:ext>
              </a:extLst>
            </p:cNvPr>
            <p:cNvGrpSpPr/>
            <p:nvPr/>
          </p:nvGrpSpPr>
          <p:grpSpPr>
            <a:xfrm rot="5400000">
              <a:off x="-902651" y="1909690"/>
              <a:ext cx="10566402" cy="7559822"/>
              <a:chOff x="0" y="144341"/>
              <a:chExt cx="6783284" cy="4853158"/>
            </a:xfrm>
          </p:grpSpPr>
          <p:sp>
            <p:nvSpPr>
              <p:cNvPr id="17" name="Freeform 4">
                <a:extLst>
                  <a:ext uri="{FF2B5EF4-FFF2-40B4-BE49-F238E27FC236}">
                    <a16:creationId xmlns:a16="http://schemas.microsoft.com/office/drawing/2014/main" id="{17A50B2D-CDE4-4C06-A41F-3C92E7019229}"/>
                  </a:ext>
                </a:extLst>
              </p:cNvPr>
              <p:cNvSpPr/>
              <p:nvPr/>
            </p:nvSpPr>
            <p:spPr>
              <a:xfrm>
                <a:off x="31750" y="144341"/>
                <a:ext cx="6719783" cy="4821407"/>
              </a:xfrm>
              <a:custGeom>
                <a:avLst/>
                <a:gdLst/>
                <a:ahLst/>
                <a:cxnLst/>
                <a:rect l="l" t="t" r="r" b="b"/>
                <a:pathLst>
                  <a:path w="6719783" h="4933998">
                    <a:moveTo>
                      <a:pt x="6627073" y="4933998"/>
                    </a:moveTo>
                    <a:lnTo>
                      <a:pt x="92710" y="4933998"/>
                    </a:lnTo>
                    <a:cubicBezTo>
                      <a:pt x="41910" y="4933998"/>
                      <a:pt x="0" y="4892088"/>
                      <a:pt x="0" y="4841288"/>
                    </a:cubicBezTo>
                    <a:lnTo>
                      <a:pt x="0" y="92710"/>
                    </a:lnTo>
                    <a:cubicBezTo>
                      <a:pt x="0" y="41910"/>
                      <a:pt x="41910" y="0"/>
                      <a:pt x="92710" y="0"/>
                    </a:cubicBezTo>
                    <a:lnTo>
                      <a:pt x="6625803" y="0"/>
                    </a:lnTo>
                    <a:cubicBezTo>
                      <a:pt x="6676603" y="0"/>
                      <a:pt x="6718513" y="41910"/>
                      <a:pt x="6718513" y="92710"/>
                    </a:cubicBezTo>
                    <a:lnTo>
                      <a:pt x="6718513" y="4840018"/>
                    </a:lnTo>
                    <a:cubicBezTo>
                      <a:pt x="6719783" y="4892088"/>
                      <a:pt x="6677873" y="4933998"/>
                      <a:pt x="6627073" y="4933998"/>
                    </a:cubicBezTo>
                    <a:close/>
                  </a:path>
                </a:pathLst>
              </a:custGeom>
              <a:solidFill>
                <a:srgbClr val="FFC000"/>
              </a:solidFill>
              <a:ln>
                <a:solidFill>
                  <a:srgbClr val="FFC000"/>
                </a:solidFill>
              </a:ln>
            </p:spPr>
          </p:sp>
          <p:sp>
            <p:nvSpPr>
              <p:cNvPr id="18" name="Freeform 5">
                <a:extLst>
                  <a:ext uri="{FF2B5EF4-FFF2-40B4-BE49-F238E27FC236}">
                    <a16:creationId xmlns:a16="http://schemas.microsoft.com/office/drawing/2014/main" id="{4B590620-6F40-467E-BD17-C27308782C39}"/>
                  </a:ext>
                </a:extLst>
              </p:cNvPr>
              <p:cNvSpPr/>
              <p:nvPr/>
            </p:nvSpPr>
            <p:spPr>
              <a:xfrm>
                <a:off x="0" y="144341"/>
                <a:ext cx="6783284" cy="4853158"/>
              </a:xfrm>
              <a:custGeom>
                <a:avLst/>
                <a:gdLst/>
                <a:ahLst/>
                <a:cxnLst/>
                <a:rect l="l" t="t" r="r" b="b"/>
                <a:pathLst>
                  <a:path w="6783284" h="4997498">
                    <a:moveTo>
                      <a:pt x="6658823" y="59690"/>
                    </a:moveTo>
                    <a:cubicBezTo>
                      <a:pt x="6694383" y="59690"/>
                      <a:pt x="6723593" y="88900"/>
                      <a:pt x="6723593" y="124460"/>
                    </a:cubicBezTo>
                    <a:lnTo>
                      <a:pt x="6723593" y="4873038"/>
                    </a:lnTo>
                    <a:cubicBezTo>
                      <a:pt x="6723593" y="4908598"/>
                      <a:pt x="6694383" y="4937808"/>
                      <a:pt x="6658823" y="4937808"/>
                    </a:cubicBezTo>
                    <a:lnTo>
                      <a:pt x="124460" y="4937808"/>
                    </a:lnTo>
                    <a:cubicBezTo>
                      <a:pt x="88900" y="4937808"/>
                      <a:pt x="59690" y="4908598"/>
                      <a:pt x="59690" y="4873038"/>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4873038"/>
                    </a:lnTo>
                    <a:cubicBezTo>
                      <a:pt x="0" y="4941618"/>
                      <a:pt x="55880" y="4997498"/>
                      <a:pt x="124460" y="4997498"/>
                    </a:cubicBezTo>
                    <a:lnTo>
                      <a:pt x="6658823" y="4997498"/>
                    </a:lnTo>
                    <a:cubicBezTo>
                      <a:pt x="6727403" y="4997498"/>
                      <a:pt x="6783284" y="4941618"/>
                      <a:pt x="6783284" y="4873038"/>
                    </a:cubicBezTo>
                    <a:lnTo>
                      <a:pt x="6783284" y="124460"/>
                    </a:lnTo>
                    <a:cubicBezTo>
                      <a:pt x="6783284" y="55880"/>
                      <a:pt x="6727403" y="0"/>
                      <a:pt x="6658823" y="0"/>
                    </a:cubicBezTo>
                    <a:close/>
                  </a:path>
                </a:pathLst>
              </a:custGeom>
              <a:solidFill>
                <a:srgbClr val="FFFF00"/>
              </a:solidFill>
            </p:spPr>
          </p:sp>
        </p:grpSp>
        <p:grpSp>
          <p:nvGrpSpPr>
            <p:cNvPr id="14" name="Group 6">
              <a:extLst>
                <a:ext uri="{FF2B5EF4-FFF2-40B4-BE49-F238E27FC236}">
                  <a16:creationId xmlns:a16="http://schemas.microsoft.com/office/drawing/2014/main" id="{9E68C60F-8463-4874-9F4B-A983159ADE78}"/>
                </a:ext>
              </a:extLst>
            </p:cNvPr>
            <p:cNvGrpSpPr/>
            <p:nvPr/>
          </p:nvGrpSpPr>
          <p:grpSpPr>
            <a:xfrm rot="5400000">
              <a:off x="-1272728" y="1328539"/>
              <a:ext cx="10603175" cy="8019644"/>
              <a:chOff x="23607" y="-12222"/>
              <a:chExt cx="6806891" cy="5148349"/>
            </a:xfrm>
          </p:grpSpPr>
          <p:sp>
            <p:nvSpPr>
              <p:cNvPr id="15" name="Freeform 7">
                <a:extLst>
                  <a:ext uri="{FF2B5EF4-FFF2-40B4-BE49-F238E27FC236}">
                    <a16:creationId xmlns:a16="http://schemas.microsoft.com/office/drawing/2014/main" id="{5B190CBB-772E-4B03-9A23-77F68E019901}"/>
                  </a:ext>
                </a:extLst>
              </p:cNvPr>
              <p:cNvSpPr/>
              <p:nvPr/>
            </p:nvSpPr>
            <p:spPr>
              <a:xfrm>
                <a:off x="31750" y="31750"/>
                <a:ext cx="6743391" cy="5084849"/>
              </a:xfrm>
              <a:custGeom>
                <a:avLst/>
                <a:gdLst/>
                <a:ahLst/>
                <a:cxnLst/>
                <a:rect l="l" t="t" r="r" b="b"/>
                <a:pathLst>
                  <a:path w="6743391" h="5084849">
                    <a:moveTo>
                      <a:pt x="6650682" y="5084849"/>
                    </a:moveTo>
                    <a:lnTo>
                      <a:pt x="92710" y="5084849"/>
                    </a:lnTo>
                    <a:cubicBezTo>
                      <a:pt x="41910" y="5084849"/>
                      <a:pt x="0" y="5042939"/>
                      <a:pt x="0" y="4992139"/>
                    </a:cubicBezTo>
                    <a:lnTo>
                      <a:pt x="0" y="92710"/>
                    </a:lnTo>
                    <a:cubicBezTo>
                      <a:pt x="0" y="41910"/>
                      <a:pt x="41910" y="0"/>
                      <a:pt x="92710" y="0"/>
                    </a:cubicBezTo>
                    <a:lnTo>
                      <a:pt x="6649411" y="0"/>
                    </a:lnTo>
                    <a:cubicBezTo>
                      <a:pt x="6700211" y="0"/>
                      <a:pt x="6742122" y="41910"/>
                      <a:pt x="6742122" y="92710"/>
                    </a:cubicBezTo>
                    <a:lnTo>
                      <a:pt x="6742122" y="4990869"/>
                    </a:lnTo>
                    <a:cubicBezTo>
                      <a:pt x="6743391" y="5042939"/>
                      <a:pt x="6701482" y="5084849"/>
                      <a:pt x="6650682" y="5084849"/>
                    </a:cubicBezTo>
                    <a:close/>
                  </a:path>
                </a:pathLst>
              </a:custGeom>
              <a:solidFill>
                <a:srgbClr val="FFFFFF"/>
              </a:solidFill>
            </p:spPr>
          </p:sp>
          <p:sp>
            <p:nvSpPr>
              <p:cNvPr id="16" name="Freeform 8">
                <a:extLst>
                  <a:ext uri="{FF2B5EF4-FFF2-40B4-BE49-F238E27FC236}">
                    <a16:creationId xmlns:a16="http://schemas.microsoft.com/office/drawing/2014/main" id="{67F498B9-14AD-4E54-9170-EA5777FF598B}"/>
                  </a:ext>
                </a:extLst>
              </p:cNvPr>
              <p:cNvSpPr/>
              <p:nvPr/>
            </p:nvSpPr>
            <p:spPr>
              <a:xfrm>
                <a:off x="23607" y="-12222"/>
                <a:ext cx="6806891" cy="5148349"/>
              </a:xfrm>
              <a:custGeom>
                <a:avLst/>
                <a:gdLst/>
                <a:ahLst/>
                <a:cxnLst/>
                <a:rect l="l" t="t" r="r" b="b"/>
                <a:pathLst>
                  <a:path w="6806891" h="5148349">
                    <a:moveTo>
                      <a:pt x="6682432" y="59690"/>
                    </a:moveTo>
                    <a:cubicBezTo>
                      <a:pt x="6717991" y="59690"/>
                      <a:pt x="6747201" y="88900"/>
                      <a:pt x="6747201" y="124460"/>
                    </a:cubicBezTo>
                    <a:lnTo>
                      <a:pt x="6747201" y="5023889"/>
                    </a:lnTo>
                    <a:cubicBezTo>
                      <a:pt x="6747201" y="5059449"/>
                      <a:pt x="6717991" y="5088659"/>
                      <a:pt x="6682432" y="5088659"/>
                    </a:cubicBezTo>
                    <a:lnTo>
                      <a:pt x="124460" y="5088659"/>
                    </a:lnTo>
                    <a:cubicBezTo>
                      <a:pt x="88900" y="5088659"/>
                      <a:pt x="59690" y="5059449"/>
                      <a:pt x="59690" y="5023889"/>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5023889"/>
                    </a:lnTo>
                    <a:cubicBezTo>
                      <a:pt x="0" y="5092469"/>
                      <a:pt x="55880" y="5148349"/>
                      <a:pt x="124460" y="5148349"/>
                    </a:cubicBezTo>
                    <a:lnTo>
                      <a:pt x="6682432" y="5148349"/>
                    </a:lnTo>
                    <a:cubicBezTo>
                      <a:pt x="6751012" y="5148349"/>
                      <a:pt x="6806891" y="5092469"/>
                      <a:pt x="6806891" y="5023889"/>
                    </a:cubicBezTo>
                    <a:lnTo>
                      <a:pt x="6806891" y="124460"/>
                    </a:lnTo>
                    <a:cubicBezTo>
                      <a:pt x="6806891" y="55880"/>
                      <a:pt x="6751012" y="0"/>
                      <a:pt x="6682432" y="0"/>
                    </a:cubicBezTo>
                    <a:close/>
                  </a:path>
                </a:pathLst>
              </a:custGeom>
              <a:solidFill>
                <a:srgbClr val="92D05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19" name="Rectangle: Rounded Corners 18">
            <a:extLst>
              <a:ext uri="{FF2B5EF4-FFF2-40B4-BE49-F238E27FC236}">
                <a16:creationId xmlns:a16="http://schemas.microsoft.com/office/drawing/2014/main" id="{2AF4BBB4-3A9E-4D13-9431-E9082F0104A4}"/>
              </a:ext>
            </a:extLst>
          </p:cNvPr>
          <p:cNvSpPr/>
          <p:nvPr/>
        </p:nvSpPr>
        <p:spPr>
          <a:xfrm>
            <a:off x="3761613" y="1579765"/>
            <a:ext cx="4764067" cy="542925"/>
          </a:xfrm>
          <a:prstGeom prst="roundRect">
            <a:avLst/>
          </a:prstGeom>
          <a:solidFill>
            <a:srgbClr val="F79646">
              <a:lumMod val="75000"/>
            </a:srgbClr>
          </a:solidFill>
          <a:ln w="254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just">
              <a:tabLst>
                <a:tab pos="1386840" algn="l"/>
              </a:tabLst>
            </a:pPr>
            <a:r>
              <a:rPr lang="en-US" sz="2800" b="1"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800" b="1"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tin</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948BF2F5-9453-4FB7-8A6F-BA371044644E}"/>
              </a:ext>
            </a:extLst>
          </p:cNvPr>
          <p:cNvSpPr txBox="1"/>
          <p:nvPr/>
        </p:nvSpPr>
        <p:spPr>
          <a:xfrm>
            <a:off x="1450614" y="2073926"/>
            <a:ext cx="9373365" cy="3785652"/>
          </a:xfrm>
          <a:prstGeom prst="rect">
            <a:avLst/>
          </a:prstGeom>
          <a:noFill/>
        </p:spPr>
        <p:txBody>
          <a:bodyPr wrap="square">
            <a:spAutoFit/>
          </a:bodyPr>
          <a:lstStyle/>
          <a:p>
            <a:pPr marL="342900" indent="-342900" algn="just">
              <a:buFont typeface="Wingdings" panose="05000000000000000000" pitchFamily="2" charset="2"/>
              <a:buChar char="ü"/>
              <a:tabLst>
                <a:tab pos="1386840" algn="l"/>
              </a:tabLst>
            </a:pP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Nắm</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bắt</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đối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tượng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tài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phương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thức</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biểu</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đạt</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bản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ü"/>
              <a:tabLst>
                <a:tab pos="1386840" algn="l"/>
              </a:tabLst>
            </a:pP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giả</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triển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khai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thưởng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thông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tin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bản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ü"/>
              <a:tabLst>
                <a:tab pos="1386840" algn="l"/>
              </a:tabLst>
            </a:pP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Nắm</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bắt</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thông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tin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cơ</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bản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thông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tin chi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tiết</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mà</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bản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cung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cấp</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ü"/>
              <a:tabLst>
                <a:tab pos="1386840" algn="l"/>
              </a:tabLst>
            </a:pP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nghĩa</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VB;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cấu</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trúc</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từng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loại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VB;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loại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VB;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tìm</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cước</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tài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liệu</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tham</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khảo</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kĩ</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bản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latin typeface="Times New Roman" panose="02020603050405020304" pitchFamily="18" charset="0"/>
              <a:ea typeface="MS Mincho" panose="02020609040205080304" pitchFamily="49" charset="-128"/>
            </a:endParaRPr>
          </a:p>
          <a:p>
            <a:pPr marL="342900" indent="-342900" algn="just">
              <a:buFont typeface="Wingdings" panose="05000000000000000000" pitchFamily="2" charset="2"/>
              <a:buChar char="ü"/>
              <a:tabLst>
                <a:tab pos="1386840" algn="l"/>
              </a:tabLst>
            </a:pP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Đánh</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giá</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nội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dung,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thức</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nghĩa</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VB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phong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giả</a:t>
            </a:r>
            <a:endParaRPr lang="en-US" sz="2400" dirty="0">
              <a:effectLst/>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ü"/>
              <a:tabLst>
                <a:tab pos="1386840" algn="l"/>
              </a:tabLst>
            </a:pP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Nhận</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Rút</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ra</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thông</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điệp</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342900" indent="-342900">
              <a:buFont typeface="Wingdings" panose="05000000000000000000" pitchFamily="2" charset="2"/>
              <a:buChar char="ü"/>
            </a:pPr>
            <a:r>
              <a:rPr lang="en-US" sz="2400" dirty="0" err="1">
                <a:solidFill>
                  <a:srgbClr val="0D0D0D"/>
                </a:solidFill>
                <a:effectLst/>
                <a:latin typeface="Times New Roman" panose="02020603050405020304" pitchFamily="18" charset="0"/>
                <a:ea typeface="MS Mincho" panose="02020609040205080304" pitchFamily="49" charset="-128"/>
              </a:rPr>
              <a:t>Liên</a:t>
            </a:r>
            <a:r>
              <a:rPr lang="en-US" sz="2400" dirty="0">
                <a:solidFill>
                  <a:srgbClr val="0D0D0D"/>
                </a:solidFill>
                <a:effectLst/>
                <a:latin typeface="Times New Roman" panose="02020603050405020304" pitchFamily="18" charset="0"/>
                <a:ea typeface="MS Mincho" panose="02020609040205080304" pitchFamily="49" charset="-128"/>
              </a:rPr>
              <a:t> </a:t>
            </a:r>
            <a:r>
              <a:rPr lang="en-US" sz="2400" dirty="0" err="1">
                <a:solidFill>
                  <a:srgbClr val="0D0D0D"/>
                </a:solidFill>
                <a:effectLst/>
                <a:latin typeface="Times New Roman" panose="02020603050405020304" pitchFamily="18" charset="0"/>
                <a:ea typeface="MS Mincho" panose="02020609040205080304" pitchFamily="49" charset="-128"/>
              </a:rPr>
              <a:t>hệ</a:t>
            </a:r>
            <a:r>
              <a:rPr lang="en-US" sz="2400" dirty="0">
                <a:solidFill>
                  <a:srgbClr val="0D0D0D"/>
                </a:solidFill>
                <a:effectLst/>
                <a:latin typeface="Times New Roman" panose="02020603050405020304" pitchFamily="18" charset="0"/>
                <a:ea typeface="MS Mincho" panose="02020609040205080304" pitchFamily="49" charset="-128"/>
              </a:rPr>
              <a:t> </a:t>
            </a:r>
            <a:r>
              <a:rPr lang="en-US" sz="2400" dirty="0" err="1">
                <a:solidFill>
                  <a:srgbClr val="0D0D0D"/>
                </a:solidFill>
                <a:effectLst/>
                <a:latin typeface="Times New Roman" panose="02020603050405020304" pitchFamily="18" charset="0"/>
                <a:ea typeface="MS Mincho" panose="02020609040205080304" pitchFamily="49" charset="-128"/>
              </a:rPr>
              <a:t>với</a:t>
            </a:r>
            <a:r>
              <a:rPr lang="en-US" sz="2400" dirty="0">
                <a:solidFill>
                  <a:srgbClr val="0D0D0D"/>
                </a:solidFill>
                <a:effectLst/>
                <a:latin typeface="Times New Roman" panose="02020603050405020304" pitchFamily="18" charset="0"/>
                <a:ea typeface="MS Mincho" panose="02020609040205080304" pitchFamily="49" charset="-128"/>
              </a:rPr>
              <a:t> </a:t>
            </a:r>
            <a:r>
              <a:rPr lang="en-US" sz="2400" dirty="0" err="1">
                <a:solidFill>
                  <a:srgbClr val="0D0D0D"/>
                </a:solidFill>
                <a:effectLst/>
                <a:latin typeface="Times New Roman" panose="02020603050405020304" pitchFamily="18" charset="0"/>
                <a:ea typeface="MS Mincho" panose="02020609040205080304" pitchFamily="49" charset="-128"/>
              </a:rPr>
              <a:t>bản</a:t>
            </a:r>
            <a:r>
              <a:rPr lang="en-US" sz="2400" dirty="0">
                <a:solidFill>
                  <a:srgbClr val="0D0D0D"/>
                </a:solidFill>
                <a:effectLst/>
                <a:latin typeface="Times New Roman" panose="02020603050405020304" pitchFamily="18" charset="0"/>
                <a:ea typeface="MS Mincho" panose="02020609040205080304" pitchFamily="49" charset="-128"/>
              </a:rPr>
              <a:t> </a:t>
            </a:r>
            <a:r>
              <a:rPr lang="en-US" sz="2400" dirty="0" err="1">
                <a:solidFill>
                  <a:srgbClr val="0D0D0D"/>
                </a:solidFill>
                <a:effectLst/>
                <a:latin typeface="Times New Roman" panose="02020603050405020304" pitchFamily="18" charset="0"/>
                <a:ea typeface="MS Mincho" panose="02020609040205080304" pitchFamily="49" charset="-128"/>
              </a:rPr>
              <a:t>thân</a:t>
            </a:r>
            <a:r>
              <a:rPr lang="en-US" sz="2400" dirty="0">
                <a:solidFill>
                  <a:srgbClr val="0D0D0D"/>
                </a:solidFill>
                <a:effectLst/>
                <a:latin typeface="Times New Roman" panose="02020603050405020304" pitchFamily="18" charset="0"/>
                <a:ea typeface="MS Mincho" panose="02020609040205080304" pitchFamily="49" charset="-128"/>
              </a:rPr>
              <a:t> </a:t>
            </a:r>
            <a:r>
              <a:rPr lang="en-US" sz="2400" dirty="0" err="1">
                <a:solidFill>
                  <a:srgbClr val="0D0D0D"/>
                </a:solidFill>
                <a:effectLst/>
                <a:latin typeface="Times New Roman" panose="02020603050405020304" pitchFamily="18" charset="0"/>
                <a:ea typeface="MS Mincho" panose="02020609040205080304" pitchFamily="49" charset="-128"/>
              </a:rPr>
              <a:t>và</a:t>
            </a:r>
            <a:r>
              <a:rPr lang="en-US" sz="2400" dirty="0">
                <a:solidFill>
                  <a:srgbClr val="0D0D0D"/>
                </a:solidFill>
                <a:effectLst/>
                <a:latin typeface="Times New Roman" panose="02020603050405020304" pitchFamily="18" charset="0"/>
                <a:ea typeface="MS Mincho" panose="02020609040205080304" pitchFamily="49" charset="-128"/>
              </a:rPr>
              <a:t> </a:t>
            </a:r>
            <a:r>
              <a:rPr lang="en-US" sz="2400" dirty="0" err="1">
                <a:solidFill>
                  <a:srgbClr val="0D0D0D"/>
                </a:solidFill>
                <a:effectLst/>
                <a:latin typeface="Times New Roman" panose="02020603050405020304" pitchFamily="18" charset="0"/>
                <a:ea typeface="MS Mincho" panose="02020609040205080304" pitchFamily="49" charset="-128"/>
              </a:rPr>
              <a:t>cuộc</a:t>
            </a:r>
            <a:r>
              <a:rPr lang="en-US" sz="2400" dirty="0">
                <a:solidFill>
                  <a:srgbClr val="0D0D0D"/>
                </a:solidFill>
                <a:effectLst/>
                <a:latin typeface="Times New Roman" panose="02020603050405020304" pitchFamily="18" charset="0"/>
                <a:ea typeface="MS Mincho" panose="02020609040205080304" pitchFamily="49" charset="-128"/>
              </a:rPr>
              <a:t> </a:t>
            </a:r>
            <a:r>
              <a:rPr lang="en-US" sz="2400" dirty="0" err="1">
                <a:solidFill>
                  <a:srgbClr val="0D0D0D"/>
                </a:solidFill>
                <a:effectLst/>
                <a:latin typeface="Times New Roman" panose="02020603050405020304" pitchFamily="18" charset="0"/>
                <a:ea typeface="MS Mincho" panose="02020609040205080304" pitchFamily="49" charset="-128"/>
              </a:rPr>
              <a:t>sống</a:t>
            </a:r>
            <a:r>
              <a:rPr lang="en-US" sz="2400" dirty="0">
                <a:solidFill>
                  <a:srgbClr val="0D0D0D"/>
                </a:solidFill>
                <a:effectLst/>
                <a:latin typeface="Times New Roman" panose="02020603050405020304" pitchFamily="18" charset="0"/>
                <a:ea typeface="MS Mincho" panose="02020609040205080304" pitchFamily="49" charset="-128"/>
              </a:rPr>
              <a:t> </a:t>
            </a:r>
            <a:r>
              <a:rPr lang="en-US" sz="2400" dirty="0" err="1">
                <a:solidFill>
                  <a:srgbClr val="0D0D0D"/>
                </a:solidFill>
                <a:effectLst/>
                <a:latin typeface="Times New Roman" panose="02020603050405020304" pitchFamily="18" charset="0"/>
                <a:ea typeface="MS Mincho" panose="02020609040205080304" pitchFamily="49" charset="-128"/>
              </a:rPr>
              <a:t>thực</a:t>
            </a:r>
            <a:r>
              <a:rPr lang="en-US" sz="2400" dirty="0">
                <a:solidFill>
                  <a:srgbClr val="0D0D0D"/>
                </a:solidFill>
                <a:effectLst/>
                <a:latin typeface="Times New Roman" panose="02020603050405020304" pitchFamily="18" charset="0"/>
                <a:ea typeface="MS Mincho" panose="02020609040205080304" pitchFamily="49" charset="-128"/>
              </a:rPr>
              <a:t> </a:t>
            </a:r>
            <a:r>
              <a:rPr lang="en-US" sz="2400" dirty="0" err="1">
                <a:solidFill>
                  <a:srgbClr val="0D0D0D"/>
                </a:solidFill>
                <a:effectLst/>
                <a:latin typeface="Times New Roman" panose="02020603050405020304" pitchFamily="18" charset="0"/>
                <a:ea typeface="MS Mincho" panose="02020609040205080304" pitchFamily="49" charset="-128"/>
              </a:rPr>
              <a:t>tại</a:t>
            </a:r>
            <a:r>
              <a:rPr lang="en-US" sz="2400" dirty="0">
                <a:solidFill>
                  <a:srgbClr val="0D0D0D"/>
                </a:solidFill>
                <a:effectLst/>
                <a:latin typeface="Times New Roman" panose="02020603050405020304" pitchFamily="18" charset="0"/>
                <a:ea typeface="MS Mincho" panose="02020609040205080304" pitchFamily="49" charset="-128"/>
              </a:rPr>
              <a:t>.</a:t>
            </a:r>
            <a:endParaRPr lang="en-US" sz="2400" dirty="0"/>
          </a:p>
        </p:txBody>
      </p:sp>
    </p:spTree>
    <p:extLst>
      <p:ext uri="{BB962C8B-B14F-4D97-AF65-F5344CB8AC3E}">
        <p14:creationId xmlns:p14="http://schemas.microsoft.com/office/powerpoint/2010/main" val="288625983"/>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p:cTn id="7" dur="1000" fill="hold"/>
                                        <p:tgtEl>
                                          <p:spTgt spid="22">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2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 calcmode="lin" valueType="num">
                                      <p:cBhvr>
                                        <p:cTn id="14" dur="1000" fill="hold"/>
                                        <p:tgtEl>
                                          <p:spTgt spid="22">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2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 calcmode="lin" valueType="num">
                                      <p:cBhvr>
                                        <p:cTn id="21" dur="1000" fill="hold"/>
                                        <p:tgtEl>
                                          <p:spTgt spid="22">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2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 calcmode="lin" valueType="num">
                                      <p:cBhvr>
                                        <p:cTn id="28" dur="1000" fill="hold"/>
                                        <p:tgtEl>
                                          <p:spTgt spid="22">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22">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anim calcmode="lin" valueType="num">
                                      <p:cBhvr>
                                        <p:cTn id="35" dur="1000" fill="hold"/>
                                        <p:tgtEl>
                                          <p:spTgt spid="22">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22">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2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22">
                                            <p:txEl>
                                              <p:pRg st="5" end="5"/>
                                            </p:txEl>
                                          </p:spTgt>
                                        </p:tgtEl>
                                        <p:attrNameLst>
                                          <p:attrName>style.visibility</p:attrName>
                                        </p:attrNameLst>
                                      </p:cBhvr>
                                      <p:to>
                                        <p:strVal val="visible"/>
                                      </p:to>
                                    </p:set>
                                    <p:anim calcmode="lin" valueType="num">
                                      <p:cBhvr>
                                        <p:cTn id="42" dur="1000" fill="hold"/>
                                        <p:tgtEl>
                                          <p:spTgt spid="22">
                                            <p:txEl>
                                              <p:pRg st="5" end="5"/>
                                            </p:txEl>
                                          </p:spTgt>
                                        </p:tgtEl>
                                        <p:attrNameLst>
                                          <p:attrName>ppt_w</p:attrName>
                                        </p:attrNameLst>
                                      </p:cBhvr>
                                      <p:tavLst>
                                        <p:tav tm="0">
                                          <p:val>
                                            <p:strVal val="#ppt_w+.3"/>
                                          </p:val>
                                        </p:tav>
                                        <p:tav tm="100000">
                                          <p:val>
                                            <p:strVal val="#ppt_w"/>
                                          </p:val>
                                        </p:tav>
                                      </p:tavLst>
                                    </p:anim>
                                    <p:anim calcmode="lin" valueType="num">
                                      <p:cBhvr>
                                        <p:cTn id="43" dur="1000" fill="hold"/>
                                        <p:tgtEl>
                                          <p:spTgt spid="22">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22">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nodeType="clickEffect">
                                  <p:stCondLst>
                                    <p:cond delay="0"/>
                                  </p:stCondLst>
                                  <p:childTnLst>
                                    <p:set>
                                      <p:cBhvr>
                                        <p:cTn id="48" dur="1" fill="hold">
                                          <p:stCondLst>
                                            <p:cond delay="0"/>
                                          </p:stCondLst>
                                        </p:cTn>
                                        <p:tgtEl>
                                          <p:spTgt spid="22">
                                            <p:txEl>
                                              <p:pRg st="6" end="6"/>
                                            </p:txEl>
                                          </p:spTgt>
                                        </p:tgtEl>
                                        <p:attrNameLst>
                                          <p:attrName>style.visibility</p:attrName>
                                        </p:attrNameLst>
                                      </p:cBhvr>
                                      <p:to>
                                        <p:strVal val="visible"/>
                                      </p:to>
                                    </p:set>
                                    <p:anim calcmode="lin" valueType="num">
                                      <p:cBhvr>
                                        <p:cTn id="49" dur="1000" fill="hold"/>
                                        <p:tgtEl>
                                          <p:spTgt spid="22">
                                            <p:txEl>
                                              <p:pRg st="6" end="6"/>
                                            </p:txEl>
                                          </p:spTgt>
                                        </p:tgtEl>
                                        <p:attrNameLst>
                                          <p:attrName>ppt_w</p:attrName>
                                        </p:attrNameLst>
                                      </p:cBhvr>
                                      <p:tavLst>
                                        <p:tav tm="0">
                                          <p:val>
                                            <p:strVal val="#ppt_w+.3"/>
                                          </p:val>
                                        </p:tav>
                                        <p:tav tm="100000">
                                          <p:val>
                                            <p:strVal val="#ppt_w"/>
                                          </p:val>
                                        </p:tav>
                                      </p:tavLst>
                                    </p:anim>
                                    <p:anim calcmode="lin" valueType="num">
                                      <p:cBhvr>
                                        <p:cTn id="50" dur="1000" fill="hold"/>
                                        <p:tgtEl>
                                          <p:spTgt spid="22">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149C7CD1-0F00-1E90-3025-BA402BF41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2" y="-115934"/>
            <a:ext cx="12192000" cy="69371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70494" y="2343387"/>
          <a:ext cx="914400" cy="215900"/>
        </p:xfrm>
        <a:graphic>
          <a:graphicData uri="http://schemas.openxmlformats.org/presentationml/2006/ole">
            <mc:AlternateContent xmlns:mc="http://schemas.openxmlformats.org/markup-compatibility/2006">
              <mc:Choice xmlns:v="urn:schemas-microsoft-com:vml" Requires="v">
                <p:oleObj name="Equation" r:id="rId3" imgW="914400" imgH="216000" progId="Equation.DSMT4">
                  <p:embed/>
                </p:oleObj>
              </mc:Choice>
              <mc:Fallback>
                <p:oleObj name="Equation" r:id="rId3"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4"/>
                      <a:stretch>
                        <a:fillRect/>
                      </a:stretch>
                    </p:blipFill>
                    <p:spPr>
                      <a:xfrm>
                        <a:off x="4970494" y="2343387"/>
                        <a:ext cx="914400" cy="215900"/>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id="{845D8CB5-3AD1-6C16-A673-477345781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58" y="4831056"/>
            <a:ext cx="3053002" cy="2228431"/>
          </a:xfrm>
          <a:prstGeom prst="rect">
            <a:avLst/>
          </a:prstGeom>
        </p:spPr>
      </p:pic>
      <p:pic>
        <p:nvPicPr>
          <p:cNvPr id="5" name="Hình ảnh 4">
            <a:extLst>
              <a:ext uri="{FF2B5EF4-FFF2-40B4-BE49-F238E27FC236}">
                <a16:creationId xmlns:a16="http://schemas.microsoft.com/office/drawing/2014/main" id="{B4EB43F4-A907-DD81-6328-8897B4F024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6925" y="4987049"/>
            <a:ext cx="1400613" cy="1834144"/>
          </a:xfrm>
          <a:prstGeom prst="rect">
            <a:avLst/>
          </a:prstGeom>
        </p:spPr>
      </p:pic>
      <p:sp>
        <p:nvSpPr>
          <p:cNvPr id="11" name="Cuộn: Ngang 10">
            <a:extLst>
              <a:ext uri="{FF2B5EF4-FFF2-40B4-BE49-F238E27FC236}">
                <a16:creationId xmlns:a16="http://schemas.microsoft.com/office/drawing/2014/main" id="{9C751495-63C0-E27F-1D85-A807C976AD09}"/>
              </a:ext>
            </a:extLst>
          </p:cNvPr>
          <p:cNvSpPr/>
          <p:nvPr/>
        </p:nvSpPr>
        <p:spPr>
          <a:xfrm>
            <a:off x="2506566" y="1014426"/>
            <a:ext cx="7590972" cy="4166047"/>
          </a:xfrm>
          <a:prstGeom prst="horizontalScroll">
            <a:avLst>
              <a:gd name="adj" fmla="val 10061"/>
            </a:avLst>
          </a:prstGeom>
          <a:noFill/>
          <a:ln w="28575">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Nhóm 7">
            <a:extLst>
              <a:ext uri="{FF2B5EF4-FFF2-40B4-BE49-F238E27FC236}">
                <a16:creationId xmlns:a16="http://schemas.microsoft.com/office/drawing/2014/main" id="{054E1041-DE6B-421E-CBB3-32449804CCEF}"/>
              </a:ext>
            </a:extLst>
          </p:cNvPr>
          <p:cNvGrpSpPr/>
          <p:nvPr/>
        </p:nvGrpSpPr>
        <p:grpSpPr>
          <a:xfrm>
            <a:off x="3906117" y="127059"/>
            <a:ext cx="5314083" cy="1043001"/>
            <a:chOff x="6831332" y="3765940"/>
            <a:chExt cx="5314083" cy="1043001"/>
          </a:xfrm>
        </p:grpSpPr>
        <p:grpSp>
          <p:nvGrpSpPr>
            <p:cNvPr id="9" name="Nhóm 8">
              <a:extLst>
                <a:ext uri="{FF2B5EF4-FFF2-40B4-BE49-F238E27FC236}">
                  <a16:creationId xmlns:a16="http://schemas.microsoft.com/office/drawing/2014/main" id="{166C0DEC-06AB-6864-6E5E-39F429EF19A9}"/>
                </a:ext>
              </a:extLst>
            </p:cNvPr>
            <p:cNvGrpSpPr/>
            <p:nvPr/>
          </p:nvGrpSpPr>
          <p:grpSpPr>
            <a:xfrm>
              <a:off x="6831332" y="3765940"/>
              <a:ext cx="4790808" cy="1043001"/>
              <a:chOff x="6831332" y="3756952"/>
              <a:chExt cx="4790808" cy="1043001"/>
            </a:xfrm>
          </p:grpSpPr>
          <p:sp>
            <p:nvSpPr>
              <p:cNvPr id="14" name="Hình chữ nhật: Góc Tròn 13">
                <a:extLst>
                  <a:ext uri="{FF2B5EF4-FFF2-40B4-BE49-F238E27FC236}">
                    <a16:creationId xmlns:a16="http://schemas.microsoft.com/office/drawing/2014/main" id="{A52BA8E2-D317-81BD-9C3D-B7ACF051766D}"/>
                  </a:ext>
                </a:extLst>
              </p:cNvPr>
              <p:cNvSpPr/>
              <p:nvPr/>
            </p:nvSpPr>
            <p:spPr>
              <a:xfrm>
                <a:off x="6831332" y="3756952"/>
                <a:ext cx="4790808" cy="1043001"/>
              </a:xfrm>
              <a:prstGeom prst="roundRect">
                <a:avLst>
                  <a:gd name="adj" fmla="val 50000"/>
                </a:avLst>
              </a:prstGeom>
              <a:gradFill>
                <a:gsLst>
                  <a:gs pos="23000">
                    <a:srgbClr val="3366FF">
                      <a:alpha val="56863"/>
                    </a:srgbClr>
                  </a:gs>
                  <a:gs pos="73000">
                    <a:srgbClr val="3333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Lưu đồ: Đường kết nối 14">
                <a:extLst>
                  <a:ext uri="{FF2B5EF4-FFF2-40B4-BE49-F238E27FC236}">
                    <a16:creationId xmlns:a16="http://schemas.microsoft.com/office/drawing/2014/main" id="{E97FFE1D-7765-6C91-D7B0-3474C2CA3BE0}"/>
                  </a:ext>
                </a:extLst>
              </p:cNvPr>
              <p:cNvSpPr/>
              <p:nvPr/>
            </p:nvSpPr>
            <p:spPr>
              <a:xfrm>
                <a:off x="7026711" y="3859800"/>
                <a:ext cx="909116" cy="811822"/>
              </a:xfrm>
              <a:prstGeom prst="flowChartConnector">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Hình ảnh 15">
                <a:extLst>
                  <a:ext uri="{FF2B5EF4-FFF2-40B4-BE49-F238E27FC236}">
                    <a16:creationId xmlns:a16="http://schemas.microsoft.com/office/drawing/2014/main" id="{2399B339-0ECA-C0D0-517E-1A84ECC72FF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222754" y="4032978"/>
                <a:ext cx="517026" cy="517026"/>
              </a:xfrm>
              <a:prstGeom prst="rect">
                <a:avLst/>
              </a:prstGeom>
            </p:spPr>
          </p:pic>
        </p:grpSp>
        <p:sp>
          <p:nvSpPr>
            <p:cNvPr id="13" name="Hộp Văn bản 12">
              <a:extLst>
                <a:ext uri="{FF2B5EF4-FFF2-40B4-BE49-F238E27FC236}">
                  <a16:creationId xmlns:a16="http://schemas.microsoft.com/office/drawing/2014/main" id="{970AFD77-0BF0-19EB-CA0F-DDD15F7CA69E}"/>
                </a:ext>
              </a:extLst>
            </p:cNvPr>
            <p:cNvSpPr txBox="1"/>
            <p:nvPr/>
          </p:nvSpPr>
          <p:spPr>
            <a:xfrm flipH="1">
              <a:off x="8001315" y="3991031"/>
              <a:ext cx="41441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Cooper Black" panose="0208090404030B020404" pitchFamily="18" charset="0"/>
                  <a:ea typeface="+mn-ea"/>
                  <a:cs typeface="+mn-cs"/>
                </a:rPr>
                <a:t>V. LUYỆN </a:t>
              </a:r>
              <a:r>
                <a:rPr kumimoji="0" lang="en-US" sz="3800" b="1" i="0" u="none" strike="noStrike" kern="1200" cap="none" spc="0" normalizeH="0" baseline="0" noProof="0" dirty="0">
                  <a:ln>
                    <a:noFill/>
                  </a:ln>
                  <a:solidFill>
                    <a:prstClr val="white"/>
                  </a:solidFill>
                  <a:effectLst/>
                  <a:uLnTx/>
                  <a:uFillTx/>
                  <a:latin typeface="Cooper Black" panose="0208090404030B020404" pitchFamily="18" charset="0"/>
                  <a:ea typeface="+mn-ea"/>
                  <a:cs typeface="+mn-cs"/>
                </a:rPr>
                <a:t>TẬP</a:t>
              </a:r>
            </a:p>
          </p:txBody>
        </p:sp>
      </p:grpSp>
      <p:pic>
        <p:nvPicPr>
          <p:cNvPr id="19" name="Hình ảnh 11">
            <a:extLst>
              <a:ext uri="{FF2B5EF4-FFF2-40B4-BE49-F238E27FC236}">
                <a16:creationId xmlns:a16="http://schemas.microsoft.com/office/drawing/2014/main" id="{155AFB79-A740-4721-85F0-20882FC7E22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400000">
            <a:off x="2338283" y="1191892"/>
            <a:ext cx="1389226" cy="1231172"/>
          </a:xfrm>
          <a:prstGeom prst="rect">
            <a:avLst/>
          </a:prstGeom>
        </p:spPr>
      </p:pic>
      <p:sp>
        <p:nvSpPr>
          <p:cNvPr id="18" name="TextBox 17">
            <a:extLst>
              <a:ext uri="{FF2B5EF4-FFF2-40B4-BE49-F238E27FC236}">
                <a16:creationId xmlns:a16="http://schemas.microsoft.com/office/drawing/2014/main" id="{33486A88-A085-46A8-A6E3-FC45FEFA4FEC}"/>
              </a:ext>
            </a:extLst>
          </p:cNvPr>
          <p:cNvSpPr txBox="1"/>
          <p:nvPr/>
        </p:nvSpPr>
        <p:spPr>
          <a:xfrm>
            <a:off x="3294418" y="1652744"/>
            <a:ext cx="6480272" cy="2554545"/>
          </a:xfrm>
          <a:prstGeom prst="rect">
            <a:avLst/>
          </a:prstGeom>
          <a:noFill/>
        </p:spPr>
        <p:txBody>
          <a:bodyPr wrap="square">
            <a:spAutoFit/>
          </a:bodyPr>
          <a:lstStyle/>
          <a:p>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48456602"/>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anim calcmode="lin" valueType="num">
                                      <p:cBhvr>
                                        <p:cTn id="8" dur="400" fill="hold"/>
                                        <p:tgtEl>
                                          <p:spTgt spid="18"/>
                                        </p:tgtEl>
                                        <p:attrNameLst>
                                          <p:attrName>ppt_x</p:attrName>
                                        </p:attrNameLst>
                                      </p:cBhvr>
                                      <p:tavLst>
                                        <p:tav tm="0">
                                          <p:val>
                                            <p:strVal val="#ppt_x"/>
                                          </p:val>
                                        </p:tav>
                                        <p:tav tm="100000">
                                          <p:val>
                                            <p:strVal val="#ppt_x"/>
                                          </p:val>
                                        </p:tav>
                                      </p:tavLst>
                                    </p:anim>
                                    <p:anim calcmode="lin" valueType="num">
                                      <p:cBhvr>
                                        <p:cTn id="9" dur="400" fill="hold"/>
                                        <p:tgtEl>
                                          <p:spTgt spid="1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0+ hình nền powerpoint màu xanh dương nhạt - hinhanhsieudep.net">
            <a:extLst>
              <a:ext uri="{FF2B5EF4-FFF2-40B4-BE49-F238E27FC236}">
                <a16:creationId xmlns:a16="http://schemas.microsoft.com/office/drawing/2014/main" id="{8002C659-8EDF-2BFC-877D-57B3F64E1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42"/>
            <a:ext cx="12192000" cy="6937127"/>
          </a:xfrm>
          <a:prstGeom prst="rect">
            <a:avLst/>
          </a:prstGeom>
          <a:noFill/>
          <a:extLst>
            <a:ext uri="{909E8E84-426E-40DD-AFC4-6F175D3DCCD1}">
              <a14:hiddenFill xmlns:a14="http://schemas.microsoft.com/office/drawing/2010/main">
                <a:solidFill>
                  <a:srgbClr val="FFFFFF"/>
                </a:solidFill>
              </a14:hiddenFill>
            </a:ext>
          </a:extLst>
        </p:spPr>
      </p:pic>
      <p:sp>
        <p:nvSpPr>
          <p:cNvPr id="12" name="Bong bóng Lời nói: Hình chữ nhật với Góc Tròn 11">
            <a:extLst>
              <a:ext uri="{FF2B5EF4-FFF2-40B4-BE49-F238E27FC236}">
                <a16:creationId xmlns:a16="http://schemas.microsoft.com/office/drawing/2014/main" id="{199C1731-6241-D711-96B1-82314E3B12F2}"/>
              </a:ext>
            </a:extLst>
          </p:cNvPr>
          <p:cNvSpPr/>
          <p:nvPr/>
        </p:nvSpPr>
        <p:spPr>
          <a:xfrm>
            <a:off x="2686310" y="1576590"/>
            <a:ext cx="8782601" cy="2421478"/>
          </a:xfrm>
          <a:prstGeom prst="wedgeRoundRectCallout">
            <a:avLst>
              <a:gd name="adj1" fmla="val -53807"/>
              <a:gd name="adj2" fmla="val 42279"/>
              <a:gd name="adj3" fmla="val 16667"/>
            </a:avLst>
          </a:prstGeom>
          <a:noFill/>
          <a:ln w="57150">
            <a:solidFill>
              <a:srgbClr val="00A1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Hình ảnh 3">
            <a:extLst>
              <a:ext uri="{FF2B5EF4-FFF2-40B4-BE49-F238E27FC236}">
                <a16:creationId xmlns:a16="http://schemas.microsoft.com/office/drawing/2014/main" id="{AF3C9434-A1C9-8D38-0571-6C0AD51BD777}"/>
              </a:ext>
            </a:extLst>
          </p:cNvPr>
          <p:cNvPicPr>
            <a:picLocks noChangeAspect="1"/>
          </p:cNvPicPr>
          <p:nvPr/>
        </p:nvPicPr>
        <p:blipFill rotWithShape="1">
          <a:blip r:embed="rId3">
            <a:extLst>
              <a:ext uri="{28A0092B-C50C-407E-A947-70E740481C1C}">
                <a14:useLocalDpi xmlns:a14="http://schemas.microsoft.com/office/drawing/2010/main" val="0"/>
              </a:ext>
            </a:extLst>
          </a:blip>
          <a:srcRect t="22250" b="18543"/>
          <a:stretch/>
        </p:blipFill>
        <p:spPr>
          <a:xfrm>
            <a:off x="7417868" y="4486966"/>
            <a:ext cx="3660846" cy="2167499"/>
          </a:xfrm>
          <a:prstGeom prst="rect">
            <a:avLst/>
          </a:prstGeom>
        </p:spPr>
      </p:pic>
      <p:pic>
        <p:nvPicPr>
          <p:cNvPr id="5" name="Hình ảnh 4">
            <a:extLst>
              <a:ext uri="{FF2B5EF4-FFF2-40B4-BE49-F238E27FC236}">
                <a16:creationId xmlns:a16="http://schemas.microsoft.com/office/drawing/2014/main" id="{F0F63469-016A-A531-62B1-725D9D352E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4359" y="2903580"/>
            <a:ext cx="2517593" cy="3889118"/>
          </a:xfrm>
          <a:prstGeom prst="rect">
            <a:avLst/>
          </a:prstGeom>
        </p:spPr>
      </p:pic>
      <p:grpSp>
        <p:nvGrpSpPr>
          <p:cNvPr id="6" name="Nhóm 5">
            <a:extLst>
              <a:ext uri="{FF2B5EF4-FFF2-40B4-BE49-F238E27FC236}">
                <a16:creationId xmlns:a16="http://schemas.microsoft.com/office/drawing/2014/main" id="{AEB22CAE-2A6C-61D2-F09E-24430DCBF721}"/>
              </a:ext>
            </a:extLst>
          </p:cNvPr>
          <p:cNvGrpSpPr/>
          <p:nvPr/>
        </p:nvGrpSpPr>
        <p:grpSpPr>
          <a:xfrm>
            <a:off x="4110434" y="179438"/>
            <a:ext cx="4790807" cy="1043001"/>
            <a:chOff x="6831332" y="5142211"/>
            <a:chExt cx="4790807" cy="1043001"/>
          </a:xfrm>
        </p:grpSpPr>
        <p:sp>
          <p:nvSpPr>
            <p:cNvPr id="8" name="Hình chữ nhật: Góc Tròn 7">
              <a:extLst>
                <a:ext uri="{FF2B5EF4-FFF2-40B4-BE49-F238E27FC236}">
                  <a16:creationId xmlns:a16="http://schemas.microsoft.com/office/drawing/2014/main" id="{C205A241-AE60-08CD-2DD1-42514B3758CE}"/>
                </a:ext>
              </a:extLst>
            </p:cNvPr>
            <p:cNvSpPr/>
            <p:nvPr/>
          </p:nvSpPr>
          <p:spPr>
            <a:xfrm>
              <a:off x="6831332" y="5142211"/>
              <a:ext cx="4790807" cy="1043001"/>
            </a:xfrm>
            <a:prstGeom prst="roundRect">
              <a:avLst>
                <a:gd name="adj" fmla="val 50000"/>
              </a:avLst>
            </a:prstGeom>
            <a:gradFill>
              <a:gsLst>
                <a:gs pos="23000">
                  <a:srgbClr val="33CC33">
                    <a:alpha val="56863"/>
                  </a:srgbClr>
                </a:gs>
                <a:gs pos="73000">
                  <a:srgbClr val="00CC6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Lưu đồ: Đường kết nối 10">
              <a:extLst>
                <a:ext uri="{FF2B5EF4-FFF2-40B4-BE49-F238E27FC236}">
                  <a16:creationId xmlns:a16="http://schemas.microsoft.com/office/drawing/2014/main" id="{B47093EC-A4C0-9309-C9C3-5ABFB6AF18A4}"/>
                </a:ext>
              </a:extLst>
            </p:cNvPr>
            <p:cNvSpPr/>
            <p:nvPr/>
          </p:nvSpPr>
          <p:spPr>
            <a:xfrm>
              <a:off x="7026711" y="5271567"/>
              <a:ext cx="909116" cy="811822"/>
            </a:xfrm>
            <a:prstGeom prst="flowChartConnector">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Hình ảnh 13">
              <a:extLst>
                <a:ext uri="{FF2B5EF4-FFF2-40B4-BE49-F238E27FC236}">
                  <a16:creationId xmlns:a16="http://schemas.microsoft.com/office/drawing/2014/main" id="{DB59A996-C678-A764-9995-04269109719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70427" y="5438898"/>
              <a:ext cx="621438" cy="621438"/>
            </a:xfrm>
            <a:prstGeom prst="rect">
              <a:avLst/>
            </a:prstGeom>
          </p:spPr>
        </p:pic>
        <p:sp>
          <p:nvSpPr>
            <p:cNvPr id="15" name="Hộp Văn bản 14">
              <a:extLst>
                <a:ext uri="{FF2B5EF4-FFF2-40B4-BE49-F238E27FC236}">
                  <a16:creationId xmlns:a16="http://schemas.microsoft.com/office/drawing/2014/main" id="{036043A1-5E32-EBD1-9069-D5325EA17FEA}"/>
                </a:ext>
              </a:extLst>
            </p:cNvPr>
            <p:cNvSpPr txBox="1"/>
            <p:nvPr/>
          </p:nvSpPr>
          <p:spPr>
            <a:xfrm flipH="1">
              <a:off x="7938053" y="5301171"/>
              <a:ext cx="3223761"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ooper Black" panose="0208090404030B020404" pitchFamily="18" charset="0"/>
                  <a:ea typeface="+mn-ea"/>
                  <a:cs typeface="+mn-cs"/>
                </a:rPr>
                <a:t>VẬN DỤNG</a:t>
              </a:r>
            </a:p>
          </p:txBody>
        </p:sp>
      </p:grpSp>
      <p:sp>
        <p:nvSpPr>
          <p:cNvPr id="16" name="TextBox 15">
            <a:extLst>
              <a:ext uri="{FF2B5EF4-FFF2-40B4-BE49-F238E27FC236}">
                <a16:creationId xmlns:a16="http://schemas.microsoft.com/office/drawing/2014/main" id="{0E1B6835-34AA-45F3-9BB5-6CFDF4B9FC80}"/>
              </a:ext>
            </a:extLst>
          </p:cNvPr>
          <p:cNvSpPr txBox="1"/>
          <p:nvPr/>
        </p:nvSpPr>
        <p:spPr>
          <a:xfrm>
            <a:off x="3176208" y="1762270"/>
            <a:ext cx="8202215" cy="1815882"/>
          </a:xfrm>
          <a:prstGeom prst="rect">
            <a:avLst/>
          </a:prstGeom>
          <a:noFill/>
        </p:spPr>
        <p:txBody>
          <a:bodyPr wrap="square">
            <a:spAutoFit/>
          </a:bodyPr>
          <a:lstStyle/>
          <a:p>
            <a:pPr marR="30480">
              <a:spcAft>
                <a:spcPts val="1200"/>
              </a:spcAft>
            </a:pPr>
            <a:r>
              <a:rPr lang="vi-VN" sz="2800" dirty="0">
                <a:effectLst/>
                <a:latin typeface="Times New Roman" panose="02020603050405020304" pitchFamily="18" charset="0"/>
                <a:ea typeface="Times New Roman" panose="02020603050405020304" pitchFamily="18" charset="0"/>
              </a:rPr>
              <a:t>Hãy tưởng tượng 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nổi</a:t>
            </a:r>
            <a:r>
              <a:rPr lang="en-US" sz="2800" dirty="0">
                <a:effectLst/>
                <a:latin typeface="Times New Roman" panose="02020603050405020304" pitchFamily="18" charset="0"/>
                <a:ea typeface="Times New Roman" panose="02020603050405020304" pitchFamily="18" charset="0"/>
              </a:rPr>
              <a:t> ở Nam </a:t>
            </a:r>
            <a:r>
              <a:rPr lang="en-US" sz="2800" dirty="0" err="1">
                <a:effectLst/>
                <a:latin typeface="Times New Roman" panose="02020603050405020304" pitchFamily="18" charset="0"/>
                <a:ea typeface="Times New Roman" panose="02020603050405020304" pitchFamily="18" charset="0"/>
              </a:rPr>
              <a:t>Bộ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vi-VN" sz="2800" dirty="0">
                <a:effectLst/>
                <a:latin typeface="Times New Roman" panose="02020603050405020304" pitchFamily="18" charset="0"/>
                <a:ea typeface="Times New Roman" panose="02020603050405020304" pitchFamily="18" charset="0"/>
              </a:rPr>
              <a:t> được ngắm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khung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ghe</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xuống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tấp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nập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nước</a:t>
            </a:r>
            <a:r>
              <a:rPr lang="vi-VN" sz="2800" dirty="0">
                <a:effectLst/>
                <a:latin typeface="Times New Roman" panose="02020603050405020304" pitchFamily="18" charset="0"/>
                <a:ea typeface="Times New Roman" panose="02020603050405020304" pitchFamily="18" charset="0"/>
              </a:rPr>
              <a:t>, em có cảm xúc như thế nào? Viết đoạn văn khoảng 5 – 7 câu thể hiện cảm xúc của em.</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1886763"/>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5">
            <a:extLst>
              <a:ext uri="{FF2B5EF4-FFF2-40B4-BE49-F238E27FC236}">
                <a16:creationId xmlns:a16="http://schemas.microsoft.com/office/drawing/2014/main" id="{E13D9AC5-6F40-4BBA-AAB0-780E15BF8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66" y="-440065"/>
            <a:ext cx="3616611" cy="178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923BB95-0B7B-4209-B43F-E7DA10A41333}"/>
              </a:ext>
            </a:extLst>
          </p:cNvPr>
          <p:cNvPicPr>
            <a:picLocks noChangeAspect="1"/>
          </p:cNvPicPr>
          <p:nvPr/>
        </p:nvPicPr>
        <p:blipFill>
          <a:blip r:embed="rId3"/>
          <a:stretch>
            <a:fillRect/>
          </a:stretch>
        </p:blipFill>
        <p:spPr>
          <a:xfrm rot="19157045">
            <a:off x="11026468" y="57011"/>
            <a:ext cx="984862" cy="1130579"/>
          </a:xfrm>
          <a:prstGeom prst="rect">
            <a:avLst/>
          </a:prstGeom>
        </p:spPr>
      </p:pic>
      <p:graphicFrame>
        <p:nvGraphicFramePr>
          <p:cNvPr id="7" name="Table 6">
            <a:extLst>
              <a:ext uri="{FF2B5EF4-FFF2-40B4-BE49-F238E27FC236}">
                <a16:creationId xmlns:a16="http://schemas.microsoft.com/office/drawing/2014/main" id="{1D26A6E8-70F8-4247-A264-D7368339CDD6}"/>
              </a:ext>
            </a:extLst>
          </p:cNvPr>
          <p:cNvGraphicFramePr>
            <a:graphicFrameLocks noGrp="1"/>
          </p:cNvGraphicFramePr>
          <p:nvPr>
            <p:extLst>
              <p:ext uri="{D42A27DB-BD31-4B8C-83A1-F6EECF244321}">
                <p14:modId xmlns:p14="http://schemas.microsoft.com/office/powerpoint/2010/main" val="1660012567"/>
              </p:ext>
            </p:extLst>
          </p:nvPr>
        </p:nvGraphicFramePr>
        <p:xfrm>
          <a:off x="338275" y="2720646"/>
          <a:ext cx="11305433" cy="2480312"/>
        </p:xfrm>
        <a:graphic>
          <a:graphicData uri="http://schemas.openxmlformats.org/drawingml/2006/table">
            <a:tbl>
              <a:tblPr firstRow="1" firstCol="1" bandRow="1">
                <a:tableStyleId>{ED083AE6-46FA-4A59-8FB0-9F97EB10719F}</a:tableStyleId>
              </a:tblPr>
              <a:tblGrid>
                <a:gridCol w="5947847">
                  <a:extLst>
                    <a:ext uri="{9D8B030D-6E8A-4147-A177-3AD203B41FA5}">
                      <a16:colId xmlns:a16="http://schemas.microsoft.com/office/drawing/2014/main" val="3767908145"/>
                    </a:ext>
                  </a:extLst>
                </a:gridCol>
                <a:gridCol w="1982455">
                  <a:extLst>
                    <a:ext uri="{9D8B030D-6E8A-4147-A177-3AD203B41FA5}">
                      <a16:colId xmlns:a16="http://schemas.microsoft.com/office/drawing/2014/main" val="585681547"/>
                    </a:ext>
                  </a:extLst>
                </a:gridCol>
                <a:gridCol w="3375131">
                  <a:extLst>
                    <a:ext uri="{9D8B030D-6E8A-4147-A177-3AD203B41FA5}">
                      <a16:colId xmlns:a16="http://schemas.microsoft.com/office/drawing/2014/main" val="1251873214"/>
                    </a:ext>
                  </a:extLst>
                </a:gridCol>
              </a:tblGrid>
              <a:tr h="0">
                <a:tc>
                  <a:txBody>
                    <a:bodyPr/>
                    <a:lstStyle/>
                    <a:p>
                      <a:pPr algn="just">
                        <a:lnSpc>
                          <a:spcPct val="150000"/>
                        </a:lnSpc>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400" b="1">
                          <a:effectLst/>
                          <a:latin typeface="Times New Roman" panose="02020603050405020304" pitchFamily="18" charset="0"/>
                          <a:cs typeface="Times New Roman" panose="02020603050405020304" pitchFamily="18" charset="0"/>
                        </a:rPr>
                        <a:t>Cước chú</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400" b="1">
                          <a:effectLst/>
                          <a:latin typeface="Times New Roman" panose="02020603050405020304" pitchFamily="18" charset="0"/>
                          <a:cs typeface="Times New Roman" panose="02020603050405020304" pitchFamily="18" charset="0"/>
                        </a:rPr>
                        <a:t>Tài liệu tham khảo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2624837"/>
                  </a:ext>
                </a:extLst>
              </a:tr>
              <a:tr h="422275">
                <a:tc>
                  <a:txBody>
                    <a:bodyPr/>
                    <a:lstStyle/>
                    <a:p>
                      <a:pPr algn="just">
                        <a:lnSpc>
                          <a:spcPct val="150000"/>
                        </a:lnSpc>
                      </a:pPr>
                      <a:r>
                        <a:rPr lang="en-US" sz="2400" b="0" dirty="0" err="1">
                          <a:effectLst/>
                          <a:latin typeface="Times New Roman" panose="02020603050405020304" pitchFamily="18" charset="0"/>
                          <a:cs typeface="Times New Roman" panose="02020603050405020304" pitchFamily="18" charset="0"/>
                        </a:rPr>
                        <a:t>Vị</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trí</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13417696"/>
                  </a:ext>
                </a:extLst>
              </a:tr>
              <a:tr h="0">
                <a:tc>
                  <a:txBody>
                    <a:bodyPr/>
                    <a:lstStyle/>
                    <a:p>
                      <a:pPr algn="just">
                        <a:lnSpc>
                          <a:spcPct val="150000"/>
                        </a:lnSpc>
                      </a:pPr>
                      <a:r>
                        <a:rPr lang="en-US" sz="2400" b="0" dirty="0" err="1">
                          <a:effectLst/>
                          <a:latin typeface="Times New Roman" panose="02020603050405020304" pitchFamily="18" charset="0"/>
                          <a:cs typeface="Times New Roman" panose="02020603050405020304" pitchFamily="18" charset="0"/>
                        </a:rPr>
                        <a:t>Tác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dụng</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2090941"/>
                  </a:ext>
                </a:extLst>
              </a:tr>
              <a:tr h="0">
                <a:tc>
                  <a:txBody>
                    <a:bodyPr/>
                    <a:lstStyle/>
                    <a:p>
                      <a:pPr marR="162560" algn="just">
                        <a:lnSpc>
                          <a:spcPct val="150000"/>
                        </a:lnSpc>
                      </a:pPr>
                      <a:r>
                        <a:rPr lang="en-US" sz="2400" b="0" dirty="0" err="1">
                          <a:effectLst/>
                          <a:latin typeface="Times New Roman" panose="02020603050405020304" pitchFamily="18" charset="0"/>
                          <a:cs typeface="Times New Roman" panose="02020603050405020304" pitchFamily="18" charset="0"/>
                        </a:rPr>
                        <a:t>Chỉ</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vị</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chú</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tài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liệu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tham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khảo</a:t>
                      </a:r>
                      <a:r>
                        <a:rPr lang="en-US" sz="2400" b="0" dirty="0">
                          <a:effectLst/>
                          <a:latin typeface="Times New Roman" panose="02020603050405020304" pitchFamily="18" charset="0"/>
                          <a:cs typeface="Times New Roman" panose="02020603050405020304" pitchFamily="18" charset="0"/>
                        </a:rPr>
                        <a:t> ở </a:t>
                      </a:r>
                      <a:r>
                        <a:rPr lang="en-US" sz="2400" b="0" dirty="0" err="1">
                          <a:effectLst/>
                          <a:latin typeface="Times New Roman" panose="02020603050405020304" pitchFamily="18" charset="0"/>
                          <a:cs typeface="Times New Roman" panose="02020603050405020304" pitchFamily="18" charset="0"/>
                        </a:rPr>
                        <a:t>văn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bản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Ghe</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xuống</a:t>
                      </a:r>
                      <a:r>
                        <a:rPr lang="en-US" sz="2400" b="0" dirty="0">
                          <a:effectLst/>
                          <a:latin typeface="Times New Roman" panose="02020603050405020304" pitchFamily="18" charset="0"/>
                          <a:cs typeface="Times New Roman" panose="02020603050405020304" pitchFamily="18" charset="0"/>
                        </a:rPr>
                        <a:t> Nam </a:t>
                      </a:r>
                      <a:r>
                        <a:rPr lang="en-US" sz="2400" b="0" dirty="0" err="1">
                          <a:effectLst/>
                          <a:latin typeface="Times New Roman" panose="02020603050405020304" pitchFamily="18" charset="0"/>
                          <a:cs typeface="Times New Roman" panose="02020603050405020304" pitchFamily="18" charset="0"/>
                        </a:rPr>
                        <a:t>Bộ</a:t>
                      </a:r>
                      <a:r>
                        <a:rPr lang="en-US" sz="2400" b="0" dirty="0">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50029109"/>
                  </a:ext>
                </a:extLst>
              </a:tr>
            </a:tbl>
          </a:graphicData>
        </a:graphic>
      </p:graphicFrame>
      <p:grpSp>
        <p:nvGrpSpPr>
          <p:cNvPr id="10" name="Group 9">
            <a:extLst>
              <a:ext uri="{FF2B5EF4-FFF2-40B4-BE49-F238E27FC236}">
                <a16:creationId xmlns:a16="http://schemas.microsoft.com/office/drawing/2014/main" id="{AB8F6DFC-34C6-4922-9A28-60FE8B123704}"/>
              </a:ext>
            </a:extLst>
          </p:cNvPr>
          <p:cNvGrpSpPr/>
          <p:nvPr/>
        </p:nvGrpSpPr>
        <p:grpSpPr>
          <a:xfrm>
            <a:off x="4255496" y="225313"/>
            <a:ext cx="6096000" cy="957943"/>
            <a:chOff x="3526153" y="2113709"/>
            <a:chExt cx="6096000" cy="957943"/>
          </a:xfrm>
        </p:grpSpPr>
        <p:sp>
          <p:nvSpPr>
            <p:cNvPr id="8" name="Teardrop 7">
              <a:extLst>
                <a:ext uri="{FF2B5EF4-FFF2-40B4-BE49-F238E27FC236}">
                  <a16:creationId xmlns:a16="http://schemas.microsoft.com/office/drawing/2014/main" id="{EE22BE86-7EF5-4A68-B81A-C81FDC5129F5}"/>
                </a:ext>
              </a:extLst>
            </p:cNvPr>
            <p:cNvSpPr/>
            <p:nvPr/>
          </p:nvSpPr>
          <p:spPr>
            <a:xfrm>
              <a:off x="4225560" y="2113709"/>
              <a:ext cx="4818742" cy="957943"/>
            </a:xfrm>
            <a:prstGeom prst="teardrop">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417A753-05A0-4A71-BE30-17AF056E11B2}"/>
                </a:ext>
              </a:extLst>
            </p:cNvPr>
            <p:cNvSpPr txBox="1"/>
            <p:nvPr/>
          </p:nvSpPr>
          <p:spPr>
            <a:xfrm>
              <a:off x="3526153" y="2317943"/>
              <a:ext cx="6096000" cy="523220"/>
            </a:xfrm>
            <a:prstGeom prst="rect">
              <a:avLst/>
            </a:prstGeom>
            <a:noFill/>
          </p:spPr>
          <p:txBody>
            <a:bodyPr wrap="square">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cs typeface="Times New Roman" panose="02020603050405020304" pitchFamily="18" charset="0"/>
                </a:rPr>
                <a:t>PHIẾU HỌC TẬP 01</a:t>
              </a:r>
              <a:endPar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endParaRPr>
            </a:p>
          </p:txBody>
        </p:sp>
      </p:grpSp>
      <p:sp>
        <p:nvSpPr>
          <p:cNvPr id="12" name="TextBox 11">
            <a:extLst>
              <a:ext uri="{FF2B5EF4-FFF2-40B4-BE49-F238E27FC236}">
                <a16:creationId xmlns:a16="http://schemas.microsoft.com/office/drawing/2014/main" id="{58D1A979-22BC-11DA-3A0B-C0DB0F20B545}"/>
              </a:ext>
            </a:extLst>
          </p:cNvPr>
          <p:cNvSpPr txBox="1"/>
          <p:nvPr/>
        </p:nvSpPr>
        <p:spPr>
          <a:xfrm>
            <a:off x="213465" y="1520317"/>
            <a:ext cx="11622708" cy="1200329"/>
          </a:xfrm>
          <a:prstGeom prst="rect">
            <a:avLst/>
          </a:prstGeom>
          <a:noFill/>
        </p:spPr>
        <p:txBody>
          <a:bodyPr wrap="square">
            <a:spAutoFit/>
          </a:bodyPr>
          <a:lstStyle/>
          <a:p>
            <a:pPr marR="104775" algn="just"/>
            <a:r>
              <a:rPr lang="en-US" sz="2400" b="1">
                <a:solidFill>
                  <a:srgbClr val="FF0000"/>
                </a:solidFill>
                <a:effectLst/>
                <a:latin typeface="Times New Roman" panose="02020603050405020304" pitchFamily="18" charset="0"/>
                <a:ea typeface="Times New Roman" panose="02020603050405020304" pitchFamily="18" charset="0"/>
              </a:rPr>
              <a:t>Câu 1: </a:t>
            </a:r>
            <a:r>
              <a:rPr lang="en-US" sz="2400">
                <a:solidFill>
                  <a:srgbClr val="000000"/>
                </a:solidFill>
                <a:effectLst/>
                <a:latin typeface="Times New Roman" panose="02020603050405020304" pitchFamily="18" charset="0"/>
                <a:ea typeface="Times New Roman" panose="02020603050405020304" pitchFamily="18" charset="0"/>
              </a:rPr>
              <a:t>Trong văn bản thông tin, người viết có thể triển khai ý tưởng và thông tin bằng cách nào và nhằm mục đích gì?</a:t>
            </a:r>
            <a:endParaRPr lang="en-US" sz="2400">
              <a:effectLst/>
              <a:latin typeface="Times New Roman" panose="02020603050405020304" pitchFamily="18" charset="0"/>
              <a:ea typeface="Times New Roman" panose="02020603050405020304" pitchFamily="18" charset="0"/>
            </a:endParaRPr>
          </a:p>
          <a:p>
            <a:pPr algn="just"/>
            <a:r>
              <a:rPr lang="en-US" sz="2400">
                <a:effectLst/>
                <a:latin typeface="Times New Roman" panose="02020603050405020304" pitchFamily="18" charset="0"/>
                <a:ea typeface="Times New Roman" panose="02020603050405020304" pitchFamily="18" charset="0"/>
              </a:rPr>
              <a:t>Câu 2: Hoàn thành bảng sau:</a:t>
            </a:r>
          </a:p>
        </p:txBody>
      </p:sp>
      <p:sp>
        <p:nvSpPr>
          <p:cNvPr id="14" name="TextBox 13">
            <a:extLst>
              <a:ext uri="{FF2B5EF4-FFF2-40B4-BE49-F238E27FC236}">
                <a16:creationId xmlns:a16="http://schemas.microsoft.com/office/drawing/2014/main" id="{64443EA1-99F1-450A-91AC-7D53DC3637E9}"/>
              </a:ext>
            </a:extLst>
          </p:cNvPr>
          <p:cNvSpPr txBox="1"/>
          <p:nvPr/>
        </p:nvSpPr>
        <p:spPr>
          <a:xfrm>
            <a:off x="338275" y="5337683"/>
            <a:ext cx="11107677" cy="1200329"/>
          </a:xfrm>
          <a:prstGeom prst="rect">
            <a:avLst/>
          </a:prstGeom>
          <a:noFill/>
        </p:spPr>
        <p:txBody>
          <a:bodyPr wrap="square">
            <a:spAutoFit/>
          </a:bodyPr>
          <a:lstStyle/>
          <a:p>
            <a:pPr algn="just"/>
            <a:r>
              <a:rPr lang="en-US" sz="2400" kern="0">
                <a:solidFill>
                  <a:srgbClr val="000000"/>
                </a:solidFill>
                <a:effectLst/>
                <a:latin typeface="Times New Roman" panose="02020603050405020304" pitchFamily="18" charset="0"/>
                <a:ea typeface="Times New Roman" panose="02020603050405020304" pitchFamily="18" charset="0"/>
              </a:rPr>
              <a:t>Câu 3: </a:t>
            </a:r>
            <a:r>
              <a:rPr lang="de-DE" sz="2400" kern="0">
                <a:solidFill>
                  <a:srgbClr val="000000"/>
                </a:solidFill>
                <a:effectLst/>
                <a:latin typeface="Times New Roman" panose="02020603050405020304" pitchFamily="18" charset="0"/>
                <a:ea typeface="Times New Roman" panose="02020603050405020304" pitchFamily="18" charset="0"/>
              </a:rPr>
              <a:t>Phương tiện giao tiếp phi ngôn ngữ trong một văn bản là gì? Việc sử dụng phương tiện phi ngôn ngữ trong văn bản thông tin có tác dụng như thế nào? Lấy ví dụ minh họa? Trong đó, loại hình nào được sử dụng nhiều nhất?</a:t>
            </a:r>
            <a:endParaRPr lang="en-US" sz="2400"/>
          </a:p>
        </p:txBody>
      </p:sp>
      <p:sp>
        <p:nvSpPr>
          <p:cNvPr id="15" name="TextBox 14">
            <a:extLst>
              <a:ext uri="{FF2B5EF4-FFF2-40B4-BE49-F238E27FC236}">
                <a16:creationId xmlns:a16="http://schemas.microsoft.com/office/drawing/2014/main" id="{D3410D47-AF2B-9DA9-2DCD-7388A4A9FD58}"/>
              </a:ext>
            </a:extLst>
          </p:cNvPr>
          <p:cNvSpPr txBox="1"/>
          <p:nvPr/>
        </p:nvSpPr>
        <p:spPr>
          <a:xfrm>
            <a:off x="338275" y="460324"/>
            <a:ext cx="3004458" cy="461665"/>
          </a:xfrm>
          <a:prstGeom prst="rect">
            <a:avLst/>
          </a:prstGeom>
          <a:noFill/>
        </p:spPr>
        <p:txBody>
          <a:bodyPr wrap="square" rtlCol="0">
            <a:spAutoFit/>
          </a:bodyPr>
          <a:lstStyle/>
          <a:p>
            <a:r>
              <a:rPr lang="en-US" sz="2400" b="1">
                <a:solidFill>
                  <a:srgbClr val="FF0000"/>
                </a:solidFill>
              </a:rPr>
              <a:t>THẢO LUẬN CẶP ĐÔI</a:t>
            </a:r>
          </a:p>
        </p:txBody>
      </p:sp>
    </p:spTree>
    <p:extLst>
      <p:ext uri="{BB962C8B-B14F-4D97-AF65-F5344CB8AC3E}">
        <p14:creationId xmlns:p14="http://schemas.microsoft.com/office/powerpoint/2010/main" val="408797357"/>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51C5F-B26C-41A2-ACCE-E03A7CA87711}"/>
              </a:ext>
            </a:extLst>
          </p:cNvPr>
          <p:cNvSpPr txBox="1"/>
          <p:nvPr/>
        </p:nvSpPr>
        <p:spPr>
          <a:xfrm>
            <a:off x="673100" y="311006"/>
            <a:ext cx="10845800" cy="584775"/>
          </a:xfrm>
          <a:prstGeom prst="rect">
            <a:avLst/>
          </a:prstGeom>
          <a:noFill/>
        </p:spPr>
        <p:txBody>
          <a:bodyPr wrap="square">
            <a:spAutoFit/>
          </a:bodyPr>
          <a:lstStyle/>
          <a:p>
            <a:pPr algn="ctr"/>
            <a:r>
              <a:rPr lang="en-US" sz="3200" b="1" dirty="0">
                <a:solidFill>
                  <a:srgbClr val="0070C0"/>
                </a:solidFill>
                <a:effectLst/>
                <a:latin typeface="Times New Roman" panose="02020603050405020304" pitchFamily="18" charset="0"/>
                <a:ea typeface="Times New Roman" panose="02020603050405020304" pitchFamily="18" charset="0"/>
              </a:rPr>
              <a:t>Rubric </a:t>
            </a:r>
            <a:r>
              <a:rPr lang="en-US" sz="3200" b="1" dirty="0" err="1">
                <a:solidFill>
                  <a:srgbClr val="0070C0"/>
                </a:solidFill>
                <a:effectLst/>
                <a:latin typeface="Times New Roman" panose="02020603050405020304" pitchFamily="18" charset="0"/>
                <a:ea typeface="Times New Roman" panose="02020603050405020304" pitchFamily="18" charset="0"/>
              </a:rPr>
              <a:t>đánh</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giá</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viết</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đoạn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văn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theo</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chủ</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đề</a:t>
            </a:r>
            <a:endParaRPr lang="en-US" sz="3200" dirty="0"/>
          </a:p>
        </p:txBody>
      </p:sp>
      <p:graphicFrame>
        <p:nvGraphicFramePr>
          <p:cNvPr id="4" name="Table 3">
            <a:extLst>
              <a:ext uri="{FF2B5EF4-FFF2-40B4-BE49-F238E27FC236}">
                <a16:creationId xmlns:a16="http://schemas.microsoft.com/office/drawing/2014/main" id="{EDAADF9F-7272-425A-ACD7-F22D715B1A0F}"/>
              </a:ext>
            </a:extLst>
          </p:cNvPr>
          <p:cNvGraphicFramePr>
            <a:graphicFrameLocks noGrp="1"/>
          </p:cNvGraphicFramePr>
          <p:nvPr/>
        </p:nvGraphicFramePr>
        <p:xfrm>
          <a:off x="673100" y="1230313"/>
          <a:ext cx="10845800" cy="4643501"/>
        </p:xfrm>
        <a:graphic>
          <a:graphicData uri="http://schemas.openxmlformats.org/drawingml/2006/table">
            <a:tbl>
              <a:tblPr firstRow="1" firstCol="1" bandRow="1"/>
              <a:tblGrid>
                <a:gridCol w="2711450">
                  <a:extLst>
                    <a:ext uri="{9D8B030D-6E8A-4147-A177-3AD203B41FA5}">
                      <a16:colId xmlns:a16="http://schemas.microsoft.com/office/drawing/2014/main" val="3789099118"/>
                    </a:ext>
                  </a:extLst>
                </a:gridCol>
                <a:gridCol w="2711450">
                  <a:extLst>
                    <a:ext uri="{9D8B030D-6E8A-4147-A177-3AD203B41FA5}">
                      <a16:colId xmlns:a16="http://schemas.microsoft.com/office/drawing/2014/main" val="2001721998"/>
                    </a:ext>
                  </a:extLst>
                </a:gridCol>
                <a:gridCol w="2711450">
                  <a:extLst>
                    <a:ext uri="{9D8B030D-6E8A-4147-A177-3AD203B41FA5}">
                      <a16:colId xmlns:a16="http://schemas.microsoft.com/office/drawing/2014/main" val="1844960006"/>
                    </a:ext>
                  </a:extLst>
                </a:gridCol>
                <a:gridCol w="2711450">
                  <a:extLst>
                    <a:ext uri="{9D8B030D-6E8A-4147-A177-3AD203B41FA5}">
                      <a16:colId xmlns:a16="http://schemas.microsoft.com/office/drawing/2014/main" val="2594021955"/>
                    </a:ext>
                  </a:extLst>
                </a:gridCol>
              </a:tblGrid>
              <a:tr h="0">
                <a:tc>
                  <a:txBody>
                    <a:bodyPr/>
                    <a:lstStyle/>
                    <a:p>
                      <a:pPr>
                        <a:lnSpc>
                          <a:spcPct val="107000"/>
                        </a:lnSpc>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độ</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7000"/>
                        </a:lnSpc>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07000"/>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7000"/>
                        </a:lnSpc>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07000"/>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7000"/>
                        </a:lnSpc>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07000"/>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7000"/>
                        </a:lnSpc>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a16="http://schemas.microsoft.com/office/drawing/2014/main" val="737407301"/>
                  </a:ext>
                </a:extLst>
              </a:tr>
              <a:tr h="0">
                <a:tc>
                  <a:txBody>
                    <a:bodyPr/>
                    <a:lstStyle/>
                    <a:p>
                      <a:pPr marR="30480">
                        <a:lnSpc>
                          <a:spcPct val="107000"/>
                        </a:lnSpc>
                        <a:spcAft>
                          <a:spcPts val="1200"/>
                        </a:spcAft>
                      </a:pP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 cảm xúc của bản thân khi được</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ngắm</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ghe</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tấp</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nập</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(10 </a:t>
                      </a:r>
                      <a:r>
                        <a:rPr lang="en-US" sz="2400" b="0" i="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0" i="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nSpc>
                          <a:spcPct val="107000"/>
                        </a:lnSpc>
                      </a:pP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sài</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pháp.</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sz="2400" b="0" i="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( 5 – 6 </a:t>
                      </a:r>
                      <a:r>
                        <a:rPr lang="en-US" sz="2400" b="0" i="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0" i="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vi-VN"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cảm xúc ban đầu khi ngắm nhìn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nổi</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sz="2400" b="0" i="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(7- 8 </a:t>
                      </a:r>
                      <a:r>
                        <a:rPr lang="en-US" sz="2400" b="0" i="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0" i="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pháp.</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sz="2400" b="0" i="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(9- 10 </a:t>
                      </a:r>
                      <a:r>
                        <a:rPr lang="en-US" sz="2400" b="0" i="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0" i="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7760290"/>
                  </a:ext>
                </a:extLst>
              </a:tr>
            </a:tbl>
          </a:graphicData>
        </a:graphic>
      </p:graphicFrame>
    </p:spTree>
    <p:extLst>
      <p:ext uri="{BB962C8B-B14F-4D97-AF65-F5344CB8AC3E}">
        <p14:creationId xmlns:p14="http://schemas.microsoft.com/office/powerpoint/2010/main" val="2338003869"/>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0+ hình nền powerpoint màu xanh dương nhạt - hinhanhsieudep.net">
            <a:extLst>
              <a:ext uri="{FF2B5EF4-FFF2-40B4-BE49-F238E27FC236}">
                <a16:creationId xmlns:a16="http://schemas.microsoft.com/office/drawing/2014/main" id="{8002C659-8EDF-2BFC-877D-57B3F64E1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42" y="122201"/>
            <a:ext cx="12192000" cy="6937127"/>
          </a:xfrm>
          <a:prstGeom prst="rect">
            <a:avLst/>
          </a:prstGeom>
          <a:noFill/>
          <a:extLst>
            <a:ext uri="{909E8E84-426E-40DD-AFC4-6F175D3DCCD1}">
              <a14:hiddenFill xmlns:a14="http://schemas.microsoft.com/office/drawing/2010/main">
                <a:solidFill>
                  <a:srgbClr val="FFFFFF"/>
                </a:solidFill>
              </a14:hiddenFill>
            </a:ext>
          </a:extLst>
        </p:spPr>
      </p:pic>
      <p:sp>
        <p:nvSpPr>
          <p:cNvPr id="12" name="Bong bóng Lời nói: Hình chữ nhật với Góc Tròn 11">
            <a:extLst>
              <a:ext uri="{FF2B5EF4-FFF2-40B4-BE49-F238E27FC236}">
                <a16:creationId xmlns:a16="http://schemas.microsoft.com/office/drawing/2014/main" id="{199C1731-6241-D711-96B1-82314E3B12F2}"/>
              </a:ext>
            </a:extLst>
          </p:cNvPr>
          <p:cNvSpPr/>
          <p:nvPr/>
        </p:nvSpPr>
        <p:spPr>
          <a:xfrm>
            <a:off x="1703750" y="1402202"/>
            <a:ext cx="9585682" cy="4791553"/>
          </a:xfrm>
          <a:prstGeom prst="wedgeRoundRectCallout">
            <a:avLst>
              <a:gd name="adj1" fmla="val -53012"/>
              <a:gd name="adj2" fmla="val -1795"/>
              <a:gd name="adj3" fmla="val 16667"/>
            </a:avLst>
          </a:prstGeom>
          <a:noFill/>
          <a:ln w="57150">
            <a:solidFill>
              <a:srgbClr val="00A1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Hình ảnh 3">
            <a:extLst>
              <a:ext uri="{FF2B5EF4-FFF2-40B4-BE49-F238E27FC236}">
                <a16:creationId xmlns:a16="http://schemas.microsoft.com/office/drawing/2014/main" id="{AF3C9434-A1C9-8D38-0571-6C0AD51BD777}"/>
              </a:ext>
            </a:extLst>
          </p:cNvPr>
          <p:cNvPicPr>
            <a:picLocks noChangeAspect="1"/>
          </p:cNvPicPr>
          <p:nvPr/>
        </p:nvPicPr>
        <p:blipFill rotWithShape="1">
          <a:blip r:embed="rId3">
            <a:extLst>
              <a:ext uri="{28A0092B-C50C-407E-A947-70E740481C1C}">
                <a14:useLocalDpi xmlns:a14="http://schemas.microsoft.com/office/drawing/2010/main" val="0"/>
              </a:ext>
            </a:extLst>
          </a:blip>
          <a:srcRect t="22250" b="18543"/>
          <a:stretch/>
        </p:blipFill>
        <p:spPr>
          <a:xfrm>
            <a:off x="7739742" y="4677540"/>
            <a:ext cx="3338971" cy="1976925"/>
          </a:xfrm>
          <a:prstGeom prst="rect">
            <a:avLst/>
          </a:prstGeom>
        </p:spPr>
      </p:pic>
      <p:pic>
        <p:nvPicPr>
          <p:cNvPr id="5" name="Hình ảnh 4">
            <a:extLst>
              <a:ext uri="{FF2B5EF4-FFF2-40B4-BE49-F238E27FC236}">
                <a16:creationId xmlns:a16="http://schemas.microsoft.com/office/drawing/2014/main" id="{F0F63469-016A-A531-62B1-725D9D352E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440" y="2797629"/>
            <a:ext cx="1923781" cy="2971812"/>
          </a:xfrm>
          <a:prstGeom prst="rect">
            <a:avLst/>
          </a:prstGeom>
        </p:spPr>
      </p:pic>
      <p:grpSp>
        <p:nvGrpSpPr>
          <p:cNvPr id="6" name="Nhóm 5">
            <a:extLst>
              <a:ext uri="{FF2B5EF4-FFF2-40B4-BE49-F238E27FC236}">
                <a16:creationId xmlns:a16="http://schemas.microsoft.com/office/drawing/2014/main" id="{AEB22CAE-2A6C-61D2-F09E-24430DCBF721}"/>
              </a:ext>
            </a:extLst>
          </p:cNvPr>
          <p:cNvGrpSpPr/>
          <p:nvPr/>
        </p:nvGrpSpPr>
        <p:grpSpPr>
          <a:xfrm>
            <a:off x="1399917" y="200241"/>
            <a:ext cx="7450170" cy="1043001"/>
            <a:chOff x="6831332" y="5142211"/>
            <a:chExt cx="4790807" cy="1043001"/>
          </a:xfrm>
        </p:grpSpPr>
        <p:sp>
          <p:nvSpPr>
            <p:cNvPr id="8" name="Hình chữ nhật: Góc Tròn 7">
              <a:extLst>
                <a:ext uri="{FF2B5EF4-FFF2-40B4-BE49-F238E27FC236}">
                  <a16:creationId xmlns:a16="http://schemas.microsoft.com/office/drawing/2014/main" id="{C205A241-AE60-08CD-2DD1-42514B3758CE}"/>
                </a:ext>
              </a:extLst>
            </p:cNvPr>
            <p:cNvSpPr/>
            <p:nvPr/>
          </p:nvSpPr>
          <p:spPr>
            <a:xfrm>
              <a:off x="6831332" y="5142211"/>
              <a:ext cx="4790807" cy="1043001"/>
            </a:xfrm>
            <a:prstGeom prst="roundRect">
              <a:avLst>
                <a:gd name="adj" fmla="val 50000"/>
              </a:avLst>
            </a:prstGeom>
            <a:gradFill>
              <a:gsLst>
                <a:gs pos="23000">
                  <a:srgbClr val="33CC33">
                    <a:alpha val="56863"/>
                  </a:srgbClr>
                </a:gs>
                <a:gs pos="73000">
                  <a:srgbClr val="00CC6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Lưu đồ: Đường kết nối 10">
              <a:extLst>
                <a:ext uri="{FF2B5EF4-FFF2-40B4-BE49-F238E27FC236}">
                  <a16:creationId xmlns:a16="http://schemas.microsoft.com/office/drawing/2014/main" id="{B47093EC-A4C0-9309-C9C3-5ABFB6AF18A4}"/>
                </a:ext>
              </a:extLst>
            </p:cNvPr>
            <p:cNvSpPr/>
            <p:nvPr/>
          </p:nvSpPr>
          <p:spPr>
            <a:xfrm>
              <a:off x="7026711" y="5271567"/>
              <a:ext cx="909116" cy="811822"/>
            </a:xfrm>
            <a:prstGeom prst="flowChartConnector">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ộp Văn bản 14">
              <a:extLst>
                <a:ext uri="{FF2B5EF4-FFF2-40B4-BE49-F238E27FC236}">
                  <a16:creationId xmlns:a16="http://schemas.microsoft.com/office/drawing/2014/main" id="{036043A1-5E32-EBD1-9069-D5325EA17FEA}"/>
                </a:ext>
              </a:extLst>
            </p:cNvPr>
            <p:cNvSpPr txBox="1"/>
            <p:nvPr/>
          </p:nvSpPr>
          <p:spPr>
            <a:xfrm flipH="1">
              <a:off x="7938053" y="5301171"/>
              <a:ext cx="354651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HƯỚNG DẪN VỀ NHÀ</a:t>
              </a:r>
              <a:endParaRPr kumimoji="0" lang="en-US" sz="3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16" name="TextBox 15">
            <a:extLst>
              <a:ext uri="{FF2B5EF4-FFF2-40B4-BE49-F238E27FC236}">
                <a16:creationId xmlns:a16="http://schemas.microsoft.com/office/drawing/2014/main" id="{0E1B6835-34AA-45F3-9BB5-6CFDF4B9FC80}"/>
              </a:ext>
            </a:extLst>
          </p:cNvPr>
          <p:cNvSpPr txBox="1"/>
          <p:nvPr/>
        </p:nvSpPr>
        <p:spPr>
          <a:xfrm>
            <a:off x="1913670" y="1507742"/>
            <a:ext cx="9375762" cy="3884140"/>
          </a:xfrm>
          <a:prstGeom prst="rect">
            <a:avLst/>
          </a:prstGeom>
          <a:noFill/>
        </p:spPr>
        <p:txBody>
          <a:bodyPr wrap="square">
            <a:spAutoFit/>
          </a:bodyPr>
          <a:lstStyle/>
          <a:p>
            <a:pPr>
              <a:lnSpc>
                <a:spcPct val="120000"/>
              </a:lnSpc>
            </a:pPr>
            <a:r>
              <a:rPr lang="vi-VN" sz="2800" b="1" i="1">
                <a:effectLst/>
                <a:latin typeface="Times New Roman" panose="02020603050405020304" pitchFamily="18" charset="0"/>
                <a:ea typeface="Calibri" panose="020F0502020204030204" pitchFamily="34" charset="0"/>
              </a:rPr>
              <a:t>- Hướng dẫn học bài:</a:t>
            </a:r>
            <a:endParaRPr lang="en-US" sz="2800">
              <a:effectLst/>
              <a:latin typeface="Times New Roman" panose="02020603050405020304" pitchFamily="18" charset="0"/>
              <a:ea typeface="Times New Roman" panose="02020603050405020304" pitchFamily="18" charset="0"/>
            </a:endParaRPr>
          </a:p>
          <a:p>
            <a:pPr>
              <a:lnSpc>
                <a:spcPct val="120000"/>
              </a:lnSpc>
            </a:pPr>
            <a:r>
              <a:rPr lang="vi-VN" sz="2800">
                <a:effectLst/>
                <a:latin typeface="Times New Roman" panose="02020603050405020304" pitchFamily="18" charset="0"/>
                <a:ea typeface="Calibri" panose="020F0502020204030204" pitchFamily="34" charset="0"/>
              </a:rPr>
              <a:t>- Đọc bài văn nhiều lần để nắm được cách triển khai</a:t>
            </a:r>
            <a:r>
              <a:rPr lang="vi-VN" sz="2800">
                <a:effectLst/>
                <a:latin typeface="Times New Roman" panose="02020603050405020304" pitchFamily="18" charset="0"/>
                <a:ea typeface="Times New Roman" panose="02020603050405020304" pitchFamily="18" charset="0"/>
              </a:rPr>
              <a:t> </a:t>
            </a:r>
            <a:r>
              <a:rPr lang="en-US" sz="2800">
                <a:effectLst/>
                <a:latin typeface="Times New Roman" panose="02020603050405020304" pitchFamily="18" charset="0"/>
                <a:ea typeface="Times New Roman" panose="02020603050405020304" pitchFamily="18" charset="0"/>
              </a:rPr>
              <a:t>ý tưởng và thông tin trong văn bản</a:t>
            </a:r>
            <a:r>
              <a:rPr lang="vi-VN" sz="2800">
                <a:effectLst/>
                <a:latin typeface="Times New Roman" panose="02020603050405020304" pitchFamily="18" charset="0"/>
                <a:ea typeface="Calibri" panose="020F0502020204030204" pitchFamily="34" charset="0"/>
              </a:rPr>
              <a:t> thônglập luận.</a:t>
            </a:r>
            <a:endParaRPr lang="en-US" sz="2800">
              <a:effectLst/>
              <a:latin typeface="Times New Roman" panose="02020603050405020304" pitchFamily="18" charset="0"/>
              <a:ea typeface="Times New Roman" panose="02020603050405020304" pitchFamily="18" charset="0"/>
            </a:endParaRPr>
          </a:p>
          <a:p>
            <a:pPr>
              <a:lnSpc>
                <a:spcPct val="120000"/>
              </a:lnSpc>
            </a:pPr>
            <a:r>
              <a:rPr lang="vi-VN" sz="2800">
                <a:effectLst/>
                <a:latin typeface="Times New Roman" panose="02020603050405020304" pitchFamily="18" charset="0"/>
                <a:ea typeface="Calibri" panose="020F0502020204030204" pitchFamily="34" charset="0"/>
              </a:rPr>
              <a:t>- </a:t>
            </a:r>
            <a:r>
              <a:rPr lang="vi-VN" sz="2800" b="1" i="1">
                <a:effectLst/>
                <a:latin typeface="Times New Roman" panose="02020603050405020304" pitchFamily="18" charset="0"/>
                <a:ea typeface="Calibri" panose="020F0502020204030204" pitchFamily="34" charset="0"/>
              </a:rPr>
              <a:t>Chuẩn bị bài</a:t>
            </a:r>
            <a:r>
              <a:rPr lang="vi-VN" sz="2800">
                <a:effectLst/>
                <a:latin typeface="Times New Roman" panose="02020603050405020304" pitchFamily="18" charset="0"/>
                <a:ea typeface="Calibri" panose="020F0502020204030204" pitchFamily="34" charset="0"/>
              </a:rPr>
              <a:t>: </a:t>
            </a:r>
            <a:r>
              <a:rPr lang="vi-VN" sz="2800" i="1">
                <a:effectLst/>
                <a:latin typeface="Times New Roman" panose="02020603050405020304" pitchFamily="18" charset="0"/>
                <a:ea typeface="Calibri" panose="020F0502020204030204" pitchFamily="34" charset="0"/>
              </a:rPr>
              <a:t>“Tổng kiểm soát phương tiện giao thông”.</a:t>
            </a:r>
            <a:endParaRPr lang="en-US" sz="2800">
              <a:effectLst/>
              <a:latin typeface="Times New Roman" panose="02020603050405020304" pitchFamily="18" charset="0"/>
              <a:ea typeface="Times New Roman" panose="02020603050405020304" pitchFamily="18" charset="0"/>
            </a:endParaRPr>
          </a:p>
          <a:p>
            <a:pPr marR="30480" algn="just"/>
            <a:r>
              <a:rPr lang="vi-VN" sz="2800">
                <a:effectLst/>
                <a:latin typeface="Times New Roman" panose="02020603050405020304" pitchFamily="18" charset="0"/>
                <a:ea typeface="Calibri" panose="020F0502020204030204" pitchFamily="34" charset="0"/>
              </a:rPr>
              <a:t>+ Đọc văn bản</a:t>
            </a:r>
            <a:endParaRPr lang="en-US" sz="2800">
              <a:effectLst/>
              <a:latin typeface="Times New Roman" panose="02020603050405020304" pitchFamily="18" charset="0"/>
              <a:ea typeface="Times New Roman" panose="02020603050405020304" pitchFamily="18" charset="0"/>
            </a:endParaRPr>
          </a:p>
          <a:p>
            <a:pPr marR="30480" algn="just"/>
            <a:r>
              <a:rPr lang="vi-VN" sz="2800">
                <a:effectLst/>
                <a:latin typeface="Times New Roman" panose="02020603050405020304" pitchFamily="18" charset="0"/>
                <a:ea typeface="Calibri" panose="020F0502020204030204" pitchFamily="34" charset="0"/>
              </a:rPr>
              <a:t>+ Hoàn thành PHT.</a:t>
            </a:r>
            <a:endParaRPr lang="en-US" sz="2800">
              <a:effectLst/>
              <a:latin typeface="Times New Roman" panose="02020603050405020304" pitchFamily="18" charset="0"/>
              <a:ea typeface="Times New Roman" panose="02020603050405020304" pitchFamily="18" charset="0"/>
            </a:endParaRPr>
          </a:p>
          <a:p>
            <a:r>
              <a:rPr lang="vi-VN" sz="2800" kern="0">
                <a:effectLst/>
                <a:latin typeface="Times New Roman" panose="02020603050405020304" pitchFamily="18" charset="0"/>
                <a:ea typeface="Calibri" panose="020F0502020204030204" pitchFamily="34" charset="0"/>
              </a:rPr>
              <a:t>+ Tìm hiểu về tình hình các phương tiện giao thông hiện nay ở nước ta.</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3982448"/>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5D333A-6A40-4887-89A9-C2210A3B7B83}"/>
              </a:ext>
            </a:extLst>
          </p:cNvPr>
          <p:cNvGrpSpPr/>
          <p:nvPr/>
        </p:nvGrpSpPr>
        <p:grpSpPr>
          <a:xfrm>
            <a:off x="246062" y="71440"/>
            <a:ext cx="5583238" cy="773110"/>
            <a:chOff x="246062" y="71440"/>
            <a:chExt cx="5583238" cy="773110"/>
          </a:xfrm>
        </p:grpSpPr>
        <p:sp>
          <p:nvSpPr>
            <p:cNvPr id="3" name="Rectangle: Rounded Corners 2">
              <a:extLst>
                <a:ext uri="{FF2B5EF4-FFF2-40B4-BE49-F238E27FC236}">
                  <a16:creationId xmlns:a16="http://schemas.microsoft.com/office/drawing/2014/main" id="{8EB40508-2B8C-4C71-A696-6B8F06280CAC}"/>
                </a:ext>
              </a:extLst>
            </p:cNvPr>
            <p:cNvSpPr/>
            <p:nvPr/>
          </p:nvSpPr>
          <p:spPr>
            <a:xfrm>
              <a:off x="660401" y="142875"/>
              <a:ext cx="5168899" cy="701675"/>
            </a:xfrm>
            <a:prstGeom prst="roundRect">
              <a:avLst>
                <a:gd name="adj" fmla="val 28884"/>
              </a:avLst>
            </a:prstGeom>
            <a:solidFill>
              <a:srgbClr val="FFC000">
                <a:lumMod val="60000"/>
                <a:lumOff val="4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Flowchart: Document 3">
              <a:extLst>
                <a:ext uri="{FF2B5EF4-FFF2-40B4-BE49-F238E27FC236}">
                  <a16:creationId xmlns:a16="http://schemas.microsoft.com/office/drawing/2014/main" id="{67486FE3-FDDB-4127-85FD-6294DFB324AB}"/>
                </a:ext>
              </a:extLst>
            </p:cNvPr>
            <p:cNvSpPr/>
            <p:nvPr/>
          </p:nvSpPr>
          <p:spPr>
            <a:xfrm>
              <a:off x="246062" y="71440"/>
              <a:ext cx="828675" cy="701675"/>
            </a:xfrm>
            <a:prstGeom prst="flowChartDocument">
              <a:avLst/>
            </a:prstGeom>
            <a:solidFill>
              <a:srgbClr val="FFC000">
                <a:lumMod val="60000"/>
                <a:lumOff val="40000"/>
              </a:srgbClr>
            </a:solidFill>
            <a:ln w="28575"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grpSp>
      <p:sp>
        <p:nvSpPr>
          <p:cNvPr id="5" name="TextBox 4">
            <a:extLst>
              <a:ext uri="{FF2B5EF4-FFF2-40B4-BE49-F238E27FC236}">
                <a16:creationId xmlns:a16="http://schemas.microsoft.com/office/drawing/2014/main" id="{38D3E239-2043-4AB4-9C9D-38A8EC69DAA9}"/>
              </a:ext>
            </a:extLst>
          </p:cNvPr>
          <p:cNvSpPr txBox="1"/>
          <p:nvPr/>
        </p:nvSpPr>
        <p:spPr>
          <a:xfrm>
            <a:off x="1285876" y="232102"/>
            <a:ext cx="4331153" cy="523220"/>
          </a:xfrm>
          <a:prstGeom prst="rect">
            <a:avLst/>
          </a:prstGeom>
          <a:noFill/>
        </p:spPr>
        <p:txBody>
          <a:bodyPr wrap="square">
            <a:spAutoFit/>
          </a:bodyPr>
          <a:lstStyle/>
          <a:p>
            <a:r>
              <a:rPr lang="de-DE" sz="2800" b="1" dirty="0">
                <a:solidFill>
                  <a:srgbClr val="FF0000"/>
                </a:solidFill>
                <a:effectLst/>
                <a:latin typeface="Times New Roman" panose="02020603050405020304" pitchFamily="18" charset="0"/>
                <a:ea typeface="Times New Roman" panose="02020603050405020304" pitchFamily="18" charset="0"/>
              </a:rPr>
              <a:t>KIẾN THỨC NGỮ VĂN</a:t>
            </a:r>
            <a:endParaRPr lang="en-US" sz="2800" dirty="0"/>
          </a:p>
        </p:txBody>
      </p:sp>
      <p:sp>
        <p:nvSpPr>
          <p:cNvPr id="10" name="TextBox 9">
            <a:extLst>
              <a:ext uri="{FF2B5EF4-FFF2-40B4-BE49-F238E27FC236}">
                <a16:creationId xmlns:a16="http://schemas.microsoft.com/office/drawing/2014/main" id="{9102EDC4-6260-448E-AB6C-34E6FAE52378}"/>
              </a:ext>
            </a:extLst>
          </p:cNvPr>
          <p:cNvSpPr txBox="1"/>
          <p:nvPr/>
        </p:nvSpPr>
        <p:spPr>
          <a:xfrm>
            <a:off x="660400" y="1130300"/>
            <a:ext cx="10858500" cy="349583"/>
          </a:xfrm>
          <a:prstGeom prst="rect">
            <a:avLst/>
          </a:prstGeom>
          <a:noFill/>
        </p:spPr>
        <p:txBody>
          <a:bodyPr wrap="square">
            <a:spAutoFit/>
          </a:bodyPr>
          <a:lstStyle/>
          <a:p>
            <a:pPr marL="30480" marR="30480" algn="just">
              <a:lnSpc>
                <a:spcPts val="1800"/>
              </a:lnSpc>
              <a:spcAft>
                <a:spcPts val="120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Triển khai ý tưởng và thông tin theo các đối tượng được phân loại </a:t>
            </a:r>
            <a:endParaRPr lang="en-US" sz="28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6A9BA45B-3C45-426F-B8A5-F0E206DAA4D6}"/>
              </a:ext>
            </a:extLst>
          </p:cNvPr>
          <p:cNvSpPr txBox="1"/>
          <p:nvPr/>
        </p:nvSpPr>
        <p:spPr>
          <a:xfrm>
            <a:off x="673100" y="1479883"/>
            <a:ext cx="10858500" cy="1307537"/>
          </a:xfrm>
          <a:prstGeom prst="rect">
            <a:avLst/>
          </a:prstGeom>
          <a:noFill/>
        </p:spPr>
        <p:txBody>
          <a:bodyPr wrap="square">
            <a:spAutoFit/>
          </a:bodyPr>
          <a:lstStyle/>
          <a:p>
            <a:pPr marL="30480" marR="30480" indent="457200" algn="just">
              <a:lnSpc>
                <a:spcPct val="150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riển khai ý tưởng và thông tin bằng cách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 loại đối tượng thành nhiều loại nhỏ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 </a:t>
            </a:r>
            <a:r>
              <a:rPr lang="vi-VN"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giới thiệu, thuyết minh, giải thích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Graphic 13" descr="Back with solid fill">
            <a:extLst>
              <a:ext uri="{FF2B5EF4-FFF2-40B4-BE49-F238E27FC236}">
                <a16:creationId xmlns:a16="http://schemas.microsoft.com/office/drawing/2014/main" id="{6B111D4B-E2D6-4432-84EC-6866D9514C3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476" y="1494170"/>
            <a:ext cx="914400" cy="914400"/>
          </a:xfrm>
          <a:prstGeom prst="rect">
            <a:avLst/>
          </a:prstGeom>
        </p:spPr>
      </p:pic>
      <p:sp>
        <p:nvSpPr>
          <p:cNvPr id="16" name="TextBox 15">
            <a:extLst>
              <a:ext uri="{FF2B5EF4-FFF2-40B4-BE49-F238E27FC236}">
                <a16:creationId xmlns:a16="http://schemas.microsoft.com/office/drawing/2014/main" id="{09F86F47-9BCA-437F-BE4C-B1939569200B}"/>
              </a:ext>
            </a:extLst>
          </p:cNvPr>
          <p:cNvSpPr txBox="1"/>
          <p:nvPr/>
        </p:nvSpPr>
        <p:spPr>
          <a:xfrm>
            <a:off x="660400" y="2858860"/>
            <a:ext cx="10858500" cy="523220"/>
          </a:xfrm>
          <a:prstGeom prst="rect">
            <a:avLst/>
          </a:prstGeom>
          <a:noFill/>
        </p:spPr>
        <p:txBody>
          <a:bodyPr wrap="square">
            <a:spAutoFit/>
          </a:bodyPr>
          <a:lstStyle/>
          <a:p>
            <a:pPr marL="30480" marR="30480" algn="just">
              <a:spcAft>
                <a:spcPts val="120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Cước chú, tài liệu tham khảo </a:t>
            </a:r>
            <a:endParaRPr lang="en-US" sz="2800" dirty="0">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F2A1FE66-BB36-4FD1-A957-C0565689153F}"/>
              </a:ext>
            </a:extLst>
          </p:cNvPr>
          <p:cNvSpPr txBox="1"/>
          <p:nvPr/>
        </p:nvSpPr>
        <p:spPr>
          <a:xfrm>
            <a:off x="660399" y="4438349"/>
            <a:ext cx="10858500" cy="1815882"/>
          </a:xfrm>
          <a:prstGeom prst="rect">
            <a:avLst/>
          </a:prstGeom>
          <a:noFill/>
        </p:spPr>
        <p:txBody>
          <a:bodyPr wrap="square">
            <a:spAutoFit/>
          </a:bodyPr>
          <a:lstStyle/>
          <a:p>
            <a:pPr marL="30480" marR="30480"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liệu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tham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khảo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xét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dẫn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cập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giúp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thêm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phú</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thuyết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phục</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p>
        </p:txBody>
      </p:sp>
      <p:pic>
        <p:nvPicPr>
          <p:cNvPr id="19" name="Graphic 18" descr="Back with solid fill">
            <a:extLst>
              <a:ext uri="{FF2B5EF4-FFF2-40B4-BE49-F238E27FC236}">
                <a16:creationId xmlns:a16="http://schemas.microsoft.com/office/drawing/2014/main" id="{E9B04196-064E-4FD8-99E1-B1498814617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3274" y="3304394"/>
            <a:ext cx="914400" cy="914400"/>
          </a:xfrm>
          <a:prstGeom prst="rect">
            <a:avLst/>
          </a:prstGeom>
        </p:spPr>
      </p:pic>
      <p:pic>
        <p:nvPicPr>
          <p:cNvPr id="20" name="Graphic 19" descr="Back with solid fill">
            <a:extLst>
              <a:ext uri="{FF2B5EF4-FFF2-40B4-BE49-F238E27FC236}">
                <a16:creationId xmlns:a16="http://schemas.microsoft.com/office/drawing/2014/main" id="{F3325A16-2A2D-458F-B50B-7AA12FA7506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4342" y="4258945"/>
            <a:ext cx="914400" cy="914400"/>
          </a:xfrm>
          <a:prstGeom prst="rect">
            <a:avLst/>
          </a:prstGeom>
        </p:spPr>
      </p:pic>
      <p:sp>
        <p:nvSpPr>
          <p:cNvPr id="21" name="TextBox 20">
            <a:extLst>
              <a:ext uri="{FF2B5EF4-FFF2-40B4-BE49-F238E27FC236}">
                <a16:creationId xmlns:a16="http://schemas.microsoft.com/office/drawing/2014/main" id="{6A225907-97BE-4674-A398-5E618A21DD2F}"/>
              </a:ext>
            </a:extLst>
          </p:cNvPr>
          <p:cNvSpPr txBox="1"/>
          <p:nvPr/>
        </p:nvSpPr>
        <p:spPr>
          <a:xfrm>
            <a:off x="676274" y="3410754"/>
            <a:ext cx="10858500" cy="954107"/>
          </a:xfrm>
          <a:prstGeom prst="rect">
            <a:avLst/>
          </a:prstGeom>
          <a:noFill/>
        </p:spPr>
        <p:txBody>
          <a:bodyPr wrap="square">
            <a:spAutoFit/>
          </a:bodyPr>
          <a:lstStyle/>
          <a:p>
            <a:pPr marL="30480" marR="30480" algn="just">
              <a:spcAft>
                <a:spcPts val="12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Cước chú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 giải thích ghi ở chân trang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cuối văn bản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về từ ngữ, kí hiệu hoặc xuất xứ của trích dẫn,…trong văn 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8567150"/>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fltVal val="0"/>
                                          </p:val>
                                        </p:tav>
                                        <p:tav tm="100000">
                                          <p:val>
                                            <p:strVal val="#ppt_w"/>
                                          </p:val>
                                        </p:tav>
                                      </p:tavLst>
                                    </p:anim>
                                    <p:anim calcmode="lin" valueType="num">
                                      <p:cBhvr>
                                        <p:cTn id="30" dur="1000" fill="hold"/>
                                        <p:tgtEl>
                                          <p:spTgt spid="19"/>
                                        </p:tgtEl>
                                        <p:attrNameLst>
                                          <p:attrName>ppt_h</p:attrName>
                                        </p:attrNameLst>
                                      </p:cBhvr>
                                      <p:tavLst>
                                        <p:tav tm="0">
                                          <p:val>
                                            <p:fltVal val="0"/>
                                          </p:val>
                                        </p:tav>
                                        <p:tav tm="100000">
                                          <p:val>
                                            <p:strVal val="#ppt_h"/>
                                          </p:val>
                                        </p:tav>
                                      </p:tavLst>
                                    </p:anim>
                                    <p:anim calcmode="lin" valueType="num">
                                      <p:cBhvr>
                                        <p:cTn id="31" dur="1000" fill="hold"/>
                                        <p:tgtEl>
                                          <p:spTgt spid="19"/>
                                        </p:tgtEl>
                                        <p:attrNameLst>
                                          <p:attrName>style.rotation</p:attrName>
                                        </p:attrNameLst>
                                      </p:cBhvr>
                                      <p:tavLst>
                                        <p:tav tm="0">
                                          <p:val>
                                            <p:fltVal val="90"/>
                                          </p:val>
                                        </p:tav>
                                        <p:tav tm="100000">
                                          <p:val>
                                            <p:fltVal val="0"/>
                                          </p:val>
                                        </p:tav>
                                      </p:tavLst>
                                    </p:anim>
                                    <p:animEffect transition="in" filter="fade">
                                      <p:cBhvr>
                                        <p:cTn id="32" dur="1000"/>
                                        <p:tgtEl>
                                          <p:spTgt spid="1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fltVal val="0"/>
                                          </p:val>
                                        </p:tav>
                                        <p:tav tm="100000">
                                          <p:val>
                                            <p:strVal val="#ppt_w"/>
                                          </p:val>
                                        </p:tav>
                                      </p:tavLst>
                                    </p:anim>
                                    <p:anim calcmode="lin" valueType="num">
                                      <p:cBhvr>
                                        <p:cTn id="36" dur="1000" fill="hold"/>
                                        <p:tgtEl>
                                          <p:spTgt spid="21"/>
                                        </p:tgtEl>
                                        <p:attrNameLst>
                                          <p:attrName>ppt_h</p:attrName>
                                        </p:attrNameLst>
                                      </p:cBhvr>
                                      <p:tavLst>
                                        <p:tav tm="0">
                                          <p:val>
                                            <p:fltVal val="0"/>
                                          </p:val>
                                        </p:tav>
                                        <p:tav tm="100000">
                                          <p:val>
                                            <p:strVal val="#ppt_h"/>
                                          </p:val>
                                        </p:tav>
                                      </p:tavLst>
                                    </p:anim>
                                    <p:anim calcmode="lin" valueType="num">
                                      <p:cBhvr>
                                        <p:cTn id="37" dur="1000" fill="hold"/>
                                        <p:tgtEl>
                                          <p:spTgt spid="21"/>
                                        </p:tgtEl>
                                        <p:attrNameLst>
                                          <p:attrName>style.rotation</p:attrName>
                                        </p:attrNameLst>
                                      </p:cBhvr>
                                      <p:tavLst>
                                        <p:tav tm="0">
                                          <p:val>
                                            <p:fltVal val="90"/>
                                          </p:val>
                                        </p:tav>
                                        <p:tav tm="100000">
                                          <p:val>
                                            <p:fltVal val="0"/>
                                          </p:val>
                                        </p:tav>
                                      </p:tavLst>
                                    </p:anim>
                                    <p:animEffect transition="in" filter="fade">
                                      <p:cBhvr>
                                        <p:cTn id="38" dur="10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fltVal val="0"/>
                                          </p:val>
                                        </p:tav>
                                        <p:tav tm="100000">
                                          <p:val>
                                            <p:strVal val="#ppt_w"/>
                                          </p:val>
                                        </p:tav>
                                      </p:tavLst>
                                    </p:anim>
                                    <p:anim calcmode="lin" valueType="num">
                                      <p:cBhvr>
                                        <p:cTn id="44" dur="1000" fill="hold"/>
                                        <p:tgtEl>
                                          <p:spTgt spid="20"/>
                                        </p:tgtEl>
                                        <p:attrNameLst>
                                          <p:attrName>ppt_h</p:attrName>
                                        </p:attrNameLst>
                                      </p:cBhvr>
                                      <p:tavLst>
                                        <p:tav tm="0">
                                          <p:val>
                                            <p:fltVal val="0"/>
                                          </p:val>
                                        </p:tav>
                                        <p:tav tm="100000">
                                          <p:val>
                                            <p:strVal val="#ppt_h"/>
                                          </p:val>
                                        </p:tav>
                                      </p:tavLst>
                                    </p:anim>
                                    <p:anim calcmode="lin" valueType="num">
                                      <p:cBhvr>
                                        <p:cTn id="45" dur="1000" fill="hold"/>
                                        <p:tgtEl>
                                          <p:spTgt spid="20"/>
                                        </p:tgtEl>
                                        <p:attrNameLst>
                                          <p:attrName>style.rotation</p:attrName>
                                        </p:attrNameLst>
                                      </p:cBhvr>
                                      <p:tavLst>
                                        <p:tav tm="0">
                                          <p:val>
                                            <p:fltVal val="90"/>
                                          </p:val>
                                        </p:tav>
                                        <p:tav tm="100000">
                                          <p:val>
                                            <p:fltVal val="0"/>
                                          </p:val>
                                        </p:tav>
                                      </p:tavLst>
                                    </p:anim>
                                    <p:animEffect transition="in" filter="fade">
                                      <p:cBhvr>
                                        <p:cTn id="46" dur="1000"/>
                                        <p:tgtEl>
                                          <p:spTgt spid="20"/>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64B62-D7AA-4D68-82FD-330211190178}"/>
              </a:ext>
            </a:extLst>
          </p:cNvPr>
          <p:cNvSpPr txBox="1"/>
          <p:nvPr/>
        </p:nvSpPr>
        <p:spPr>
          <a:xfrm>
            <a:off x="660400" y="342899"/>
            <a:ext cx="6983413" cy="543819"/>
          </a:xfrm>
          <a:prstGeom prst="rect">
            <a:avLst/>
          </a:prstGeom>
        </p:spPr>
        <p:txBody>
          <a:bodyPr vert="horz" lIns="91440" tIns="45720" rIns="91440" bIns="45720" rtlCol="0" anchor="b">
            <a:normAutofit/>
          </a:bodyPr>
          <a:lstStyle/>
          <a:p>
            <a:pPr marL="30480" marR="30480">
              <a:lnSpc>
                <a:spcPct val="90000"/>
              </a:lnSpc>
              <a:spcBef>
                <a:spcPct val="0"/>
              </a:spcBef>
              <a:spcAft>
                <a:spcPts val="1200"/>
              </a:spcAft>
            </a:pPr>
            <a:r>
              <a:rPr lang="en-US" sz="3200" b="1" dirty="0">
                <a:solidFill>
                  <a:srgbClr val="002060"/>
                </a:solidFill>
                <a:effectLst/>
                <a:latin typeface="Times New Roman" panose="02020603050405020304" pitchFamily="18" charset="0"/>
                <a:ea typeface="+mj-ea"/>
                <a:cs typeface="Times New Roman" panose="02020603050405020304" pitchFamily="18" charset="0"/>
              </a:rPr>
              <a:t>3. </a:t>
            </a:r>
            <a:r>
              <a:rPr lang="en-US" sz="3200" b="1" dirty="0" err="1">
                <a:solidFill>
                  <a:srgbClr val="002060"/>
                </a:solidFill>
                <a:effectLst/>
                <a:latin typeface="Times New Roman" panose="02020603050405020304" pitchFamily="18" charset="0"/>
                <a:ea typeface="+mj-ea"/>
                <a:cs typeface="Times New Roman" panose="02020603050405020304" pitchFamily="18" charset="0"/>
              </a:rPr>
              <a:t>Phương</a:t>
            </a:r>
            <a:r>
              <a:rPr lang="en-US" sz="3200" b="1" dirty="0">
                <a:solidFill>
                  <a:srgbClr val="002060"/>
                </a:solidFill>
                <a:effectLst/>
                <a:latin typeface="Times New Roman" panose="02020603050405020304" pitchFamily="18" charset="0"/>
                <a:ea typeface="+mj-ea"/>
                <a:cs typeface="Times New Roman" panose="02020603050405020304" pitchFamily="18" charset="0"/>
              </a:rPr>
              <a:t> </a:t>
            </a:r>
            <a:r>
              <a:rPr lang="en-US" sz="3200" b="1" dirty="0" err="1">
                <a:solidFill>
                  <a:srgbClr val="002060"/>
                </a:solidFill>
                <a:effectLst/>
                <a:latin typeface="Times New Roman" panose="02020603050405020304" pitchFamily="18" charset="0"/>
                <a:ea typeface="+mj-ea"/>
                <a:cs typeface="Times New Roman" panose="02020603050405020304" pitchFamily="18" charset="0"/>
              </a:rPr>
              <a:t>tiện</a:t>
            </a:r>
            <a:r>
              <a:rPr lang="en-US" sz="3200" b="1" dirty="0">
                <a:solidFill>
                  <a:srgbClr val="002060"/>
                </a:solidFill>
                <a:effectLst/>
                <a:latin typeface="Times New Roman" panose="02020603050405020304" pitchFamily="18" charset="0"/>
                <a:ea typeface="+mj-ea"/>
                <a:cs typeface="Times New Roman" panose="02020603050405020304" pitchFamily="18" charset="0"/>
              </a:rPr>
              <a:t> </a:t>
            </a:r>
            <a:r>
              <a:rPr lang="en-US" sz="3200" b="1" dirty="0" err="1">
                <a:solidFill>
                  <a:srgbClr val="002060"/>
                </a:solidFill>
                <a:effectLst/>
                <a:latin typeface="Times New Roman" panose="02020603050405020304" pitchFamily="18" charset="0"/>
                <a:ea typeface="+mj-ea"/>
                <a:cs typeface="Times New Roman" panose="02020603050405020304" pitchFamily="18" charset="0"/>
              </a:rPr>
              <a:t>giao</a:t>
            </a:r>
            <a:r>
              <a:rPr lang="en-US" sz="3200" b="1" dirty="0">
                <a:solidFill>
                  <a:srgbClr val="002060"/>
                </a:solidFill>
                <a:effectLst/>
                <a:latin typeface="Times New Roman" panose="02020603050405020304" pitchFamily="18" charset="0"/>
                <a:ea typeface="+mj-ea"/>
                <a:cs typeface="Times New Roman" panose="02020603050405020304" pitchFamily="18" charset="0"/>
              </a:rPr>
              <a:t> </a:t>
            </a:r>
            <a:r>
              <a:rPr lang="en-US" sz="3200" b="1" dirty="0" err="1">
                <a:solidFill>
                  <a:srgbClr val="002060"/>
                </a:solidFill>
                <a:effectLst/>
                <a:latin typeface="Times New Roman" panose="02020603050405020304" pitchFamily="18" charset="0"/>
                <a:ea typeface="+mj-ea"/>
                <a:cs typeface="Times New Roman" panose="02020603050405020304" pitchFamily="18" charset="0"/>
              </a:rPr>
              <a:t>tiếp</a:t>
            </a:r>
            <a:r>
              <a:rPr lang="en-US" sz="3200" b="1" dirty="0">
                <a:solidFill>
                  <a:srgbClr val="002060"/>
                </a:solidFill>
                <a:effectLst/>
                <a:latin typeface="Times New Roman" panose="02020603050405020304" pitchFamily="18" charset="0"/>
                <a:ea typeface="+mj-ea"/>
                <a:cs typeface="Times New Roman" panose="02020603050405020304" pitchFamily="18" charset="0"/>
              </a:rPr>
              <a:t> phi </a:t>
            </a:r>
            <a:r>
              <a:rPr lang="en-US" sz="3200" b="1" dirty="0" err="1">
                <a:solidFill>
                  <a:srgbClr val="002060"/>
                </a:solidFill>
                <a:effectLst/>
                <a:latin typeface="Times New Roman" panose="02020603050405020304" pitchFamily="18" charset="0"/>
                <a:ea typeface="+mj-ea"/>
                <a:cs typeface="Times New Roman" panose="02020603050405020304" pitchFamily="18" charset="0"/>
              </a:rPr>
              <a:t>ngôn</a:t>
            </a:r>
            <a:r>
              <a:rPr lang="en-US" sz="3200" b="1" dirty="0">
                <a:solidFill>
                  <a:srgbClr val="002060"/>
                </a:solidFill>
                <a:effectLst/>
                <a:latin typeface="Times New Roman" panose="02020603050405020304" pitchFamily="18" charset="0"/>
                <a:ea typeface="+mj-ea"/>
                <a:cs typeface="Times New Roman" panose="02020603050405020304" pitchFamily="18" charset="0"/>
              </a:rPr>
              <a:t> </a:t>
            </a:r>
            <a:r>
              <a:rPr lang="en-US" sz="3200" b="1" dirty="0" err="1">
                <a:solidFill>
                  <a:srgbClr val="002060"/>
                </a:solidFill>
                <a:effectLst/>
                <a:latin typeface="Times New Roman" panose="02020603050405020304" pitchFamily="18" charset="0"/>
                <a:ea typeface="+mj-ea"/>
                <a:cs typeface="Times New Roman" panose="02020603050405020304" pitchFamily="18" charset="0"/>
              </a:rPr>
              <a:t>ngữ</a:t>
            </a:r>
            <a:endParaRPr lang="en-US" sz="3200" dirty="0">
              <a:solidFill>
                <a:srgbClr val="002060"/>
              </a:solidFill>
              <a:effectLst/>
              <a:latin typeface="Times New Roman" panose="02020603050405020304" pitchFamily="18" charset="0"/>
              <a:ea typeface="+mj-ea"/>
              <a:cs typeface="Times New Roman" panose="02020603050405020304" pitchFamily="18" charset="0"/>
            </a:endParaRPr>
          </a:p>
        </p:txBody>
      </p:sp>
      <p:pic>
        <p:nvPicPr>
          <p:cNvPr id="5" name="Picture 4">
            <a:extLst>
              <a:ext uri="{FF2B5EF4-FFF2-40B4-BE49-F238E27FC236}">
                <a16:creationId xmlns:a16="http://schemas.microsoft.com/office/drawing/2014/main" id="{A8B71D3E-E500-431F-B7E2-F25CC8CA5709}"/>
              </a:ext>
            </a:extLst>
          </p:cNvPr>
          <p:cNvPicPr>
            <a:picLocks noChangeAspect="1"/>
          </p:cNvPicPr>
          <p:nvPr/>
        </p:nvPicPr>
        <p:blipFill>
          <a:blip r:embed="rId2"/>
          <a:stretch>
            <a:fillRect/>
          </a:stretch>
        </p:blipFill>
        <p:spPr>
          <a:xfrm>
            <a:off x="8099814" y="754551"/>
            <a:ext cx="3114675" cy="5650381"/>
          </a:xfrm>
          <a:prstGeom prst="rect">
            <a:avLst/>
          </a:prstGeom>
        </p:spPr>
      </p:pic>
      <p:sp>
        <p:nvSpPr>
          <p:cNvPr id="8" name="Freeform: Shape 7">
            <a:extLst>
              <a:ext uri="{FF2B5EF4-FFF2-40B4-BE49-F238E27FC236}">
                <a16:creationId xmlns:a16="http://schemas.microsoft.com/office/drawing/2014/main" id="{57A6C871-457B-4ED3-9761-CA87A482BC4D}"/>
              </a:ext>
            </a:extLst>
          </p:cNvPr>
          <p:cNvSpPr/>
          <p:nvPr/>
        </p:nvSpPr>
        <p:spPr>
          <a:xfrm>
            <a:off x="964811" y="1075186"/>
            <a:ext cx="2215753" cy="1539471"/>
          </a:xfrm>
          <a:custGeom>
            <a:avLst/>
            <a:gdLst>
              <a:gd name="connsiteX0" fmla="*/ 0 w 1974453"/>
              <a:gd name="connsiteY0" fmla="*/ 987227 h 1974453"/>
              <a:gd name="connsiteX1" fmla="*/ 987227 w 1974453"/>
              <a:gd name="connsiteY1" fmla="*/ 0 h 1974453"/>
              <a:gd name="connsiteX2" fmla="*/ 1974454 w 1974453"/>
              <a:gd name="connsiteY2" fmla="*/ 987227 h 1974453"/>
              <a:gd name="connsiteX3" fmla="*/ 987227 w 1974453"/>
              <a:gd name="connsiteY3" fmla="*/ 1974454 h 1974453"/>
              <a:gd name="connsiteX4" fmla="*/ 0 w 1974453"/>
              <a:gd name="connsiteY4" fmla="*/ 987227 h 197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4453" h="1974453">
                <a:moveTo>
                  <a:pt x="0" y="987227"/>
                </a:moveTo>
                <a:cubicBezTo>
                  <a:pt x="0" y="441997"/>
                  <a:pt x="441997" y="0"/>
                  <a:pt x="987227" y="0"/>
                </a:cubicBezTo>
                <a:cubicBezTo>
                  <a:pt x="1532457" y="0"/>
                  <a:pt x="1974454" y="441997"/>
                  <a:pt x="1974454" y="987227"/>
                </a:cubicBezTo>
                <a:cubicBezTo>
                  <a:pt x="1974454" y="1532457"/>
                  <a:pt x="1532457" y="1974454"/>
                  <a:pt x="987227" y="1974454"/>
                </a:cubicBezTo>
                <a:cubicBezTo>
                  <a:pt x="441997" y="1974454"/>
                  <a:pt x="0" y="1532457"/>
                  <a:pt x="0" y="987227"/>
                </a:cubicBezTo>
                <a:close/>
              </a:path>
            </a:pathLst>
          </a:custGeom>
          <a:solidFill>
            <a:schemeClr val="accent4">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15822" tIns="315822" rIns="315822" bIns="315822" numCol="1" spcCol="1270" anchor="ctr" anchorCtr="0">
            <a:noAutofit/>
          </a:bodyPr>
          <a:lstStyle/>
          <a:p>
            <a:pPr marL="0" lvl="0" indent="0" algn="ctr" defTabSz="933450">
              <a:lnSpc>
                <a:spcPct val="90000"/>
              </a:lnSpc>
              <a:spcBef>
                <a:spcPct val="0"/>
              </a:spcBef>
              <a:spcAft>
                <a:spcPct val="35000"/>
              </a:spcAft>
              <a:buNone/>
            </a:pPr>
            <a:r>
              <a:rPr lang="en-US" sz="2100" b="1" kern="1200" dirty="0" err="1">
                <a:solidFill>
                  <a:schemeClr val="bg1"/>
                </a:solidFill>
                <a:latin typeface="Times New Roman" panose="02020603050405020304" pitchFamily="18" charset="0"/>
                <a:cs typeface="Times New Roman" panose="02020603050405020304" pitchFamily="18" charset="0"/>
              </a:rPr>
              <a:t>Tranh</a:t>
            </a:r>
            <a:r>
              <a:rPr lang="en-US" sz="2100" b="1" kern="1200" dirty="0">
                <a:solidFill>
                  <a:schemeClr val="bg1"/>
                </a:solidFill>
                <a:latin typeface="Times New Roman" panose="02020603050405020304" pitchFamily="18" charset="0"/>
                <a:cs typeface="Times New Roman" panose="02020603050405020304" pitchFamily="18" charset="0"/>
              </a:rPr>
              <a:t> </a:t>
            </a:r>
            <a:r>
              <a:rPr lang="en-US" sz="2100" b="1" kern="1200" dirty="0" err="1">
                <a:solidFill>
                  <a:schemeClr val="bg1"/>
                </a:solidFill>
                <a:latin typeface="Times New Roman" panose="02020603050405020304" pitchFamily="18" charset="0"/>
                <a:cs typeface="Times New Roman" panose="02020603050405020304" pitchFamily="18" charset="0"/>
              </a:rPr>
              <a:t>ảnh</a:t>
            </a:r>
            <a:r>
              <a:rPr lang="en-US" sz="2100" b="1" kern="1200" dirty="0">
                <a:solidFill>
                  <a:schemeClr val="bg1"/>
                </a:solidFill>
                <a:latin typeface="Times New Roman" panose="02020603050405020304" pitchFamily="18" charset="0"/>
                <a:cs typeface="Times New Roman" panose="02020603050405020304" pitchFamily="18" charset="0"/>
              </a:rPr>
              <a:t>, </a:t>
            </a:r>
            <a:r>
              <a:rPr lang="en-US" sz="2100" b="1" kern="1200" dirty="0" err="1">
                <a:solidFill>
                  <a:schemeClr val="bg1"/>
                </a:solidFill>
                <a:latin typeface="Times New Roman" panose="02020603050405020304" pitchFamily="18" charset="0"/>
                <a:cs typeface="Times New Roman" panose="02020603050405020304" pitchFamily="18" charset="0"/>
              </a:rPr>
              <a:t>hình</a:t>
            </a:r>
            <a:r>
              <a:rPr lang="en-US" sz="2100" b="1" kern="1200" dirty="0">
                <a:solidFill>
                  <a:schemeClr val="bg1"/>
                </a:solidFill>
                <a:latin typeface="Times New Roman" panose="02020603050405020304" pitchFamily="18" charset="0"/>
                <a:cs typeface="Times New Roman" panose="02020603050405020304" pitchFamily="18" charset="0"/>
              </a:rPr>
              <a:t> </a:t>
            </a:r>
            <a:r>
              <a:rPr lang="en-US" sz="2100" b="1" kern="1200" dirty="0" err="1">
                <a:solidFill>
                  <a:schemeClr val="bg1"/>
                </a:solidFill>
                <a:latin typeface="Times New Roman" panose="02020603050405020304" pitchFamily="18" charset="0"/>
                <a:cs typeface="Times New Roman" panose="02020603050405020304" pitchFamily="18" charset="0"/>
              </a:rPr>
              <a:t>vẽ</a:t>
            </a:r>
            <a:r>
              <a:rPr lang="en-US" sz="2100" b="1" kern="1200" dirty="0">
                <a:solidFill>
                  <a:schemeClr val="bg1"/>
                </a:solidFill>
                <a:latin typeface="Times New Roman" panose="02020603050405020304" pitchFamily="18" charset="0"/>
                <a:cs typeface="Times New Roman" panose="02020603050405020304" pitchFamily="18" charset="0"/>
              </a:rPr>
              <a:t>, </a:t>
            </a:r>
            <a:r>
              <a:rPr lang="en-US" sz="2100" b="1" kern="1200" dirty="0" err="1">
                <a:solidFill>
                  <a:schemeClr val="bg1"/>
                </a:solidFill>
                <a:latin typeface="Times New Roman" panose="02020603050405020304" pitchFamily="18" charset="0"/>
                <a:cs typeface="Times New Roman" panose="02020603050405020304" pitchFamily="18" charset="0"/>
              </a:rPr>
              <a:t>sơ</a:t>
            </a:r>
            <a:r>
              <a:rPr lang="en-US" sz="2100" b="1" kern="1200" dirty="0">
                <a:solidFill>
                  <a:schemeClr val="bg1"/>
                </a:solidFill>
                <a:latin typeface="Times New Roman" panose="02020603050405020304" pitchFamily="18" charset="0"/>
                <a:cs typeface="Times New Roman" panose="02020603050405020304" pitchFamily="18" charset="0"/>
              </a:rPr>
              <a:t> </a:t>
            </a:r>
            <a:r>
              <a:rPr lang="en-US" sz="2100" b="1" kern="1200" dirty="0" err="1">
                <a:solidFill>
                  <a:schemeClr val="bg1"/>
                </a:solidFill>
                <a:latin typeface="Times New Roman" panose="02020603050405020304" pitchFamily="18" charset="0"/>
                <a:cs typeface="Times New Roman" panose="02020603050405020304" pitchFamily="18" charset="0"/>
              </a:rPr>
              <a:t>đồ</a:t>
            </a:r>
            <a:r>
              <a:rPr lang="en-US" sz="2100" b="1" kern="1200" dirty="0">
                <a:solidFill>
                  <a:schemeClr val="bg1"/>
                </a:solidFill>
                <a:latin typeface="Times New Roman" panose="02020603050405020304" pitchFamily="18" charset="0"/>
                <a:cs typeface="Times New Roman" panose="02020603050405020304" pitchFamily="18" charset="0"/>
              </a:rPr>
              <a:t>, </a:t>
            </a:r>
            <a:r>
              <a:rPr lang="en-US" sz="2100" b="1" kern="1200" dirty="0" err="1">
                <a:solidFill>
                  <a:schemeClr val="bg1"/>
                </a:solidFill>
                <a:latin typeface="Times New Roman" panose="02020603050405020304" pitchFamily="18" charset="0"/>
                <a:cs typeface="Times New Roman" panose="02020603050405020304" pitchFamily="18" charset="0"/>
              </a:rPr>
              <a:t>bảng</a:t>
            </a:r>
            <a:r>
              <a:rPr lang="en-US" sz="2100" b="1" kern="1200" dirty="0">
                <a:solidFill>
                  <a:schemeClr val="bg1"/>
                </a:solidFill>
                <a:latin typeface="Times New Roman" panose="02020603050405020304" pitchFamily="18" charset="0"/>
                <a:cs typeface="Times New Roman" panose="02020603050405020304" pitchFamily="18" charset="0"/>
              </a:rPr>
              <a:t> </a:t>
            </a:r>
            <a:r>
              <a:rPr lang="en-US" sz="2100" b="1" kern="1200" dirty="0" err="1">
                <a:solidFill>
                  <a:schemeClr val="bg1"/>
                </a:solidFill>
                <a:latin typeface="Times New Roman" panose="02020603050405020304" pitchFamily="18" charset="0"/>
                <a:cs typeface="Times New Roman" panose="02020603050405020304" pitchFamily="18" charset="0"/>
              </a:rPr>
              <a:t>biểu</a:t>
            </a:r>
            <a:r>
              <a:rPr lang="en-US" sz="2100" b="1" kern="1200" dirty="0">
                <a:solidFill>
                  <a:schemeClr val="bg1"/>
                </a:solidFill>
                <a:latin typeface="Times New Roman" panose="02020603050405020304" pitchFamily="18" charset="0"/>
                <a:cs typeface="Times New Roman" panose="02020603050405020304" pitchFamily="18" charset="0"/>
              </a:rPr>
              <a:t>, </a:t>
            </a:r>
            <a:r>
              <a:rPr lang="en-US" sz="2100" b="1" kern="1200" dirty="0" err="1">
                <a:solidFill>
                  <a:schemeClr val="bg1"/>
                </a:solidFill>
                <a:latin typeface="Times New Roman" panose="02020603050405020304" pitchFamily="18" charset="0"/>
                <a:cs typeface="Times New Roman" panose="02020603050405020304" pitchFamily="18" charset="0"/>
              </a:rPr>
              <a:t>kí</a:t>
            </a:r>
            <a:r>
              <a:rPr lang="en-US" sz="2100" b="1" kern="1200" dirty="0">
                <a:solidFill>
                  <a:schemeClr val="bg1"/>
                </a:solidFill>
                <a:latin typeface="Times New Roman" panose="02020603050405020304" pitchFamily="18" charset="0"/>
                <a:cs typeface="Times New Roman" panose="02020603050405020304" pitchFamily="18" charset="0"/>
              </a:rPr>
              <a:t> </a:t>
            </a:r>
            <a:r>
              <a:rPr lang="en-US" sz="2100" b="1" kern="1200" dirty="0" err="1">
                <a:solidFill>
                  <a:schemeClr val="bg1"/>
                </a:solidFill>
                <a:latin typeface="Times New Roman" panose="02020603050405020304" pitchFamily="18" charset="0"/>
                <a:cs typeface="Times New Roman" panose="02020603050405020304" pitchFamily="18" charset="0"/>
              </a:rPr>
              <a:t>hiệu</a:t>
            </a:r>
            <a:endParaRPr lang="en-US" sz="2100" b="1" kern="1200" dirty="0">
              <a:solidFill>
                <a:schemeClr val="bg1"/>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9A4D50E7-3D97-405D-BA4D-8FF5E4825ABE}"/>
              </a:ext>
            </a:extLst>
          </p:cNvPr>
          <p:cNvSpPr/>
          <p:nvPr/>
        </p:nvSpPr>
        <p:spPr>
          <a:xfrm>
            <a:off x="1613368" y="2668222"/>
            <a:ext cx="918640" cy="892892"/>
          </a:xfrm>
          <a:custGeom>
            <a:avLst/>
            <a:gdLst>
              <a:gd name="connsiteX0" fmla="*/ 151794 w 1145182"/>
              <a:gd name="connsiteY0" fmla="*/ 437918 h 1145182"/>
              <a:gd name="connsiteX1" fmla="*/ 437918 w 1145182"/>
              <a:gd name="connsiteY1" fmla="*/ 437918 h 1145182"/>
              <a:gd name="connsiteX2" fmla="*/ 437918 w 1145182"/>
              <a:gd name="connsiteY2" fmla="*/ 151794 h 1145182"/>
              <a:gd name="connsiteX3" fmla="*/ 707264 w 1145182"/>
              <a:gd name="connsiteY3" fmla="*/ 151794 h 1145182"/>
              <a:gd name="connsiteX4" fmla="*/ 707264 w 1145182"/>
              <a:gd name="connsiteY4" fmla="*/ 437918 h 1145182"/>
              <a:gd name="connsiteX5" fmla="*/ 993388 w 1145182"/>
              <a:gd name="connsiteY5" fmla="*/ 437918 h 1145182"/>
              <a:gd name="connsiteX6" fmla="*/ 993388 w 1145182"/>
              <a:gd name="connsiteY6" fmla="*/ 707264 h 1145182"/>
              <a:gd name="connsiteX7" fmla="*/ 707264 w 1145182"/>
              <a:gd name="connsiteY7" fmla="*/ 707264 h 1145182"/>
              <a:gd name="connsiteX8" fmla="*/ 707264 w 1145182"/>
              <a:gd name="connsiteY8" fmla="*/ 993388 h 1145182"/>
              <a:gd name="connsiteX9" fmla="*/ 437918 w 1145182"/>
              <a:gd name="connsiteY9" fmla="*/ 993388 h 1145182"/>
              <a:gd name="connsiteX10" fmla="*/ 437918 w 1145182"/>
              <a:gd name="connsiteY10" fmla="*/ 707264 h 1145182"/>
              <a:gd name="connsiteX11" fmla="*/ 151794 w 1145182"/>
              <a:gd name="connsiteY11" fmla="*/ 707264 h 1145182"/>
              <a:gd name="connsiteX12" fmla="*/ 151794 w 1145182"/>
              <a:gd name="connsiteY12" fmla="*/ 437918 h 11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182" h="1145182">
                <a:moveTo>
                  <a:pt x="151794" y="437918"/>
                </a:moveTo>
                <a:lnTo>
                  <a:pt x="437918" y="437918"/>
                </a:lnTo>
                <a:lnTo>
                  <a:pt x="437918" y="151794"/>
                </a:lnTo>
                <a:lnTo>
                  <a:pt x="707264" y="151794"/>
                </a:lnTo>
                <a:lnTo>
                  <a:pt x="707264" y="437918"/>
                </a:lnTo>
                <a:lnTo>
                  <a:pt x="993388" y="437918"/>
                </a:lnTo>
                <a:lnTo>
                  <a:pt x="993388" y="707264"/>
                </a:lnTo>
                <a:lnTo>
                  <a:pt x="707264" y="707264"/>
                </a:lnTo>
                <a:lnTo>
                  <a:pt x="707264" y="993388"/>
                </a:lnTo>
                <a:lnTo>
                  <a:pt x="437918" y="993388"/>
                </a:lnTo>
                <a:lnTo>
                  <a:pt x="437918" y="707264"/>
                </a:lnTo>
                <a:lnTo>
                  <a:pt x="151794" y="707264"/>
                </a:lnTo>
                <a:lnTo>
                  <a:pt x="151794" y="437918"/>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1794" tIns="437918" rIns="151794" bIns="437918" numCol="1" spcCol="1270" anchor="ctr" anchorCtr="0">
            <a:noAutofit/>
          </a:bodyPr>
          <a:lstStyle/>
          <a:p>
            <a:pPr marL="0" lvl="0" indent="0" algn="ctr" defTabSz="755650">
              <a:lnSpc>
                <a:spcPct val="90000"/>
              </a:lnSpc>
              <a:spcBef>
                <a:spcPct val="0"/>
              </a:spcBef>
              <a:spcAft>
                <a:spcPct val="35000"/>
              </a:spcAft>
              <a:buNone/>
            </a:pPr>
            <a:endParaRPr lang="en-US" sz="1700" kern="1200"/>
          </a:p>
        </p:txBody>
      </p:sp>
      <p:sp>
        <p:nvSpPr>
          <p:cNvPr id="10" name="Freeform: Shape 9">
            <a:extLst>
              <a:ext uri="{FF2B5EF4-FFF2-40B4-BE49-F238E27FC236}">
                <a16:creationId xmlns:a16="http://schemas.microsoft.com/office/drawing/2014/main" id="{E0CB2D84-D17B-4EF2-AE10-CD34D51951A0}"/>
              </a:ext>
            </a:extLst>
          </p:cNvPr>
          <p:cNvSpPr/>
          <p:nvPr/>
        </p:nvSpPr>
        <p:spPr>
          <a:xfrm>
            <a:off x="1068577" y="3586103"/>
            <a:ext cx="1974454" cy="1539471"/>
          </a:xfrm>
          <a:custGeom>
            <a:avLst/>
            <a:gdLst>
              <a:gd name="connsiteX0" fmla="*/ 0 w 1974453"/>
              <a:gd name="connsiteY0" fmla="*/ 987227 h 1974453"/>
              <a:gd name="connsiteX1" fmla="*/ 987227 w 1974453"/>
              <a:gd name="connsiteY1" fmla="*/ 0 h 1974453"/>
              <a:gd name="connsiteX2" fmla="*/ 1974454 w 1974453"/>
              <a:gd name="connsiteY2" fmla="*/ 987227 h 1974453"/>
              <a:gd name="connsiteX3" fmla="*/ 987227 w 1974453"/>
              <a:gd name="connsiteY3" fmla="*/ 1974454 h 1974453"/>
              <a:gd name="connsiteX4" fmla="*/ 0 w 1974453"/>
              <a:gd name="connsiteY4" fmla="*/ 987227 h 197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4453" h="1974453">
                <a:moveTo>
                  <a:pt x="0" y="987227"/>
                </a:moveTo>
                <a:cubicBezTo>
                  <a:pt x="0" y="441997"/>
                  <a:pt x="441997" y="0"/>
                  <a:pt x="987227" y="0"/>
                </a:cubicBezTo>
                <a:cubicBezTo>
                  <a:pt x="1532457" y="0"/>
                  <a:pt x="1974454" y="441997"/>
                  <a:pt x="1974454" y="987227"/>
                </a:cubicBezTo>
                <a:cubicBezTo>
                  <a:pt x="1974454" y="1532457"/>
                  <a:pt x="1532457" y="1974454"/>
                  <a:pt x="987227" y="1974454"/>
                </a:cubicBezTo>
                <a:cubicBezTo>
                  <a:pt x="441997" y="1974454"/>
                  <a:pt x="0" y="1532457"/>
                  <a:pt x="0" y="987227"/>
                </a:cubicBezTo>
                <a:close/>
              </a:path>
            </a:pathLst>
          </a:custGeom>
          <a:solidFill>
            <a:schemeClr val="accent6">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315822" tIns="315822" rIns="315822" bIns="315822" numCol="1" spcCol="1270" anchor="ctr" anchorCtr="0">
            <a:noAutofit/>
          </a:bodyPr>
          <a:lstStyle/>
          <a:p>
            <a:pPr marL="0" lvl="0" indent="0" algn="ctr" defTabSz="933450">
              <a:lnSpc>
                <a:spcPct val="90000"/>
              </a:lnSpc>
              <a:spcBef>
                <a:spcPct val="0"/>
              </a:spcBef>
              <a:spcAft>
                <a:spcPct val="35000"/>
              </a:spcAft>
              <a:buNone/>
            </a:pPr>
            <a:r>
              <a:rPr lang="en-US" sz="2100" b="1" kern="1200">
                <a:solidFill>
                  <a:schemeClr val="bg1"/>
                </a:solidFill>
                <a:latin typeface="Times New Roman" panose="02020603050405020304" pitchFamily="18" charset="0"/>
                <a:cs typeface="Times New Roman" panose="02020603050405020304" pitchFamily="18" charset="0"/>
              </a:rPr>
              <a:t>Lời</a:t>
            </a:r>
            <a:r>
              <a:rPr lang="en-US" sz="2100" b="1" kern="1200" dirty="0">
                <a:solidFill>
                  <a:schemeClr val="bg1"/>
                </a:solidFill>
                <a:latin typeface="Times New Roman" panose="02020603050405020304" pitchFamily="18" charset="0"/>
                <a:cs typeface="Times New Roman" panose="02020603050405020304" pitchFamily="18" charset="0"/>
              </a:rPr>
              <a:t> </a:t>
            </a:r>
            <a:r>
              <a:rPr lang="en-US" sz="2100" b="1" kern="1200" dirty="0" err="1">
                <a:solidFill>
                  <a:schemeClr val="bg1"/>
                </a:solidFill>
                <a:latin typeface="Times New Roman" panose="02020603050405020304" pitchFamily="18" charset="0"/>
                <a:cs typeface="Times New Roman" panose="02020603050405020304" pitchFamily="18" charset="0"/>
              </a:rPr>
              <a:t>văn</a:t>
            </a:r>
            <a:r>
              <a:rPr lang="en-US" sz="2100" b="1" kern="1200" dirty="0">
                <a:solidFill>
                  <a:schemeClr val="bg1"/>
                </a:solidFill>
                <a:latin typeface="Times New Roman" panose="02020603050405020304" pitchFamily="18" charset="0"/>
                <a:cs typeface="Times New Roman" panose="02020603050405020304" pitchFamily="18" charset="0"/>
              </a:rPr>
              <a:t> </a:t>
            </a:r>
          </a:p>
        </p:txBody>
      </p:sp>
      <p:sp>
        <p:nvSpPr>
          <p:cNvPr id="11" name="Freeform: Shape 10">
            <a:extLst>
              <a:ext uri="{FF2B5EF4-FFF2-40B4-BE49-F238E27FC236}">
                <a16:creationId xmlns:a16="http://schemas.microsoft.com/office/drawing/2014/main" id="{EFED68E5-6063-4490-9391-EF778BBA9EFE}"/>
              </a:ext>
            </a:extLst>
          </p:cNvPr>
          <p:cNvSpPr/>
          <p:nvPr/>
        </p:nvSpPr>
        <p:spPr>
          <a:xfrm>
            <a:off x="3102198" y="2828327"/>
            <a:ext cx="503668" cy="572683"/>
          </a:xfrm>
          <a:custGeom>
            <a:avLst/>
            <a:gdLst>
              <a:gd name="connsiteX0" fmla="*/ 0 w 627876"/>
              <a:gd name="connsiteY0" fmla="*/ 146899 h 734496"/>
              <a:gd name="connsiteX1" fmla="*/ 313938 w 627876"/>
              <a:gd name="connsiteY1" fmla="*/ 146899 h 734496"/>
              <a:gd name="connsiteX2" fmla="*/ 313938 w 627876"/>
              <a:gd name="connsiteY2" fmla="*/ 0 h 734496"/>
              <a:gd name="connsiteX3" fmla="*/ 627876 w 627876"/>
              <a:gd name="connsiteY3" fmla="*/ 367248 h 734496"/>
              <a:gd name="connsiteX4" fmla="*/ 313938 w 627876"/>
              <a:gd name="connsiteY4" fmla="*/ 734496 h 734496"/>
              <a:gd name="connsiteX5" fmla="*/ 313938 w 627876"/>
              <a:gd name="connsiteY5" fmla="*/ 587597 h 734496"/>
              <a:gd name="connsiteX6" fmla="*/ 0 w 627876"/>
              <a:gd name="connsiteY6" fmla="*/ 587597 h 734496"/>
              <a:gd name="connsiteX7" fmla="*/ 0 w 627876"/>
              <a:gd name="connsiteY7" fmla="*/ 146899 h 73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876" h="734496">
                <a:moveTo>
                  <a:pt x="0" y="146899"/>
                </a:moveTo>
                <a:lnTo>
                  <a:pt x="313938" y="146899"/>
                </a:lnTo>
                <a:lnTo>
                  <a:pt x="313938" y="0"/>
                </a:lnTo>
                <a:lnTo>
                  <a:pt x="627876" y="367248"/>
                </a:lnTo>
                <a:lnTo>
                  <a:pt x="313938" y="734496"/>
                </a:lnTo>
                <a:lnTo>
                  <a:pt x="313938" y="587597"/>
                </a:lnTo>
                <a:lnTo>
                  <a:pt x="0" y="587597"/>
                </a:lnTo>
                <a:lnTo>
                  <a:pt x="0" y="146899"/>
                </a:lnTo>
                <a:close/>
              </a:path>
            </a:pathLst>
          </a:custGeom>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0" tIns="146899" rIns="188363" bIns="146899" numCol="1" spcCol="1270" anchor="ctr" anchorCtr="0">
            <a:noAutofit/>
          </a:bodyPr>
          <a:lstStyle/>
          <a:p>
            <a:pPr marL="0" lvl="0" indent="0" algn="ctr" defTabSz="755650">
              <a:lnSpc>
                <a:spcPct val="90000"/>
              </a:lnSpc>
              <a:spcBef>
                <a:spcPct val="0"/>
              </a:spcBef>
              <a:spcAft>
                <a:spcPct val="35000"/>
              </a:spcAft>
              <a:buNone/>
            </a:pPr>
            <a:endParaRPr lang="en-US" sz="1700" kern="1200"/>
          </a:p>
        </p:txBody>
      </p:sp>
      <p:sp>
        <p:nvSpPr>
          <p:cNvPr id="12" name="Freeform: Shape 11">
            <a:extLst>
              <a:ext uri="{FF2B5EF4-FFF2-40B4-BE49-F238E27FC236}">
                <a16:creationId xmlns:a16="http://schemas.microsoft.com/office/drawing/2014/main" id="{3651DF63-88BE-422E-92E2-9A83AA4FDAF4}"/>
              </a:ext>
            </a:extLst>
          </p:cNvPr>
          <p:cNvSpPr/>
          <p:nvPr/>
        </p:nvSpPr>
        <p:spPr>
          <a:xfrm>
            <a:off x="3814935" y="1575197"/>
            <a:ext cx="3167725" cy="3078941"/>
          </a:xfrm>
          <a:custGeom>
            <a:avLst/>
            <a:gdLst>
              <a:gd name="connsiteX0" fmla="*/ 0 w 3948906"/>
              <a:gd name="connsiteY0" fmla="*/ 1974453 h 3948906"/>
              <a:gd name="connsiteX1" fmla="*/ 1974453 w 3948906"/>
              <a:gd name="connsiteY1" fmla="*/ 0 h 3948906"/>
              <a:gd name="connsiteX2" fmla="*/ 3948906 w 3948906"/>
              <a:gd name="connsiteY2" fmla="*/ 1974453 h 3948906"/>
              <a:gd name="connsiteX3" fmla="*/ 1974453 w 3948906"/>
              <a:gd name="connsiteY3" fmla="*/ 3948906 h 3948906"/>
              <a:gd name="connsiteX4" fmla="*/ 0 w 3948906"/>
              <a:gd name="connsiteY4" fmla="*/ 1974453 h 3948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8906" h="3948906">
                <a:moveTo>
                  <a:pt x="0" y="1974453"/>
                </a:moveTo>
                <a:cubicBezTo>
                  <a:pt x="0" y="883993"/>
                  <a:pt x="883993" y="0"/>
                  <a:pt x="1974453" y="0"/>
                </a:cubicBezTo>
                <a:cubicBezTo>
                  <a:pt x="3064913" y="0"/>
                  <a:pt x="3948906" y="883993"/>
                  <a:pt x="3948906" y="1974453"/>
                </a:cubicBezTo>
                <a:cubicBezTo>
                  <a:pt x="3948906" y="3064913"/>
                  <a:pt x="3064913" y="3948906"/>
                  <a:pt x="1974453" y="3948906"/>
                </a:cubicBezTo>
                <a:cubicBezTo>
                  <a:pt x="883993" y="3948906"/>
                  <a:pt x="0" y="3064913"/>
                  <a:pt x="0" y="1974453"/>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44344" tIns="644344" rIns="644344" bIns="644344" numCol="1" spcCol="1270" anchor="ctr" anchorCtr="0">
            <a:noAutofit/>
          </a:bodyPr>
          <a:lstStyle/>
          <a:p>
            <a:pPr marL="0" lvl="0" indent="0" algn="ctr" defTabSz="23114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Phương tiện phi ngôn ngữ</a:t>
            </a:r>
            <a:endParaRPr lang="en-US" sz="3600" kern="1200" dirty="0">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995B0A40-C767-4320-ABC8-45045082FBA5}"/>
              </a:ext>
            </a:extLst>
          </p:cNvPr>
          <p:cNvSpPr/>
          <p:nvPr/>
        </p:nvSpPr>
        <p:spPr>
          <a:xfrm rot="5400000">
            <a:off x="5080474" y="4724928"/>
            <a:ext cx="503668" cy="572683"/>
          </a:xfrm>
          <a:custGeom>
            <a:avLst/>
            <a:gdLst>
              <a:gd name="connsiteX0" fmla="*/ 0 w 627876"/>
              <a:gd name="connsiteY0" fmla="*/ 146899 h 734496"/>
              <a:gd name="connsiteX1" fmla="*/ 313938 w 627876"/>
              <a:gd name="connsiteY1" fmla="*/ 146899 h 734496"/>
              <a:gd name="connsiteX2" fmla="*/ 313938 w 627876"/>
              <a:gd name="connsiteY2" fmla="*/ 0 h 734496"/>
              <a:gd name="connsiteX3" fmla="*/ 627876 w 627876"/>
              <a:gd name="connsiteY3" fmla="*/ 367248 h 734496"/>
              <a:gd name="connsiteX4" fmla="*/ 313938 w 627876"/>
              <a:gd name="connsiteY4" fmla="*/ 734496 h 734496"/>
              <a:gd name="connsiteX5" fmla="*/ 313938 w 627876"/>
              <a:gd name="connsiteY5" fmla="*/ 587597 h 734496"/>
              <a:gd name="connsiteX6" fmla="*/ 0 w 627876"/>
              <a:gd name="connsiteY6" fmla="*/ 587597 h 734496"/>
              <a:gd name="connsiteX7" fmla="*/ 0 w 627876"/>
              <a:gd name="connsiteY7" fmla="*/ 146899 h 73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876" h="734496">
                <a:moveTo>
                  <a:pt x="0" y="146899"/>
                </a:moveTo>
                <a:lnTo>
                  <a:pt x="313938" y="146899"/>
                </a:lnTo>
                <a:lnTo>
                  <a:pt x="313938" y="0"/>
                </a:lnTo>
                <a:lnTo>
                  <a:pt x="627876" y="367248"/>
                </a:lnTo>
                <a:lnTo>
                  <a:pt x="313938" y="734496"/>
                </a:lnTo>
                <a:lnTo>
                  <a:pt x="313938" y="587597"/>
                </a:lnTo>
                <a:lnTo>
                  <a:pt x="0" y="587597"/>
                </a:lnTo>
                <a:lnTo>
                  <a:pt x="0" y="146899"/>
                </a:lnTo>
                <a:close/>
              </a:path>
            </a:pathLst>
          </a:custGeom>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0" tIns="146899" rIns="188363" bIns="146899" numCol="1" spcCol="1270" anchor="ctr" anchorCtr="0">
            <a:noAutofit/>
          </a:bodyPr>
          <a:lstStyle/>
          <a:p>
            <a:pPr marL="0" lvl="0" indent="0" algn="ctr" defTabSz="755650">
              <a:lnSpc>
                <a:spcPct val="90000"/>
              </a:lnSpc>
              <a:spcBef>
                <a:spcPct val="0"/>
              </a:spcBef>
              <a:spcAft>
                <a:spcPct val="35000"/>
              </a:spcAft>
              <a:buNone/>
            </a:pPr>
            <a:endParaRPr lang="en-US" sz="1700" kern="1200"/>
          </a:p>
        </p:txBody>
      </p:sp>
      <p:sp>
        <p:nvSpPr>
          <p:cNvPr id="14" name="Rectangle: Rounded Corners 13">
            <a:extLst>
              <a:ext uri="{FF2B5EF4-FFF2-40B4-BE49-F238E27FC236}">
                <a16:creationId xmlns:a16="http://schemas.microsoft.com/office/drawing/2014/main" id="{F54AF7CC-46F9-4362-AE59-4E1B88A8A85C}"/>
              </a:ext>
            </a:extLst>
          </p:cNvPr>
          <p:cNvSpPr/>
          <p:nvPr/>
        </p:nvSpPr>
        <p:spPr>
          <a:xfrm>
            <a:off x="2664843" y="5429250"/>
            <a:ext cx="5300662" cy="806450"/>
          </a:xfrm>
          <a:prstGeom prst="roundRect">
            <a:avLst/>
          </a:prstGeom>
          <a:solidFill>
            <a:schemeClr val="accent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ung cấp thông tin cho người đọc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9952793"/>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F44152-9429-4D7E-89E1-C013290272C5}"/>
              </a:ext>
            </a:extLst>
          </p:cNvPr>
          <p:cNvGrpSpPr/>
          <p:nvPr/>
        </p:nvGrpSpPr>
        <p:grpSpPr>
          <a:xfrm>
            <a:off x="246062" y="71440"/>
            <a:ext cx="5583238" cy="773110"/>
            <a:chOff x="246062" y="71440"/>
            <a:chExt cx="5583238" cy="773110"/>
          </a:xfrm>
        </p:grpSpPr>
        <p:sp>
          <p:nvSpPr>
            <p:cNvPr id="3" name="Rectangle: Rounded Corners 2">
              <a:extLst>
                <a:ext uri="{FF2B5EF4-FFF2-40B4-BE49-F238E27FC236}">
                  <a16:creationId xmlns:a16="http://schemas.microsoft.com/office/drawing/2014/main" id="{80EE8D93-8436-4BD4-BBED-A6C4D677ABE8}"/>
                </a:ext>
              </a:extLst>
            </p:cNvPr>
            <p:cNvSpPr/>
            <p:nvPr/>
          </p:nvSpPr>
          <p:spPr>
            <a:xfrm>
              <a:off x="660401" y="142875"/>
              <a:ext cx="5168899" cy="701675"/>
            </a:xfrm>
            <a:prstGeom prst="roundRect">
              <a:avLst>
                <a:gd name="adj" fmla="val 28884"/>
              </a:avLst>
            </a:prstGeom>
            <a:solidFill>
              <a:srgbClr val="FFC000">
                <a:lumMod val="60000"/>
                <a:lumOff val="4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Flowchart: Document 3">
              <a:extLst>
                <a:ext uri="{FF2B5EF4-FFF2-40B4-BE49-F238E27FC236}">
                  <a16:creationId xmlns:a16="http://schemas.microsoft.com/office/drawing/2014/main" id="{727DD1DB-8D4D-442B-AED2-B8038AFE1D40}"/>
                </a:ext>
              </a:extLst>
            </p:cNvPr>
            <p:cNvSpPr/>
            <p:nvPr/>
          </p:nvSpPr>
          <p:spPr>
            <a:xfrm>
              <a:off x="246062" y="71440"/>
              <a:ext cx="828675" cy="701675"/>
            </a:xfrm>
            <a:prstGeom prst="flowChartDocument">
              <a:avLst/>
            </a:prstGeom>
            <a:solidFill>
              <a:srgbClr val="FFC000">
                <a:lumMod val="60000"/>
                <a:lumOff val="40000"/>
              </a:srgbClr>
            </a:solidFill>
            <a:ln w="28575"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grpSp>
      <p:sp>
        <p:nvSpPr>
          <p:cNvPr id="6" name="TextBox 5">
            <a:extLst>
              <a:ext uri="{FF2B5EF4-FFF2-40B4-BE49-F238E27FC236}">
                <a16:creationId xmlns:a16="http://schemas.microsoft.com/office/drawing/2014/main" id="{35922AF5-9543-4CFF-B559-EAE4B30C432B}"/>
              </a:ext>
            </a:extLst>
          </p:cNvPr>
          <p:cNvSpPr txBox="1"/>
          <p:nvPr/>
        </p:nvSpPr>
        <p:spPr>
          <a:xfrm>
            <a:off x="1110654" y="232102"/>
            <a:ext cx="4682728" cy="523220"/>
          </a:xfrm>
          <a:prstGeom prst="rect">
            <a:avLst/>
          </a:prstGeom>
          <a:noFill/>
        </p:spPr>
        <p:txBody>
          <a:bodyPr wrap="square">
            <a:spAutoFit/>
          </a:bodyPr>
          <a:lstStyle/>
          <a:p>
            <a:r>
              <a:rPr lang="en-US" sz="2800" b="1" dirty="0">
                <a:solidFill>
                  <a:srgbClr val="FF0000"/>
                </a:solidFill>
                <a:effectLst/>
                <a:latin typeface="Times New Roman" panose="02020603050405020304" pitchFamily="18" charset="0"/>
                <a:ea typeface="MS Mincho" panose="02020609040205080304" pitchFamily="49" charset="-128"/>
              </a:rPr>
              <a:t>ĐỌC- TÌM HIỂU CHUNG</a:t>
            </a:r>
            <a:endParaRPr lang="en-US" sz="2800" dirty="0"/>
          </a:p>
        </p:txBody>
      </p:sp>
      <p:sp>
        <p:nvSpPr>
          <p:cNvPr id="8" name="TextBox 7">
            <a:extLst>
              <a:ext uri="{FF2B5EF4-FFF2-40B4-BE49-F238E27FC236}">
                <a16:creationId xmlns:a16="http://schemas.microsoft.com/office/drawing/2014/main" id="{3BB12946-24F7-4D47-B157-68ADC44FC0D4}"/>
              </a:ext>
            </a:extLst>
          </p:cNvPr>
          <p:cNvSpPr txBox="1"/>
          <p:nvPr/>
        </p:nvSpPr>
        <p:spPr>
          <a:xfrm>
            <a:off x="532210" y="1044575"/>
            <a:ext cx="6093618" cy="523220"/>
          </a:xfrm>
          <a:prstGeom prst="rect">
            <a:avLst/>
          </a:prstGeom>
          <a:noFill/>
        </p:spPr>
        <p:txBody>
          <a:bodyPr wrap="square">
            <a:spAutoFit/>
          </a:bodyPr>
          <a:lstStyle/>
          <a:p>
            <a:pPr>
              <a:tabLst>
                <a:tab pos="1386840" algn="l"/>
              </a:tabLst>
            </a:pP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1.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Đọc</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khó</a:t>
            </a:r>
            <a:endParaRPr lang="en-US" sz="2800" dirty="0">
              <a:effectLst/>
              <a:latin typeface="Times New Roman" panose="02020603050405020304" pitchFamily="18" charset="0"/>
              <a:ea typeface="Times New Roman" panose="02020603050405020304" pitchFamily="18" charset="0"/>
            </a:endParaRPr>
          </a:p>
        </p:txBody>
      </p:sp>
      <p:sp>
        <p:nvSpPr>
          <p:cNvPr id="11" name="Freeform: Shape 10">
            <a:extLst>
              <a:ext uri="{FF2B5EF4-FFF2-40B4-BE49-F238E27FC236}">
                <a16:creationId xmlns:a16="http://schemas.microsoft.com/office/drawing/2014/main" id="{F8EDF80B-DA3F-483C-B865-89874027757A}"/>
              </a:ext>
            </a:extLst>
          </p:cNvPr>
          <p:cNvSpPr/>
          <p:nvPr/>
        </p:nvSpPr>
        <p:spPr>
          <a:xfrm>
            <a:off x="4795610" y="3507522"/>
            <a:ext cx="1746249" cy="1386087"/>
          </a:xfrm>
          <a:custGeom>
            <a:avLst/>
            <a:gdLst>
              <a:gd name="connsiteX0" fmla="*/ 0 w 1746249"/>
              <a:gd name="connsiteY0" fmla="*/ 873125 h 1746249"/>
              <a:gd name="connsiteX1" fmla="*/ 873125 w 1746249"/>
              <a:gd name="connsiteY1" fmla="*/ 0 h 1746249"/>
              <a:gd name="connsiteX2" fmla="*/ 1746250 w 1746249"/>
              <a:gd name="connsiteY2" fmla="*/ 873125 h 1746249"/>
              <a:gd name="connsiteX3" fmla="*/ 873125 w 1746249"/>
              <a:gd name="connsiteY3" fmla="*/ 1746250 h 1746249"/>
              <a:gd name="connsiteX4" fmla="*/ 0 w 1746249"/>
              <a:gd name="connsiteY4" fmla="*/ 873125 h 1746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249" h="1746249">
                <a:moveTo>
                  <a:pt x="0" y="873125"/>
                </a:moveTo>
                <a:cubicBezTo>
                  <a:pt x="0" y="390911"/>
                  <a:pt x="390911" y="0"/>
                  <a:pt x="873125" y="0"/>
                </a:cubicBezTo>
                <a:cubicBezTo>
                  <a:pt x="1355339" y="0"/>
                  <a:pt x="1746250" y="390911"/>
                  <a:pt x="1746250" y="873125"/>
                </a:cubicBezTo>
                <a:cubicBezTo>
                  <a:pt x="1746250" y="1355339"/>
                  <a:pt x="1355339" y="1746250"/>
                  <a:pt x="873125" y="1746250"/>
                </a:cubicBezTo>
                <a:cubicBezTo>
                  <a:pt x="390911" y="1746250"/>
                  <a:pt x="0" y="1355339"/>
                  <a:pt x="0" y="87312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072" tIns="309072" rIns="309072" bIns="309072" numCol="1" spcCol="1270" anchor="ctr" anchorCtr="0">
            <a:noAutofit/>
          </a:bodyPr>
          <a:lstStyle/>
          <a:p>
            <a:pPr marL="0" lvl="0" indent="0" algn="ctr" defTabSz="1866900">
              <a:lnSpc>
                <a:spcPct val="90000"/>
              </a:lnSpc>
              <a:spcBef>
                <a:spcPct val="0"/>
              </a:spcBef>
              <a:spcAft>
                <a:spcPct val="35000"/>
              </a:spcAft>
              <a:buNone/>
            </a:pPr>
            <a:r>
              <a:rPr lang="en-US" sz="4200" b="1" kern="1200" dirty="0" err="1">
                <a:latin typeface="Times New Roman" panose="02020603050405020304" pitchFamily="18" charset="0"/>
                <a:cs typeface="Times New Roman" panose="02020603050405020304" pitchFamily="18" charset="0"/>
              </a:rPr>
              <a:t>Từ</a:t>
            </a:r>
            <a:r>
              <a:rPr lang="en-US" sz="4200" b="1" kern="1200" dirty="0">
                <a:latin typeface="Times New Roman" panose="02020603050405020304" pitchFamily="18" charset="0"/>
                <a:cs typeface="Times New Roman" panose="02020603050405020304" pitchFamily="18" charset="0"/>
              </a:rPr>
              <a:t> </a:t>
            </a:r>
            <a:r>
              <a:rPr lang="en-US" sz="4200" b="1" kern="1200" dirty="0" err="1">
                <a:latin typeface="Times New Roman" panose="02020603050405020304" pitchFamily="18" charset="0"/>
                <a:cs typeface="Times New Roman" panose="02020603050405020304" pitchFamily="18" charset="0"/>
              </a:rPr>
              <a:t>khó</a:t>
            </a:r>
            <a:endParaRPr lang="en-US" sz="4200" kern="1200" dirty="0">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635792EC-F1D2-4030-88D0-BE2A506B6893}"/>
              </a:ext>
            </a:extLst>
          </p:cNvPr>
          <p:cNvSpPr/>
          <p:nvPr/>
        </p:nvSpPr>
        <p:spPr>
          <a:xfrm rot="16200000">
            <a:off x="5522021" y="2942145"/>
            <a:ext cx="293428" cy="593724"/>
          </a:xfrm>
          <a:custGeom>
            <a:avLst/>
            <a:gdLst>
              <a:gd name="connsiteX0" fmla="*/ 0 w 369673"/>
              <a:gd name="connsiteY0" fmla="*/ 118745 h 593724"/>
              <a:gd name="connsiteX1" fmla="*/ 184837 w 369673"/>
              <a:gd name="connsiteY1" fmla="*/ 118745 h 593724"/>
              <a:gd name="connsiteX2" fmla="*/ 184837 w 369673"/>
              <a:gd name="connsiteY2" fmla="*/ 0 h 593724"/>
              <a:gd name="connsiteX3" fmla="*/ 369673 w 369673"/>
              <a:gd name="connsiteY3" fmla="*/ 296862 h 593724"/>
              <a:gd name="connsiteX4" fmla="*/ 184837 w 369673"/>
              <a:gd name="connsiteY4" fmla="*/ 593724 h 593724"/>
              <a:gd name="connsiteX5" fmla="*/ 184837 w 369673"/>
              <a:gd name="connsiteY5" fmla="*/ 474979 h 593724"/>
              <a:gd name="connsiteX6" fmla="*/ 0 w 369673"/>
              <a:gd name="connsiteY6" fmla="*/ 474979 h 593724"/>
              <a:gd name="connsiteX7" fmla="*/ 0 w 369673"/>
              <a:gd name="connsiteY7" fmla="*/ 118745 h 59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673" h="593724">
                <a:moveTo>
                  <a:pt x="0" y="118745"/>
                </a:moveTo>
                <a:lnTo>
                  <a:pt x="184837" y="118745"/>
                </a:lnTo>
                <a:lnTo>
                  <a:pt x="184837" y="0"/>
                </a:lnTo>
                <a:lnTo>
                  <a:pt x="369673" y="296862"/>
                </a:lnTo>
                <a:lnTo>
                  <a:pt x="184837" y="593724"/>
                </a:lnTo>
                <a:lnTo>
                  <a:pt x="184837" y="474979"/>
                </a:lnTo>
                <a:lnTo>
                  <a:pt x="0" y="474979"/>
                </a:lnTo>
                <a:lnTo>
                  <a:pt x="0" y="118745"/>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 tIns="118745" rIns="110902" bIns="118744"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sp>
        <p:nvSpPr>
          <p:cNvPr id="13" name="Freeform: Shape 12">
            <a:extLst>
              <a:ext uri="{FF2B5EF4-FFF2-40B4-BE49-F238E27FC236}">
                <a16:creationId xmlns:a16="http://schemas.microsoft.com/office/drawing/2014/main" id="{893BC160-F3EC-4E88-9AA1-1EAF153F2499}"/>
              </a:ext>
            </a:extLst>
          </p:cNvPr>
          <p:cNvSpPr/>
          <p:nvPr/>
        </p:nvSpPr>
        <p:spPr>
          <a:xfrm>
            <a:off x="4795610" y="1567795"/>
            <a:ext cx="1746249" cy="1386087"/>
          </a:xfrm>
          <a:custGeom>
            <a:avLst/>
            <a:gdLst>
              <a:gd name="connsiteX0" fmla="*/ 0 w 1746249"/>
              <a:gd name="connsiteY0" fmla="*/ 873125 h 1746249"/>
              <a:gd name="connsiteX1" fmla="*/ 873125 w 1746249"/>
              <a:gd name="connsiteY1" fmla="*/ 0 h 1746249"/>
              <a:gd name="connsiteX2" fmla="*/ 1746250 w 1746249"/>
              <a:gd name="connsiteY2" fmla="*/ 873125 h 1746249"/>
              <a:gd name="connsiteX3" fmla="*/ 873125 w 1746249"/>
              <a:gd name="connsiteY3" fmla="*/ 1746250 h 1746249"/>
              <a:gd name="connsiteX4" fmla="*/ 0 w 1746249"/>
              <a:gd name="connsiteY4" fmla="*/ 873125 h 1746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249" h="1746249">
                <a:moveTo>
                  <a:pt x="0" y="873125"/>
                </a:moveTo>
                <a:cubicBezTo>
                  <a:pt x="0" y="390911"/>
                  <a:pt x="390911" y="0"/>
                  <a:pt x="873125" y="0"/>
                </a:cubicBezTo>
                <a:cubicBezTo>
                  <a:pt x="1355339" y="0"/>
                  <a:pt x="1746250" y="390911"/>
                  <a:pt x="1746250" y="873125"/>
                </a:cubicBezTo>
                <a:cubicBezTo>
                  <a:pt x="1746250" y="1355339"/>
                  <a:pt x="1355339" y="1746250"/>
                  <a:pt x="873125" y="1746250"/>
                </a:cubicBezTo>
                <a:cubicBezTo>
                  <a:pt x="390911" y="1746250"/>
                  <a:pt x="0" y="1355339"/>
                  <a:pt x="0" y="873125"/>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92562" tIns="292562" rIns="292562" bIns="292562" numCol="1" spcCol="1270" anchor="ctr" anchorCtr="0">
            <a:noAutofit/>
          </a:bodyPr>
          <a:lstStyle/>
          <a:p>
            <a:pPr marL="0" lvl="0" indent="0" algn="ctr" defTabSz="1289050">
              <a:lnSpc>
                <a:spcPct val="90000"/>
              </a:lnSpc>
              <a:spcBef>
                <a:spcPct val="0"/>
              </a:spcBef>
              <a:spcAft>
                <a:spcPct val="35000"/>
              </a:spcAft>
              <a:buNone/>
            </a:pPr>
            <a:r>
              <a:rPr lang="en-US" sz="2900" b="1" i="1" kern="1200" dirty="0" err="1">
                <a:latin typeface="Times New Roman" panose="02020603050405020304" pitchFamily="18" charset="0"/>
                <a:cs typeface="Times New Roman" panose="02020603050405020304" pitchFamily="18" charset="0"/>
              </a:rPr>
              <a:t>Trét</a:t>
            </a:r>
            <a:endParaRPr lang="en-US" sz="2900" b="1" kern="1200" dirty="0">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CE49567F-E200-4FA0-A814-1D0DDA841F54}"/>
              </a:ext>
            </a:extLst>
          </p:cNvPr>
          <p:cNvSpPr/>
          <p:nvPr/>
        </p:nvSpPr>
        <p:spPr>
          <a:xfrm rot="1800000">
            <a:off x="6533011" y="4445711"/>
            <a:ext cx="369673" cy="471269"/>
          </a:xfrm>
          <a:custGeom>
            <a:avLst/>
            <a:gdLst>
              <a:gd name="connsiteX0" fmla="*/ 0 w 369673"/>
              <a:gd name="connsiteY0" fmla="*/ 118745 h 593724"/>
              <a:gd name="connsiteX1" fmla="*/ 184837 w 369673"/>
              <a:gd name="connsiteY1" fmla="*/ 118745 h 593724"/>
              <a:gd name="connsiteX2" fmla="*/ 184837 w 369673"/>
              <a:gd name="connsiteY2" fmla="*/ 0 h 593724"/>
              <a:gd name="connsiteX3" fmla="*/ 369673 w 369673"/>
              <a:gd name="connsiteY3" fmla="*/ 296862 h 593724"/>
              <a:gd name="connsiteX4" fmla="*/ 184837 w 369673"/>
              <a:gd name="connsiteY4" fmla="*/ 593724 h 593724"/>
              <a:gd name="connsiteX5" fmla="*/ 184837 w 369673"/>
              <a:gd name="connsiteY5" fmla="*/ 474979 h 593724"/>
              <a:gd name="connsiteX6" fmla="*/ 0 w 369673"/>
              <a:gd name="connsiteY6" fmla="*/ 474979 h 593724"/>
              <a:gd name="connsiteX7" fmla="*/ 0 w 369673"/>
              <a:gd name="connsiteY7" fmla="*/ 118745 h 59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673" h="593724">
                <a:moveTo>
                  <a:pt x="0" y="118745"/>
                </a:moveTo>
                <a:lnTo>
                  <a:pt x="184837" y="118745"/>
                </a:lnTo>
                <a:lnTo>
                  <a:pt x="184837" y="0"/>
                </a:lnTo>
                <a:lnTo>
                  <a:pt x="369673" y="296862"/>
                </a:lnTo>
                <a:lnTo>
                  <a:pt x="184837" y="593724"/>
                </a:lnTo>
                <a:lnTo>
                  <a:pt x="184837" y="474979"/>
                </a:lnTo>
                <a:lnTo>
                  <a:pt x="0" y="474979"/>
                </a:lnTo>
                <a:lnTo>
                  <a:pt x="0" y="118745"/>
                </a:lnTo>
                <a:close/>
              </a:path>
            </a:pathLst>
          </a:custGeom>
        </p:spPr>
        <p:style>
          <a:lnRef idx="0">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0" tIns="118745" rIns="110901" bIns="118744"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sp>
        <p:nvSpPr>
          <p:cNvPr id="15" name="Freeform: Shape 14">
            <a:extLst>
              <a:ext uri="{FF2B5EF4-FFF2-40B4-BE49-F238E27FC236}">
                <a16:creationId xmlns:a16="http://schemas.microsoft.com/office/drawing/2014/main" id="{4EBA2237-8344-4CCA-ABD5-476EF3F7D07D}"/>
              </a:ext>
            </a:extLst>
          </p:cNvPr>
          <p:cNvSpPr/>
          <p:nvPr/>
        </p:nvSpPr>
        <p:spPr>
          <a:xfrm>
            <a:off x="6911957" y="4477386"/>
            <a:ext cx="1898214" cy="1386087"/>
          </a:xfrm>
          <a:custGeom>
            <a:avLst/>
            <a:gdLst>
              <a:gd name="connsiteX0" fmla="*/ 0 w 1746249"/>
              <a:gd name="connsiteY0" fmla="*/ 873125 h 1746249"/>
              <a:gd name="connsiteX1" fmla="*/ 873125 w 1746249"/>
              <a:gd name="connsiteY1" fmla="*/ 0 h 1746249"/>
              <a:gd name="connsiteX2" fmla="*/ 1746250 w 1746249"/>
              <a:gd name="connsiteY2" fmla="*/ 873125 h 1746249"/>
              <a:gd name="connsiteX3" fmla="*/ 873125 w 1746249"/>
              <a:gd name="connsiteY3" fmla="*/ 1746250 h 1746249"/>
              <a:gd name="connsiteX4" fmla="*/ 0 w 1746249"/>
              <a:gd name="connsiteY4" fmla="*/ 873125 h 1746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249" h="1746249">
                <a:moveTo>
                  <a:pt x="0" y="873125"/>
                </a:moveTo>
                <a:cubicBezTo>
                  <a:pt x="0" y="390911"/>
                  <a:pt x="390911" y="0"/>
                  <a:pt x="873125" y="0"/>
                </a:cubicBezTo>
                <a:cubicBezTo>
                  <a:pt x="1355339" y="0"/>
                  <a:pt x="1746250" y="390911"/>
                  <a:pt x="1746250" y="873125"/>
                </a:cubicBezTo>
                <a:cubicBezTo>
                  <a:pt x="1746250" y="1355339"/>
                  <a:pt x="1355339" y="1746250"/>
                  <a:pt x="873125" y="1746250"/>
                </a:cubicBezTo>
                <a:cubicBezTo>
                  <a:pt x="390911" y="1746250"/>
                  <a:pt x="0" y="1355339"/>
                  <a:pt x="0" y="873125"/>
                </a:cubicBezTo>
                <a:close/>
              </a:path>
            </a:pathLst>
          </a:custGeom>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292562" tIns="292562" rIns="292562" bIns="292562" numCol="1" spcCol="1270" anchor="ctr" anchorCtr="0">
            <a:noAutofit/>
          </a:bodyPr>
          <a:lstStyle/>
          <a:p>
            <a:pPr marL="0" lvl="0" indent="0" algn="ctr" defTabSz="1289050">
              <a:lnSpc>
                <a:spcPct val="90000"/>
              </a:lnSpc>
              <a:spcBef>
                <a:spcPct val="0"/>
              </a:spcBef>
              <a:spcAft>
                <a:spcPct val="35000"/>
              </a:spcAft>
              <a:buNone/>
            </a:pPr>
            <a:r>
              <a:rPr lang="en-US" sz="2900" b="1" i="1" kern="1200" dirty="0" err="1">
                <a:latin typeface="Times New Roman" panose="02020603050405020304" pitchFamily="18" charset="0"/>
                <a:cs typeface="Times New Roman" panose="02020603050405020304" pitchFamily="18" charset="0"/>
              </a:rPr>
              <a:t>Thương</a:t>
            </a:r>
            <a:r>
              <a:rPr lang="en-US" sz="2900" b="1" i="1" kern="1200" dirty="0">
                <a:latin typeface="Times New Roman" panose="02020603050405020304" pitchFamily="18" charset="0"/>
                <a:cs typeface="Times New Roman" panose="02020603050405020304" pitchFamily="18" charset="0"/>
              </a:rPr>
              <a:t> </a:t>
            </a:r>
            <a:r>
              <a:rPr lang="en-US" sz="2900" b="1" i="1" kern="1200" dirty="0" err="1">
                <a:latin typeface="Times New Roman" panose="02020603050405020304" pitchFamily="18" charset="0"/>
                <a:cs typeface="Times New Roman" panose="02020603050405020304" pitchFamily="18" charset="0"/>
              </a:rPr>
              <a:t>hồ</a:t>
            </a:r>
            <a:endParaRPr lang="en-US" sz="2900" b="1" kern="1200" dirty="0">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31A32172-380F-470F-82ED-E792AF2C8727}"/>
              </a:ext>
            </a:extLst>
          </p:cNvPr>
          <p:cNvSpPr/>
          <p:nvPr/>
        </p:nvSpPr>
        <p:spPr>
          <a:xfrm rot="19800000">
            <a:off x="4434786" y="4445711"/>
            <a:ext cx="369674" cy="471269"/>
          </a:xfrm>
          <a:custGeom>
            <a:avLst/>
            <a:gdLst>
              <a:gd name="connsiteX0" fmla="*/ 0 w 369673"/>
              <a:gd name="connsiteY0" fmla="*/ 118745 h 593724"/>
              <a:gd name="connsiteX1" fmla="*/ 184837 w 369673"/>
              <a:gd name="connsiteY1" fmla="*/ 118745 h 593724"/>
              <a:gd name="connsiteX2" fmla="*/ 184837 w 369673"/>
              <a:gd name="connsiteY2" fmla="*/ 0 h 593724"/>
              <a:gd name="connsiteX3" fmla="*/ 369673 w 369673"/>
              <a:gd name="connsiteY3" fmla="*/ 296862 h 593724"/>
              <a:gd name="connsiteX4" fmla="*/ 184837 w 369673"/>
              <a:gd name="connsiteY4" fmla="*/ 593724 h 593724"/>
              <a:gd name="connsiteX5" fmla="*/ 184837 w 369673"/>
              <a:gd name="connsiteY5" fmla="*/ 474979 h 593724"/>
              <a:gd name="connsiteX6" fmla="*/ 0 w 369673"/>
              <a:gd name="connsiteY6" fmla="*/ 474979 h 593724"/>
              <a:gd name="connsiteX7" fmla="*/ 0 w 369673"/>
              <a:gd name="connsiteY7" fmla="*/ 118745 h 59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673" h="593724">
                <a:moveTo>
                  <a:pt x="369673" y="474979"/>
                </a:moveTo>
                <a:lnTo>
                  <a:pt x="184836" y="474979"/>
                </a:lnTo>
                <a:lnTo>
                  <a:pt x="184836" y="593724"/>
                </a:lnTo>
                <a:lnTo>
                  <a:pt x="0" y="296862"/>
                </a:lnTo>
                <a:lnTo>
                  <a:pt x="184836" y="0"/>
                </a:lnTo>
                <a:lnTo>
                  <a:pt x="184836" y="118745"/>
                </a:lnTo>
                <a:lnTo>
                  <a:pt x="369673" y="118745"/>
                </a:lnTo>
                <a:lnTo>
                  <a:pt x="369673" y="474979"/>
                </a:lnTo>
                <a:close/>
              </a:path>
            </a:pathLst>
          </a:custGeom>
        </p:spPr>
        <p:style>
          <a:lnRef idx="0">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10901" tIns="118745" rIns="1" bIns="118744"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sp>
        <p:nvSpPr>
          <p:cNvPr id="17" name="Freeform: Shape 16">
            <a:extLst>
              <a:ext uri="{FF2B5EF4-FFF2-40B4-BE49-F238E27FC236}">
                <a16:creationId xmlns:a16="http://schemas.microsoft.com/office/drawing/2014/main" id="{04F594E1-B0AF-4A77-98AF-14C8E32BDF6F}"/>
              </a:ext>
            </a:extLst>
          </p:cNvPr>
          <p:cNvSpPr/>
          <p:nvPr/>
        </p:nvSpPr>
        <p:spPr>
          <a:xfrm>
            <a:off x="2679264" y="4477386"/>
            <a:ext cx="1746249" cy="1386087"/>
          </a:xfrm>
          <a:custGeom>
            <a:avLst/>
            <a:gdLst>
              <a:gd name="connsiteX0" fmla="*/ 0 w 1746249"/>
              <a:gd name="connsiteY0" fmla="*/ 873125 h 1746249"/>
              <a:gd name="connsiteX1" fmla="*/ 873125 w 1746249"/>
              <a:gd name="connsiteY1" fmla="*/ 0 h 1746249"/>
              <a:gd name="connsiteX2" fmla="*/ 1746250 w 1746249"/>
              <a:gd name="connsiteY2" fmla="*/ 873125 h 1746249"/>
              <a:gd name="connsiteX3" fmla="*/ 873125 w 1746249"/>
              <a:gd name="connsiteY3" fmla="*/ 1746250 h 1746249"/>
              <a:gd name="connsiteX4" fmla="*/ 0 w 1746249"/>
              <a:gd name="connsiteY4" fmla="*/ 873125 h 1746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249" h="1746249">
                <a:moveTo>
                  <a:pt x="0" y="873125"/>
                </a:moveTo>
                <a:cubicBezTo>
                  <a:pt x="0" y="390911"/>
                  <a:pt x="390911" y="0"/>
                  <a:pt x="873125" y="0"/>
                </a:cubicBezTo>
                <a:cubicBezTo>
                  <a:pt x="1355339" y="0"/>
                  <a:pt x="1746250" y="390911"/>
                  <a:pt x="1746250" y="873125"/>
                </a:cubicBezTo>
                <a:cubicBezTo>
                  <a:pt x="1746250" y="1355339"/>
                  <a:pt x="1355339" y="1746250"/>
                  <a:pt x="873125" y="1746250"/>
                </a:cubicBezTo>
                <a:cubicBezTo>
                  <a:pt x="390911" y="1746250"/>
                  <a:pt x="0" y="1355339"/>
                  <a:pt x="0" y="873125"/>
                </a:cubicBez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292562" tIns="292562" rIns="292562" bIns="292562" numCol="1" spcCol="1270" anchor="ctr" anchorCtr="0">
            <a:noAutofit/>
          </a:bodyPr>
          <a:lstStyle/>
          <a:p>
            <a:pPr marL="0" lvl="0" indent="0" algn="ctr" defTabSz="1289050">
              <a:lnSpc>
                <a:spcPct val="90000"/>
              </a:lnSpc>
              <a:spcBef>
                <a:spcPct val="0"/>
              </a:spcBef>
              <a:spcAft>
                <a:spcPct val="35000"/>
              </a:spcAft>
              <a:buNone/>
            </a:pPr>
            <a:r>
              <a:rPr lang="en-US" sz="2900" b="1" i="1" kern="1200" dirty="0" err="1">
                <a:latin typeface="Times New Roman" panose="02020603050405020304" pitchFamily="18" charset="0"/>
                <a:cs typeface="Times New Roman" panose="02020603050405020304" pitchFamily="18" charset="0"/>
              </a:rPr>
              <a:t>Châu</a:t>
            </a:r>
            <a:r>
              <a:rPr lang="en-US" sz="2900" b="1" i="1" kern="1200" dirty="0">
                <a:latin typeface="Times New Roman" panose="02020603050405020304" pitchFamily="18" charset="0"/>
                <a:cs typeface="Times New Roman" panose="02020603050405020304" pitchFamily="18" charset="0"/>
              </a:rPr>
              <a:t> </a:t>
            </a:r>
            <a:r>
              <a:rPr lang="en-US" sz="2900" b="1" i="1" kern="1200" dirty="0" err="1">
                <a:latin typeface="Times New Roman" panose="02020603050405020304" pitchFamily="18" charset="0"/>
                <a:cs typeface="Times New Roman" panose="02020603050405020304" pitchFamily="18" charset="0"/>
              </a:rPr>
              <a:t>thổ</a:t>
            </a:r>
            <a:endParaRPr lang="en-US" sz="2900" b="1" kern="12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AFE552D-72B5-433D-BFAC-A04F8D68A7C0}"/>
              </a:ext>
            </a:extLst>
          </p:cNvPr>
          <p:cNvSpPr txBox="1"/>
          <p:nvPr/>
        </p:nvSpPr>
        <p:spPr>
          <a:xfrm>
            <a:off x="6995738" y="1305958"/>
            <a:ext cx="4300312" cy="830997"/>
          </a:xfrm>
          <a:prstGeom prst="rect">
            <a:avLst/>
          </a:prstGeom>
          <a:noFill/>
        </p:spPr>
        <p:txBody>
          <a:bodyPr wrap="square">
            <a:spAutoFit/>
          </a:bodyPr>
          <a:lstStyle/>
          <a:p>
            <a:pPr>
              <a:tabLst>
                <a:tab pos="1386840" algn="l"/>
              </a:tabLst>
            </a:pPr>
            <a:r>
              <a:rPr lang="en-US" sz="2400" dirty="0" err="1">
                <a:latin typeface="Times New Roman" panose="02020603050405020304" pitchFamily="18" charset="0"/>
                <a:ea typeface="MS Mincho" panose="02020609040205080304" pitchFamily="49" charset="-128"/>
                <a:cs typeface="Times New Roman" panose="02020603050405020304" pitchFamily="18" charset="0"/>
              </a:rPr>
              <a:t>L</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àm</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cho</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kín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bằng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nhét</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chất</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dính</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vào</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chỗ</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hở</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miết</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kĩ</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04853A05-38B8-4938-9CD4-ABC7A4986AE6}"/>
              </a:ext>
            </a:extLst>
          </p:cNvPr>
          <p:cNvSpPr txBox="1"/>
          <p:nvPr/>
        </p:nvSpPr>
        <p:spPr>
          <a:xfrm>
            <a:off x="7785081" y="2852445"/>
            <a:ext cx="4369843" cy="1200329"/>
          </a:xfrm>
          <a:prstGeom prst="rect">
            <a:avLst/>
          </a:prstGeom>
          <a:noFill/>
        </p:spPr>
        <p:txBody>
          <a:bodyPr wrap="square">
            <a:spAutoFit/>
          </a:bodyPr>
          <a:lstStyle/>
          <a:p>
            <a:pPr>
              <a:tabLst>
                <a:tab pos="1386840" algn="l"/>
              </a:tabLst>
            </a:pPr>
            <a:r>
              <a:rPr lang="en-US" sz="2400" dirty="0" err="1">
                <a:latin typeface="Times New Roman" panose="02020603050405020304" pitchFamily="18" charset="0"/>
                <a:ea typeface="MS Mincho" panose="02020609040205080304" pitchFamily="49" charset="-128"/>
                <a:cs typeface="Times New Roman" panose="02020603050405020304" pitchFamily="18" charset="0"/>
              </a:rPr>
              <a:t>C</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hỉ</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buôn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bán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kiếm</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sống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trên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sông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nước</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bằng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phương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tiện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ghe</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xuống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a16="http://schemas.microsoft.com/office/drawing/2014/main" id="{2C3F60E9-A696-4BAA-A1DE-8BFF5F3EE517}"/>
              </a:ext>
            </a:extLst>
          </p:cNvPr>
          <p:cNvSpPr txBox="1"/>
          <p:nvPr/>
        </p:nvSpPr>
        <p:spPr>
          <a:xfrm>
            <a:off x="645266" y="3361137"/>
            <a:ext cx="3714532" cy="830997"/>
          </a:xfrm>
          <a:prstGeom prst="rect">
            <a:avLst/>
          </a:prstGeom>
          <a:noFill/>
        </p:spPr>
        <p:txBody>
          <a:bodyPr wrap="square">
            <a:spAutoFit/>
          </a:bodyPr>
          <a:lstStyle/>
          <a:p>
            <a:pPr>
              <a:tabLst>
                <a:tab pos="1386840" algn="l"/>
              </a:tabLst>
            </a:pPr>
            <a:r>
              <a:rPr lang="en-US" sz="2400" dirty="0" err="1">
                <a:latin typeface="Times New Roman" panose="02020603050405020304" pitchFamily="18" charset="0"/>
                <a:ea typeface="MS Mincho" panose="02020609040205080304" pitchFamily="49" charset="-128"/>
                <a:cs typeface="Times New Roman" panose="02020603050405020304" pitchFamily="18" charset="0"/>
              </a:rPr>
              <a:t>V</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ùng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đồng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bằng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ở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cửa</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sông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do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phù</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sa</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bồi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đắp</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nên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4" name="Arrow: Right 23">
            <a:extLst>
              <a:ext uri="{FF2B5EF4-FFF2-40B4-BE49-F238E27FC236}">
                <a16:creationId xmlns:a16="http://schemas.microsoft.com/office/drawing/2014/main" id="{E76CCD42-BC7B-4CA5-8D5A-EFE27CEB8274}"/>
              </a:ext>
            </a:extLst>
          </p:cNvPr>
          <p:cNvSpPr/>
          <p:nvPr/>
        </p:nvSpPr>
        <p:spPr>
          <a:xfrm>
            <a:off x="6625828" y="1660320"/>
            <a:ext cx="427266" cy="261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77CD3CB6-EE3E-493B-B408-B9B03ECD3C38}"/>
              </a:ext>
            </a:extLst>
          </p:cNvPr>
          <p:cNvSpPr/>
          <p:nvPr/>
        </p:nvSpPr>
        <p:spPr>
          <a:xfrm rot="17169617">
            <a:off x="7901353" y="4157662"/>
            <a:ext cx="427266" cy="261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CD5881E5-C8E9-4406-842F-E343E5ABEAFF}"/>
              </a:ext>
            </a:extLst>
          </p:cNvPr>
          <p:cNvSpPr/>
          <p:nvPr/>
        </p:nvSpPr>
        <p:spPr>
          <a:xfrm rot="13576301">
            <a:off x="2707826" y="4300318"/>
            <a:ext cx="427266" cy="261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75639"/>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9" grpId="0"/>
      <p:bldP spid="21" grpId="0"/>
      <p:bldP spid="23" grpId="0"/>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5">
            <a:extLst>
              <a:ext uri="{FF2B5EF4-FFF2-40B4-BE49-F238E27FC236}">
                <a16:creationId xmlns:a16="http://schemas.microsoft.com/office/drawing/2014/main" id="{E13D9AC5-6F40-4BBA-AAB0-780E15BF8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135" y="-296062"/>
            <a:ext cx="4554538" cy="228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923BB95-0B7B-4209-B43F-E7DA10A41333}"/>
              </a:ext>
            </a:extLst>
          </p:cNvPr>
          <p:cNvPicPr>
            <a:picLocks noChangeAspect="1"/>
          </p:cNvPicPr>
          <p:nvPr/>
        </p:nvPicPr>
        <p:blipFill>
          <a:blip r:embed="rId3"/>
          <a:stretch>
            <a:fillRect/>
          </a:stretch>
        </p:blipFill>
        <p:spPr>
          <a:xfrm rot="19157045">
            <a:off x="10149714" y="664093"/>
            <a:ext cx="984862" cy="1130579"/>
          </a:xfrm>
          <a:prstGeom prst="rect">
            <a:avLst/>
          </a:prstGeom>
        </p:spPr>
      </p:pic>
      <p:sp>
        <p:nvSpPr>
          <p:cNvPr id="6" name="品 10">
            <a:extLst>
              <a:ext uri="{FF2B5EF4-FFF2-40B4-BE49-F238E27FC236}">
                <a16:creationId xmlns:a16="http://schemas.microsoft.com/office/drawing/2014/main" id="{BBBCF381-163F-4815-BDD2-4029527DB598}"/>
              </a:ext>
            </a:extLst>
          </p:cNvPr>
          <p:cNvSpPr txBox="1">
            <a:spLocks noChangeArrowheads="1"/>
          </p:cNvSpPr>
          <p:nvPr/>
        </p:nvSpPr>
        <p:spPr bwMode="auto">
          <a:xfrm rot="-284555">
            <a:off x="428578" y="440899"/>
            <a:ext cx="41671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rPr>
              <a:t>THẢO LUẬN</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rPr>
              <a:t> NHÓM</a:t>
            </a:r>
            <a:endPar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endParaRPr>
          </a:p>
        </p:txBody>
      </p:sp>
      <p:grpSp>
        <p:nvGrpSpPr>
          <p:cNvPr id="10" name="Group 9">
            <a:extLst>
              <a:ext uri="{FF2B5EF4-FFF2-40B4-BE49-F238E27FC236}">
                <a16:creationId xmlns:a16="http://schemas.microsoft.com/office/drawing/2014/main" id="{AB8F6DFC-34C6-4922-9A28-60FE8B123704}"/>
              </a:ext>
            </a:extLst>
          </p:cNvPr>
          <p:cNvGrpSpPr/>
          <p:nvPr/>
        </p:nvGrpSpPr>
        <p:grpSpPr>
          <a:xfrm>
            <a:off x="3624125" y="976400"/>
            <a:ext cx="6096000" cy="957943"/>
            <a:chOff x="3526153" y="2113709"/>
            <a:chExt cx="6096000" cy="957943"/>
          </a:xfrm>
        </p:grpSpPr>
        <p:sp>
          <p:nvSpPr>
            <p:cNvPr id="8" name="Teardrop 7">
              <a:extLst>
                <a:ext uri="{FF2B5EF4-FFF2-40B4-BE49-F238E27FC236}">
                  <a16:creationId xmlns:a16="http://schemas.microsoft.com/office/drawing/2014/main" id="{EE22BE86-7EF5-4A68-B81A-C81FDC5129F5}"/>
                </a:ext>
              </a:extLst>
            </p:cNvPr>
            <p:cNvSpPr/>
            <p:nvPr/>
          </p:nvSpPr>
          <p:spPr>
            <a:xfrm>
              <a:off x="4225560" y="2113709"/>
              <a:ext cx="4818742" cy="957943"/>
            </a:xfrm>
            <a:prstGeom prst="teardrop">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417A753-05A0-4A71-BE30-17AF056E11B2}"/>
                </a:ext>
              </a:extLst>
            </p:cNvPr>
            <p:cNvSpPr txBox="1"/>
            <p:nvPr/>
          </p:nvSpPr>
          <p:spPr>
            <a:xfrm>
              <a:off x="3526153" y="2317943"/>
              <a:ext cx="6096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mn-cs"/>
              </a:endParaRPr>
            </a:p>
          </p:txBody>
        </p:sp>
      </p:grpSp>
      <p:graphicFrame>
        <p:nvGraphicFramePr>
          <p:cNvPr id="11" name="Table 10">
            <a:extLst>
              <a:ext uri="{FF2B5EF4-FFF2-40B4-BE49-F238E27FC236}">
                <a16:creationId xmlns:a16="http://schemas.microsoft.com/office/drawing/2014/main" id="{587626B8-76B2-4662-A383-5E2E24F068DF}"/>
              </a:ext>
            </a:extLst>
          </p:cNvPr>
          <p:cNvGraphicFramePr>
            <a:graphicFrameLocks noGrp="1"/>
          </p:cNvGraphicFramePr>
          <p:nvPr>
            <p:extLst>
              <p:ext uri="{D42A27DB-BD31-4B8C-83A1-F6EECF244321}">
                <p14:modId xmlns:p14="http://schemas.microsoft.com/office/powerpoint/2010/main" val="2876769655"/>
              </p:ext>
            </p:extLst>
          </p:nvPr>
        </p:nvGraphicFramePr>
        <p:xfrm>
          <a:off x="359230" y="2196424"/>
          <a:ext cx="11137900" cy="4450844"/>
        </p:xfrm>
        <a:graphic>
          <a:graphicData uri="http://schemas.openxmlformats.org/drawingml/2006/table">
            <a:tbl>
              <a:tblPr firstRow="1" firstCol="1" bandRow="1" bandCol="1">
                <a:tableStyleId>{1E171933-4619-4E11-9A3F-F7608DF75F80}</a:tableStyleId>
              </a:tblPr>
              <a:tblGrid>
                <a:gridCol w="7087171">
                  <a:extLst>
                    <a:ext uri="{9D8B030D-6E8A-4147-A177-3AD203B41FA5}">
                      <a16:colId xmlns:a16="http://schemas.microsoft.com/office/drawing/2014/main" val="4043219902"/>
                    </a:ext>
                  </a:extLst>
                </a:gridCol>
                <a:gridCol w="4050729">
                  <a:extLst>
                    <a:ext uri="{9D8B030D-6E8A-4147-A177-3AD203B41FA5}">
                      <a16:colId xmlns:a16="http://schemas.microsoft.com/office/drawing/2014/main" val="1632030345"/>
                    </a:ext>
                  </a:extLst>
                </a:gridCol>
              </a:tblGrid>
              <a:tr h="98132">
                <a:tc>
                  <a:txBody>
                    <a:bodyPr/>
                    <a:lstStyle/>
                    <a:p>
                      <a:pPr algn="ctr">
                        <a:lnSpc>
                          <a:spcPct val="107000"/>
                        </a:lnSpc>
                      </a:pPr>
                      <a:r>
                        <a:rPr lang="vi-VN" sz="2000" dirty="0">
                          <a:effectLst/>
                          <a:latin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cs typeface="Times New Roman" panose="02020603050405020304" pitchFamily="18" charset="0"/>
                        </a:rPr>
                        <a:t>Yêu</a:t>
                      </a:r>
                      <a:r>
                        <a:rPr lang="en-US" sz="2000" dirty="0">
                          <a:solidFill>
                            <a:srgbClr val="000000"/>
                          </a:solidFill>
                          <a:effectLst/>
                          <a:latin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cs typeface="Times New Roman" panose="02020603050405020304" pitchFamily="18" charset="0"/>
                        </a:rPr>
                        <a:t>cầu</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79" marR="476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79" marR="476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7846203"/>
                  </a:ext>
                </a:extLst>
              </a:tr>
              <a:tr h="98132">
                <a:tc>
                  <a:txBody>
                    <a:bodyPr/>
                    <a:lstStyle/>
                    <a:p>
                      <a:pPr marL="342900" indent="-342900" algn="just">
                        <a:lnSpc>
                          <a:spcPct val="107000"/>
                        </a:lnSpc>
                        <a:buFont typeface="Wingdings" panose="05000000000000000000" pitchFamily="2" charset="2"/>
                        <a:buChar char="ü"/>
                      </a:pPr>
                      <a:r>
                        <a:rPr lang="en-US" sz="2400" b="0" dirty="0" err="1">
                          <a:effectLst/>
                          <a:latin typeface="Times New Roman" panose="02020603050405020304" pitchFamily="18" charset="0"/>
                          <a:cs typeface="Times New Roman" panose="02020603050405020304" pitchFamily="18" charset="0"/>
                        </a:rPr>
                        <a:t>Nêu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xuất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xứ</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bản</a:t>
                      </a:r>
                      <a:r>
                        <a:rPr lang="en-US" sz="2400" b="0" dirty="0">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79" marR="476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79" marR="476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5249331"/>
                  </a:ext>
                </a:extLst>
              </a:tr>
              <a:tr h="250464">
                <a:tc>
                  <a:txBody>
                    <a:bodyPr/>
                    <a:lstStyle/>
                    <a:p>
                      <a:pPr marL="342900" indent="-342900" algn="just">
                        <a:lnSpc>
                          <a:spcPct val="107000"/>
                        </a:lnSpc>
                        <a:buFont typeface="Wingdings" panose="05000000000000000000" pitchFamily="2" charset="2"/>
                        <a:buChar char="ü"/>
                      </a:pPr>
                      <a:r>
                        <a:rPr lang="en-US" sz="2400" b="0" dirty="0" err="1">
                          <a:effectLst/>
                          <a:latin typeface="Times New Roman" panose="02020603050405020304" pitchFamily="18" charset="0"/>
                          <a:cs typeface="Times New Roman" panose="02020603050405020304" pitchFamily="18" charset="0"/>
                        </a:rPr>
                        <a:t>Văn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bản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thuộc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thể</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loại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nào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Phương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thức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biểu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chính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bản</a:t>
                      </a:r>
                      <a:r>
                        <a:rPr lang="en-US" sz="2400" b="0" dirty="0">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79" marR="476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79" marR="476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763781"/>
                  </a:ext>
                </a:extLst>
              </a:tr>
              <a:tr h="199686">
                <a:tc>
                  <a:txBody>
                    <a:bodyPr/>
                    <a:lstStyle/>
                    <a:p>
                      <a:pPr marL="342900" indent="-342900" algn="just">
                        <a:lnSpc>
                          <a:spcPct val="107000"/>
                        </a:lnSpc>
                        <a:buFont typeface="Wingdings" panose="05000000000000000000" pitchFamily="2" charset="2"/>
                        <a:buChar char="ü"/>
                      </a:pPr>
                      <a:r>
                        <a:rPr lang="en-US" sz="2400" b="0" dirty="0" err="1">
                          <a:solidFill>
                            <a:srgbClr val="000000"/>
                          </a:solidFill>
                          <a:effectLst/>
                          <a:latin typeface="Times New Roman" panose="02020603050405020304" pitchFamily="18" charset="0"/>
                          <a:cs typeface="Times New Roman" panose="02020603050405020304" pitchFamily="18" charset="0"/>
                        </a:rPr>
                        <a:t>Đối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tượng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nào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được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giới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thiệu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trong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bản</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79" marR="476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79" marR="476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0937112"/>
                  </a:ext>
                </a:extLst>
              </a:tr>
              <a:tr h="402796">
                <a:tc>
                  <a:txBody>
                    <a:bodyPr/>
                    <a:lstStyle/>
                    <a:p>
                      <a:pPr marL="342900" indent="-342900" algn="just">
                        <a:lnSpc>
                          <a:spcPct val="107000"/>
                        </a:lnSpc>
                        <a:buFont typeface="Wingdings" panose="05000000000000000000" pitchFamily="2" charset="2"/>
                        <a:buChar char="ü"/>
                      </a:pP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Mục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đích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của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bản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là</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nội</a:t>
                      </a:r>
                      <a:r>
                        <a:rPr lang="en-US" sz="2400" b="0" dirty="0">
                          <a:solidFill>
                            <a:srgbClr val="000000"/>
                          </a:solidFill>
                          <a:effectLst/>
                          <a:latin typeface="Times New Roman" panose="02020603050405020304" pitchFamily="18" charset="0"/>
                          <a:cs typeface="Times New Roman" panose="02020603050405020304" pitchFamily="18" charset="0"/>
                        </a:rPr>
                        <a:t> dung </a:t>
                      </a:r>
                      <a:r>
                        <a:rPr lang="en-US" sz="2400" b="0" dirty="0" err="1">
                          <a:solidFill>
                            <a:srgbClr val="000000"/>
                          </a:solidFill>
                          <a:effectLst/>
                          <a:latin typeface="Times New Roman" panose="02020603050405020304" pitchFamily="18" charset="0"/>
                          <a:cs typeface="Times New Roman" panose="02020603050405020304" pitchFamily="18" charset="0"/>
                        </a:rPr>
                        <a:t>trình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bày</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trong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bản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Ghe</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xuồng</a:t>
                      </a:r>
                      <a:r>
                        <a:rPr lang="en-US" sz="2400" b="0" dirty="0">
                          <a:solidFill>
                            <a:srgbClr val="000000"/>
                          </a:solidFill>
                          <a:effectLst/>
                          <a:latin typeface="Times New Roman" panose="02020603050405020304" pitchFamily="18" charset="0"/>
                          <a:cs typeface="Times New Roman" panose="02020603050405020304" pitchFamily="18" charset="0"/>
                        </a:rPr>
                        <a:t> Nam </a:t>
                      </a:r>
                      <a:r>
                        <a:rPr lang="en-US" sz="2400" b="0" dirty="0" err="1">
                          <a:solidFill>
                            <a:srgbClr val="000000"/>
                          </a:solidFill>
                          <a:effectLst/>
                          <a:latin typeface="Times New Roman" panose="02020603050405020304" pitchFamily="18" charset="0"/>
                          <a:cs typeface="Times New Roman" panose="02020603050405020304" pitchFamily="18" charset="0"/>
                        </a:rPr>
                        <a:t>Bộ</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đã</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làm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sáng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tỏ</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mục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đích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ấy</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như</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thế</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nào</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79" marR="476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79" marR="476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795663"/>
                  </a:ext>
                </a:extLst>
              </a:tr>
              <a:tr h="199686">
                <a:tc>
                  <a:txBody>
                    <a:bodyPr/>
                    <a:lstStyle/>
                    <a:p>
                      <a:pPr marL="342900" indent="-342900" algn="just">
                        <a:lnSpc>
                          <a:spcPct val="107000"/>
                        </a:lnSpc>
                        <a:buFont typeface="Wingdings" panose="05000000000000000000" pitchFamily="2" charset="2"/>
                        <a:buChar char="ü"/>
                      </a:pPr>
                      <a:r>
                        <a:rPr lang="en-US" sz="2400" b="0" dirty="0">
                          <a:solidFill>
                            <a:srgbClr val="000000"/>
                          </a:solidFill>
                          <a:effectLst/>
                          <a:latin typeface="Times New Roman" panose="02020603050405020304" pitchFamily="18" charset="0"/>
                          <a:cs typeface="Times New Roman" panose="02020603050405020304" pitchFamily="18" charset="0"/>
                        </a:rPr>
                        <a:t>Qua </a:t>
                      </a: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bản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em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hiểu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thêm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về</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đối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tượng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được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giới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thiệu</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79" marR="476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79" marR="476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4003142"/>
                  </a:ext>
                </a:extLst>
              </a:tr>
              <a:tr h="250464">
                <a:tc>
                  <a:txBody>
                    <a:bodyPr/>
                    <a:lstStyle/>
                    <a:p>
                      <a:pPr marL="342900" indent="-342900" algn="just">
                        <a:lnSpc>
                          <a:spcPct val="107000"/>
                        </a:lnSpc>
                        <a:buFont typeface="Wingdings" panose="05000000000000000000" pitchFamily="2" charset="2"/>
                        <a:buChar char="ü"/>
                      </a:pPr>
                      <a:r>
                        <a:rPr lang="en-US" sz="2400" b="0" dirty="0" err="1">
                          <a:solidFill>
                            <a:srgbClr val="000000"/>
                          </a:solidFill>
                          <a:effectLst/>
                          <a:latin typeface="Times New Roman" panose="02020603050405020304" pitchFamily="18" charset="0"/>
                          <a:cs typeface="Times New Roman" panose="02020603050405020304" pitchFamily="18" charset="0"/>
                        </a:rPr>
                        <a:t>Bố</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cục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của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bản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gồm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mấy</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phần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Nội</a:t>
                      </a:r>
                      <a:r>
                        <a:rPr lang="en-US" sz="2400" b="0" dirty="0">
                          <a:solidFill>
                            <a:srgbClr val="000000"/>
                          </a:solidFill>
                          <a:effectLst/>
                          <a:latin typeface="Times New Roman" panose="02020603050405020304" pitchFamily="18" charset="0"/>
                          <a:cs typeface="Times New Roman" panose="02020603050405020304" pitchFamily="18" charset="0"/>
                        </a:rPr>
                        <a:t> dung </a:t>
                      </a:r>
                      <a:r>
                        <a:rPr lang="en-US" sz="2400" b="0" dirty="0" err="1">
                          <a:solidFill>
                            <a:srgbClr val="000000"/>
                          </a:solidFill>
                          <a:effectLst/>
                          <a:latin typeface="Times New Roman" panose="02020603050405020304" pitchFamily="18" charset="0"/>
                          <a:cs typeface="Times New Roman" panose="02020603050405020304" pitchFamily="18" charset="0"/>
                        </a:rPr>
                        <a:t>chính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của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mỗi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phần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là</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79" marR="476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79" marR="476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9353260"/>
                  </a:ext>
                </a:extLst>
              </a:tr>
            </a:tbl>
          </a:graphicData>
        </a:graphic>
      </p:graphicFrame>
    </p:spTree>
    <p:extLst>
      <p:ext uri="{BB962C8B-B14F-4D97-AF65-F5344CB8AC3E}">
        <p14:creationId xmlns:p14="http://schemas.microsoft.com/office/powerpoint/2010/main" val="2973426812"/>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D480AA-9A5A-479C-A2E7-044F735E53B2}"/>
              </a:ext>
            </a:extLst>
          </p:cNvPr>
          <p:cNvSpPr txBox="1"/>
          <p:nvPr/>
        </p:nvSpPr>
        <p:spPr>
          <a:xfrm>
            <a:off x="660400" y="427119"/>
            <a:ext cx="10858500" cy="523220"/>
          </a:xfrm>
          <a:prstGeom prst="rect">
            <a:avLst/>
          </a:prstGeom>
          <a:noFill/>
        </p:spPr>
        <p:txBody>
          <a:bodyPr wrap="square">
            <a:spAutoFit/>
          </a:bodyPr>
          <a:lstStyle/>
          <a:p>
            <a:pPr>
              <a:tabLst>
                <a:tab pos="1386840" algn="l"/>
              </a:tabLst>
            </a:pP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2.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Tìm</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chung</a:t>
            </a:r>
            <a:endParaRPr lang="en-US" sz="2800" dirty="0">
              <a:effectLst/>
              <a:latin typeface="Times New Roman" panose="02020603050405020304" pitchFamily="18" charset="0"/>
              <a:ea typeface="Times New Roman" panose="02020603050405020304" pitchFamily="18" charset="0"/>
            </a:endParaRPr>
          </a:p>
        </p:txBody>
      </p:sp>
      <p:sp>
        <p:nvSpPr>
          <p:cNvPr id="4" name="Rectangle: Rounded Corners 3">
            <a:extLst>
              <a:ext uri="{FF2B5EF4-FFF2-40B4-BE49-F238E27FC236}">
                <a16:creationId xmlns:a16="http://schemas.microsoft.com/office/drawing/2014/main" id="{5CC6A413-C7B6-4526-BA53-E2237E3495EA}"/>
              </a:ext>
            </a:extLst>
          </p:cNvPr>
          <p:cNvSpPr/>
          <p:nvPr/>
        </p:nvSpPr>
        <p:spPr>
          <a:xfrm>
            <a:off x="909387" y="1130300"/>
            <a:ext cx="2660316" cy="874963"/>
          </a:xfrm>
          <a:prstGeom prst="round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1D1B11"/>
                </a:solidFill>
                <a:effectLst/>
                <a:latin typeface="Times New Roman" panose="02020603050405020304" pitchFamily="18" charset="0"/>
                <a:ea typeface="Calibri" panose="020F0502020204030204" pitchFamily="34" charset="0"/>
              </a:rPr>
              <a:t>Xuất xứ</a:t>
            </a:r>
            <a:endParaRPr lang="en-US" sz="2800"/>
          </a:p>
        </p:txBody>
      </p:sp>
      <p:sp>
        <p:nvSpPr>
          <p:cNvPr id="5" name="Rectangle: Rounded Corners 4">
            <a:extLst>
              <a:ext uri="{FF2B5EF4-FFF2-40B4-BE49-F238E27FC236}">
                <a16:creationId xmlns:a16="http://schemas.microsoft.com/office/drawing/2014/main" id="{79DF4EA3-A986-42E1-85E3-B5106FE51528}"/>
              </a:ext>
            </a:extLst>
          </p:cNvPr>
          <p:cNvSpPr/>
          <p:nvPr/>
        </p:nvSpPr>
        <p:spPr>
          <a:xfrm>
            <a:off x="4759492" y="1130300"/>
            <a:ext cx="2660316" cy="874963"/>
          </a:xfrm>
          <a:prstGeom prst="round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1D1B11"/>
                </a:solidFill>
                <a:effectLst/>
                <a:latin typeface="Times New Roman" panose="02020603050405020304" pitchFamily="18" charset="0"/>
                <a:ea typeface="Calibri" panose="020F0502020204030204" pitchFamily="34" charset="0"/>
              </a:rPr>
              <a:t>Thể</a:t>
            </a:r>
            <a:r>
              <a:rPr lang="en-US" sz="2800" b="1" dirty="0">
                <a:solidFill>
                  <a:srgbClr val="1D1B11"/>
                </a:solidFill>
                <a:effectLst/>
                <a:latin typeface="Times New Roman" panose="02020603050405020304" pitchFamily="18" charset="0"/>
                <a:ea typeface="Calibri" panose="020F0502020204030204" pitchFamily="34" charset="0"/>
              </a:rPr>
              <a:t> </a:t>
            </a:r>
            <a:r>
              <a:rPr lang="en-US" sz="2800" b="1" dirty="0" err="1">
                <a:solidFill>
                  <a:srgbClr val="1D1B11"/>
                </a:solidFill>
                <a:effectLst/>
                <a:latin typeface="Times New Roman" panose="02020603050405020304" pitchFamily="18" charset="0"/>
                <a:ea typeface="Calibri" panose="020F0502020204030204" pitchFamily="34" charset="0"/>
              </a:rPr>
              <a:t>loại</a:t>
            </a:r>
            <a:endParaRPr lang="en-US" sz="2800" dirty="0"/>
          </a:p>
        </p:txBody>
      </p:sp>
      <p:sp>
        <p:nvSpPr>
          <p:cNvPr id="6" name="Rectangle: Rounded Corners 5">
            <a:extLst>
              <a:ext uri="{FF2B5EF4-FFF2-40B4-BE49-F238E27FC236}">
                <a16:creationId xmlns:a16="http://schemas.microsoft.com/office/drawing/2014/main" id="{B6BDC602-FC89-4897-B772-CD42CB4B99E9}"/>
              </a:ext>
            </a:extLst>
          </p:cNvPr>
          <p:cNvSpPr/>
          <p:nvPr/>
        </p:nvSpPr>
        <p:spPr>
          <a:xfrm>
            <a:off x="8609597" y="1130300"/>
            <a:ext cx="2660316" cy="874963"/>
          </a:xfrm>
          <a:prstGeom prst="round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1D1B11"/>
                </a:solidFill>
                <a:effectLst/>
                <a:latin typeface="Times New Roman" panose="02020603050405020304" pitchFamily="18" charset="0"/>
                <a:ea typeface="Calibri" panose="020F0502020204030204" pitchFamily="34" charset="0"/>
              </a:rPr>
              <a:t>Phương</a:t>
            </a:r>
            <a:r>
              <a:rPr lang="en-US" sz="2800" b="1" dirty="0">
                <a:solidFill>
                  <a:srgbClr val="1D1B11"/>
                </a:solidFill>
                <a:effectLst/>
                <a:latin typeface="Times New Roman" panose="02020603050405020304" pitchFamily="18" charset="0"/>
                <a:ea typeface="Calibri" panose="020F0502020204030204" pitchFamily="34" charset="0"/>
              </a:rPr>
              <a:t> </a:t>
            </a:r>
            <a:r>
              <a:rPr lang="en-US" sz="2800" b="1" dirty="0" err="1">
                <a:solidFill>
                  <a:srgbClr val="1D1B11"/>
                </a:solidFill>
                <a:effectLst/>
                <a:latin typeface="Times New Roman" panose="02020603050405020304" pitchFamily="18" charset="0"/>
                <a:ea typeface="Calibri" panose="020F0502020204030204" pitchFamily="34" charset="0"/>
              </a:rPr>
              <a:t>thức</a:t>
            </a:r>
            <a:r>
              <a:rPr lang="en-US" sz="2800" b="1" dirty="0">
                <a:solidFill>
                  <a:srgbClr val="1D1B11"/>
                </a:solidFill>
                <a:effectLst/>
                <a:latin typeface="Times New Roman" panose="02020603050405020304" pitchFamily="18" charset="0"/>
                <a:ea typeface="Calibri" panose="020F0502020204030204" pitchFamily="34" charset="0"/>
              </a:rPr>
              <a:t> </a:t>
            </a:r>
            <a:r>
              <a:rPr lang="en-US" sz="2800" b="1" dirty="0" err="1">
                <a:solidFill>
                  <a:srgbClr val="1D1B11"/>
                </a:solidFill>
                <a:effectLst/>
                <a:latin typeface="Times New Roman" panose="02020603050405020304" pitchFamily="18" charset="0"/>
                <a:ea typeface="Calibri" panose="020F0502020204030204" pitchFamily="34" charset="0"/>
              </a:rPr>
              <a:t>biểu</a:t>
            </a:r>
            <a:r>
              <a:rPr lang="en-US" sz="2800" b="1" dirty="0">
                <a:solidFill>
                  <a:srgbClr val="1D1B11"/>
                </a:solidFill>
                <a:effectLst/>
                <a:latin typeface="Times New Roman" panose="02020603050405020304" pitchFamily="18" charset="0"/>
                <a:ea typeface="Calibri" panose="020F0502020204030204" pitchFamily="34" charset="0"/>
              </a:rPr>
              <a:t> </a:t>
            </a:r>
            <a:r>
              <a:rPr lang="en-US" sz="2800" b="1" dirty="0" err="1">
                <a:solidFill>
                  <a:srgbClr val="1D1B11"/>
                </a:solidFill>
                <a:effectLst/>
                <a:latin typeface="Times New Roman" panose="02020603050405020304" pitchFamily="18" charset="0"/>
                <a:ea typeface="Calibri" panose="020F0502020204030204" pitchFamily="34" charset="0"/>
              </a:rPr>
              <a:t>đạt</a:t>
            </a:r>
            <a:r>
              <a:rPr lang="en-US" sz="2800" b="1" dirty="0">
                <a:solidFill>
                  <a:srgbClr val="1D1B11"/>
                </a:solidFill>
                <a:effectLst/>
                <a:latin typeface="Times New Roman" panose="02020603050405020304" pitchFamily="18" charset="0"/>
                <a:ea typeface="Calibri" panose="020F0502020204030204" pitchFamily="34" charset="0"/>
              </a:rPr>
              <a:t> </a:t>
            </a:r>
            <a:r>
              <a:rPr lang="en-US" sz="2800" b="1" dirty="0" err="1">
                <a:solidFill>
                  <a:srgbClr val="1D1B11"/>
                </a:solidFill>
                <a:effectLst/>
                <a:latin typeface="Times New Roman" panose="02020603050405020304" pitchFamily="18" charset="0"/>
                <a:ea typeface="Calibri" panose="020F0502020204030204" pitchFamily="34" charset="0"/>
              </a:rPr>
              <a:t>chính</a:t>
            </a:r>
            <a:endParaRPr lang="en-US" sz="2800" dirty="0"/>
          </a:p>
        </p:txBody>
      </p:sp>
      <p:sp>
        <p:nvSpPr>
          <p:cNvPr id="7" name="Rectangle: Rounded Corners 6">
            <a:extLst>
              <a:ext uri="{FF2B5EF4-FFF2-40B4-BE49-F238E27FC236}">
                <a16:creationId xmlns:a16="http://schemas.microsoft.com/office/drawing/2014/main" id="{0CE29819-ED57-4D14-92BD-76085646863F}"/>
              </a:ext>
            </a:extLst>
          </p:cNvPr>
          <p:cNvSpPr/>
          <p:nvPr/>
        </p:nvSpPr>
        <p:spPr>
          <a:xfrm>
            <a:off x="981579" y="3639441"/>
            <a:ext cx="2660316" cy="874963"/>
          </a:xfrm>
          <a:prstGeom prst="round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ea typeface="Calibri" panose="020F0502020204030204" pitchFamily="34" charset="0"/>
              </a:rPr>
              <a:t>Đối</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tượng</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thuyết</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minh</a:t>
            </a:r>
            <a:endParaRPr lang="en-US" sz="2800" dirty="0">
              <a:solidFill>
                <a:schemeClr val="tx1"/>
              </a:solidFill>
            </a:endParaRPr>
          </a:p>
        </p:txBody>
      </p:sp>
      <p:sp>
        <p:nvSpPr>
          <p:cNvPr id="8" name="Rectangle: Rounded Corners 7">
            <a:extLst>
              <a:ext uri="{FF2B5EF4-FFF2-40B4-BE49-F238E27FC236}">
                <a16:creationId xmlns:a16="http://schemas.microsoft.com/office/drawing/2014/main" id="{FAD63825-F2AE-44CA-A4FD-D85A901DF7E6}"/>
              </a:ext>
            </a:extLst>
          </p:cNvPr>
          <p:cNvSpPr/>
          <p:nvPr/>
        </p:nvSpPr>
        <p:spPr>
          <a:xfrm>
            <a:off x="4811460" y="3639441"/>
            <a:ext cx="2660316" cy="874963"/>
          </a:xfrm>
          <a:prstGeom prst="round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00"/>
                </a:solidFill>
                <a:latin typeface="Times New Roman" panose="02020603050405020304" pitchFamily="18" charset="0"/>
                <a:ea typeface="Times New Roman" panose="02020603050405020304" pitchFamily="18" charset="0"/>
              </a:rPr>
              <a:t>Mục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đích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bản</a:t>
            </a:r>
            <a:endParaRPr lang="en-US" sz="2800" dirty="0"/>
          </a:p>
        </p:txBody>
      </p:sp>
      <p:sp>
        <p:nvSpPr>
          <p:cNvPr id="9" name="Rectangle: Rounded Corners 8">
            <a:extLst>
              <a:ext uri="{FF2B5EF4-FFF2-40B4-BE49-F238E27FC236}">
                <a16:creationId xmlns:a16="http://schemas.microsoft.com/office/drawing/2014/main" id="{D210CB26-1351-4E3B-9163-14E3A7A8561F}"/>
              </a:ext>
            </a:extLst>
          </p:cNvPr>
          <p:cNvSpPr/>
          <p:nvPr/>
        </p:nvSpPr>
        <p:spPr>
          <a:xfrm>
            <a:off x="8550105" y="3607760"/>
            <a:ext cx="2660316" cy="874963"/>
          </a:xfrm>
          <a:prstGeom prst="round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Calibri" panose="020F0502020204030204" pitchFamily="34" charset="0"/>
              </a:rPr>
              <a:t>Đề tài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D57DAB0-62C3-4829-B232-6A5E891BA4FC}"/>
              </a:ext>
            </a:extLst>
          </p:cNvPr>
          <p:cNvSpPr txBox="1"/>
          <p:nvPr/>
        </p:nvSpPr>
        <p:spPr>
          <a:xfrm>
            <a:off x="382692" y="2483349"/>
            <a:ext cx="3713706" cy="830997"/>
          </a:xfrm>
          <a:prstGeom prst="rect">
            <a:avLst/>
          </a:prstGeom>
          <a:noFill/>
        </p:spPr>
        <p:txBody>
          <a:bodyPr wrap="square">
            <a:spAutoFit/>
          </a:bodyPr>
          <a:lstStyle/>
          <a:p>
            <a:pPr marL="342900" indent="-342900">
              <a:spcAft>
                <a:spcPts val="1200"/>
              </a:spcAft>
              <a:buFont typeface="Wingdings" panose="05000000000000000000" pitchFamily="2" charset="2"/>
              <a:buChar char="ü"/>
            </a:pP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Theo MINH NGUYEN, chonoicantho.vn</a:t>
            </a:r>
            <a:endParaRPr lang="en-US" sz="24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839C8886-B35F-48D6-A990-C11E0D8621CF}"/>
              </a:ext>
            </a:extLst>
          </p:cNvPr>
          <p:cNvSpPr txBox="1"/>
          <p:nvPr/>
        </p:nvSpPr>
        <p:spPr>
          <a:xfrm>
            <a:off x="4759492" y="2444115"/>
            <a:ext cx="2371013" cy="984885"/>
          </a:xfrm>
          <a:prstGeom prst="rect">
            <a:avLst/>
          </a:prstGeom>
          <a:noFill/>
        </p:spPr>
        <p:txBody>
          <a:bodyPr wrap="square">
            <a:spAutoFit/>
          </a:bodyPr>
          <a:lstStyle/>
          <a:p>
            <a:pPr marL="342900" indent="-342900" algn="ctr">
              <a:spcAft>
                <a:spcPts val="1200"/>
              </a:spcAft>
              <a:buFont typeface="Wingdings" panose="05000000000000000000" pitchFamily="2" charset="2"/>
              <a:buChar char="ü"/>
            </a:pP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spcAft>
                <a:spcPts val="1200"/>
              </a:spcAft>
            </a:pP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a:t>
            </a:r>
            <a:endParaRPr lang="en-US" sz="24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AFD1E260-DD31-4A6B-B360-162F1F230212}"/>
              </a:ext>
            </a:extLst>
          </p:cNvPr>
          <p:cNvSpPr txBox="1"/>
          <p:nvPr/>
        </p:nvSpPr>
        <p:spPr>
          <a:xfrm>
            <a:off x="8858584" y="2668014"/>
            <a:ext cx="2660316" cy="461665"/>
          </a:xfrm>
          <a:prstGeom prst="rect">
            <a:avLst/>
          </a:prstGeom>
          <a:noFill/>
        </p:spPr>
        <p:txBody>
          <a:bodyPr wrap="square">
            <a:spAutoFit/>
          </a:bodyPr>
          <a:lstStyle/>
          <a:p>
            <a:pPr marL="342900" indent="-342900">
              <a:spcAft>
                <a:spcPts val="1200"/>
              </a:spcAft>
              <a:buFont typeface="Wingdings" panose="05000000000000000000" pitchFamily="2" charset="2"/>
              <a:buChar char="ü"/>
            </a:pP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huyết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minh</a:t>
            </a:r>
            <a:endParaRPr lang="en-US" sz="24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CB80E7AF-925C-4E1D-91C3-EF4C45DC8BEF}"/>
              </a:ext>
            </a:extLst>
          </p:cNvPr>
          <p:cNvSpPr txBox="1"/>
          <p:nvPr/>
        </p:nvSpPr>
        <p:spPr>
          <a:xfrm>
            <a:off x="806701" y="5065850"/>
            <a:ext cx="2592306" cy="984885"/>
          </a:xfrm>
          <a:prstGeom prst="rect">
            <a:avLst/>
          </a:prstGeom>
          <a:noFill/>
        </p:spPr>
        <p:txBody>
          <a:bodyPr wrap="square">
            <a:spAutoFit/>
          </a:bodyPr>
          <a:lstStyle/>
          <a:p>
            <a:pPr marL="342900" indent="-342900" algn="ctr">
              <a:spcAft>
                <a:spcPts val="1200"/>
              </a:spcAft>
              <a:buFont typeface="Wingdings" panose="05000000000000000000" pitchFamily="2" charset="2"/>
              <a:buChar char="ü"/>
            </a:pP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Ghe</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xuồng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spcAft>
                <a:spcPts val="12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Nam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8BC3EACC-9B6B-4426-B2EE-396A9A417AD8}"/>
              </a:ext>
            </a:extLst>
          </p:cNvPr>
          <p:cNvSpPr txBox="1"/>
          <p:nvPr/>
        </p:nvSpPr>
        <p:spPr>
          <a:xfrm>
            <a:off x="4402931" y="5219738"/>
            <a:ext cx="3386138" cy="830997"/>
          </a:xfrm>
          <a:prstGeom prst="rect">
            <a:avLst/>
          </a:prstGeom>
          <a:noFill/>
        </p:spPr>
        <p:txBody>
          <a:bodyPr wrap="square">
            <a:spAutoFit/>
          </a:bodyPr>
          <a:lstStyle/>
          <a:p>
            <a:pPr marL="342900" indent="-342900" algn="just">
              <a:buFont typeface="Wingdings" panose="05000000000000000000" pitchFamily="2" charset="2"/>
              <a:buChar char="ü"/>
            </a:pPr>
            <a:r>
              <a:rPr lang="en-US" sz="2400" dirty="0" err="1">
                <a:solidFill>
                  <a:srgbClr val="000000"/>
                </a:solidFill>
                <a:latin typeface="Times New Roman" panose="02020603050405020304" pitchFamily="18" charset="0"/>
                <a:ea typeface="Times New Roman" panose="02020603050405020304" pitchFamily="18" charset="0"/>
              </a:rPr>
              <a:t>G</a:t>
            </a:r>
            <a:r>
              <a:rPr lang="en-US" sz="2400" dirty="0" err="1">
                <a:solidFill>
                  <a:srgbClr val="000000"/>
                </a:solidFill>
                <a:effectLst/>
                <a:latin typeface="Times New Roman" panose="02020603050405020304" pitchFamily="18" charset="0"/>
                <a:ea typeface="Times New Roman" panose="02020603050405020304" pitchFamily="18" charset="0"/>
              </a:rPr>
              <a:t>iới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thiệu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ghe</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xuồng</a:t>
            </a:r>
            <a:r>
              <a:rPr lang="en-US" sz="2400" dirty="0">
                <a:solidFill>
                  <a:srgbClr val="000000"/>
                </a:solidFill>
                <a:effectLst/>
                <a:latin typeface="Times New Roman" panose="02020603050405020304" pitchFamily="18" charset="0"/>
                <a:ea typeface="Times New Roman" panose="02020603050405020304" pitchFamily="18" charset="0"/>
              </a:rPr>
              <a:t> ở Nam </a:t>
            </a:r>
            <a:r>
              <a:rPr lang="en-US" sz="2400" dirty="0" err="1">
                <a:solidFill>
                  <a:srgbClr val="000000"/>
                </a:solidFill>
                <a:effectLst/>
                <a:latin typeface="Times New Roman" panose="02020603050405020304" pitchFamily="18" charset="0"/>
                <a:ea typeface="Times New Roman" panose="02020603050405020304" pitchFamily="18" charset="0"/>
              </a:rPr>
              <a:t>Bộ</a:t>
            </a: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p>
        </p:txBody>
      </p:sp>
      <p:sp>
        <p:nvSpPr>
          <p:cNvPr id="21" name="TextBox 20">
            <a:extLst>
              <a:ext uri="{FF2B5EF4-FFF2-40B4-BE49-F238E27FC236}">
                <a16:creationId xmlns:a16="http://schemas.microsoft.com/office/drawing/2014/main" id="{A5088BEF-AA50-494D-B1CB-F776C11C4596}"/>
              </a:ext>
            </a:extLst>
          </p:cNvPr>
          <p:cNvSpPr txBox="1"/>
          <p:nvPr/>
        </p:nvSpPr>
        <p:spPr>
          <a:xfrm>
            <a:off x="8036789" y="5022732"/>
            <a:ext cx="3686948" cy="1200329"/>
          </a:xfrm>
          <a:prstGeom prst="rect">
            <a:avLst/>
          </a:prstGeom>
          <a:noFill/>
        </p:spPr>
        <p:txBody>
          <a:bodyPr wrap="square">
            <a:spAutoFit/>
          </a:bodyPr>
          <a:lstStyle/>
          <a:p>
            <a:pPr marL="342900" indent="-342900" algn="just">
              <a:buFont typeface="Wingdings" panose="05000000000000000000" pitchFamily="2" charset="2"/>
              <a:buChar char="ü"/>
            </a:pP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ghe</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xuồng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2" name="Arrow: Down 21">
            <a:extLst>
              <a:ext uri="{FF2B5EF4-FFF2-40B4-BE49-F238E27FC236}">
                <a16:creationId xmlns:a16="http://schemas.microsoft.com/office/drawing/2014/main" id="{F82B0653-B083-4790-AF4F-3943B436FC8C}"/>
              </a:ext>
            </a:extLst>
          </p:cNvPr>
          <p:cNvSpPr/>
          <p:nvPr/>
        </p:nvSpPr>
        <p:spPr>
          <a:xfrm>
            <a:off x="2009262" y="2143125"/>
            <a:ext cx="244336" cy="34022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683F6C9F-C170-43A3-92B6-2C97DA33CAD1}"/>
              </a:ext>
            </a:extLst>
          </p:cNvPr>
          <p:cNvSpPr/>
          <p:nvPr/>
        </p:nvSpPr>
        <p:spPr>
          <a:xfrm>
            <a:off x="5965394" y="2143125"/>
            <a:ext cx="244336" cy="34022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2579582B-AD51-44E6-B55D-C550E2981222}"/>
              </a:ext>
            </a:extLst>
          </p:cNvPr>
          <p:cNvSpPr/>
          <p:nvPr/>
        </p:nvSpPr>
        <p:spPr>
          <a:xfrm>
            <a:off x="9835799" y="2143125"/>
            <a:ext cx="244336" cy="34022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EB96DB9C-2485-4390-965C-EF8DD1FD5F48}"/>
              </a:ext>
            </a:extLst>
          </p:cNvPr>
          <p:cNvSpPr/>
          <p:nvPr/>
        </p:nvSpPr>
        <p:spPr>
          <a:xfrm>
            <a:off x="2037838" y="4692147"/>
            <a:ext cx="244336" cy="34022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449787B3-5156-4C8A-8A72-99C1AAEE08D5}"/>
              </a:ext>
            </a:extLst>
          </p:cNvPr>
          <p:cNvSpPr/>
          <p:nvPr/>
        </p:nvSpPr>
        <p:spPr>
          <a:xfrm>
            <a:off x="5965394" y="4692147"/>
            <a:ext cx="244336" cy="34022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A49C0430-2A9B-4761-8CF1-EA9BCC7AD42A}"/>
              </a:ext>
            </a:extLst>
          </p:cNvPr>
          <p:cNvSpPr/>
          <p:nvPr/>
        </p:nvSpPr>
        <p:spPr>
          <a:xfrm>
            <a:off x="9835799" y="4660466"/>
            <a:ext cx="244336" cy="34022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1059088"/>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up)">
                                      <p:cBhvr>
                                        <p:cTn id="40" dur="500"/>
                                        <p:tgtEl>
                                          <p:spTgt spid="7"/>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up)">
                                      <p:cBhvr>
                                        <p:cTn id="43" dur="500"/>
                                        <p:tgtEl>
                                          <p:spTgt spid="25"/>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up)">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up)">
                                      <p:cBhvr>
                                        <p:cTn id="51" dur="500"/>
                                        <p:tgtEl>
                                          <p:spTgt spid="8"/>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up)">
                                      <p:cBhvr>
                                        <p:cTn id="54" dur="500"/>
                                        <p:tgtEl>
                                          <p:spTgt spid="26"/>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up)">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up)">
                                      <p:cBhvr>
                                        <p:cTn id="62" dur="500"/>
                                        <p:tgtEl>
                                          <p:spTgt spid="9"/>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up)">
                                      <p:cBhvr>
                                        <p:cTn id="65" dur="500"/>
                                        <p:tgtEl>
                                          <p:spTgt spid="27"/>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up)">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p:bldP spid="13" grpId="0"/>
      <p:bldP spid="15" grpId="0"/>
      <p:bldP spid="17" grpId="0"/>
      <p:bldP spid="19" grpId="0"/>
      <p:bldP spid="21" grpId="0"/>
      <p:bldP spid="22" grpId="0" animBg="1"/>
      <p:bldP spid="23" grpId="0" animBg="1"/>
      <p:bldP spid="24" grpId="0" animBg="1"/>
      <p:bldP spid="25"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2784EE5-E876-463C-80B6-292CA6C19791}"/>
              </a:ext>
            </a:extLst>
          </p:cNvPr>
          <p:cNvSpPr/>
          <p:nvPr/>
        </p:nvSpPr>
        <p:spPr>
          <a:xfrm>
            <a:off x="660400" y="255337"/>
            <a:ext cx="4025900" cy="773363"/>
          </a:xfrm>
          <a:prstGeom prst="round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 cục</a:t>
            </a: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Gồm 4 phần:</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ea typeface="Times New Roman" panose="02020603050405020304" pitchFamily="18" charset="0"/>
            </a:endParaRPr>
          </a:p>
        </p:txBody>
      </p:sp>
      <p:grpSp>
        <p:nvGrpSpPr>
          <p:cNvPr id="13" name="Group 12">
            <a:extLst>
              <a:ext uri="{FF2B5EF4-FFF2-40B4-BE49-F238E27FC236}">
                <a16:creationId xmlns:a16="http://schemas.microsoft.com/office/drawing/2014/main" id="{D19F147A-4914-4FE8-8F7F-AD1CC73FCAC0}"/>
              </a:ext>
            </a:extLst>
          </p:cNvPr>
          <p:cNvGrpSpPr/>
          <p:nvPr/>
        </p:nvGrpSpPr>
        <p:grpSpPr>
          <a:xfrm>
            <a:off x="660400" y="1538562"/>
            <a:ext cx="2569393" cy="3447776"/>
            <a:chOff x="1085850" y="1538562"/>
            <a:chExt cx="2569393" cy="3447776"/>
          </a:xfrm>
        </p:grpSpPr>
        <p:sp>
          <p:nvSpPr>
            <p:cNvPr id="5" name="Arrow: Chevron 4">
              <a:extLst>
                <a:ext uri="{FF2B5EF4-FFF2-40B4-BE49-F238E27FC236}">
                  <a16:creationId xmlns:a16="http://schemas.microsoft.com/office/drawing/2014/main" id="{91E83939-268E-4B7D-817A-38CEDDE015C7}"/>
                </a:ext>
              </a:extLst>
            </p:cNvPr>
            <p:cNvSpPr/>
            <p:nvPr/>
          </p:nvSpPr>
          <p:spPr>
            <a:xfrm>
              <a:off x="1085850" y="1538562"/>
              <a:ext cx="2028468" cy="1661838"/>
            </a:xfrm>
            <a:prstGeom prst="chevron">
              <a:avLst>
                <a:gd name="adj" fmla="val 4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59FE7C72-7159-408E-A5D7-5E2E0BCE8C77}"/>
                </a:ext>
              </a:extLst>
            </p:cNvPr>
            <p:cNvSpPr/>
            <p:nvPr/>
          </p:nvSpPr>
          <p:spPr>
            <a:xfrm>
              <a:off x="1626775" y="1726468"/>
              <a:ext cx="2028468" cy="3259870"/>
            </a:xfrm>
            <a:custGeom>
              <a:avLst/>
              <a:gdLst>
                <a:gd name="connsiteX0" fmla="*/ 0 w 1644309"/>
                <a:gd name="connsiteY0" fmla="*/ 75162 h 751622"/>
                <a:gd name="connsiteX1" fmla="*/ 75162 w 1644309"/>
                <a:gd name="connsiteY1" fmla="*/ 0 h 751622"/>
                <a:gd name="connsiteX2" fmla="*/ 1569147 w 1644309"/>
                <a:gd name="connsiteY2" fmla="*/ 0 h 751622"/>
                <a:gd name="connsiteX3" fmla="*/ 1644309 w 1644309"/>
                <a:gd name="connsiteY3" fmla="*/ 75162 h 751622"/>
                <a:gd name="connsiteX4" fmla="*/ 1644309 w 1644309"/>
                <a:gd name="connsiteY4" fmla="*/ 676460 h 751622"/>
                <a:gd name="connsiteX5" fmla="*/ 1569147 w 1644309"/>
                <a:gd name="connsiteY5" fmla="*/ 751622 h 751622"/>
                <a:gd name="connsiteX6" fmla="*/ 75162 w 1644309"/>
                <a:gd name="connsiteY6" fmla="*/ 751622 h 751622"/>
                <a:gd name="connsiteX7" fmla="*/ 0 w 1644309"/>
                <a:gd name="connsiteY7" fmla="*/ 676460 h 751622"/>
                <a:gd name="connsiteX8" fmla="*/ 0 w 1644309"/>
                <a:gd name="connsiteY8" fmla="*/ 75162 h 75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309" h="751622">
                  <a:moveTo>
                    <a:pt x="0" y="75162"/>
                  </a:moveTo>
                  <a:cubicBezTo>
                    <a:pt x="0" y="33651"/>
                    <a:pt x="33651" y="0"/>
                    <a:pt x="75162" y="0"/>
                  </a:cubicBezTo>
                  <a:lnTo>
                    <a:pt x="1569147" y="0"/>
                  </a:lnTo>
                  <a:cubicBezTo>
                    <a:pt x="1610658" y="0"/>
                    <a:pt x="1644309" y="33651"/>
                    <a:pt x="1644309" y="75162"/>
                  </a:cubicBezTo>
                  <a:lnTo>
                    <a:pt x="1644309" y="676460"/>
                  </a:lnTo>
                  <a:cubicBezTo>
                    <a:pt x="1644309" y="717971"/>
                    <a:pt x="1610658" y="751622"/>
                    <a:pt x="1569147" y="751622"/>
                  </a:cubicBezTo>
                  <a:lnTo>
                    <a:pt x="75162" y="751622"/>
                  </a:lnTo>
                  <a:cubicBezTo>
                    <a:pt x="33651" y="751622"/>
                    <a:pt x="0" y="717971"/>
                    <a:pt x="0" y="676460"/>
                  </a:cubicBezTo>
                  <a:lnTo>
                    <a:pt x="0" y="75162"/>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022" tIns="86022" rIns="86022" bIns="86022" numCol="1" spcCol="1270" anchor="ctr" anchorCtr="0">
              <a:noAutofit/>
            </a:bodyPr>
            <a:lstStyle/>
            <a:p>
              <a:pPr marL="0" lvl="0" indent="0" algn="ctr" defTabSz="400050">
                <a:lnSpc>
                  <a:spcPct val="90000"/>
                </a:lnSpc>
                <a:spcBef>
                  <a:spcPct val="0"/>
                </a:spcBef>
                <a:spcAft>
                  <a:spcPct val="35000"/>
                </a:spcAft>
                <a:buNone/>
              </a:pPr>
              <a:r>
                <a:rPr lang="vi-VN" sz="2400" b="1" kern="1200" dirty="0">
                  <a:latin typeface="Times New Roman" panose="02020603050405020304" pitchFamily="18" charset="0"/>
                  <a:cs typeface="Times New Roman" panose="02020603050405020304" pitchFamily="18" charset="0"/>
                </a:rPr>
                <a:t>Phần 1</a:t>
              </a:r>
              <a:r>
                <a:rPr lang="vi-VN" sz="2400" kern="1200" dirty="0">
                  <a:latin typeface="Times New Roman" panose="02020603050405020304" pitchFamily="18" charset="0"/>
                  <a:cs typeface="Times New Roman" panose="02020603050405020304" pitchFamily="18" charset="0"/>
                </a:rPr>
                <a:t>: Từ đầu đến “</a:t>
              </a:r>
              <a:r>
                <a:rPr lang="vi-VN" sz="2400" i="1" kern="1200" dirty="0">
                  <a:latin typeface="Times New Roman" panose="02020603050405020304" pitchFamily="18" charset="0"/>
                  <a:cs typeface="Times New Roman" panose="02020603050405020304" pitchFamily="18" charset="0"/>
                </a:rPr>
                <a:t>chia thành nhiều loại</a:t>
              </a:r>
              <a:r>
                <a:rPr lang="vi-VN" sz="2400"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Giới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thiệu</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về</a:t>
              </a:r>
              <a:r>
                <a:rPr lang="en-US" sz="2400" b="1" kern="1200" dirty="0">
                  <a:latin typeface="Times New Roman" panose="02020603050405020304" pitchFamily="18" charset="0"/>
                  <a:cs typeface="Times New Roman" panose="02020603050405020304" pitchFamily="18" charset="0"/>
                </a:rPr>
                <a:t> s</a:t>
              </a:r>
              <a:r>
                <a:rPr lang="vi-VN" sz="2400" b="1" kern="1200" dirty="0">
                  <a:latin typeface="Times New Roman" panose="02020603050405020304" pitchFamily="18" charset="0"/>
                  <a:cs typeface="Times New Roman" panose="02020603050405020304" pitchFamily="18" charset="0"/>
                </a:rPr>
                <a:t>ự đa dạng của các loại ghe xuồng ở Nam Bộ</a:t>
              </a:r>
              <a:endParaRPr lang="en-US" sz="2400" kern="1200" dirty="0">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287D0DEC-9378-4B0D-9194-38D77C59C7CA}"/>
              </a:ext>
            </a:extLst>
          </p:cNvPr>
          <p:cNvGrpSpPr/>
          <p:nvPr/>
        </p:nvGrpSpPr>
        <p:grpSpPr>
          <a:xfrm>
            <a:off x="3368913" y="1933713"/>
            <a:ext cx="2569393" cy="3447776"/>
            <a:chOff x="3402813" y="1538562"/>
            <a:chExt cx="2569393" cy="3447776"/>
          </a:xfrm>
        </p:grpSpPr>
        <p:sp>
          <p:nvSpPr>
            <p:cNvPr id="7" name="Arrow: Chevron 6">
              <a:extLst>
                <a:ext uri="{FF2B5EF4-FFF2-40B4-BE49-F238E27FC236}">
                  <a16:creationId xmlns:a16="http://schemas.microsoft.com/office/drawing/2014/main" id="{E41543F5-50A5-4C5B-8932-ED1F823BEAFA}"/>
                </a:ext>
              </a:extLst>
            </p:cNvPr>
            <p:cNvSpPr/>
            <p:nvPr/>
          </p:nvSpPr>
          <p:spPr>
            <a:xfrm>
              <a:off x="3402813" y="1538562"/>
              <a:ext cx="2028468" cy="1661838"/>
            </a:xfrm>
            <a:prstGeom prst="chevron">
              <a:avLst>
                <a:gd name="adj" fmla="val 40000"/>
              </a:avLst>
            </a:prstGeom>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sp>
        <p:sp>
          <p:nvSpPr>
            <p:cNvPr id="8" name="Freeform: Shape 7">
              <a:extLst>
                <a:ext uri="{FF2B5EF4-FFF2-40B4-BE49-F238E27FC236}">
                  <a16:creationId xmlns:a16="http://schemas.microsoft.com/office/drawing/2014/main" id="{098CFFE0-7666-478A-B351-0DDA80DEB662}"/>
                </a:ext>
              </a:extLst>
            </p:cNvPr>
            <p:cNvSpPr/>
            <p:nvPr/>
          </p:nvSpPr>
          <p:spPr>
            <a:xfrm>
              <a:off x="3943738" y="1726468"/>
              <a:ext cx="2028468" cy="3259870"/>
            </a:xfrm>
            <a:custGeom>
              <a:avLst/>
              <a:gdLst>
                <a:gd name="connsiteX0" fmla="*/ 0 w 1644309"/>
                <a:gd name="connsiteY0" fmla="*/ 75162 h 751622"/>
                <a:gd name="connsiteX1" fmla="*/ 75162 w 1644309"/>
                <a:gd name="connsiteY1" fmla="*/ 0 h 751622"/>
                <a:gd name="connsiteX2" fmla="*/ 1569147 w 1644309"/>
                <a:gd name="connsiteY2" fmla="*/ 0 h 751622"/>
                <a:gd name="connsiteX3" fmla="*/ 1644309 w 1644309"/>
                <a:gd name="connsiteY3" fmla="*/ 75162 h 751622"/>
                <a:gd name="connsiteX4" fmla="*/ 1644309 w 1644309"/>
                <a:gd name="connsiteY4" fmla="*/ 676460 h 751622"/>
                <a:gd name="connsiteX5" fmla="*/ 1569147 w 1644309"/>
                <a:gd name="connsiteY5" fmla="*/ 751622 h 751622"/>
                <a:gd name="connsiteX6" fmla="*/ 75162 w 1644309"/>
                <a:gd name="connsiteY6" fmla="*/ 751622 h 751622"/>
                <a:gd name="connsiteX7" fmla="*/ 0 w 1644309"/>
                <a:gd name="connsiteY7" fmla="*/ 676460 h 751622"/>
                <a:gd name="connsiteX8" fmla="*/ 0 w 1644309"/>
                <a:gd name="connsiteY8" fmla="*/ 75162 h 75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309" h="751622">
                  <a:moveTo>
                    <a:pt x="0" y="75162"/>
                  </a:moveTo>
                  <a:cubicBezTo>
                    <a:pt x="0" y="33651"/>
                    <a:pt x="33651" y="0"/>
                    <a:pt x="75162" y="0"/>
                  </a:cubicBezTo>
                  <a:lnTo>
                    <a:pt x="1569147" y="0"/>
                  </a:lnTo>
                  <a:cubicBezTo>
                    <a:pt x="1610658" y="0"/>
                    <a:pt x="1644309" y="33651"/>
                    <a:pt x="1644309" y="75162"/>
                  </a:cubicBezTo>
                  <a:lnTo>
                    <a:pt x="1644309" y="676460"/>
                  </a:lnTo>
                  <a:cubicBezTo>
                    <a:pt x="1644309" y="717971"/>
                    <a:pt x="1610658" y="751622"/>
                    <a:pt x="1569147" y="751622"/>
                  </a:cubicBezTo>
                  <a:lnTo>
                    <a:pt x="75162" y="751622"/>
                  </a:lnTo>
                  <a:cubicBezTo>
                    <a:pt x="33651" y="751622"/>
                    <a:pt x="0" y="717971"/>
                    <a:pt x="0" y="676460"/>
                  </a:cubicBezTo>
                  <a:lnTo>
                    <a:pt x="0" y="75162"/>
                  </a:lnTo>
                  <a:close/>
                </a:path>
              </a:pathLst>
            </a:custGeom>
          </p:spPr>
          <p:style>
            <a:lnRef idx="2">
              <a:schemeClr val="accent3">
                <a:hueOff val="903533"/>
                <a:satOff val="33333"/>
                <a:lumOff val="-490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022" tIns="86022" rIns="86022" bIns="86022" numCol="1" spcCol="1270" anchor="ctr" anchorCtr="0">
              <a:noAutofit/>
            </a:bodyPr>
            <a:lstStyle/>
            <a:p>
              <a:pPr marL="0" lvl="0" indent="0" algn="ctr" defTabSz="400050">
                <a:lnSpc>
                  <a:spcPct val="90000"/>
                </a:lnSpc>
                <a:spcBef>
                  <a:spcPct val="0"/>
                </a:spcBef>
                <a:spcAft>
                  <a:spcPct val="35000"/>
                </a:spcAft>
                <a:buNone/>
              </a:pPr>
              <a:r>
                <a:rPr lang="vi-VN" sz="2400" b="1" kern="1200" dirty="0">
                  <a:latin typeface="Times New Roman" panose="02020603050405020304" pitchFamily="18" charset="0"/>
                  <a:cs typeface="Times New Roman" panose="02020603050405020304" pitchFamily="18" charset="0"/>
                </a:rPr>
                <a:t>Phần 2</a:t>
              </a:r>
              <a:r>
                <a:rPr lang="vi-VN" sz="2400" kern="1200" dirty="0">
                  <a:latin typeface="Times New Roman" panose="02020603050405020304" pitchFamily="18" charset="0"/>
                  <a:cs typeface="Times New Roman" panose="02020603050405020304" pitchFamily="18" charset="0"/>
                </a:rPr>
                <a:t>: Tiếp theo đến “</a:t>
              </a:r>
              <a:r>
                <a:rPr lang="vi-VN" sz="2400" i="1" kern="1200" dirty="0">
                  <a:latin typeface="Times New Roman" panose="02020603050405020304" pitchFamily="18" charset="0"/>
                  <a:cs typeface="Times New Roman" panose="02020603050405020304" pitchFamily="18" charset="0"/>
                </a:rPr>
                <a:t>trong giới thương hồ</a:t>
              </a:r>
              <a:r>
                <a:rPr lang="vi-VN" sz="2400" kern="1200" dirty="0">
                  <a:latin typeface="Times New Roman" panose="02020603050405020304" pitchFamily="18" charset="0"/>
                  <a:cs typeface="Times New Roman" panose="02020603050405020304" pitchFamily="18" charset="0"/>
                </a:rPr>
                <a:t>”: </a:t>
              </a:r>
              <a:r>
                <a:rPr lang="vi-VN" sz="2400" b="1" kern="1200" dirty="0">
                  <a:latin typeface="Times New Roman" panose="02020603050405020304" pitchFamily="18" charset="0"/>
                  <a:cs typeface="Times New Roman" panose="02020603050405020304" pitchFamily="18" charset="0"/>
                </a:rPr>
                <a:t>Tác giả giới thiệu các loại xuồng và đặc điểm của từng loại</a:t>
              </a:r>
              <a:endParaRPr lang="en-US" sz="2400" kern="1200" dirty="0">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5FD652CD-A72C-410F-9ACE-F5C72FDF4A4F}"/>
              </a:ext>
            </a:extLst>
          </p:cNvPr>
          <p:cNvGrpSpPr/>
          <p:nvPr/>
        </p:nvGrpSpPr>
        <p:grpSpPr>
          <a:xfrm>
            <a:off x="6077424" y="2369481"/>
            <a:ext cx="2569392" cy="3447776"/>
            <a:chOff x="5719776" y="1538562"/>
            <a:chExt cx="2569392" cy="3447776"/>
          </a:xfrm>
        </p:grpSpPr>
        <p:sp>
          <p:nvSpPr>
            <p:cNvPr id="9" name="Arrow: Chevron 8">
              <a:extLst>
                <a:ext uri="{FF2B5EF4-FFF2-40B4-BE49-F238E27FC236}">
                  <a16:creationId xmlns:a16="http://schemas.microsoft.com/office/drawing/2014/main" id="{DB3C4A8F-BF64-4B7A-A7A6-9F0B56E00D14}"/>
                </a:ext>
              </a:extLst>
            </p:cNvPr>
            <p:cNvSpPr/>
            <p:nvPr/>
          </p:nvSpPr>
          <p:spPr>
            <a:xfrm>
              <a:off x="5719776" y="1538562"/>
              <a:ext cx="2028468" cy="1661838"/>
            </a:xfrm>
            <a:prstGeom prst="chevron">
              <a:avLst>
                <a:gd name="adj" fmla="val 40000"/>
              </a:avLst>
            </a:prstGeom>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sp>
        <p:sp>
          <p:nvSpPr>
            <p:cNvPr id="10" name="Freeform: Shape 9">
              <a:extLst>
                <a:ext uri="{FF2B5EF4-FFF2-40B4-BE49-F238E27FC236}">
                  <a16:creationId xmlns:a16="http://schemas.microsoft.com/office/drawing/2014/main" id="{0D53A52B-C291-4EA5-A0B7-09617D96EE7D}"/>
                </a:ext>
              </a:extLst>
            </p:cNvPr>
            <p:cNvSpPr/>
            <p:nvPr/>
          </p:nvSpPr>
          <p:spPr>
            <a:xfrm>
              <a:off x="6260700" y="1726468"/>
              <a:ext cx="2028468" cy="3259870"/>
            </a:xfrm>
            <a:custGeom>
              <a:avLst/>
              <a:gdLst>
                <a:gd name="connsiteX0" fmla="*/ 0 w 1644309"/>
                <a:gd name="connsiteY0" fmla="*/ 75162 h 751622"/>
                <a:gd name="connsiteX1" fmla="*/ 75162 w 1644309"/>
                <a:gd name="connsiteY1" fmla="*/ 0 h 751622"/>
                <a:gd name="connsiteX2" fmla="*/ 1569147 w 1644309"/>
                <a:gd name="connsiteY2" fmla="*/ 0 h 751622"/>
                <a:gd name="connsiteX3" fmla="*/ 1644309 w 1644309"/>
                <a:gd name="connsiteY3" fmla="*/ 75162 h 751622"/>
                <a:gd name="connsiteX4" fmla="*/ 1644309 w 1644309"/>
                <a:gd name="connsiteY4" fmla="*/ 676460 h 751622"/>
                <a:gd name="connsiteX5" fmla="*/ 1569147 w 1644309"/>
                <a:gd name="connsiteY5" fmla="*/ 751622 h 751622"/>
                <a:gd name="connsiteX6" fmla="*/ 75162 w 1644309"/>
                <a:gd name="connsiteY6" fmla="*/ 751622 h 751622"/>
                <a:gd name="connsiteX7" fmla="*/ 0 w 1644309"/>
                <a:gd name="connsiteY7" fmla="*/ 676460 h 751622"/>
                <a:gd name="connsiteX8" fmla="*/ 0 w 1644309"/>
                <a:gd name="connsiteY8" fmla="*/ 75162 h 75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309" h="751622">
                  <a:moveTo>
                    <a:pt x="0" y="75162"/>
                  </a:moveTo>
                  <a:cubicBezTo>
                    <a:pt x="0" y="33651"/>
                    <a:pt x="33651" y="0"/>
                    <a:pt x="75162" y="0"/>
                  </a:cubicBezTo>
                  <a:lnTo>
                    <a:pt x="1569147" y="0"/>
                  </a:lnTo>
                  <a:cubicBezTo>
                    <a:pt x="1610658" y="0"/>
                    <a:pt x="1644309" y="33651"/>
                    <a:pt x="1644309" y="75162"/>
                  </a:cubicBezTo>
                  <a:lnTo>
                    <a:pt x="1644309" y="676460"/>
                  </a:lnTo>
                  <a:cubicBezTo>
                    <a:pt x="1644309" y="717971"/>
                    <a:pt x="1610658" y="751622"/>
                    <a:pt x="1569147" y="751622"/>
                  </a:cubicBezTo>
                  <a:lnTo>
                    <a:pt x="75162" y="751622"/>
                  </a:lnTo>
                  <a:cubicBezTo>
                    <a:pt x="33651" y="751622"/>
                    <a:pt x="0" y="717971"/>
                    <a:pt x="0" y="676460"/>
                  </a:cubicBezTo>
                  <a:lnTo>
                    <a:pt x="0" y="75162"/>
                  </a:lnTo>
                  <a:close/>
                </a:path>
              </a:pathLst>
            </a:custGeom>
          </p:spPr>
          <p:style>
            <a:lnRef idx="2">
              <a:schemeClr val="accent3">
                <a:hueOff val="1807066"/>
                <a:satOff val="66667"/>
                <a:lumOff val="-9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022" tIns="86022" rIns="86022" bIns="86022" numCol="1" spcCol="1270" anchor="ctr" anchorCtr="0">
              <a:noAutofit/>
            </a:bodyPr>
            <a:lstStyle/>
            <a:p>
              <a:pPr marL="0" lvl="0" indent="0" algn="ctr" defTabSz="40005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Phần</a:t>
              </a:r>
              <a:r>
                <a:rPr lang="en-US" sz="2400" b="1" kern="1200" dirty="0">
                  <a:latin typeface="Times New Roman" panose="02020603050405020304" pitchFamily="18" charset="0"/>
                  <a:cs typeface="Times New Roman" panose="02020603050405020304" pitchFamily="18" charset="0"/>
                </a:rPr>
                <a:t> 3</a:t>
              </a:r>
              <a:r>
                <a:rPr lang="en-US" sz="2400" kern="1200" dirty="0">
                  <a:latin typeface="Times New Roman" panose="02020603050405020304" pitchFamily="18" charset="0"/>
                  <a:cs typeface="Times New Roman" panose="02020603050405020304" pitchFamily="18" charset="0"/>
                </a:rPr>
                <a:t> : </a:t>
              </a:r>
              <a:r>
                <a:rPr lang="en-US" sz="2400" kern="1200" dirty="0" err="1">
                  <a:latin typeface="Times New Roman" panose="02020603050405020304" pitchFamily="18" charset="0"/>
                  <a:cs typeface="Times New Roman" panose="02020603050405020304" pitchFamily="18" charset="0"/>
                </a:rPr>
                <a:t>Tiếp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theo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Bình</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Đại</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Bến</a:t>
              </a:r>
              <a:r>
                <a:rPr lang="en-US" sz="2400" i="1" kern="1200" dirty="0">
                  <a:latin typeface="Times New Roman" panose="02020603050405020304" pitchFamily="18" charset="0"/>
                  <a:cs typeface="Times New Roman" panose="02020603050405020304" pitchFamily="18" charset="0"/>
                </a:rPr>
                <a:t> Tre) </a:t>
              </a:r>
              <a:r>
                <a:rPr lang="en-US" sz="2400" i="1" kern="1200" dirty="0" err="1">
                  <a:latin typeface="Times New Roman" panose="02020603050405020304" pitchFamily="18" charset="0"/>
                  <a:cs typeface="Times New Roman" panose="02020603050405020304" pitchFamily="18" charset="0"/>
                </a:rPr>
                <a:t>đóng</a:t>
              </a:r>
              <a:r>
                <a:rPr lang="en-US" sz="2400"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Tác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giả</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giới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thiệu</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các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loại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ghe</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và</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đặc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điểm</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của</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từng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loại</a:t>
              </a:r>
              <a:endParaRPr lang="en-US" sz="2400" kern="1200"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1A457C4D-AAB0-4BFF-8725-93C1E7BD11AC}"/>
              </a:ext>
            </a:extLst>
          </p:cNvPr>
          <p:cNvGrpSpPr/>
          <p:nvPr/>
        </p:nvGrpSpPr>
        <p:grpSpPr>
          <a:xfrm>
            <a:off x="8785934" y="2816423"/>
            <a:ext cx="2720263" cy="3447776"/>
            <a:chOff x="8036738" y="1538562"/>
            <a:chExt cx="2720263" cy="3447776"/>
          </a:xfrm>
        </p:grpSpPr>
        <p:sp>
          <p:nvSpPr>
            <p:cNvPr id="11" name="Arrow: Chevron 10">
              <a:extLst>
                <a:ext uri="{FF2B5EF4-FFF2-40B4-BE49-F238E27FC236}">
                  <a16:creationId xmlns:a16="http://schemas.microsoft.com/office/drawing/2014/main" id="{439451F0-B636-4628-8039-86BDAA4FAF18}"/>
                </a:ext>
              </a:extLst>
            </p:cNvPr>
            <p:cNvSpPr/>
            <p:nvPr/>
          </p:nvSpPr>
          <p:spPr>
            <a:xfrm>
              <a:off x="8036738" y="1538562"/>
              <a:ext cx="2028468" cy="1661838"/>
            </a:xfrm>
            <a:prstGeom prst="chevron">
              <a:avLst>
                <a:gd name="adj" fmla="val 40000"/>
              </a:avLst>
            </a:pr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12" name="Freeform: Shape 11">
              <a:extLst>
                <a:ext uri="{FF2B5EF4-FFF2-40B4-BE49-F238E27FC236}">
                  <a16:creationId xmlns:a16="http://schemas.microsoft.com/office/drawing/2014/main" id="{F63728B8-5471-471C-9E95-BEFBFE93AB90}"/>
                </a:ext>
              </a:extLst>
            </p:cNvPr>
            <p:cNvSpPr/>
            <p:nvPr/>
          </p:nvSpPr>
          <p:spPr>
            <a:xfrm>
              <a:off x="8577663" y="1726468"/>
              <a:ext cx="2179338" cy="3259870"/>
            </a:xfrm>
            <a:custGeom>
              <a:avLst/>
              <a:gdLst>
                <a:gd name="connsiteX0" fmla="*/ 0 w 2437804"/>
                <a:gd name="connsiteY0" fmla="*/ 75162 h 751622"/>
                <a:gd name="connsiteX1" fmla="*/ 75162 w 2437804"/>
                <a:gd name="connsiteY1" fmla="*/ 0 h 751622"/>
                <a:gd name="connsiteX2" fmla="*/ 2362642 w 2437804"/>
                <a:gd name="connsiteY2" fmla="*/ 0 h 751622"/>
                <a:gd name="connsiteX3" fmla="*/ 2437804 w 2437804"/>
                <a:gd name="connsiteY3" fmla="*/ 75162 h 751622"/>
                <a:gd name="connsiteX4" fmla="*/ 2437804 w 2437804"/>
                <a:gd name="connsiteY4" fmla="*/ 676460 h 751622"/>
                <a:gd name="connsiteX5" fmla="*/ 2362642 w 2437804"/>
                <a:gd name="connsiteY5" fmla="*/ 751622 h 751622"/>
                <a:gd name="connsiteX6" fmla="*/ 75162 w 2437804"/>
                <a:gd name="connsiteY6" fmla="*/ 751622 h 751622"/>
                <a:gd name="connsiteX7" fmla="*/ 0 w 2437804"/>
                <a:gd name="connsiteY7" fmla="*/ 676460 h 751622"/>
                <a:gd name="connsiteX8" fmla="*/ 0 w 2437804"/>
                <a:gd name="connsiteY8" fmla="*/ 75162 h 75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7804" h="751622">
                  <a:moveTo>
                    <a:pt x="0" y="75162"/>
                  </a:moveTo>
                  <a:cubicBezTo>
                    <a:pt x="0" y="33651"/>
                    <a:pt x="33651" y="0"/>
                    <a:pt x="75162" y="0"/>
                  </a:cubicBezTo>
                  <a:lnTo>
                    <a:pt x="2362642" y="0"/>
                  </a:lnTo>
                  <a:cubicBezTo>
                    <a:pt x="2404153" y="0"/>
                    <a:pt x="2437804" y="33651"/>
                    <a:pt x="2437804" y="75162"/>
                  </a:cubicBezTo>
                  <a:lnTo>
                    <a:pt x="2437804" y="676460"/>
                  </a:lnTo>
                  <a:cubicBezTo>
                    <a:pt x="2437804" y="717971"/>
                    <a:pt x="2404153" y="751622"/>
                    <a:pt x="2362642" y="751622"/>
                  </a:cubicBezTo>
                  <a:lnTo>
                    <a:pt x="75162" y="751622"/>
                  </a:lnTo>
                  <a:cubicBezTo>
                    <a:pt x="33651" y="751622"/>
                    <a:pt x="0" y="717971"/>
                    <a:pt x="0" y="676460"/>
                  </a:cubicBezTo>
                  <a:lnTo>
                    <a:pt x="0" y="75162"/>
                  </a:lnTo>
                  <a:close/>
                </a:path>
              </a:pathLst>
            </a:cu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022" tIns="86022" rIns="86022" bIns="86022" numCol="1" spcCol="1270" anchor="ctr" anchorCtr="0">
              <a:noAutofit/>
            </a:bodyPr>
            <a:lstStyle/>
            <a:p>
              <a:pPr marL="0" lvl="0" indent="0" algn="ctr" defTabSz="400050">
                <a:lnSpc>
                  <a:spcPct val="90000"/>
                </a:lnSpc>
                <a:spcBef>
                  <a:spcPct val="0"/>
                </a:spcBef>
                <a:spcAft>
                  <a:spcPct val="35000"/>
                </a:spcAft>
                <a:buNone/>
              </a:pPr>
              <a:r>
                <a:rPr lang="vi-VN" sz="2400" b="1" kern="1200" dirty="0">
                  <a:latin typeface="Times New Roman" panose="02020603050405020304" pitchFamily="18" charset="0"/>
                  <a:cs typeface="Times New Roman" panose="02020603050405020304" pitchFamily="18" charset="0"/>
                </a:rPr>
                <a:t>Phần 4</a:t>
              </a:r>
              <a:r>
                <a:rPr lang="vi-VN" sz="2400" kern="1200" dirty="0">
                  <a:latin typeface="Times New Roman" panose="02020603050405020304" pitchFamily="18" charset="0"/>
                  <a:cs typeface="Times New Roman" panose="02020603050405020304" pitchFamily="18" charset="0"/>
                </a:rPr>
                <a:t>: Còn lại: </a:t>
              </a:r>
              <a:r>
                <a:rPr lang="vi-VN" sz="2400" b="1" kern="1200" dirty="0">
                  <a:latin typeface="Times New Roman" panose="02020603050405020304" pitchFamily="18" charset="0"/>
                  <a:cs typeface="Times New Roman" panose="02020603050405020304" pitchFamily="18" charset="0"/>
                </a:rPr>
                <a:t>Giá trị của các loại ghe, xuồng đối với kinh tế và văn hóa của người dân Nam Bộ.</a:t>
              </a:r>
              <a:endParaRPr lang="en-US" sz="2400" kern="1200" dirty="0">
                <a:latin typeface="Times New Roman" panose="02020603050405020304" pitchFamily="18"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C7DA076C-3E0A-40CF-8E88-FBA5CD107B72}"/>
              </a:ext>
            </a:extLst>
          </p:cNvPr>
          <p:cNvPicPr>
            <a:picLocks noChangeAspect="1"/>
          </p:cNvPicPr>
          <p:nvPr/>
        </p:nvPicPr>
        <p:blipFill>
          <a:blip r:embed="rId2"/>
          <a:stretch>
            <a:fillRect/>
          </a:stretch>
        </p:blipFill>
        <p:spPr>
          <a:xfrm rot="19868123">
            <a:off x="404196" y="5122554"/>
            <a:ext cx="1594256" cy="1389406"/>
          </a:xfrm>
          <a:prstGeom prst="rect">
            <a:avLst/>
          </a:prstGeom>
        </p:spPr>
      </p:pic>
      <p:pic>
        <p:nvPicPr>
          <p:cNvPr id="18" name="Picture 17">
            <a:extLst>
              <a:ext uri="{FF2B5EF4-FFF2-40B4-BE49-F238E27FC236}">
                <a16:creationId xmlns:a16="http://schemas.microsoft.com/office/drawing/2014/main" id="{8A894EE7-EF2A-4FC1-96F0-DAA998A0045B}"/>
              </a:ext>
            </a:extLst>
          </p:cNvPr>
          <p:cNvPicPr>
            <a:picLocks noChangeAspect="1"/>
          </p:cNvPicPr>
          <p:nvPr/>
        </p:nvPicPr>
        <p:blipFill>
          <a:blip r:embed="rId3"/>
          <a:stretch>
            <a:fillRect/>
          </a:stretch>
        </p:blipFill>
        <p:spPr>
          <a:xfrm rot="1742648">
            <a:off x="8685082" y="92743"/>
            <a:ext cx="2499600" cy="2024313"/>
          </a:xfrm>
          <a:prstGeom prst="rect">
            <a:avLst/>
          </a:prstGeom>
        </p:spPr>
      </p:pic>
    </p:spTree>
    <p:extLst>
      <p:ext uri="{BB962C8B-B14F-4D97-AF65-F5344CB8AC3E}">
        <p14:creationId xmlns:p14="http://schemas.microsoft.com/office/powerpoint/2010/main" val="2032781879"/>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2833</Words>
  <Application>Microsoft Office PowerPoint</Application>
  <PresentationFormat>Widescreen</PresentationFormat>
  <Paragraphs>288</Paragraphs>
  <Slides>31</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0" baseType="lpstr">
      <vt:lpstr>Arial</vt:lpstr>
      <vt:lpstr>Calibri</vt:lpstr>
      <vt:lpstr>Calibri Light</vt:lpstr>
      <vt:lpstr>Cooper Black</vt:lpstr>
      <vt:lpstr>The Hand</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Hanh Nguyen</dc:creator>
  <cp:lastModifiedBy>Lenovo</cp:lastModifiedBy>
  <cp:revision>2</cp:revision>
  <dcterms:created xsi:type="dcterms:W3CDTF">2023-04-20T07:41:38Z</dcterms:created>
  <dcterms:modified xsi:type="dcterms:W3CDTF">2023-07-09T00:06:47Z</dcterms:modified>
</cp:coreProperties>
</file>