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72" r:id="rId3"/>
    <p:sldId id="269" r:id="rId4"/>
    <p:sldId id="268" r:id="rId5"/>
    <p:sldId id="256" r:id="rId6"/>
    <p:sldId id="257" r:id="rId7"/>
    <p:sldId id="263" r:id="rId8"/>
    <p:sldId id="264" r:id="rId9"/>
    <p:sldId id="265" r:id="rId10"/>
    <p:sldId id="266" r:id="rId11"/>
    <p:sldId id="258" r:id="rId12"/>
    <p:sldId id="261" r:id="rId13"/>
    <p:sldId id="259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CE2EE-39CC-40E8-A824-3DEDBCCD69F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15C4C-CF98-436D-8890-3AE63CC13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9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66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04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ECD-288F-49A9-B800-27277AC5E61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54E4-955B-4383-85D0-FB2983C3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3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ECD-288F-49A9-B800-27277AC5E61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54E4-955B-4383-85D0-FB2983C3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2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ECD-288F-49A9-B800-27277AC5E61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54E4-955B-4383-85D0-FB2983C3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1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6951" y="445201"/>
            <a:ext cx="10398100" cy="641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550200" y="2554167"/>
            <a:ext cx="7292800" cy="15464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20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ECD-288F-49A9-B800-27277AC5E61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54E4-955B-4383-85D0-FB2983C3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0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ECD-288F-49A9-B800-27277AC5E61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54E4-955B-4383-85D0-FB2983C3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ECD-288F-49A9-B800-27277AC5E61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54E4-955B-4383-85D0-FB2983C3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ECD-288F-49A9-B800-27277AC5E61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54E4-955B-4383-85D0-FB2983C3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9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ECD-288F-49A9-B800-27277AC5E61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54E4-955B-4383-85D0-FB2983C3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5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ECD-288F-49A9-B800-27277AC5E61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54E4-955B-4383-85D0-FB2983C3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ECD-288F-49A9-B800-27277AC5E61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54E4-955B-4383-85D0-FB2983C3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1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ECD-288F-49A9-B800-27277AC5E61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54E4-955B-4383-85D0-FB2983C3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0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5ECD-288F-49A9-B800-27277AC5E61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E54E4-955B-4383-85D0-FB2983C3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5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812758" y="2554167"/>
            <a:ext cx="922421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6600" dirty="0"/>
              <a:t>N</a:t>
            </a:r>
            <a:r>
              <a:rPr lang="en-US" sz="6600" dirty="0" smtClean="0"/>
              <a:t>ame </a:t>
            </a:r>
            <a:r>
              <a:rPr lang="en-US" sz="6600" dirty="0"/>
              <a:t>some </a:t>
            </a:r>
            <a:r>
              <a:rPr lang="en-US" sz="6600" dirty="0" smtClean="0"/>
              <a:t>places </a:t>
            </a:r>
            <a:r>
              <a:rPr lang="en-US" sz="6600" smtClean="0"/>
              <a:t>in pictures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42845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7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hoto-cms-vovworld.zadn.vn/w730/uploaded/vovworld/ujwyqdxwp/2018_03_19/dencuaong_ko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1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vnanet.vn/Data/Articles/2023/03/15/6628912/vna_potal_den_cua_ong_quan_ly_tot_tien_cong_duc_st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1815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11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ntrip.cdn.vccloud.vn/cam-nang/wp-content/uploads/2018/08/quang-truong-ba-dinh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0"/>
            <a:ext cx="12063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9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4" y="0"/>
            <a:ext cx="120560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0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812758" y="2554167"/>
            <a:ext cx="922421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6600" dirty="0"/>
              <a:t>Watch video and name some famous places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02966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10989733" cy="187515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ảnh đẹp Vịnh Hạ 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464"/>
            <a:ext cx="6916739" cy="71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ò nan chở khách thăm quan cảnh đẹp Vịnh Hạ Long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40" y="-271464"/>
            <a:ext cx="5275260" cy="71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Đảo Titop với bãi biển và đỉnh núi nhìn ra toàn cảnh Hạ Long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972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ảnh đẹp hùng vĩ của những đảo đá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0"/>
            <a:ext cx="6219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8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1" y="357188"/>
            <a:ext cx="11530012" cy="45719"/>
          </a:xfrm>
        </p:spPr>
        <p:txBody>
          <a:bodyPr>
            <a:normAutofit fontScale="90000"/>
          </a:bodyPr>
          <a:lstStyle/>
          <a:p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6938" y="9117013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5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87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 descr="https://static2.yan.vn/YanNews/2167221/202004/92997175_851109068741864_5098424178067898368_o-1-7b0c68a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2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94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3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.bp.blogspot.com/-tv0zkuJtEDQ/VFolZZhDXJI/AAAAAAAACMk/gvy7-RKVc_U/s1600/DSC00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240"/>
            <a:ext cx="11879109" cy="82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3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ynamic-media-cdn.tripadvisor.com/media/photo-o/05/63/1f/a5/getlstd-property-photo.jpg?w=1000&amp;h=800&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8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12</Words>
  <Application>Microsoft Office PowerPoint</Application>
  <PresentationFormat>Widescreen</PresentationFormat>
  <Paragraphs>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Name some places in pictures</vt:lpstr>
      <vt:lpstr>Watch video and name some famous places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 video and name some famous places</dc:title>
  <dc:creator>Microsoft account</dc:creator>
  <cp:lastModifiedBy>Microsoft account</cp:lastModifiedBy>
  <cp:revision>12</cp:revision>
  <dcterms:created xsi:type="dcterms:W3CDTF">2023-10-28T00:22:07Z</dcterms:created>
  <dcterms:modified xsi:type="dcterms:W3CDTF">2023-10-30T00:09:14Z</dcterms:modified>
</cp:coreProperties>
</file>