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1"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2B8B5-277B-44BD-B427-BC4A67E485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3762AC-E243-4640-B3D6-FAD9AB7EB7A9}">
      <dgm:prSet/>
      <dgm:spPr/>
      <dgm:t>
        <a:bodyPr/>
        <a:lstStyle/>
        <a:p>
          <a:r>
            <a:rPr lang="en-US" b="0" i="0"/>
            <a:t>A. </a:t>
          </a:r>
          <a:r>
            <a:rPr lang="vi-VN" b="0" i="0"/>
            <a:t>Xác định vấn đề thống nhất có thể có nhiều ý kiến khác nhau.</a:t>
          </a:r>
          <a:endParaRPr lang="en-US"/>
        </a:p>
      </dgm:t>
    </dgm:pt>
    <dgm:pt modelId="{DF503921-2563-4C75-91D4-398D01056780}" type="parTrans" cxnId="{8B7C2020-FE3E-4B48-AFF0-4B8169F1FB9E}">
      <dgm:prSet/>
      <dgm:spPr/>
      <dgm:t>
        <a:bodyPr/>
        <a:lstStyle/>
        <a:p>
          <a:endParaRPr lang="en-US"/>
        </a:p>
      </dgm:t>
    </dgm:pt>
    <dgm:pt modelId="{4060C17D-878C-452D-BF41-0FA76192A3EA}" type="sibTrans" cxnId="{8B7C2020-FE3E-4B48-AFF0-4B8169F1FB9E}">
      <dgm:prSet/>
      <dgm:spPr/>
      <dgm:t>
        <a:bodyPr/>
        <a:lstStyle/>
        <a:p>
          <a:endParaRPr lang="en-US"/>
        </a:p>
      </dgm:t>
    </dgm:pt>
    <dgm:pt modelId="{DF590B1C-91AD-4884-9195-44BD5E306923}">
      <dgm:prSet/>
      <dgm:spPr/>
      <dgm:t>
        <a:bodyPr/>
        <a:lstStyle/>
        <a:p>
          <a:r>
            <a:rPr lang="en-US" b="0" i="0"/>
            <a:t>B.</a:t>
          </a:r>
          <a:r>
            <a:rPr lang="vi-VN" b="0" i="0"/>
            <a:t>Biết nêu ý kiến của mình và tôn trọng, lắng nghe người trao đổi trong nhóm.</a:t>
          </a:r>
          <a:endParaRPr lang="en-US"/>
        </a:p>
      </dgm:t>
    </dgm:pt>
    <dgm:pt modelId="{727F1247-629C-4E97-864B-ED9D211074BE}" type="parTrans" cxnId="{E21ABEE6-9026-4965-A74E-4D65641E71F7}">
      <dgm:prSet/>
      <dgm:spPr/>
      <dgm:t>
        <a:bodyPr/>
        <a:lstStyle/>
        <a:p>
          <a:endParaRPr lang="en-US"/>
        </a:p>
      </dgm:t>
    </dgm:pt>
    <dgm:pt modelId="{8037E923-DADD-4E3A-9CF6-7D10204A43F1}" type="sibTrans" cxnId="{E21ABEE6-9026-4965-A74E-4D65641E71F7}">
      <dgm:prSet/>
      <dgm:spPr/>
      <dgm:t>
        <a:bodyPr/>
        <a:lstStyle/>
        <a:p>
          <a:endParaRPr lang="en-US"/>
        </a:p>
      </dgm:t>
    </dgm:pt>
    <dgm:pt modelId="{218884AB-E977-4681-B517-8770778AA067}">
      <dgm:prSet/>
      <dgm:spPr/>
      <dgm:t>
        <a:bodyPr/>
        <a:lstStyle/>
        <a:p>
          <a:r>
            <a:rPr lang="en-US" b="0" i="0"/>
            <a:t>C. </a:t>
          </a:r>
          <a:r>
            <a:rPr lang="vi-VN" b="0" i="0"/>
            <a:t>Biết nêu một vài đề xuất dựa trên các ý tưởng được trình bày trong quá trình thảo luận.</a:t>
          </a:r>
          <a:endParaRPr lang="en-US"/>
        </a:p>
      </dgm:t>
    </dgm:pt>
    <dgm:pt modelId="{1027B418-C347-45A5-9EBD-7F4ED5CDC14B}" type="parTrans" cxnId="{7D011FB5-75EC-4EFF-B2AF-B5A2607C0DB8}">
      <dgm:prSet/>
      <dgm:spPr/>
      <dgm:t>
        <a:bodyPr/>
        <a:lstStyle/>
        <a:p>
          <a:endParaRPr lang="en-US"/>
        </a:p>
      </dgm:t>
    </dgm:pt>
    <dgm:pt modelId="{1BCE8DB9-DB5E-4B4F-A60D-ED5AEF684F65}" type="sibTrans" cxnId="{7D011FB5-75EC-4EFF-B2AF-B5A2607C0DB8}">
      <dgm:prSet/>
      <dgm:spPr/>
      <dgm:t>
        <a:bodyPr/>
        <a:lstStyle/>
        <a:p>
          <a:endParaRPr lang="en-US"/>
        </a:p>
      </dgm:t>
    </dgm:pt>
    <dgm:pt modelId="{980EFA77-49D2-419C-812F-6AE2D13CF7D0}">
      <dgm:prSet/>
      <dgm:spPr/>
      <dgm:t>
        <a:bodyPr/>
        <a:lstStyle/>
        <a:p>
          <a:r>
            <a:rPr lang="en-US" b="0" i="0"/>
            <a:t>D. </a:t>
          </a:r>
          <a:r>
            <a:rPr lang="vi-VN" b="0" i="0"/>
            <a:t>Biết đặt và trả lời câu hỏi trong quá trình thảo luận nhóm</a:t>
          </a:r>
          <a:endParaRPr lang="en-US"/>
        </a:p>
      </dgm:t>
    </dgm:pt>
    <dgm:pt modelId="{6944FDC8-254B-4F5B-8162-DD8ECA25234B}" type="parTrans" cxnId="{ADBC8D34-F24B-4AA0-A81C-EB781EB19A86}">
      <dgm:prSet/>
      <dgm:spPr/>
      <dgm:t>
        <a:bodyPr/>
        <a:lstStyle/>
        <a:p>
          <a:endParaRPr lang="en-US"/>
        </a:p>
      </dgm:t>
    </dgm:pt>
    <dgm:pt modelId="{3A235D23-6F57-430E-A2AE-520C5AE074DE}" type="sibTrans" cxnId="{ADBC8D34-F24B-4AA0-A81C-EB781EB19A86}">
      <dgm:prSet/>
      <dgm:spPr/>
      <dgm:t>
        <a:bodyPr/>
        <a:lstStyle/>
        <a:p>
          <a:endParaRPr lang="en-US"/>
        </a:p>
      </dgm:t>
    </dgm:pt>
    <dgm:pt modelId="{52CB4EE7-38F2-4507-A3B4-539FBB0A2CCC}" type="pres">
      <dgm:prSet presAssocID="{1FE2B8B5-277B-44BD-B427-BC4A67E48546}" presName="linear" presStyleCnt="0">
        <dgm:presLayoutVars>
          <dgm:animLvl val="lvl"/>
          <dgm:resizeHandles val="exact"/>
        </dgm:presLayoutVars>
      </dgm:prSet>
      <dgm:spPr/>
    </dgm:pt>
    <dgm:pt modelId="{16F5C263-06DE-4E7B-963E-1B9250E4C721}" type="pres">
      <dgm:prSet presAssocID="{E33762AC-E243-4640-B3D6-FAD9AB7EB7A9}" presName="parentText" presStyleLbl="node1" presStyleIdx="0" presStyleCnt="4">
        <dgm:presLayoutVars>
          <dgm:chMax val="0"/>
          <dgm:bulletEnabled val="1"/>
        </dgm:presLayoutVars>
      </dgm:prSet>
      <dgm:spPr/>
    </dgm:pt>
    <dgm:pt modelId="{8FB21A49-7AC0-4C9D-987A-FEBB1E434A7E}" type="pres">
      <dgm:prSet presAssocID="{4060C17D-878C-452D-BF41-0FA76192A3EA}" presName="spacer" presStyleCnt="0"/>
      <dgm:spPr/>
    </dgm:pt>
    <dgm:pt modelId="{43AEC588-8D1C-4EB4-9EB3-8060AB494749}" type="pres">
      <dgm:prSet presAssocID="{DF590B1C-91AD-4884-9195-44BD5E306923}" presName="parentText" presStyleLbl="node1" presStyleIdx="1" presStyleCnt="4">
        <dgm:presLayoutVars>
          <dgm:chMax val="0"/>
          <dgm:bulletEnabled val="1"/>
        </dgm:presLayoutVars>
      </dgm:prSet>
      <dgm:spPr/>
    </dgm:pt>
    <dgm:pt modelId="{312D0850-F981-48CF-9079-E82FFD77C78A}" type="pres">
      <dgm:prSet presAssocID="{8037E923-DADD-4E3A-9CF6-7D10204A43F1}" presName="spacer" presStyleCnt="0"/>
      <dgm:spPr/>
    </dgm:pt>
    <dgm:pt modelId="{56527E79-0CBD-4C2F-96C3-29333A308891}" type="pres">
      <dgm:prSet presAssocID="{218884AB-E977-4681-B517-8770778AA067}" presName="parentText" presStyleLbl="node1" presStyleIdx="2" presStyleCnt="4">
        <dgm:presLayoutVars>
          <dgm:chMax val="0"/>
          <dgm:bulletEnabled val="1"/>
        </dgm:presLayoutVars>
      </dgm:prSet>
      <dgm:spPr/>
    </dgm:pt>
    <dgm:pt modelId="{C818C08C-1CFA-4CC9-A21F-BEA1950EAAFA}" type="pres">
      <dgm:prSet presAssocID="{1BCE8DB9-DB5E-4B4F-A60D-ED5AEF684F65}" presName="spacer" presStyleCnt="0"/>
      <dgm:spPr/>
    </dgm:pt>
    <dgm:pt modelId="{EBFB0B70-43D0-4AC0-A615-B99F72340F90}" type="pres">
      <dgm:prSet presAssocID="{980EFA77-49D2-419C-812F-6AE2D13CF7D0}" presName="parentText" presStyleLbl="node1" presStyleIdx="3" presStyleCnt="4">
        <dgm:presLayoutVars>
          <dgm:chMax val="0"/>
          <dgm:bulletEnabled val="1"/>
        </dgm:presLayoutVars>
      </dgm:prSet>
      <dgm:spPr/>
    </dgm:pt>
  </dgm:ptLst>
  <dgm:cxnLst>
    <dgm:cxn modelId="{8B7C2020-FE3E-4B48-AFF0-4B8169F1FB9E}" srcId="{1FE2B8B5-277B-44BD-B427-BC4A67E48546}" destId="{E33762AC-E243-4640-B3D6-FAD9AB7EB7A9}" srcOrd="0" destOrd="0" parTransId="{DF503921-2563-4C75-91D4-398D01056780}" sibTransId="{4060C17D-878C-452D-BF41-0FA76192A3EA}"/>
    <dgm:cxn modelId="{ADBC8D34-F24B-4AA0-A81C-EB781EB19A86}" srcId="{1FE2B8B5-277B-44BD-B427-BC4A67E48546}" destId="{980EFA77-49D2-419C-812F-6AE2D13CF7D0}" srcOrd="3" destOrd="0" parTransId="{6944FDC8-254B-4F5B-8162-DD8ECA25234B}" sibTransId="{3A235D23-6F57-430E-A2AE-520C5AE074DE}"/>
    <dgm:cxn modelId="{1871804D-5DE1-448B-98ED-595E96752469}" type="presOf" srcId="{980EFA77-49D2-419C-812F-6AE2D13CF7D0}" destId="{EBFB0B70-43D0-4AC0-A615-B99F72340F90}" srcOrd="0" destOrd="0" presId="urn:microsoft.com/office/officeart/2005/8/layout/vList2"/>
    <dgm:cxn modelId="{4354BE85-0776-45FB-AE3F-6B766D02D967}" type="presOf" srcId="{E33762AC-E243-4640-B3D6-FAD9AB7EB7A9}" destId="{16F5C263-06DE-4E7B-963E-1B9250E4C721}" srcOrd="0" destOrd="0" presId="urn:microsoft.com/office/officeart/2005/8/layout/vList2"/>
    <dgm:cxn modelId="{7E703497-024F-402B-B384-0A64673D1439}" type="presOf" srcId="{DF590B1C-91AD-4884-9195-44BD5E306923}" destId="{43AEC588-8D1C-4EB4-9EB3-8060AB494749}" srcOrd="0" destOrd="0" presId="urn:microsoft.com/office/officeart/2005/8/layout/vList2"/>
    <dgm:cxn modelId="{C386F1AE-E2AD-4D73-AFAF-7317F94A08BA}" type="presOf" srcId="{218884AB-E977-4681-B517-8770778AA067}" destId="{56527E79-0CBD-4C2F-96C3-29333A308891}" srcOrd="0" destOrd="0" presId="urn:microsoft.com/office/officeart/2005/8/layout/vList2"/>
    <dgm:cxn modelId="{7D011FB5-75EC-4EFF-B2AF-B5A2607C0DB8}" srcId="{1FE2B8B5-277B-44BD-B427-BC4A67E48546}" destId="{218884AB-E977-4681-B517-8770778AA067}" srcOrd="2" destOrd="0" parTransId="{1027B418-C347-45A5-9EBD-7F4ED5CDC14B}" sibTransId="{1BCE8DB9-DB5E-4B4F-A60D-ED5AEF684F65}"/>
    <dgm:cxn modelId="{CB8A73DC-371B-42F9-947E-389B3930527B}" type="presOf" srcId="{1FE2B8B5-277B-44BD-B427-BC4A67E48546}" destId="{52CB4EE7-38F2-4507-A3B4-539FBB0A2CCC}" srcOrd="0" destOrd="0" presId="urn:microsoft.com/office/officeart/2005/8/layout/vList2"/>
    <dgm:cxn modelId="{E21ABEE6-9026-4965-A74E-4D65641E71F7}" srcId="{1FE2B8B5-277B-44BD-B427-BC4A67E48546}" destId="{DF590B1C-91AD-4884-9195-44BD5E306923}" srcOrd="1" destOrd="0" parTransId="{727F1247-629C-4E97-864B-ED9D211074BE}" sibTransId="{8037E923-DADD-4E3A-9CF6-7D10204A43F1}"/>
    <dgm:cxn modelId="{02D70AD8-C03F-442F-8334-549E05F44824}" type="presParOf" srcId="{52CB4EE7-38F2-4507-A3B4-539FBB0A2CCC}" destId="{16F5C263-06DE-4E7B-963E-1B9250E4C721}" srcOrd="0" destOrd="0" presId="urn:microsoft.com/office/officeart/2005/8/layout/vList2"/>
    <dgm:cxn modelId="{CFB30934-3493-4ACA-9BDC-50A125B0210B}" type="presParOf" srcId="{52CB4EE7-38F2-4507-A3B4-539FBB0A2CCC}" destId="{8FB21A49-7AC0-4C9D-987A-FEBB1E434A7E}" srcOrd="1" destOrd="0" presId="urn:microsoft.com/office/officeart/2005/8/layout/vList2"/>
    <dgm:cxn modelId="{56633E14-4785-4E41-9528-369C2445DBA6}" type="presParOf" srcId="{52CB4EE7-38F2-4507-A3B4-539FBB0A2CCC}" destId="{43AEC588-8D1C-4EB4-9EB3-8060AB494749}" srcOrd="2" destOrd="0" presId="urn:microsoft.com/office/officeart/2005/8/layout/vList2"/>
    <dgm:cxn modelId="{86DC21F4-ABB3-4055-8900-D771BA08E0BC}" type="presParOf" srcId="{52CB4EE7-38F2-4507-A3B4-539FBB0A2CCC}" destId="{312D0850-F981-48CF-9079-E82FFD77C78A}" srcOrd="3" destOrd="0" presId="urn:microsoft.com/office/officeart/2005/8/layout/vList2"/>
    <dgm:cxn modelId="{87D81DE1-E2EC-402B-9992-819035958C43}" type="presParOf" srcId="{52CB4EE7-38F2-4507-A3B4-539FBB0A2CCC}" destId="{56527E79-0CBD-4C2F-96C3-29333A308891}" srcOrd="4" destOrd="0" presId="urn:microsoft.com/office/officeart/2005/8/layout/vList2"/>
    <dgm:cxn modelId="{1673ACFE-07FF-4D23-8346-410D881D854A}" type="presParOf" srcId="{52CB4EE7-38F2-4507-A3B4-539FBB0A2CCC}" destId="{C818C08C-1CFA-4CC9-A21F-BEA1950EAAFA}" srcOrd="5" destOrd="0" presId="urn:microsoft.com/office/officeart/2005/8/layout/vList2"/>
    <dgm:cxn modelId="{4C6F71C1-A691-470E-AA0C-EC77089C48A5}" type="presParOf" srcId="{52CB4EE7-38F2-4507-A3B4-539FBB0A2CCC}" destId="{EBFB0B70-43D0-4AC0-A615-B99F72340F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7F92D-4074-4645-A578-1E50CE546C0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852BF9A-48B9-4B97-BF78-F8060F16AC26}">
      <dgm:prSet custT="1"/>
      <dgm:spPr/>
      <dgm:t>
        <a:bodyPr/>
        <a:lstStyle/>
        <a:p>
          <a:r>
            <a:rPr lang="vi-VN" sz="3200" b="0" i="0"/>
            <a:t>Mở đầu: Nêu vấn đề</a:t>
          </a:r>
          <a:endParaRPr lang="en-US" sz="3200"/>
        </a:p>
      </dgm:t>
    </dgm:pt>
    <dgm:pt modelId="{DB989037-A8DA-406A-818F-F43B314E0DB6}" type="parTrans" cxnId="{9CC3F0D8-D783-4AEE-8251-9D3CFBF309AF}">
      <dgm:prSet/>
      <dgm:spPr/>
      <dgm:t>
        <a:bodyPr/>
        <a:lstStyle/>
        <a:p>
          <a:endParaRPr lang="en-US"/>
        </a:p>
      </dgm:t>
    </dgm:pt>
    <dgm:pt modelId="{AE59331C-02DA-408B-973F-4A546E455006}" type="sibTrans" cxnId="{9CC3F0D8-D783-4AEE-8251-9D3CFBF309AF}">
      <dgm:prSet/>
      <dgm:spPr/>
      <dgm:t>
        <a:bodyPr/>
        <a:lstStyle/>
        <a:p>
          <a:endParaRPr lang="en-US"/>
        </a:p>
      </dgm:t>
    </dgm:pt>
    <dgm:pt modelId="{9342583B-D3E7-4273-B5F0-561620CE7FA6}">
      <dgm:prSet custT="1"/>
      <dgm:spPr/>
      <dgm:t>
        <a:bodyPr/>
        <a:lstStyle/>
        <a:p>
          <a:r>
            <a:rPr lang="vi-VN" sz="3200" b="0" i="0"/>
            <a:t>Nội dung chính: Chia thành ba nhóm ý kiến</a:t>
          </a:r>
          <a:endParaRPr lang="en-US" sz="3200"/>
        </a:p>
      </dgm:t>
    </dgm:pt>
    <dgm:pt modelId="{030E7C2B-7EB8-4495-955F-03FADD6DDAEA}" type="parTrans" cxnId="{8E0D9152-C221-46CF-8475-7B0E9533DE5E}">
      <dgm:prSet/>
      <dgm:spPr/>
      <dgm:t>
        <a:bodyPr/>
        <a:lstStyle/>
        <a:p>
          <a:endParaRPr lang="en-US"/>
        </a:p>
      </dgm:t>
    </dgm:pt>
    <dgm:pt modelId="{49D431A5-7D9E-4EB8-B999-84CA0192D424}" type="sibTrans" cxnId="{8E0D9152-C221-46CF-8475-7B0E9533DE5E}">
      <dgm:prSet/>
      <dgm:spPr/>
      <dgm:t>
        <a:bodyPr/>
        <a:lstStyle/>
        <a:p>
          <a:endParaRPr lang="en-US"/>
        </a:p>
      </dgm:t>
    </dgm:pt>
    <dgm:pt modelId="{7E937707-1EC1-4C41-880A-B25D082F7131}">
      <dgm:prSet custT="1"/>
      <dgm:spPr/>
      <dgm:t>
        <a:bodyPr/>
        <a:lstStyle/>
        <a:p>
          <a:r>
            <a:rPr lang="vi-VN" sz="3200" b="0" i="0"/>
            <a:t>- Chơi game có hại</a:t>
          </a:r>
          <a:endParaRPr lang="en-US" sz="3200"/>
        </a:p>
      </dgm:t>
    </dgm:pt>
    <dgm:pt modelId="{9900E225-5614-4A96-AF0D-A292C902EDC0}" type="parTrans" cxnId="{EB4348C7-E25B-47A7-8B7B-E431CAB87635}">
      <dgm:prSet/>
      <dgm:spPr/>
      <dgm:t>
        <a:bodyPr/>
        <a:lstStyle/>
        <a:p>
          <a:endParaRPr lang="en-US"/>
        </a:p>
      </dgm:t>
    </dgm:pt>
    <dgm:pt modelId="{75EBB866-AA7F-48FC-AA36-EF7394EDAA86}" type="sibTrans" cxnId="{EB4348C7-E25B-47A7-8B7B-E431CAB87635}">
      <dgm:prSet/>
      <dgm:spPr/>
      <dgm:t>
        <a:bodyPr/>
        <a:lstStyle/>
        <a:p>
          <a:endParaRPr lang="en-US"/>
        </a:p>
      </dgm:t>
    </dgm:pt>
    <dgm:pt modelId="{33610453-CDCA-4C1D-B930-D2DF0448D926}">
      <dgm:prSet custT="1"/>
      <dgm:spPr/>
      <dgm:t>
        <a:bodyPr/>
        <a:lstStyle/>
        <a:p>
          <a:r>
            <a:rPr lang="vi-VN" sz="3200" b="0" i="0"/>
            <a:t>- Chơi game có lơi</a:t>
          </a:r>
          <a:endParaRPr lang="en-US" sz="3200"/>
        </a:p>
      </dgm:t>
    </dgm:pt>
    <dgm:pt modelId="{4E712A5C-69B1-41BF-9CCD-450C8181BCC5}" type="parTrans" cxnId="{4302C974-5950-4B17-86A0-B6A9DFA216FC}">
      <dgm:prSet/>
      <dgm:spPr/>
      <dgm:t>
        <a:bodyPr/>
        <a:lstStyle/>
        <a:p>
          <a:endParaRPr lang="en-US"/>
        </a:p>
      </dgm:t>
    </dgm:pt>
    <dgm:pt modelId="{41BA1F8C-A8BB-43B5-8D77-EA74D965D7F7}" type="sibTrans" cxnId="{4302C974-5950-4B17-86A0-B6A9DFA216FC}">
      <dgm:prSet/>
      <dgm:spPr/>
      <dgm:t>
        <a:bodyPr/>
        <a:lstStyle/>
        <a:p>
          <a:endParaRPr lang="en-US"/>
        </a:p>
      </dgm:t>
    </dgm:pt>
    <dgm:pt modelId="{588775A0-0292-4488-9413-52CB677C8002}">
      <dgm:prSet custT="1"/>
      <dgm:spPr/>
      <dgm:t>
        <a:bodyPr/>
        <a:lstStyle/>
        <a:p>
          <a:r>
            <a:rPr lang="vi-VN" sz="3200" b="0" i="0"/>
            <a:t>- Chơi game vừa có hại, vừa có lợi</a:t>
          </a:r>
          <a:endParaRPr lang="en-US" sz="3200"/>
        </a:p>
      </dgm:t>
    </dgm:pt>
    <dgm:pt modelId="{772723C5-659B-4E4B-B72F-ED7240A23E86}" type="parTrans" cxnId="{009BA3DC-02AF-4850-A93A-FBB03F51E217}">
      <dgm:prSet/>
      <dgm:spPr/>
      <dgm:t>
        <a:bodyPr/>
        <a:lstStyle/>
        <a:p>
          <a:endParaRPr lang="en-US"/>
        </a:p>
      </dgm:t>
    </dgm:pt>
    <dgm:pt modelId="{681C4BF8-D68D-49F1-9525-CDFEEBDD9F91}" type="sibTrans" cxnId="{009BA3DC-02AF-4850-A93A-FBB03F51E217}">
      <dgm:prSet/>
      <dgm:spPr/>
      <dgm:t>
        <a:bodyPr/>
        <a:lstStyle/>
        <a:p>
          <a:endParaRPr lang="en-US"/>
        </a:p>
      </dgm:t>
    </dgm:pt>
    <dgm:pt modelId="{7B332886-FD3F-4E60-ABE1-78ECF4AA2DAB}">
      <dgm:prSet custT="1"/>
      <dgm:spPr/>
      <dgm:t>
        <a:bodyPr/>
        <a:lstStyle/>
        <a:p>
          <a:r>
            <a:rPr lang="vi-VN" sz="3200" b="0" i="0"/>
            <a:t>Kết thúc: Nên thống nhất ý kiến về vấn đề này như thế nào</a:t>
          </a:r>
          <a:endParaRPr lang="en-US" sz="3200"/>
        </a:p>
      </dgm:t>
    </dgm:pt>
    <dgm:pt modelId="{43DDEEE4-B056-4E80-A046-7C9881D9EA0E}" type="parTrans" cxnId="{C90843AF-80E7-4216-9512-DB9F7E900F11}">
      <dgm:prSet/>
      <dgm:spPr/>
      <dgm:t>
        <a:bodyPr/>
        <a:lstStyle/>
        <a:p>
          <a:endParaRPr lang="en-US"/>
        </a:p>
      </dgm:t>
    </dgm:pt>
    <dgm:pt modelId="{4BA4216A-3D14-498F-9ACA-76ACF4B68DB5}" type="sibTrans" cxnId="{C90843AF-80E7-4216-9512-DB9F7E900F11}">
      <dgm:prSet/>
      <dgm:spPr/>
      <dgm:t>
        <a:bodyPr/>
        <a:lstStyle/>
        <a:p>
          <a:endParaRPr lang="en-US"/>
        </a:p>
      </dgm:t>
    </dgm:pt>
    <dgm:pt modelId="{AB27A55F-807A-4D41-B6A8-43A1AE1DE01A}" type="pres">
      <dgm:prSet presAssocID="{EEB7F92D-4074-4645-A578-1E50CE546C0C}" presName="linear" presStyleCnt="0">
        <dgm:presLayoutVars>
          <dgm:animLvl val="lvl"/>
          <dgm:resizeHandles val="exact"/>
        </dgm:presLayoutVars>
      </dgm:prSet>
      <dgm:spPr/>
    </dgm:pt>
    <dgm:pt modelId="{332CD5F5-9247-40C8-BB17-E6DEDAB6472C}" type="pres">
      <dgm:prSet presAssocID="{D852BF9A-48B9-4B97-BF78-F8060F16AC26}" presName="parentText" presStyleLbl="node1" presStyleIdx="0" presStyleCnt="6">
        <dgm:presLayoutVars>
          <dgm:chMax val="0"/>
          <dgm:bulletEnabled val="1"/>
        </dgm:presLayoutVars>
      </dgm:prSet>
      <dgm:spPr/>
    </dgm:pt>
    <dgm:pt modelId="{DE8621A1-B8F1-424F-B191-47CD44353C99}" type="pres">
      <dgm:prSet presAssocID="{AE59331C-02DA-408B-973F-4A546E455006}" presName="spacer" presStyleCnt="0"/>
      <dgm:spPr/>
    </dgm:pt>
    <dgm:pt modelId="{7CB3E114-BF8C-4D0D-97A8-CD3BCD35523F}" type="pres">
      <dgm:prSet presAssocID="{9342583B-D3E7-4273-B5F0-561620CE7FA6}" presName="parentText" presStyleLbl="node1" presStyleIdx="1" presStyleCnt="6">
        <dgm:presLayoutVars>
          <dgm:chMax val="0"/>
          <dgm:bulletEnabled val="1"/>
        </dgm:presLayoutVars>
      </dgm:prSet>
      <dgm:spPr/>
    </dgm:pt>
    <dgm:pt modelId="{0912ABCB-310D-4C34-A80E-461E128A7E80}" type="pres">
      <dgm:prSet presAssocID="{49D431A5-7D9E-4EB8-B999-84CA0192D424}" presName="spacer" presStyleCnt="0"/>
      <dgm:spPr/>
    </dgm:pt>
    <dgm:pt modelId="{C53C4CB9-C265-4071-BAEB-7283F271AB03}" type="pres">
      <dgm:prSet presAssocID="{7E937707-1EC1-4C41-880A-B25D082F7131}" presName="parentText" presStyleLbl="node1" presStyleIdx="2" presStyleCnt="6">
        <dgm:presLayoutVars>
          <dgm:chMax val="0"/>
          <dgm:bulletEnabled val="1"/>
        </dgm:presLayoutVars>
      </dgm:prSet>
      <dgm:spPr/>
    </dgm:pt>
    <dgm:pt modelId="{117E27AA-EB52-48F8-8BDC-D21AA4BDEC34}" type="pres">
      <dgm:prSet presAssocID="{75EBB866-AA7F-48FC-AA36-EF7394EDAA86}" presName="spacer" presStyleCnt="0"/>
      <dgm:spPr/>
    </dgm:pt>
    <dgm:pt modelId="{7572D0F9-AF42-463A-A477-79C35EFB63DF}" type="pres">
      <dgm:prSet presAssocID="{33610453-CDCA-4C1D-B930-D2DF0448D926}" presName="parentText" presStyleLbl="node1" presStyleIdx="3" presStyleCnt="6">
        <dgm:presLayoutVars>
          <dgm:chMax val="0"/>
          <dgm:bulletEnabled val="1"/>
        </dgm:presLayoutVars>
      </dgm:prSet>
      <dgm:spPr/>
    </dgm:pt>
    <dgm:pt modelId="{678A64D9-C05D-4659-B188-06118FB20BA1}" type="pres">
      <dgm:prSet presAssocID="{41BA1F8C-A8BB-43B5-8D77-EA74D965D7F7}" presName="spacer" presStyleCnt="0"/>
      <dgm:spPr/>
    </dgm:pt>
    <dgm:pt modelId="{BC9C81E0-D322-42E0-986C-F07D36098FB5}" type="pres">
      <dgm:prSet presAssocID="{588775A0-0292-4488-9413-52CB677C8002}" presName="parentText" presStyleLbl="node1" presStyleIdx="4" presStyleCnt="6">
        <dgm:presLayoutVars>
          <dgm:chMax val="0"/>
          <dgm:bulletEnabled val="1"/>
        </dgm:presLayoutVars>
      </dgm:prSet>
      <dgm:spPr/>
    </dgm:pt>
    <dgm:pt modelId="{230370F4-63AB-4C7A-B7C4-56F111A0CFB1}" type="pres">
      <dgm:prSet presAssocID="{681C4BF8-D68D-49F1-9525-CDFEEBDD9F91}" presName="spacer" presStyleCnt="0"/>
      <dgm:spPr/>
    </dgm:pt>
    <dgm:pt modelId="{86160993-3835-4A5E-AF7A-DB2DE5EA7EDC}" type="pres">
      <dgm:prSet presAssocID="{7B332886-FD3F-4E60-ABE1-78ECF4AA2DAB}" presName="parentText" presStyleLbl="node1" presStyleIdx="5" presStyleCnt="6">
        <dgm:presLayoutVars>
          <dgm:chMax val="0"/>
          <dgm:bulletEnabled val="1"/>
        </dgm:presLayoutVars>
      </dgm:prSet>
      <dgm:spPr/>
    </dgm:pt>
  </dgm:ptLst>
  <dgm:cxnLst>
    <dgm:cxn modelId="{A911FD09-A7B2-476B-8636-FC0E90B7A0C3}" type="presOf" srcId="{7E937707-1EC1-4C41-880A-B25D082F7131}" destId="{C53C4CB9-C265-4071-BAEB-7283F271AB03}" srcOrd="0" destOrd="0" presId="urn:microsoft.com/office/officeart/2005/8/layout/vList2"/>
    <dgm:cxn modelId="{E28FE819-3AE5-4D8A-ABB8-A7939D7302FA}" type="presOf" srcId="{9342583B-D3E7-4273-B5F0-561620CE7FA6}" destId="{7CB3E114-BF8C-4D0D-97A8-CD3BCD35523F}" srcOrd="0" destOrd="0" presId="urn:microsoft.com/office/officeart/2005/8/layout/vList2"/>
    <dgm:cxn modelId="{8E0D9152-C221-46CF-8475-7B0E9533DE5E}" srcId="{EEB7F92D-4074-4645-A578-1E50CE546C0C}" destId="{9342583B-D3E7-4273-B5F0-561620CE7FA6}" srcOrd="1" destOrd="0" parTransId="{030E7C2B-7EB8-4495-955F-03FADD6DDAEA}" sibTransId="{49D431A5-7D9E-4EB8-B999-84CA0192D424}"/>
    <dgm:cxn modelId="{4302C974-5950-4B17-86A0-B6A9DFA216FC}" srcId="{EEB7F92D-4074-4645-A578-1E50CE546C0C}" destId="{33610453-CDCA-4C1D-B930-D2DF0448D926}" srcOrd="3" destOrd="0" parTransId="{4E712A5C-69B1-41BF-9CCD-450C8181BCC5}" sibTransId="{41BA1F8C-A8BB-43B5-8D77-EA74D965D7F7}"/>
    <dgm:cxn modelId="{95A0AA84-8E74-4013-9C9F-B1FD85C9697E}" type="presOf" srcId="{33610453-CDCA-4C1D-B930-D2DF0448D926}" destId="{7572D0F9-AF42-463A-A477-79C35EFB63DF}" srcOrd="0" destOrd="0" presId="urn:microsoft.com/office/officeart/2005/8/layout/vList2"/>
    <dgm:cxn modelId="{AD91A59B-DDDE-4D78-BAF1-CBC2D93C2A42}" type="presOf" srcId="{EEB7F92D-4074-4645-A578-1E50CE546C0C}" destId="{AB27A55F-807A-4D41-B6A8-43A1AE1DE01A}" srcOrd="0" destOrd="0" presId="urn:microsoft.com/office/officeart/2005/8/layout/vList2"/>
    <dgm:cxn modelId="{C90843AF-80E7-4216-9512-DB9F7E900F11}" srcId="{EEB7F92D-4074-4645-A578-1E50CE546C0C}" destId="{7B332886-FD3F-4E60-ABE1-78ECF4AA2DAB}" srcOrd="5" destOrd="0" parTransId="{43DDEEE4-B056-4E80-A046-7C9881D9EA0E}" sibTransId="{4BA4216A-3D14-498F-9ACA-76ACF4B68DB5}"/>
    <dgm:cxn modelId="{FD0977BD-55CB-497C-B33D-584506141772}" type="presOf" srcId="{7B332886-FD3F-4E60-ABE1-78ECF4AA2DAB}" destId="{86160993-3835-4A5E-AF7A-DB2DE5EA7EDC}" srcOrd="0" destOrd="0" presId="urn:microsoft.com/office/officeart/2005/8/layout/vList2"/>
    <dgm:cxn modelId="{EB4348C7-E25B-47A7-8B7B-E431CAB87635}" srcId="{EEB7F92D-4074-4645-A578-1E50CE546C0C}" destId="{7E937707-1EC1-4C41-880A-B25D082F7131}" srcOrd="2" destOrd="0" parTransId="{9900E225-5614-4A96-AF0D-A292C902EDC0}" sibTransId="{75EBB866-AA7F-48FC-AA36-EF7394EDAA86}"/>
    <dgm:cxn modelId="{ACEFC0CA-F9E4-4AE3-9A4A-B078D82D8B76}" type="presOf" srcId="{588775A0-0292-4488-9413-52CB677C8002}" destId="{BC9C81E0-D322-42E0-986C-F07D36098FB5}" srcOrd="0" destOrd="0" presId="urn:microsoft.com/office/officeart/2005/8/layout/vList2"/>
    <dgm:cxn modelId="{E8D597D3-429A-4C06-AF8C-F412AB566238}" type="presOf" srcId="{D852BF9A-48B9-4B97-BF78-F8060F16AC26}" destId="{332CD5F5-9247-40C8-BB17-E6DEDAB6472C}" srcOrd="0" destOrd="0" presId="urn:microsoft.com/office/officeart/2005/8/layout/vList2"/>
    <dgm:cxn modelId="{9CC3F0D8-D783-4AEE-8251-9D3CFBF309AF}" srcId="{EEB7F92D-4074-4645-A578-1E50CE546C0C}" destId="{D852BF9A-48B9-4B97-BF78-F8060F16AC26}" srcOrd="0" destOrd="0" parTransId="{DB989037-A8DA-406A-818F-F43B314E0DB6}" sibTransId="{AE59331C-02DA-408B-973F-4A546E455006}"/>
    <dgm:cxn modelId="{009BA3DC-02AF-4850-A93A-FBB03F51E217}" srcId="{EEB7F92D-4074-4645-A578-1E50CE546C0C}" destId="{588775A0-0292-4488-9413-52CB677C8002}" srcOrd="4" destOrd="0" parTransId="{772723C5-659B-4E4B-B72F-ED7240A23E86}" sibTransId="{681C4BF8-D68D-49F1-9525-CDFEEBDD9F91}"/>
    <dgm:cxn modelId="{61072C03-CF0B-45DE-9B44-C2B7626EB35C}" type="presParOf" srcId="{AB27A55F-807A-4D41-B6A8-43A1AE1DE01A}" destId="{332CD5F5-9247-40C8-BB17-E6DEDAB6472C}" srcOrd="0" destOrd="0" presId="urn:microsoft.com/office/officeart/2005/8/layout/vList2"/>
    <dgm:cxn modelId="{FC4A57FF-AD85-4470-AD5D-3AF5EB067596}" type="presParOf" srcId="{AB27A55F-807A-4D41-B6A8-43A1AE1DE01A}" destId="{DE8621A1-B8F1-424F-B191-47CD44353C99}" srcOrd="1" destOrd="0" presId="urn:microsoft.com/office/officeart/2005/8/layout/vList2"/>
    <dgm:cxn modelId="{D2E04DFF-9C49-4FA6-8FCC-AA1CB0F643D9}" type="presParOf" srcId="{AB27A55F-807A-4D41-B6A8-43A1AE1DE01A}" destId="{7CB3E114-BF8C-4D0D-97A8-CD3BCD35523F}" srcOrd="2" destOrd="0" presId="urn:microsoft.com/office/officeart/2005/8/layout/vList2"/>
    <dgm:cxn modelId="{A2581979-44D4-4607-A9F3-134E49EF03B5}" type="presParOf" srcId="{AB27A55F-807A-4D41-B6A8-43A1AE1DE01A}" destId="{0912ABCB-310D-4C34-A80E-461E128A7E80}" srcOrd="3" destOrd="0" presId="urn:microsoft.com/office/officeart/2005/8/layout/vList2"/>
    <dgm:cxn modelId="{C7FD5605-2E2B-4730-9B1F-A6DD3A6B1E52}" type="presParOf" srcId="{AB27A55F-807A-4D41-B6A8-43A1AE1DE01A}" destId="{C53C4CB9-C265-4071-BAEB-7283F271AB03}" srcOrd="4" destOrd="0" presId="urn:microsoft.com/office/officeart/2005/8/layout/vList2"/>
    <dgm:cxn modelId="{3290059F-71E8-4074-B70F-4F95D16148A0}" type="presParOf" srcId="{AB27A55F-807A-4D41-B6A8-43A1AE1DE01A}" destId="{117E27AA-EB52-48F8-8BDC-D21AA4BDEC34}" srcOrd="5" destOrd="0" presId="urn:microsoft.com/office/officeart/2005/8/layout/vList2"/>
    <dgm:cxn modelId="{B34AFAC0-08A8-4775-BE5C-C1842C874BA8}" type="presParOf" srcId="{AB27A55F-807A-4D41-B6A8-43A1AE1DE01A}" destId="{7572D0F9-AF42-463A-A477-79C35EFB63DF}" srcOrd="6" destOrd="0" presId="urn:microsoft.com/office/officeart/2005/8/layout/vList2"/>
    <dgm:cxn modelId="{F5F83EEE-58DA-4B01-AE4C-3B1DC396AFBB}" type="presParOf" srcId="{AB27A55F-807A-4D41-B6A8-43A1AE1DE01A}" destId="{678A64D9-C05D-4659-B188-06118FB20BA1}" srcOrd="7" destOrd="0" presId="urn:microsoft.com/office/officeart/2005/8/layout/vList2"/>
    <dgm:cxn modelId="{9E94CE4D-1E51-4EA8-8110-9CF106CCC727}" type="presParOf" srcId="{AB27A55F-807A-4D41-B6A8-43A1AE1DE01A}" destId="{BC9C81E0-D322-42E0-986C-F07D36098FB5}" srcOrd="8" destOrd="0" presId="urn:microsoft.com/office/officeart/2005/8/layout/vList2"/>
    <dgm:cxn modelId="{C1EFFC1C-3681-4B74-9520-C59F45122A46}" type="presParOf" srcId="{AB27A55F-807A-4D41-B6A8-43A1AE1DE01A}" destId="{230370F4-63AB-4C7A-B7C4-56F111A0CFB1}" srcOrd="9" destOrd="0" presId="urn:microsoft.com/office/officeart/2005/8/layout/vList2"/>
    <dgm:cxn modelId="{5ABE7279-1467-403D-86F1-8CAF0E96064D}" type="presParOf" srcId="{AB27A55F-807A-4D41-B6A8-43A1AE1DE01A}" destId="{86160993-3835-4A5E-AF7A-DB2DE5EA7ED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68EFD-B1CA-45B4-8F43-91B2274EF9C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1319809-C496-4E23-B0F7-64DF68B7E056}">
      <dgm:prSet/>
      <dgm:spPr/>
      <dgm:t>
        <a:bodyPr/>
        <a:lstStyle/>
        <a:p>
          <a:r>
            <a:rPr lang="vi-VN" b="0" i="0"/>
            <a:t>Để trình bày tốt, em hãy luyện tập trước ( trình bày một mình hoặc trước bạn bè, người thân)</a:t>
          </a:r>
          <a:endParaRPr lang="en-US"/>
        </a:p>
      </dgm:t>
    </dgm:pt>
    <dgm:pt modelId="{DA6895BE-220F-4C8D-92F8-86C33EB8DF1F}" type="parTrans" cxnId="{0977E7FF-06FC-46EC-985F-B846F3C81FD0}">
      <dgm:prSet/>
      <dgm:spPr/>
      <dgm:t>
        <a:bodyPr/>
        <a:lstStyle/>
        <a:p>
          <a:endParaRPr lang="en-US"/>
        </a:p>
      </dgm:t>
    </dgm:pt>
    <dgm:pt modelId="{59FFE612-FCEC-47B0-B668-FB4C3D9B646F}" type="sibTrans" cxnId="{0977E7FF-06FC-46EC-985F-B846F3C81FD0}">
      <dgm:prSet/>
      <dgm:spPr/>
      <dgm:t>
        <a:bodyPr/>
        <a:lstStyle/>
        <a:p>
          <a:endParaRPr lang="en-US"/>
        </a:p>
      </dgm:t>
    </dgm:pt>
    <dgm:pt modelId="{609B7571-7E38-4D08-A56C-2714761CC586}">
      <dgm:prSet/>
      <dgm:spPr/>
      <dgm:t>
        <a:bodyPr/>
        <a:lstStyle/>
        <a:p>
          <a:r>
            <a:rPr lang="vi-VN" b="0" i="0"/>
            <a:t>Cách nói: tự nhiên, gần gũi, chia sẻ, giãi bày.</a:t>
          </a:r>
          <a:endParaRPr lang="en-US"/>
        </a:p>
      </dgm:t>
    </dgm:pt>
    <dgm:pt modelId="{FD1D1B52-B6FE-46FE-9FC5-15A2CD0E2533}" type="parTrans" cxnId="{F1F6F6BA-B86B-476A-971E-1C7547A9694E}">
      <dgm:prSet/>
      <dgm:spPr/>
      <dgm:t>
        <a:bodyPr/>
        <a:lstStyle/>
        <a:p>
          <a:endParaRPr lang="en-US"/>
        </a:p>
      </dgm:t>
    </dgm:pt>
    <dgm:pt modelId="{F4EC27D8-8DE6-41E1-91B8-144312AA785B}" type="sibTrans" cxnId="{F1F6F6BA-B86B-476A-971E-1C7547A9694E}">
      <dgm:prSet/>
      <dgm:spPr/>
      <dgm:t>
        <a:bodyPr/>
        <a:lstStyle/>
        <a:p>
          <a:endParaRPr lang="en-US"/>
        </a:p>
      </dgm:t>
    </dgm:pt>
    <dgm:pt modelId="{B57E21CD-5CC3-40F0-AE74-32CFF2E9A6A4}" type="pres">
      <dgm:prSet presAssocID="{CE868EFD-B1CA-45B4-8F43-91B2274EF9CE}" presName="linear" presStyleCnt="0">
        <dgm:presLayoutVars>
          <dgm:animLvl val="lvl"/>
          <dgm:resizeHandles val="exact"/>
        </dgm:presLayoutVars>
      </dgm:prSet>
      <dgm:spPr/>
    </dgm:pt>
    <dgm:pt modelId="{96C0A59A-A78E-4330-AE4A-F3DCA3E183F8}" type="pres">
      <dgm:prSet presAssocID="{31319809-C496-4E23-B0F7-64DF68B7E056}" presName="parentText" presStyleLbl="node1" presStyleIdx="0" presStyleCnt="2">
        <dgm:presLayoutVars>
          <dgm:chMax val="0"/>
          <dgm:bulletEnabled val="1"/>
        </dgm:presLayoutVars>
      </dgm:prSet>
      <dgm:spPr/>
    </dgm:pt>
    <dgm:pt modelId="{D2F734F4-82A3-4D71-951B-6B3D3914D792}" type="pres">
      <dgm:prSet presAssocID="{59FFE612-FCEC-47B0-B668-FB4C3D9B646F}" presName="spacer" presStyleCnt="0"/>
      <dgm:spPr/>
    </dgm:pt>
    <dgm:pt modelId="{F6E3DF9C-E3AF-4104-8825-B899738BBDE8}" type="pres">
      <dgm:prSet presAssocID="{609B7571-7E38-4D08-A56C-2714761CC586}" presName="parentText" presStyleLbl="node1" presStyleIdx="1" presStyleCnt="2">
        <dgm:presLayoutVars>
          <dgm:chMax val="0"/>
          <dgm:bulletEnabled val="1"/>
        </dgm:presLayoutVars>
      </dgm:prSet>
      <dgm:spPr/>
    </dgm:pt>
  </dgm:ptLst>
  <dgm:cxnLst>
    <dgm:cxn modelId="{F935F25F-273F-4A8B-8370-F06942ADF2F9}" type="presOf" srcId="{609B7571-7E38-4D08-A56C-2714761CC586}" destId="{F6E3DF9C-E3AF-4104-8825-B899738BBDE8}" srcOrd="0" destOrd="0" presId="urn:microsoft.com/office/officeart/2005/8/layout/vList2"/>
    <dgm:cxn modelId="{1557194A-C1DD-4AF3-A4BE-7A4D73EBF3D4}" type="presOf" srcId="{CE868EFD-B1CA-45B4-8F43-91B2274EF9CE}" destId="{B57E21CD-5CC3-40F0-AE74-32CFF2E9A6A4}" srcOrd="0" destOrd="0" presId="urn:microsoft.com/office/officeart/2005/8/layout/vList2"/>
    <dgm:cxn modelId="{A974166E-0236-4A13-A76C-606A4D71332C}" type="presOf" srcId="{31319809-C496-4E23-B0F7-64DF68B7E056}" destId="{96C0A59A-A78E-4330-AE4A-F3DCA3E183F8}" srcOrd="0" destOrd="0" presId="urn:microsoft.com/office/officeart/2005/8/layout/vList2"/>
    <dgm:cxn modelId="{F1F6F6BA-B86B-476A-971E-1C7547A9694E}" srcId="{CE868EFD-B1CA-45B4-8F43-91B2274EF9CE}" destId="{609B7571-7E38-4D08-A56C-2714761CC586}" srcOrd="1" destOrd="0" parTransId="{FD1D1B52-B6FE-46FE-9FC5-15A2CD0E2533}" sibTransId="{F4EC27D8-8DE6-41E1-91B8-144312AA785B}"/>
    <dgm:cxn modelId="{0977E7FF-06FC-46EC-985F-B846F3C81FD0}" srcId="{CE868EFD-B1CA-45B4-8F43-91B2274EF9CE}" destId="{31319809-C496-4E23-B0F7-64DF68B7E056}" srcOrd="0" destOrd="0" parTransId="{DA6895BE-220F-4C8D-92F8-86C33EB8DF1F}" sibTransId="{59FFE612-FCEC-47B0-B668-FB4C3D9B646F}"/>
    <dgm:cxn modelId="{11FB9B6C-BD88-4B56-9DA3-311198E84BAE}" type="presParOf" srcId="{B57E21CD-5CC3-40F0-AE74-32CFF2E9A6A4}" destId="{96C0A59A-A78E-4330-AE4A-F3DCA3E183F8}" srcOrd="0" destOrd="0" presId="urn:microsoft.com/office/officeart/2005/8/layout/vList2"/>
    <dgm:cxn modelId="{F1AB36FF-F001-4328-86D6-853C7F520AD6}" type="presParOf" srcId="{B57E21CD-5CC3-40F0-AE74-32CFF2E9A6A4}" destId="{D2F734F4-82A3-4D71-951B-6B3D3914D792}" srcOrd="1" destOrd="0" presId="urn:microsoft.com/office/officeart/2005/8/layout/vList2"/>
    <dgm:cxn modelId="{8B5D3A74-3FB3-4F26-AFE7-8F860B0E0411}" type="presParOf" srcId="{B57E21CD-5CC3-40F0-AE74-32CFF2E9A6A4}" destId="{F6E3DF9C-E3AF-4104-8825-B899738BBD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3D1BF-4B87-4C5C-A23F-38D7864E817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9B216D6-A334-4CEE-9EEC-902C9E4A486F}">
      <dgm:prSet/>
      <dgm:spPr/>
      <dgm:t>
        <a:bodyPr/>
        <a:lstStyle/>
        <a:p>
          <a:r>
            <a:rPr lang="vi-VN" b="0" i="1"/>
            <a:t>Thực hành nói và tự quay video. Xem lại và nhận xét, rút kinh nghiệm cho phần nói của mình.</a:t>
          </a:r>
          <a:endParaRPr lang="en-US"/>
        </a:p>
      </dgm:t>
    </dgm:pt>
    <dgm:pt modelId="{80AB0413-D56E-46AE-845B-6287DF6DA3E4}" type="parTrans" cxnId="{5000C305-E7C5-414B-9D89-47EF6FBE6724}">
      <dgm:prSet/>
      <dgm:spPr/>
      <dgm:t>
        <a:bodyPr/>
        <a:lstStyle/>
        <a:p>
          <a:endParaRPr lang="en-US"/>
        </a:p>
      </dgm:t>
    </dgm:pt>
    <dgm:pt modelId="{A43833E9-DF35-445A-A12A-47BC514882F8}" type="sibTrans" cxnId="{5000C305-E7C5-414B-9D89-47EF6FBE6724}">
      <dgm:prSet/>
      <dgm:spPr/>
      <dgm:t>
        <a:bodyPr/>
        <a:lstStyle/>
        <a:p>
          <a:endParaRPr lang="en-US"/>
        </a:p>
      </dgm:t>
    </dgm:pt>
    <dgm:pt modelId="{E0EBCC23-47D1-4D03-9154-5ABBC6BFE462}">
      <dgm:prSet/>
      <dgm:spPr/>
      <dgm:t>
        <a:bodyPr/>
        <a:lstStyle/>
        <a:p>
          <a:r>
            <a:rPr lang="vi-VN" b="0" i="1"/>
            <a:t>Các nhóm góp ý và chỉnh sửa bài nói cho bạn trong nhóm.</a:t>
          </a:r>
          <a:endParaRPr lang="en-US"/>
        </a:p>
      </dgm:t>
    </dgm:pt>
    <dgm:pt modelId="{DC7226D1-A7D7-465F-9688-D720FC457D1F}" type="parTrans" cxnId="{6A561DAA-CBB3-469E-8EC6-4B8B4E9E7431}">
      <dgm:prSet/>
      <dgm:spPr/>
      <dgm:t>
        <a:bodyPr/>
        <a:lstStyle/>
        <a:p>
          <a:endParaRPr lang="en-US"/>
        </a:p>
      </dgm:t>
    </dgm:pt>
    <dgm:pt modelId="{B3EBC2A2-4998-4E10-873B-9D695BEEB214}" type="sibTrans" cxnId="{6A561DAA-CBB3-469E-8EC6-4B8B4E9E7431}">
      <dgm:prSet/>
      <dgm:spPr/>
      <dgm:t>
        <a:bodyPr/>
        <a:lstStyle/>
        <a:p>
          <a:endParaRPr lang="en-US"/>
        </a:p>
      </dgm:t>
    </dgm:pt>
    <dgm:pt modelId="{E0D37A04-8AC4-4FFB-9314-BEAE9BFDCF43}" type="pres">
      <dgm:prSet presAssocID="{2033D1BF-4B87-4C5C-A23F-38D7864E8173}" presName="hierChild1" presStyleCnt="0">
        <dgm:presLayoutVars>
          <dgm:chPref val="1"/>
          <dgm:dir/>
          <dgm:animOne val="branch"/>
          <dgm:animLvl val="lvl"/>
          <dgm:resizeHandles/>
        </dgm:presLayoutVars>
      </dgm:prSet>
      <dgm:spPr/>
    </dgm:pt>
    <dgm:pt modelId="{5EC1ACB2-D15D-4DBE-945E-45BBA324448A}" type="pres">
      <dgm:prSet presAssocID="{29B216D6-A334-4CEE-9EEC-902C9E4A486F}" presName="hierRoot1" presStyleCnt="0"/>
      <dgm:spPr/>
    </dgm:pt>
    <dgm:pt modelId="{1C20E945-1883-43B7-95C8-868FB03C0141}" type="pres">
      <dgm:prSet presAssocID="{29B216D6-A334-4CEE-9EEC-902C9E4A486F}" presName="composite" presStyleCnt="0"/>
      <dgm:spPr/>
    </dgm:pt>
    <dgm:pt modelId="{88BD3EAC-287A-4E6C-82F2-B726A1FD3179}" type="pres">
      <dgm:prSet presAssocID="{29B216D6-A334-4CEE-9EEC-902C9E4A486F}" presName="background" presStyleLbl="node0" presStyleIdx="0" presStyleCnt="2"/>
      <dgm:spPr/>
    </dgm:pt>
    <dgm:pt modelId="{1C383F32-D29B-49A4-B335-950F6FC86145}" type="pres">
      <dgm:prSet presAssocID="{29B216D6-A334-4CEE-9EEC-902C9E4A486F}" presName="text" presStyleLbl="fgAcc0" presStyleIdx="0" presStyleCnt="2">
        <dgm:presLayoutVars>
          <dgm:chPref val="3"/>
        </dgm:presLayoutVars>
      </dgm:prSet>
      <dgm:spPr/>
    </dgm:pt>
    <dgm:pt modelId="{F5519BE0-A249-431F-AC20-00C7BA0FBA68}" type="pres">
      <dgm:prSet presAssocID="{29B216D6-A334-4CEE-9EEC-902C9E4A486F}" presName="hierChild2" presStyleCnt="0"/>
      <dgm:spPr/>
    </dgm:pt>
    <dgm:pt modelId="{1B61DEE9-DE90-45E6-A8A8-62B1A490E78A}" type="pres">
      <dgm:prSet presAssocID="{E0EBCC23-47D1-4D03-9154-5ABBC6BFE462}" presName="hierRoot1" presStyleCnt="0"/>
      <dgm:spPr/>
    </dgm:pt>
    <dgm:pt modelId="{2D87CE1B-4E92-4E03-9481-74FA883DD34B}" type="pres">
      <dgm:prSet presAssocID="{E0EBCC23-47D1-4D03-9154-5ABBC6BFE462}" presName="composite" presStyleCnt="0"/>
      <dgm:spPr/>
    </dgm:pt>
    <dgm:pt modelId="{8BF1FBBD-773B-4938-973A-679917A213AB}" type="pres">
      <dgm:prSet presAssocID="{E0EBCC23-47D1-4D03-9154-5ABBC6BFE462}" presName="background" presStyleLbl="node0" presStyleIdx="1" presStyleCnt="2"/>
      <dgm:spPr/>
    </dgm:pt>
    <dgm:pt modelId="{1A2F59BB-D223-4BD2-B094-55A13B7811B0}" type="pres">
      <dgm:prSet presAssocID="{E0EBCC23-47D1-4D03-9154-5ABBC6BFE462}" presName="text" presStyleLbl="fgAcc0" presStyleIdx="1" presStyleCnt="2">
        <dgm:presLayoutVars>
          <dgm:chPref val="3"/>
        </dgm:presLayoutVars>
      </dgm:prSet>
      <dgm:spPr/>
    </dgm:pt>
    <dgm:pt modelId="{FFB3BDEA-8535-484B-AFEF-39F313D762F6}" type="pres">
      <dgm:prSet presAssocID="{E0EBCC23-47D1-4D03-9154-5ABBC6BFE462}" presName="hierChild2" presStyleCnt="0"/>
      <dgm:spPr/>
    </dgm:pt>
  </dgm:ptLst>
  <dgm:cxnLst>
    <dgm:cxn modelId="{5000C305-E7C5-414B-9D89-47EF6FBE6724}" srcId="{2033D1BF-4B87-4C5C-A23F-38D7864E8173}" destId="{29B216D6-A334-4CEE-9EEC-902C9E4A486F}" srcOrd="0" destOrd="0" parTransId="{80AB0413-D56E-46AE-845B-6287DF6DA3E4}" sibTransId="{A43833E9-DF35-445A-A12A-47BC514882F8}"/>
    <dgm:cxn modelId="{129CC212-B05D-4F98-A834-9BD1C1C8B8B0}" type="presOf" srcId="{E0EBCC23-47D1-4D03-9154-5ABBC6BFE462}" destId="{1A2F59BB-D223-4BD2-B094-55A13B7811B0}" srcOrd="0" destOrd="0" presId="urn:microsoft.com/office/officeart/2005/8/layout/hierarchy1"/>
    <dgm:cxn modelId="{C1032238-B502-4930-BCBB-58013C809E11}" type="presOf" srcId="{29B216D6-A334-4CEE-9EEC-902C9E4A486F}" destId="{1C383F32-D29B-49A4-B335-950F6FC86145}" srcOrd="0" destOrd="0" presId="urn:microsoft.com/office/officeart/2005/8/layout/hierarchy1"/>
    <dgm:cxn modelId="{3F2C1944-93A3-4102-9BA5-46B03503186C}" type="presOf" srcId="{2033D1BF-4B87-4C5C-A23F-38D7864E8173}" destId="{E0D37A04-8AC4-4FFB-9314-BEAE9BFDCF43}" srcOrd="0" destOrd="0" presId="urn:microsoft.com/office/officeart/2005/8/layout/hierarchy1"/>
    <dgm:cxn modelId="{6A561DAA-CBB3-469E-8EC6-4B8B4E9E7431}" srcId="{2033D1BF-4B87-4C5C-A23F-38D7864E8173}" destId="{E0EBCC23-47D1-4D03-9154-5ABBC6BFE462}" srcOrd="1" destOrd="0" parTransId="{DC7226D1-A7D7-465F-9688-D720FC457D1F}" sibTransId="{B3EBC2A2-4998-4E10-873B-9D695BEEB214}"/>
    <dgm:cxn modelId="{96841BF9-8D33-4A0F-A775-B57B1651CD6A}" type="presParOf" srcId="{E0D37A04-8AC4-4FFB-9314-BEAE9BFDCF43}" destId="{5EC1ACB2-D15D-4DBE-945E-45BBA324448A}" srcOrd="0" destOrd="0" presId="urn:microsoft.com/office/officeart/2005/8/layout/hierarchy1"/>
    <dgm:cxn modelId="{8FFF10A7-AB43-4E5D-BEFC-85B3D8375EB6}" type="presParOf" srcId="{5EC1ACB2-D15D-4DBE-945E-45BBA324448A}" destId="{1C20E945-1883-43B7-95C8-868FB03C0141}" srcOrd="0" destOrd="0" presId="urn:microsoft.com/office/officeart/2005/8/layout/hierarchy1"/>
    <dgm:cxn modelId="{D31855D8-B3FD-4C12-9636-43D6107922E6}" type="presParOf" srcId="{1C20E945-1883-43B7-95C8-868FB03C0141}" destId="{88BD3EAC-287A-4E6C-82F2-B726A1FD3179}" srcOrd="0" destOrd="0" presId="urn:microsoft.com/office/officeart/2005/8/layout/hierarchy1"/>
    <dgm:cxn modelId="{E0B083A0-A4B8-444C-8F9C-E9F354F6F4CB}" type="presParOf" srcId="{1C20E945-1883-43B7-95C8-868FB03C0141}" destId="{1C383F32-D29B-49A4-B335-950F6FC86145}" srcOrd="1" destOrd="0" presId="urn:microsoft.com/office/officeart/2005/8/layout/hierarchy1"/>
    <dgm:cxn modelId="{1CB89916-D933-4381-B9BE-45B876D5AEEA}" type="presParOf" srcId="{5EC1ACB2-D15D-4DBE-945E-45BBA324448A}" destId="{F5519BE0-A249-431F-AC20-00C7BA0FBA68}" srcOrd="1" destOrd="0" presId="urn:microsoft.com/office/officeart/2005/8/layout/hierarchy1"/>
    <dgm:cxn modelId="{0058586D-CC63-46ED-AAD7-8EA29FB99437}" type="presParOf" srcId="{E0D37A04-8AC4-4FFB-9314-BEAE9BFDCF43}" destId="{1B61DEE9-DE90-45E6-A8A8-62B1A490E78A}" srcOrd="1" destOrd="0" presId="urn:microsoft.com/office/officeart/2005/8/layout/hierarchy1"/>
    <dgm:cxn modelId="{FA34A8D7-3582-4058-9644-0B349EF717AB}" type="presParOf" srcId="{1B61DEE9-DE90-45E6-A8A8-62B1A490E78A}" destId="{2D87CE1B-4E92-4E03-9481-74FA883DD34B}" srcOrd="0" destOrd="0" presId="urn:microsoft.com/office/officeart/2005/8/layout/hierarchy1"/>
    <dgm:cxn modelId="{E905A316-D819-4BBE-9D95-433B620776A5}" type="presParOf" srcId="{2D87CE1B-4E92-4E03-9481-74FA883DD34B}" destId="{8BF1FBBD-773B-4938-973A-679917A213AB}" srcOrd="0" destOrd="0" presId="urn:microsoft.com/office/officeart/2005/8/layout/hierarchy1"/>
    <dgm:cxn modelId="{D4AA262F-D36E-47E1-8B3A-44CAEC47AEB4}" type="presParOf" srcId="{2D87CE1B-4E92-4E03-9481-74FA883DD34B}" destId="{1A2F59BB-D223-4BD2-B094-55A13B7811B0}" srcOrd="1" destOrd="0" presId="urn:microsoft.com/office/officeart/2005/8/layout/hierarchy1"/>
    <dgm:cxn modelId="{C2265AAD-5CCA-445C-B6EB-AF1A76B36E31}" type="presParOf" srcId="{1B61DEE9-DE90-45E6-A8A8-62B1A490E78A}" destId="{FFB3BDEA-8535-484B-AFEF-39F313D762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C263-06DE-4E7B-963E-1B9250E4C721}">
      <dsp:nvSpPr>
        <dsp:cNvPr id="0" name=""/>
        <dsp:cNvSpPr/>
      </dsp:nvSpPr>
      <dsp:spPr>
        <a:xfrm>
          <a:off x="0" y="432746"/>
          <a:ext cx="6900512"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A. </a:t>
          </a:r>
          <a:r>
            <a:rPr lang="vi-VN" sz="2400" b="0" i="0" kern="1200"/>
            <a:t>Xác định vấn đề thống nhất có thể có nhiều ý kiến khác nhau.</a:t>
          </a:r>
          <a:endParaRPr lang="en-US" sz="2400" kern="1200"/>
        </a:p>
      </dsp:txBody>
      <dsp:txXfrm>
        <a:off x="46606" y="479352"/>
        <a:ext cx="6807300" cy="861507"/>
      </dsp:txXfrm>
    </dsp:sp>
    <dsp:sp modelId="{43AEC588-8D1C-4EB4-9EB3-8060AB494749}">
      <dsp:nvSpPr>
        <dsp:cNvPr id="0" name=""/>
        <dsp:cNvSpPr/>
      </dsp:nvSpPr>
      <dsp:spPr>
        <a:xfrm>
          <a:off x="0" y="1456586"/>
          <a:ext cx="6900512" cy="95471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B.</a:t>
          </a:r>
          <a:r>
            <a:rPr lang="vi-VN" sz="2400" b="0" i="0" kern="1200"/>
            <a:t>Biết nêu ý kiến của mình và tôn trọng, lắng nghe người trao đổi trong nhóm.</a:t>
          </a:r>
          <a:endParaRPr lang="en-US" sz="2400" kern="1200"/>
        </a:p>
      </dsp:txBody>
      <dsp:txXfrm>
        <a:off x="46606" y="1503192"/>
        <a:ext cx="6807300" cy="861507"/>
      </dsp:txXfrm>
    </dsp:sp>
    <dsp:sp modelId="{56527E79-0CBD-4C2F-96C3-29333A308891}">
      <dsp:nvSpPr>
        <dsp:cNvPr id="0" name=""/>
        <dsp:cNvSpPr/>
      </dsp:nvSpPr>
      <dsp:spPr>
        <a:xfrm>
          <a:off x="0" y="2480425"/>
          <a:ext cx="6900512" cy="95471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C. </a:t>
          </a:r>
          <a:r>
            <a:rPr lang="vi-VN" sz="2400" b="0" i="0" kern="1200"/>
            <a:t>Biết nêu một vài đề xuất dựa trên các ý tưởng được trình bày trong quá trình thảo luận.</a:t>
          </a:r>
          <a:endParaRPr lang="en-US" sz="2400" kern="1200"/>
        </a:p>
      </dsp:txBody>
      <dsp:txXfrm>
        <a:off x="46606" y="2527031"/>
        <a:ext cx="6807300" cy="861507"/>
      </dsp:txXfrm>
    </dsp:sp>
    <dsp:sp modelId="{EBFB0B70-43D0-4AC0-A615-B99F72340F90}">
      <dsp:nvSpPr>
        <dsp:cNvPr id="0" name=""/>
        <dsp:cNvSpPr/>
      </dsp:nvSpPr>
      <dsp:spPr>
        <a:xfrm>
          <a:off x="0" y="3504265"/>
          <a:ext cx="6900512"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 </a:t>
          </a:r>
          <a:r>
            <a:rPr lang="vi-VN" sz="2400" b="0" i="0" kern="1200"/>
            <a:t>Biết đặt và trả lời câu hỏi trong quá trình thảo luận nhóm</a:t>
          </a:r>
          <a:endParaRPr lang="en-US" sz="2400" kern="1200"/>
        </a:p>
      </dsp:txBody>
      <dsp:txXfrm>
        <a:off x="46606" y="3550871"/>
        <a:ext cx="6807300"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D5F5-9247-40C8-BB17-E6DEDAB6472C}">
      <dsp:nvSpPr>
        <dsp:cNvPr id="0" name=""/>
        <dsp:cNvSpPr/>
      </dsp:nvSpPr>
      <dsp:spPr>
        <a:xfrm>
          <a:off x="0" y="1046"/>
          <a:ext cx="6969835" cy="9092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0" i="0" kern="1200"/>
            <a:t>Mở đầu: Nêu vấn đề</a:t>
          </a:r>
          <a:endParaRPr lang="en-US" sz="3200" kern="1200"/>
        </a:p>
      </dsp:txBody>
      <dsp:txXfrm>
        <a:off x="44386" y="45432"/>
        <a:ext cx="6881063" cy="820485"/>
      </dsp:txXfrm>
    </dsp:sp>
    <dsp:sp modelId="{7CB3E114-BF8C-4D0D-97A8-CD3BCD35523F}">
      <dsp:nvSpPr>
        <dsp:cNvPr id="0" name=""/>
        <dsp:cNvSpPr/>
      </dsp:nvSpPr>
      <dsp:spPr>
        <a:xfrm>
          <a:off x="0" y="920738"/>
          <a:ext cx="6969835" cy="90925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0" i="0" kern="1200"/>
            <a:t>Nội dung chính: Chia thành ba nhóm ý kiến</a:t>
          </a:r>
          <a:endParaRPr lang="en-US" sz="3200" kern="1200"/>
        </a:p>
      </dsp:txBody>
      <dsp:txXfrm>
        <a:off x="44386" y="965124"/>
        <a:ext cx="6881063" cy="820485"/>
      </dsp:txXfrm>
    </dsp:sp>
    <dsp:sp modelId="{C53C4CB9-C265-4071-BAEB-7283F271AB03}">
      <dsp:nvSpPr>
        <dsp:cNvPr id="0" name=""/>
        <dsp:cNvSpPr/>
      </dsp:nvSpPr>
      <dsp:spPr>
        <a:xfrm>
          <a:off x="0" y="1840430"/>
          <a:ext cx="6969835" cy="90925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0" i="0" kern="1200"/>
            <a:t>- Chơi game có hại</a:t>
          </a:r>
          <a:endParaRPr lang="en-US" sz="3200" kern="1200"/>
        </a:p>
      </dsp:txBody>
      <dsp:txXfrm>
        <a:off x="44386" y="1884816"/>
        <a:ext cx="6881063" cy="820485"/>
      </dsp:txXfrm>
    </dsp:sp>
    <dsp:sp modelId="{7572D0F9-AF42-463A-A477-79C35EFB63DF}">
      <dsp:nvSpPr>
        <dsp:cNvPr id="0" name=""/>
        <dsp:cNvSpPr/>
      </dsp:nvSpPr>
      <dsp:spPr>
        <a:xfrm>
          <a:off x="0" y="2760123"/>
          <a:ext cx="6969835" cy="90925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0" i="0" kern="1200"/>
            <a:t>- Chơi game có lơi</a:t>
          </a:r>
          <a:endParaRPr lang="en-US" sz="3200" kern="1200"/>
        </a:p>
      </dsp:txBody>
      <dsp:txXfrm>
        <a:off x="44386" y="2804509"/>
        <a:ext cx="6881063" cy="820485"/>
      </dsp:txXfrm>
    </dsp:sp>
    <dsp:sp modelId="{BC9C81E0-D322-42E0-986C-F07D36098FB5}">
      <dsp:nvSpPr>
        <dsp:cNvPr id="0" name=""/>
        <dsp:cNvSpPr/>
      </dsp:nvSpPr>
      <dsp:spPr>
        <a:xfrm>
          <a:off x="0" y="3679815"/>
          <a:ext cx="6969835" cy="90925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0" i="0" kern="1200"/>
            <a:t>- Chơi game vừa có hại, vừa có lợi</a:t>
          </a:r>
          <a:endParaRPr lang="en-US" sz="3200" kern="1200"/>
        </a:p>
      </dsp:txBody>
      <dsp:txXfrm>
        <a:off x="44386" y="3724201"/>
        <a:ext cx="6881063" cy="820485"/>
      </dsp:txXfrm>
    </dsp:sp>
    <dsp:sp modelId="{86160993-3835-4A5E-AF7A-DB2DE5EA7EDC}">
      <dsp:nvSpPr>
        <dsp:cNvPr id="0" name=""/>
        <dsp:cNvSpPr/>
      </dsp:nvSpPr>
      <dsp:spPr>
        <a:xfrm>
          <a:off x="0" y="4599507"/>
          <a:ext cx="6969835" cy="90925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0" i="0" kern="1200"/>
            <a:t>Kết thúc: Nên thống nhất ý kiến về vấn đề này như thế nào</a:t>
          </a:r>
          <a:endParaRPr lang="en-US" sz="3200" kern="1200"/>
        </a:p>
      </dsp:txBody>
      <dsp:txXfrm>
        <a:off x="44386" y="4643893"/>
        <a:ext cx="6881063" cy="820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0A59A-A78E-4330-AE4A-F3DCA3E183F8}">
      <dsp:nvSpPr>
        <dsp:cNvPr id="0" name=""/>
        <dsp:cNvSpPr/>
      </dsp:nvSpPr>
      <dsp:spPr>
        <a:xfrm>
          <a:off x="0" y="24259"/>
          <a:ext cx="6666833" cy="26465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vi-VN" sz="3900" b="0" i="0" kern="1200"/>
            <a:t>Để trình bày tốt, em hãy luyện tập trước ( trình bày một mình hoặc trước bạn bè, người thân)</a:t>
          </a:r>
          <a:endParaRPr lang="en-US" sz="3900" kern="1200"/>
        </a:p>
      </dsp:txBody>
      <dsp:txXfrm>
        <a:off x="129193" y="153452"/>
        <a:ext cx="6408447" cy="2388154"/>
      </dsp:txXfrm>
    </dsp:sp>
    <dsp:sp modelId="{F6E3DF9C-E3AF-4104-8825-B899738BBDE8}">
      <dsp:nvSpPr>
        <dsp:cNvPr id="0" name=""/>
        <dsp:cNvSpPr/>
      </dsp:nvSpPr>
      <dsp:spPr>
        <a:xfrm>
          <a:off x="0" y="2783120"/>
          <a:ext cx="6666833" cy="26465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vi-VN" sz="3900" b="0" i="0" kern="1200"/>
            <a:t>Cách nói: tự nhiên, gần gũi, chia sẻ, giãi bày.</a:t>
          </a:r>
          <a:endParaRPr lang="en-US" sz="3900" kern="1200"/>
        </a:p>
      </dsp:txBody>
      <dsp:txXfrm>
        <a:off x="129193" y="2912313"/>
        <a:ext cx="6408447" cy="2388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3EAC-287A-4E6C-82F2-B726A1FD3179}">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83F32-D29B-49A4-B335-950F6FC8614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b="0" i="1" kern="1200"/>
            <a:t>Thực hành nói và tự quay video. Xem lại và nhận xét, rút kinh nghiệm cho phần nói của mình.</a:t>
          </a:r>
          <a:endParaRPr lang="en-US" sz="3400" kern="1200"/>
        </a:p>
      </dsp:txBody>
      <dsp:txXfrm>
        <a:off x="696297" y="538547"/>
        <a:ext cx="4171627" cy="2590157"/>
      </dsp:txXfrm>
    </dsp:sp>
    <dsp:sp modelId="{8BF1FBBD-773B-4938-973A-679917A213A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F59BB-D223-4BD2-B094-55A13B7811B0}">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b="0" i="1" kern="1200"/>
            <a:t>Các nhóm góp ý và chỉnh sửa bài nói cho bạn trong nhóm.</a:t>
          </a:r>
          <a:endParaRPr lang="en-US" sz="34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7A9AE-5BFE-43CF-9F21-16FCE98789EC}"/>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0C9033A-659C-464D-86EC-8828752D7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04EA86E-1681-4570-AB3F-7BBA977C4D4A}"/>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5" name="Chỗ dành sẵn cho Chân trang 4">
            <a:extLst>
              <a:ext uri="{FF2B5EF4-FFF2-40B4-BE49-F238E27FC236}">
                <a16:creationId xmlns:a16="http://schemas.microsoft.com/office/drawing/2014/main" id="{F16D33E3-3D16-4FF9-8245-D2AF39B751B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D68122D-9FC3-4EC7-B09C-EBCAB5FD9674}"/>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187125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32A2CB-3771-414F-AF61-7F8A7BC63A0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1733DCB-CADB-4BD5-8C1B-F9CAD7CB5F5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725B24-1952-429C-A9B4-9A5AE24BEB48}"/>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5" name="Chỗ dành sẵn cho Chân trang 4">
            <a:extLst>
              <a:ext uri="{FF2B5EF4-FFF2-40B4-BE49-F238E27FC236}">
                <a16:creationId xmlns:a16="http://schemas.microsoft.com/office/drawing/2014/main" id="{53B81B97-1636-4C38-8E7B-1FA5D27FFD7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33D7842-0387-4F26-A320-0C7D51B6D549}"/>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45847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CD48A8C-1ED9-403E-82B9-F2C55D19AD64}"/>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BDCF133-7017-4B0B-826C-8F68E2A8B00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27702EC-E692-4AC6-9A13-2CF1C9F38115}"/>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5" name="Chỗ dành sẵn cho Chân trang 4">
            <a:extLst>
              <a:ext uri="{FF2B5EF4-FFF2-40B4-BE49-F238E27FC236}">
                <a16:creationId xmlns:a16="http://schemas.microsoft.com/office/drawing/2014/main" id="{EFD476C8-0263-4209-95DF-468FE2B7230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F529D26-F2E6-4B63-95E6-A57FF7CA7B17}"/>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283702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71A146-ECD5-41DB-9FDF-81794F50722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D9F7461-E3AA-4FE0-9841-14B1EA8D2B8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F89406E-0A92-4EA5-9987-BC0B8ADEE2BB}"/>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5" name="Chỗ dành sẵn cho Chân trang 4">
            <a:extLst>
              <a:ext uri="{FF2B5EF4-FFF2-40B4-BE49-F238E27FC236}">
                <a16:creationId xmlns:a16="http://schemas.microsoft.com/office/drawing/2014/main" id="{4CA680C1-03E3-45EE-9E96-CA367C5F5AA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7BA89C8-05E7-48EE-8798-49817AA2C055}"/>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388643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3CD740-CC24-427B-92D1-671BE90F11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79B2A97F-76FF-4C3F-92F9-4CBF763361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B86D54A-57AE-4BF8-B4E2-DA796CFD1DED}"/>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5" name="Chỗ dành sẵn cho Chân trang 4">
            <a:extLst>
              <a:ext uri="{FF2B5EF4-FFF2-40B4-BE49-F238E27FC236}">
                <a16:creationId xmlns:a16="http://schemas.microsoft.com/office/drawing/2014/main" id="{57F44567-A7ED-4BC4-816F-151568418CF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34533BD9-3E13-41DE-B3EC-03A2720FEDCF}"/>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39971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F846F0-5291-4EA3-8A53-33DE6EFD60D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06E25D1-0C10-4A71-ADDA-289E92A87E4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F335CB2-3F39-4145-9661-A6771EA7A8E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14D96E57-4007-4196-8888-61ED6D24CF81}"/>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6" name="Chỗ dành sẵn cho Chân trang 5">
            <a:extLst>
              <a:ext uri="{FF2B5EF4-FFF2-40B4-BE49-F238E27FC236}">
                <a16:creationId xmlns:a16="http://schemas.microsoft.com/office/drawing/2014/main" id="{CFD8E894-F723-41D1-AE30-3A2112A8BD2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49D81BC7-9A16-4AD6-BF6A-04ADF44E87EA}"/>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13302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073CE6-1D4F-44CF-A700-762F1F263A97}"/>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C61F1166-8879-4D87-AC95-6C61306A4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095AB33-D46C-40FA-BBEA-3BF6CD6B25B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7092B30-1F1C-4CE5-8EDE-1BA682F7E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6D89670-A5C6-45AD-A4D3-0B0DA6DDC7F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91CB1A12-4D78-4EE8-8EA9-3C3B40A63C6F}"/>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8" name="Chỗ dành sẵn cho Chân trang 7">
            <a:extLst>
              <a:ext uri="{FF2B5EF4-FFF2-40B4-BE49-F238E27FC236}">
                <a16:creationId xmlns:a16="http://schemas.microsoft.com/office/drawing/2014/main" id="{9A080302-D238-41BC-861A-31ED3FA88D77}"/>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1C0F1E1C-41E4-4FA0-B39C-F9C1D497CBDA}"/>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133278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C94F0A-411D-46D1-9D3A-E3CA6FAE76AB}"/>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3637A66-1000-4A2C-8887-E0B8627D158E}"/>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4" name="Chỗ dành sẵn cho Chân trang 3">
            <a:extLst>
              <a:ext uri="{FF2B5EF4-FFF2-40B4-BE49-F238E27FC236}">
                <a16:creationId xmlns:a16="http://schemas.microsoft.com/office/drawing/2014/main" id="{82AD6C33-7F6B-430B-B709-DF9477DABD33}"/>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42805924-D2BC-40C6-BA42-BA646F879101}"/>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400331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37E04D0-D9A7-4907-A04D-E2287E9D27FC}"/>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3" name="Chỗ dành sẵn cho Chân trang 2">
            <a:extLst>
              <a:ext uri="{FF2B5EF4-FFF2-40B4-BE49-F238E27FC236}">
                <a16:creationId xmlns:a16="http://schemas.microsoft.com/office/drawing/2014/main" id="{73F6E3F8-B415-4692-9412-C8E8C0B0ADF4}"/>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F590C5F-21E3-4CFA-AA9E-77BC09C345CF}"/>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263398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3D3D650-62D1-4124-BE19-A394A2F91D6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06383D4-D94E-48D3-9AD4-6ED214791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3489AC09-27F9-49AA-A430-5B74AD1C0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459E858-B1E2-4E6A-8ECF-75F22B68908C}"/>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6" name="Chỗ dành sẵn cho Chân trang 5">
            <a:extLst>
              <a:ext uri="{FF2B5EF4-FFF2-40B4-BE49-F238E27FC236}">
                <a16:creationId xmlns:a16="http://schemas.microsoft.com/office/drawing/2014/main" id="{3EE8C5D2-6FF2-4735-B779-E83219C42F3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7734C23F-F76D-4523-A61A-B01EBC3926E2}"/>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383982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7A1639-8AEE-47FC-84B0-57EC356B291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CAAF723E-A213-416A-8C94-E205897A3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C64914B3-E8C6-4B5F-8E5D-5A6CF78AE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625628B-93D0-4EC7-99B8-1C9B7F63D2C0}"/>
              </a:ext>
            </a:extLst>
          </p:cNvPr>
          <p:cNvSpPr>
            <a:spLocks noGrp="1"/>
          </p:cNvSpPr>
          <p:nvPr>
            <p:ph type="dt" sz="half" idx="10"/>
          </p:nvPr>
        </p:nvSpPr>
        <p:spPr/>
        <p:txBody>
          <a:bodyPr/>
          <a:lstStyle/>
          <a:p>
            <a:fld id="{E4F12575-0D2C-4CAE-9B9E-5C4C995F762F}" type="datetimeFigureOut">
              <a:rPr lang="vi-VN" smtClean="0"/>
              <a:t>27/03/2022</a:t>
            </a:fld>
            <a:endParaRPr lang="vi-VN"/>
          </a:p>
        </p:txBody>
      </p:sp>
      <p:sp>
        <p:nvSpPr>
          <p:cNvPr id="6" name="Chỗ dành sẵn cho Chân trang 5">
            <a:extLst>
              <a:ext uri="{FF2B5EF4-FFF2-40B4-BE49-F238E27FC236}">
                <a16:creationId xmlns:a16="http://schemas.microsoft.com/office/drawing/2014/main" id="{75652C61-3EF4-4B91-B493-9FFC61EDEE8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EFC1E81-14B7-4A9A-9B28-1AB98CCD6BE8}"/>
              </a:ext>
            </a:extLst>
          </p:cNvPr>
          <p:cNvSpPr>
            <a:spLocks noGrp="1"/>
          </p:cNvSpPr>
          <p:nvPr>
            <p:ph type="sldNum" sz="quarter" idx="12"/>
          </p:nvPr>
        </p:nvSpPr>
        <p:spPr/>
        <p:txBody>
          <a:bodyPr/>
          <a:lstStyle/>
          <a:p>
            <a:fld id="{C45EA144-3400-4991-83F1-26C7EB352597}" type="slidenum">
              <a:rPr lang="vi-VN" smtClean="0"/>
              <a:t>‹#›</a:t>
            </a:fld>
            <a:endParaRPr lang="vi-VN"/>
          </a:p>
        </p:txBody>
      </p:sp>
    </p:spTree>
    <p:extLst>
      <p:ext uri="{BB962C8B-B14F-4D97-AF65-F5344CB8AC3E}">
        <p14:creationId xmlns:p14="http://schemas.microsoft.com/office/powerpoint/2010/main" val="360341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CE1A3E63-6754-4C1C-BCE7-D8372541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EEBB3BC2-AAEC-440B-B4E2-C3045E64B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8D2AF93-0E28-4AF6-BBDD-4C0AF7E01D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12575-0D2C-4CAE-9B9E-5C4C995F762F}" type="datetimeFigureOut">
              <a:rPr lang="vi-VN" smtClean="0"/>
              <a:t>27/03/2022</a:t>
            </a:fld>
            <a:endParaRPr lang="vi-VN"/>
          </a:p>
        </p:txBody>
      </p:sp>
      <p:sp>
        <p:nvSpPr>
          <p:cNvPr id="5" name="Chỗ dành sẵn cho Chân trang 4">
            <a:extLst>
              <a:ext uri="{FF2B5EF4-FFF2-40B4-BE49-F238E27FC236}">
                <a16:creationId xmlns:a16="http://schemas.microsoft.com/office/drawing/2014/main" id="{5FE142B3-91D8-4D6E-82C1-4B8DBEBFB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CD3FFE3F-2BA8-4B51-AAF1-085D64E87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A144-3400-4991-83F1-26C7EB352597}" type="slidenum">
              <a:rPr lang="vi-VN" smtClean="0"/>
              <a:t>‹#›</a:t>
            </a:fld>
            <a:endParaRPr lang="vi-VN"/>
          </a:p>
        </p:txBody>
      </p:sp>
    </p:spTree>
    <p:extLst>
      <p:ext uri="{BB962C8B-B14F-4D97-AF65-F5344CB8AC3E}">
        <p14:creationId xmlns:p14="http://schemas.microsoft.com/office/powerpoint/2010/main" val="373180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êu đề 1">
            <a:extLst>
              <a:ext uri="{FF2B5EF4-FFF2-40B4-BE49-F238E27FC236}">
                <a16:creationId xmlns:a16="http://schemas.microsoft.com/office/drawing/2014/main" id="{EECF3288-0F65-4155-AB54-66821107ABE1}"/>
              </a:ext>
            </a:extLst>
          </p:cNvPr>
          <p:cNvSpPr>
            <a:spLocks noGrp="1"/>
          </p:cNvSpPr>
          <p:nvPr>
            <p:ph type="ctrTitle"/>
          </p:nvPr>
        </p:nvSpPr>
        <p:spPr>
          <a:xfrm>
            <a:off x="1100669" y="1097339"/>
            <a:ext cx="10011831" cy="2623885"/>
          </a:xfrm>
        </p:spPr>
        <p:txBody>
          <a:bodyPr anchor="ctr">
            <a:normAutofit/>
          </a:bodyPr>
          <a:lstStyle/>
          <a:p>
            <a:r>
              <a:rPr lang="en-US" sz="6100">
                <a:solidFill>
                  <a:srgbClr val="FFFFFF"/>
                </a:solidFill>
                <a:latin typeface="Arial" panose="020B0604020202020204" pitchFamily="34" charset="0"/>
                <a:cs typeface="Arial" panose="020B0604020202020204" pitchFamily="34" charset="0"/>
              </a:rPr>
              <a:t>XEM VIDEO SAU VÀ NÊU SUY NGHĨ </a:t>
            </a:r>
            <a:br>
              <a:rPr lang="en-US" sz="6100">
                <a:solidFill>
                  <a:srgbClr val="FFFFFF"/>
                </a:solidFill>
              </a:rPr>
            </a:br>
            <a:r>
              <a:rPr lang="vi-VN" sz="6100">
                <a:solidFill>
                  <a:srgbClr val="FFFFFF"/>
                </a:solidFill>
              </a:rPr>
              <a:t>https://youtu.be/cdgdwDbJrvE</a:t>
            </a:r>
          </a:p>
        </p:txBody>
      </p:sp>
      <p:sp>
        <p:nvSpPr>
          <p:cNvPr id="21"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êu đề phụ 2">
            <a:extLst>
              <a:ext uri="{FF2B5EF4-FFF2-40B4-BE49-F238E27FC236}">
                <a16:creationId xmlns:a16="http://schemas.microsoft.com/office/drawing/2014/main" id="{8E14FAA8-CE17-4E3E-81D8-BB39019F8870}"/>
              </a:ext>
            </a:extLst>
          </p:cNvPr>
          <p:cNvSpPr>
            <a:spLocks noGrp="1"/>
          </p:cNvSpPr>
          <p:nvPr>
            <p:ph type="subTitle" idx="1"/>
          </p:nvPr>
        </p:nvSpPr>
        <p:spPr>
          <a:xfrm>
            <a:off x="3226159" y="4843002"/>
            <a:ext cx="5760850" cy="1234345"/>
          </a:xfrm>
        </p:spPr>
        <p:txBody>
          <a:bodyPr anchor="ctr">
            <a:normAutofit/>
          </a:bodyPr>
          <a:lstStyle/>
          <a:p>
            <a:endParaRPr lang="vi-VN" sz="2600">
              <a:solidFill>
                <a:schemeClr val="tx1">
                  <a:lumMod val="95000"/>
                  <a:lumOff val="5000"/>
                </a:schemeClr>
              </a:solidFill>
            </a:endParaRPr>
          </a:p>
        </p:txBody>
      </p:sp>
      <p:sp>
        <p:nvSpPr>
          <p:cNvPr id="23"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1408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5">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êu đề 1">
            <a:extLst>
              <a:ext uri="{FF2B5EF4-FFF2-40B4-BE49-F238E27FC236}">
                <a16:creationId xmlns:a16="http://schemas.microsoft.com/office/drawing/2014/main" id="{B18104BD-F4A9-4C2F-ABD8-BE697E7C8ECD}"/>
              </a:ext>
            </a:extLst>
          </p:cNvPr>
          <p:cNvSpPr>
            <a:spLocks noGrp="1"/>
          </p:cNvSpPr>
          <p:nvPr>
            <p:ph type="title"/>
          </p:nvPr>
        </p:nvSpPr>
        <p:spPr>
          <a:xfrm>
            <a:off x="1353666" y="759805"/>
            <a:ext cx="10000133" cy="1325563"/>
          </a:xfrm>
        </p:spPr>
        <p:txBody>
          <a:bodyPr>
            <a:normAutofit/>
          </a:bodyPr>
          <a:lstStyle/>
          <a:p>
            <a:r>
              <a:rPr lang="en-US" sz="4000" b="1">
                <a:solidFill>
                  <a:srgbClr val="FFFFFF"/>
                </a:solidFill>
                <a:latin typeface="Arial" panose="020B0604020202020204" pitchFamily="34" charset="0"/>
                <a:cs typeface="Arial" panose="020B0604020202020204" pitchFamily="34" charset="0"/>
              </a:rPr>
              <a:t>CHƠI ĐIỆN TỬ : ĐƯỢC VÀ MẤT </a:t>
            </a:r>
            <a:endParaRPr lang="vi-VN" sz="4000" b="1">
              <a:solidFill>
                <a:srgbClr val="FFFFFF"/>
              </a:solidFill>
              <a:latin typeface="Arial" panose="020B0604020202020204" pitchFamily="34" charset="0"/>
              <a:cs typeface="Arial" panose="020B0604020202020204" pitchFamily="34" charset="0"/>
            </a:endParaRPr>
          </a:p>
        </p:txBody>
      </p:sp>
      <p:graphicFrame>
        <p:nvGraphicFramePr>
          <p:cNvPr id="9" name="Bảng 9">
            <a:extLst>
              <a:ext uri="{FF2B5EF4-FFF2-40B4-BE49-F238E27FC236}">
                <a16:creationId xmlns:a16="http://schemas.microsoft.com/office/drawing/2014/main" id="{EEDB335C-F41C-49D1-916B-FE36D21D7F9D}"/>
              </a:ext>
            </a:extLst>
          </p:cNvPr>
          <p:cNvGraphicFramePr>
            <a:graphicFrameLocks noGrp="1"/>
          </p:cNvGraphicFramePr>
          <p:nvPr>
            <p:ph idx="1"/>
            <p:extLst>
              <p:ext uri="{D42A27DB-BD31-4B8C-83A1-F6EECF244321}">
                <p14:modId xmlns:p14="http://schemas.microsoft.com/office/powerpoint/2010/main" val="3501032488"/>
              </p:ext>
            </p:extLst>
          </p:nvPr>
        </p:nvGraphicFramePr>
        <p:xfrm>
          <a:off x="1422492" y="2510823"/>
          <a:ext cx="9507779" cy="3692725"/>
        </p:xfrm>
        <a:graphic>
          <a:graphicData uri="http://schemas.openxmlformats.org/drawingml/2006/table">
            <a:tbl>
              <a:tblPr firstRow="1" bandRow="1">
                <a:tableStyleId>{21E4AEA4-8DFA-4A89-87EB-49C32662AFE0}</a:tableStyleId>
              </a:tblPr>
              <a:tblGrid>
                <a:gridCol w="4603554">
                  <a:extLst>
                    <a:ext uri="{9D8B030D-6E8A-4147-A177-3AD203B41FA5}">
                      <a16:colId xmlns:a16="http://schemas.microsoft.com/office/drawing/2014/main" val="2723315583"/>
                    </a:ext>
                  </a:extLst>
                </a:gridCol>
                <a:gridCol w="660819">
                  <a:extLst>
                    <a:ext uri="{9D8B030D-6E8A-4147-A177-3AD203B41FA5}">
                      <a16:colId xmlns:a16="http://schemas.microsoft.com/office/drawing/2014/main" val="2915795295"/>
                    </a:ext>
                  </a:extLst>
                </a:gridCol>
                <a:gridCol w="4243406">
                  <a:extLst>
                    <a:ext uri="{9D8B030D-6E8A-4147-A177-3AD203B41FA5}">
                      <a16:colId xmlns:a16="http://schemas.microsoft.com/office/drawing/2014/main" val="1447261648"/>
                    </a:ext>
                  </a:extLst>
                </a:gridCol>
              </a:tblGrid>
              <a:tr h="573009">
                <a:tc>
                  <a:txBody>
                    <a:bodyPr/>
                    <a:lstStyle/>
                    <a:p>
                      <a:pPr algn="ctr"/>
                      <a:r>
                        <a:rPr lang="en-US" sz="2800"/>
                        <a:t>Lợi ích </a:t>
                      </a:r>
                      <a:endParaRPr lang="vi-VN" sz="2800"/>
                    </a:p>
                  </a:txBody>
                  <a:tcPr marL="106113" marR="106113" marT="53056" marB="53056"/>
                </a:tc>
                <a:tc>
                  <a:txBody>
                    <a:bodyPr/>
                    <a:lstStyle/>
                    <a:p>
                      <a:endParaRPr lang="vi-VN" sz="2800"/>
                    </a:p>
                  </a:txBody>
                  <a:tcPr marL="106113" marR="106113" marT="53056" marB="53056">
                    <a:solidFill>
                      <a:schemeClr val="bg1"/>
                    </a:solidFill>
                  </a:tcPr>
                </a:tc>
                <a:tc>
                  <a:txBody>
                    <a:bodyPr/>
                    <a:lstStyle/>
                    <a:p>
                      <a:pPr algn="ctr"/>
                      <a:r>
                        <a:rPr lang="en-US" sz="2800"/>
                        <a:t>Tác hại </a:t>
                      </a:r>
                      <a:endParaRPr lang="vi-VN" sz="2800"/>
                    </a:p>
                  </a:txBody>
                  <a:tcPr marL="106113" marR="106113" marT="53056" marB="53056"/>
                </a:tc>
                <a:extLst>
                  <a:ext uri="{0D108BD9-81ED-4DB2-BD59-A6C34878D82A}">
                    <a16:rowId xmlns:a16="http://schemas.microsoft.com/office/drawing/2014/main" val="735054128"/>
                  </a:ext>
                </a:extLst>
              </a:tr>
              <a:tr h="3119716">
                <a:tc>
                  <a:txBody>
                    <a:bodyPr/>
                    <a:lstStyle/>
                    <a:p>
                      <a:r>
                        <a:rPr lang="vi-VN" sz="2800" b="0" i="0" kern="1200">
                          <a:solidFill>
                            <a:schemeClr val="dk1"/>
                          </a:solidFill>
                          <a:effectLst/>
                          <a:latin typeface="+mn-lt"/>
                          <a:ea typeface="+mn-ea"/>
                          <a:cs typeface="+mn-cs"/>
                        </a:rPr>
                        <a:t>Học một loại ngôn ngữ</a:t>
                      </a:r>
                    </a:p>
                    <a:p>
                      <a:r>
                        <a:rPr lang="vi-VN" sz="2800" b="0" i="0" kern="1200">
                          <a:solidFill>
                            <a:schemeClr val="dk1"/>
                          </a:solidFill>
                          <a:effectLst/>
                          <a:latin typeface="+mn-lt"/>
                          <a:ea typeface="+mn-ea"/>
                          <a:cs typeface="+mn-cs"/>
                        </a:rPr>
                        <a:t>Giải trí</a:t>
                      </a:r>
                    </a:p>
                    <a:p>
                      <a:r>
                        <a:rPr lang="vi-VN" sz="2800" b="0" i="0" kern="1200">
                          <a:solidFill>
                            <a:schemeClr val="dk1"/>
                          </a:solidFill>
                          <a:effectLst/>
                          <a:latin typeface="+mn-lt"/>
                          <a:ea typeface="+mn-ea"/>
                          <a:cs typeface="+mn-cs"/>
                        </a:rPr>
                        <a:t>Rèn tư duy và sự sáng tạo.</a:t>
                      </a:r>
                    </a:p>
                    <a:p>
                      <a:r>
                        <a:rPr lang="vi-VN" sz="2800" b="0" i="0" kern="1200">
                          <a:solidFill>
                            <a:schemeClr val="dk1"/>
                          </a:solidFill>
                          <a:effectLst/>
                          <a:latin typeface="+mn-lt"/>
                          <a:ea typeface="+mn-ea"/>
                          <a:cs typeface="+mn-cs"/>
                        </a:rPr>
                        <a:t>Tăng phản xạ</a:t>
                      </a:r>
                    </a:p>
                    <a:p>
                      <a:endParaRPr lang="vi-VN" sz="2800" b="0" i="0" kern="1200">
                        <a:solidFill>
                          <a:schemeClr val="dk1"/>
                        </a:solidFill>
                        <a:effectLst/>
                        <a:latin typeface="+mn-lt"/>
                        <a:ea typeface="+mn-ea"/>
                        <a:cs typeface="+mn-cs"/>
                      </a:endParaRPr>
                    </a:p>
                    <a:p>
                      <a:endParaRPr lang="vi-VN" sz="2800"/>
                    </a:p>
                  </a:txBody>
                  <a:tcPr marL="106113" marR="106113" marT="53056" marB="53056"/>
                </a:tc>
                <a:tc>
                  <a:txBody>
                    <a:bodyPr/>
                    <a:lstStyle/>
                    <a:p>
                      <a:endParaRPr lang="vi-VN" sz="2800"/>
                    </a:p>
                  </a:txBody>
                  <a:tcPr marL="106113" marR="106113" marT="53056" marB="53056">
                    <a:solidFill>
                      <a:schemeClr val="bg1"/>
                    </a:solidFill>
                  </a:tcPr>
                </a:tc>
                <a:tc>
                  <a:txBody>
                    <a:bodyPr/>
                    <a:lstStyle/>
                    <a:p>
                      <a:r>
                        <a:rPr lang="vi-VN" sz="2800" b="0" i="0" kern="1200">
                          <a:solidFill>
                            <a:schemeClr val="dk1"/>
                          </a:solidFill>
                          <a:effectLst/>
                          <a:latin typeface="+mn-lt"/>
                          <a:ea typeface="+mn-ea"/>
                          <a:cs typeface="+mn-cs"/>
                        </a:rPr>
                        <a:t>Hại sức khỏe</a:t>
                      </a:r>
                    </a:p>
                    <a:p>
                      <a:r>
                        <a:rPr lang="vi-VN" sz="2800" b="0" i="0" kern="1200">
                          <a:solidFill>
                            <a:schemeClr val="dk1"/>
                          </a:solidFill>
                          <a:effectLst/>
                          <a:latin typeface="+mn-lt"/>
                          <a:ea typeface="+mn-ea"/>
                          <a:cs typeface="+mn-cs"/>
                        </a:rPr>
                        <a:t>Tốn thời gian</a:t>
                      </a:r>
                    </a:p>
                    <a:p>
                      <a:r>
                        <a:rPr lang="vi-VN" sz="2800" b="0" i="0" kern="1200">
                          <a:solidFill>
                            <a:schemeClr val="dk1"/>
                          </a:solidFill>
                          <a:effectLst/>
                          <a:latin typeface="+mn-lt"/>
                          <a:ea typeface="+mn-ea"/>
                          <a:cs typeface="+mn-cs"/>
                        </a:rPr>
                        <a:t>Tốn tiền bạc</a:t>
                      </a:r>
                    </a:p>
                    <a:p>
                      <a:r>
                        <a:rPr lang="vi-VN" sz="2800" b="0" i="0" kern="1200">
                          <a:solidFill>
                            <a:schemeClr val="dk1"/>
                          </a:solidFill>
                          <a:effectLst/>
                          <a:latin typeface="+mn-lt"/>
                          <a:ea typeface="+mn-ea"/>
                          <a:cs typeface="+mn-cs"/>
                        </a:rPr>
                        <a:t>Ảnh hưởng công việc và học tập</a:t>
                      </a:r>
                      <a:endParaRPr lang="vi-VN" sz="2800"/>
                    </a:p>
                  </a:txBody>
                  <a:tcPr marL="106113" marR="106113" marT="53056" marB="53056"/>
                </a:tc>
                <a:extLst>
                  <a:ext uri="{0D108BD9-81ED-4DB2-BD59-A6C34878D82A}">
                    <a16:rowId xmlns:a16="http://schemas.microsoft.com/office/drawing/2014/main" val="2585747128"/>
                  </a:ext>
                </a:extLst>
              </a:tr>
            </a:tbl>
          </a:graphicData>
        </a:graphic>
      </p:graphicFrame>
    </p:spTree>
    <p:extLst>
      <p:ext uri="{BB962C8B-B14F-4D97-AF65-F5344CB8AC3E}">
        <p14:creationId xmlns:p14="http://schemas.microsoft.com/office/powerpoint/2010/main" val="341784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êu đề 1">
            <a:extLst>
              <a:ext uri="{FF2B5EF4-FFF2-40B4-BE49-F238E27FC236}">
                <a16:creationId xmlns:a16="http://schemas.microsoft.com/office/drawing/2014/main" id="{1A6484AA-1CCB-48E2-87AF-48D361A08407}"/>
              </a:ext>
            </a:extLst>
          </p:cNvPr>
          <p:cNvSpPr>
            <a:spLocks noGrp="1"/>
          </p:cNvSpPr>
          <p:nvPr>
            <p:ph type="title"/>
          </p:nvPr>
        </p:nvSpPr>
        <p:spPr>
          <a:xfrm>
            <a:off x="630936" y="630936"/>
            <a:ext cx="4088971" cy="5278724"/>
          </a:xfrm>
          <a:noFill/>
        </p:spPr>
        <p:txBody>
          <a:bodyPr anchor="t">
            <a:normAutofit/>
          </a:bodyPr>
          <a:lstStyle/>
          <a:p>
            <a:br>
              <a:rPr lang="en-US" sz="3200" b="1" i="0">
                <a:effectLst/>
                <a:latin typeface="Open Sans" panose="020B0606030504020204" pitchFamily="34" charset="0"/>
              </a:rPr>
            </a:br>
            <a:br>
              <a:rPr lang="en-US" sz="3200" b="1" i="0">
                <a:effectLst/>
                <a:latin typeface="Open Sans" panose="020B0606030504020204" pitchFamily="34" charset="0"/>
              </a:rPr>
            </a:br>
            <a:br>
              <a:rPr lang="en-US" sz="3200" b="1" i="0">
                <a:effectLst/>
                <a:latin typeface="Open Sans" panose="020B0606030504020204" pitchFamily="34" charset="0"/>
              </a:rPr>
            </a:br>
            <a:br>
              <a:rPr lang="en-US" sz="3200" b="1" i="0">
                <a:effectLst/>
                <a:latin typeface="Open Sans" panose="020B0606030504020204" pitchFamily="34" charset="0"/>
              </a:rPr>
            </a:br>
            <a:br>
              <a:rPr lang="en-US" sz="3200" b="1" i="0">
                <a:effectLst/>
                <a:latin typeface="Open Sans" panose="020B0606030504020204" pitchFamily="34" charset="0"/>
              </a:rPr>
            </a:br>
            <a:br>
              <a:rPr lang="en-US" sz="3200" b="1" i="0">
                <a:effectLst/>
                <a:latin typeface="Open Sans" panose="020B0606030504020204" pitchFamily="34" charset="0"/>
              </a:rPr>
            </a:br>
            <a:r>
              <a:rPr lang="vi-VN" sz="4000" b="1" i="0">
                <a:solidFill>
                  <a:srgbClr val="FF0000"/>
                </a:solidFill>
                <a:effectLst/>
                <a:latin typeface="Open Sans" panose="020B0606030504020204" pitchFamily="34" charset="0"/>
              </a:rPr>
              <a:t>Bước </a:t>
            </a:r>
            <a:r>
              <a:rPr lang="en-US" sz="4000" b="1">
                <a:solidFill>
                  <a:srgbClr val="FF0000"/>
                </a:solidFill>
                <a:latin typeface="Open Sans" panose="020B0606030504020204" pitchFamily="34" charset="0"/>
              </a:rPr>
              <a:t>2</a:t>
            </a:r>
            <a:r>
              <a:rPr lang="vi-VN" sz="4000" b="1" i="0">
                <a:solidFill>
                  <a:srgbClr val="FF0000"/>
                </a:solidFill>
                <a:effectLst/>
                <a:latin typeface="Open Sans" panose="020B0606030504020204" pitchFamily="34" charset="0"/>
              </a:rPr>
              <a:t>: Lập dàn ý</a:t>
            </a:r>
            <a:endParaRPr lang="vi-VN" sz="4000">
              <a:solidFill>
                <a:srgbClr val="FF0000"/>
              </a:solidFill>
            </a:endParaRPr>
          </a:p>
        </p:txBody>
      </p:sp>
      <p:graphicFrame>
        <p:nvGraphicFramePr>
          <p:cNvPr id="7" name="Chỗ dành sẵn cho Nội dung 2">
            <a:extLst>
              <a:ext uri="{FF2B5EF4-FFF2-40B4-BE49-F238E27FC236}">
                <a16:creationId xmlns:a16="http://schemas.microsoft.com/office/drawing/2014/main" id="{6AFB681C-C381-565A-8FD6-A0948358D932}"/>
              </a:ext>
            </a:extLst>
          </p:cNvPr>
          <p:cNvGraphicFramePr>
            <a:graphicFrameLocks noGrp="1"/>
          </p:cNvGraphicFramePr>
          <p:nvPr>
            <p:ph idx="1"/>
            <p:extLst>
              <p:ext uri="{D42A27DB-BD31-4B8C-83A1-F6EECF244321}">
                <p14:modId xmlns:p14="http://schemas.microsoft.com/office/powerpoint/2010/main" val="1023445430"/>
              </p:ext>
            </p:extLst>
          </p:nvPr>
        </p:nvGraphicFramePr>
        <p:xfrm>
          <a:off x="4706954" y="717252"/>
          <a:ext cx="6969835"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0195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0D1C7AE8-41BB-4ACB-8706-20E50ED8B8AB}"/>
              </a:ext>
            </a:extLst>
          </p:cNvPr>
          <p:cNvSpPr>
            <a:spLocks noGrp="1"/>
          </p:cNvSpPr>
          <p:nvPr>
            <p:ph type="title"/>
          </p:nvPr>
        </p:nvSpPr>
        <p:spPr>
          <a:xfrm>
            <a:off x="586478" y="1683756"/>
            <a:ext cx="3115265" cy="2396359"/>
          </a:xfrm>
        </p:spPr>
        <p:txBody>
          <a:bodyPr anchor="b">
            <a:normAutofit/>
          </a:bodyPr>
          <a:lstStyle/>
          <a:p>
            <a:pPr algn="r"/>
            <a:r>
              <a:rPr lang="vi-VN" sz="4000" b="1" i="0">
                <a:solidFill>
                  <a:srgbClr val="FFFFFF"/>
                </a:solidFill>
                <a:effectLst/>
                <a:latin typeface="Open Sans" panose="020B0606030504020204" pitchFamily="34" charset="0"/>
              </a:rPr>
              <a:t>Bước 3: Trình bày bài nói</a:t>
            </a:r>
            <a:br>
              <a:rPr lang="vi-VN" sz="4000" b="0" i="0">
                <a:solidFill>
                  <a:srgbClr val="FFFFFF"/>
                </a:solidFill>
                <a:effectLst/>
                <a:latin typeface="Open Sans" panose="020B0606030504020204" pitchFamily="34" charset="0"/>
              </a:rPr>
            </a:br>
            <a:endParaRPr lang="vi-VN" sz="4000">
              <a:solidFill>
                <a:srgbClr val="FFFFFF"/>
              </a:solidFill>
            </a:endParaRPr>
          </a:p>
        </p:txBody>
      </p:sp>
      <p:graphicFrame>
        <p:nvGraphicFramePr>
          <p:cNvPr id="48" name="Chỗ dành sẵn cho Nội dung 2">
            <a:extLst>
              <a:ext uri="{FF2B5EF4-FFF2-40B4-BE49-F238E27FC236}">
                <a16:creationId xmlns:a16="http://schemas.microsoft.com/office/drawing/2014/main" id="{444BE142-96A8-5C32-4F76-D66B7F9869E8}"/>
              </a:ext>
            </a:extLst>
          </p:cNvPr>
          <p:cNvGraphicFramePr>
            <a:graphicFrameLocks noGrp="1"/>
          </p:cNvGraphicFramePr>
          <p:nvPr>
            <p:ph idx="1"/>
            <p:extLst>
              <p:ext uri="{D42A27DB-BD31-4B8C-83A1-F6EECF244321}">
                <p14:modId xmlns:p14="http://schemas.microsoft.com/office/powerpoint/2010/main" val="291152293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0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Tiêu đề 1">
            <a:extLst>
              <a:ext uri="{FF2B5EF4-FFF2-40B4-BE49-F238E27FC236}">
                <a16:creationId xmlns:a16="http://schemas.microsoft.com/office/drawing/2014/main" id="{2F15E0C2-3C73-44DA-AD53-DE090F286B87}"/>
              </a:ext>
            </a:extLst>
          </p:cNvPr>
          <p:cNvSpPr>
            <a:spLocks noGrp="1"/>
          </p:cNvSpPr>
          <p:nvPr>
            <p:ph type="title"/>
          </p:nvPr>
        </p:nvSpPr>
        <p:spPr>
          <a:xfrm>
            <a:off x="1403632" y="184336"/>
            <a:ext cx="9283781" cy="1405965"/>
          </a:xfrm>
        </p:spPr>
        <p:txBody>
          <a:bodyPr vert="horz" lIns="91440" tIns="45720" rIns="91440" bIns="45720" rtlCol="0" anchor="b">
            <a:normAutofit/>
          </a:bodyPr>
          <a:lstStyle/>
          <a:p>
            <a:pPr algn="ctr"/>
            <a:r>
              <a:rPr lang="en-US" sz="3100" b="1" i="0">
                <a:solidFill>
                  <a:srgbClr val="FF0000"/>
                </a:solidFill>
                <a:effectLst/>
                <a:latin typeface="Arial" panose="020B0604020202020204" pitchFamily="34" charset="0"/>
                <a:cs typeface="Arial" panose="020B0604020202020204" pitchFamily="34" charset="0"/>
              </a:rPr>
              <a:t>Bước 4: Trao đổi, đánh giá.</a:t>
            </a:r>
            <a:br>
              <a:rPr lang="en-US" sz="3100" b="0" i="0">
                <a:solidFill>
                  <a:srgbClr val="FF0000"/>
                </a:solidFill>
                <a:effectLst/>
                <a:latin typeface="Arial" panose="020B0604020202020204" pitchFamily="34" charset="0"/>
                <a:cs typeface="Arial" panose="020B0604020202020204" pitchFamily="34" charset="0"/>
              </a:rPr>
            </a:br>
            <a:r>
              <a:rPr lang="en-US" sz="3100" b="0" i="0">
                <a:solidFill>
                  <a:srgbClr val="FF0000"/>
                </a:solidFill>
                <a:effectLst/>
                <a:latin typeface="Arial" panose="020B0604020202020204" pitchFamily="34" charset="0"/>
                <a:cs typeface="Arial" panose="020B0604020202020204" pitchFamily="34" charset="0"/>
              </a:rPr>
              <a:t>Bảng kiểm kĩ năng thảo luận về một vấn đề</a:t>
            </a:r>
            <a:br>
              <a:rPr lang="en-US" sz="3100" b="0" i="0">
                <a:effectLst/>
              </a:rPr>
            </a:br>
            <a:endParaRPr lang="en-US" sz="3100"/>
          </a:p>
        </p:txBody>
      </p:sp>
      <p:sp>
        <p:nvSpPr>
          <p:cNvPr id="19" name="Rectangle 13">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a:extLst>
              <a:ext uri="{FF2B5EF4-FFF2-40B4-BE49-F238E27FC236}">
                <a16:creationId xmlns:a16="http://schemas.microsoft.com/office/drawing/2014/main" id="{FAA2BB94-4314-4BDA-8E31-0D6DCA8A53D3}"/>
              </a:ext>
            </a:extLst>
          </p:cNvPr>
          <p:cNvPicPr>
            <a:picLocks noGrp="1" noChangeAspect="1"/>
          </p:cNvPicPr>
          <p:nvPr>
            <p:ph idx="1"/>
          </p:nvPr>
        </p:nvPicPr>
        <p:blipFill rotWithShape="1">
          <a:blip r:embed="rId4"/>
          <a:srcRect r="-1" b="10236"/>
          <a:stretch/>
        </p:blipFill>
        <p:spPr>
          <a:xfrm>
            <a:off x="209160" y="1459870"/>
            <a:ext cx="11770630" cy="5282630"/>
          </a:xfrm>
          <a:prstGeom prst="rect">
            <a:avLst/>
          </a:prstGeom>
        </p:spPr>
      </p:pic>
      <p:sp>
        <p:nvSpPr>
          <p:cNvPr id="20" name="Rectangle 15">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75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0E4513FE-95B8-4288-8135-5546F7DFF6E0}"/>
              </a:ext>
            </a:extLst>
          </p:cNvPr>
          <p:cNvSpPr>
            <a:spLocks noGrp="1"/>
          </p:cNvSpPr>
          <p:nvPr>
            <p:ph type="title"/>
          </p:nvPr>
        </p:nvSpPr>
        <p:spPr>
          <a:xfrm>
            <a:off x="1043631" y="809898"/>
            <a:ext cx="10173010" cy="1554480"/>
          </a:xfrm>
        </p:spPr>
        <p:txBody>
          <a:bodyPr anchor="ctr">
            <a:normAutofit/>
          </a:bodyPr>
          <a:lstStyle/>
          <a:p>
            <a:r>
              <a:rPr lang="vi-VN" sz="4800" b="1" i="0">
                <a:effectLst/>
                <a:latin typeface="Open Sans" panose="020B0606030504020204" pitchFamily="34" charset="0"/>
              </a:rPr>
              <a:t>VẬN DỤNG</a:t>
            </a:r>
            <a:br>
              <a:rPr lang="vi-VN" sz="4800" b="0" i="0">
                <a:effectLst/>
                <a:latin typeface="Open Sans" panose="020B0606030504020204" pitchFamily="34" charset="0"/>
              </a:rPr>
            </a:br>
            <a:endParaRPr lang="vi-VN"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hỗ dành sẵn cho Nội dung 2">
            <a:extLst>
              <a:ext uri="{FF2B5EF4-FFF2-40B4-BE49-F238E27FC236}">
                <a16:creationId xmlns:a16="http://schemas.microsoft.com/office/drawing/2014/main" id="{42537BAA-CDDC-9560-5BAC-4E0FD051F37F}"/>
              </a:ext>
            </a:extLst>
          </p:cNvPr>
          <p:cNvGraphicFramePr>
            <a:graphicFrameLocks noGrp="1"/>
          </p:cNvGraphicFramePr>
          <p:nvPr>
            <p:ph idx="1"/>
            <p:extLst>
              <p:ext uri="{D42A27DB-BD31-4B8C-83A1-F6EECF244321}">
                <p14:modId xmlns:p14="http://schemas.microsoft.com/office/powerpoint/2010/main" val="113255229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62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êu đề 1">
            <a:extLst>
              <a:ext uri="{FF2B5EF4-FFF2-40B4-BE49-F238E27FC236}">
                <a16:creationId xmlns:a16="http://schemas.microsoft.com/office/drawing/2014/main" id="{8C39A80A-003B-4C56-9082-A061E19F9D93}"/>
              </a:ext>
            </a:extLst>
          </p:cNvPr>
          <p:cNvSpPr>
            <a:spLocks noGrp="1"/>
          </p:cNvSpPr>
          <p:nvPr>
            <p:ph type="title"/>
          </p:nvPr>
        </p:nvSpPr>
        <p:spPr>
          <a:xfrm>
            <a:off x="586409" y="431386"/>
            <a:ext cx="10515600" cy="589031"/>
          </a:xfrm>
        </p:spPr>
        <p:txBody>
          <a:bodyPr>
            <a:normAutofit/>
          </a:bodyPr>
          <a:lstStyle/>
          <a:p>
            <a:pPr algn="ctr"/>
            <a:r>
              <a:rPr lang="en-US" sz="3600" b="0" i="0">
                <a:solidFill>
                  <a:srgbClr val="FF0000"/>
                </a:solidFill>
                <a:effectLst/>
                <a:latin typeface="Arial" panose="020B0604020202020204" pitchFamily="34" charset="0"/>
                <a:cs typeface="Arial" panose="020B0604020202020204" pitchFamily="34" charset="0"/>
              </a:rPr>
              <a:t>Bảng kiểm kĩ năng thảo luận về một vấn đề</a:t>
            </a:r>
            <a:endParaRPr lang="vi-VN" sz="3600">
              <a:solidFill>
                <a:srgbClr val="FFFFFF"/>
              </a:solidFill>
            </a:endParaRPr>
          </a:p>
        </p:txBody>
      </p:sp>
      <p:graphicFrame>
        <p:nvGraphicFramePr>
          <p:cNvPr id="4" name="Chỗ dành sẵn cho Nội dung 3">
            <a:extLst>
              <a:ext uri="{FF2B5EF4-FFF2-40B4-BE49-F238E27FC236}">
                <a16:creationId xmlns:a16="http://schemas.microsoft.com/office/drawing/2014/main" id="{73C38828-6B4B-4F82-8E00-16E7ABD0F7FD}"/>
              </a:ext>
            </a:extLst>
          </p:cNvPr>
          <p:cNvGraphicFramePr>
            <a:graphicFrameLocks noGrp="1"/>
          </p:cNvGraphicFramePr>
          <p:nvPr>
            <p:ph idx="1"/>
            <p:extLst>
              <p:ext uri="{D42A27DB-BD31-4B8C-83A1-F6EECF244321}">
                <p14:modId xmlns:p14="http://schemas.microsoft.com/office/powerpoint/2010/main" val="3763493407"/>
              </p:ext>
            </p:extLst>
          </p:nvPr>
        </p:nvGraphicFramePr>
        <p:xfrm>
          <a:off x="228600" y="1020417"/>
          <a:ext cx="11512826" cy="6365686"/>
        </p:xfrm>
        <a:graphic>
          <a:graphicData uri="http://schemas.openxmlformats.org/drawingml/2006/table">
            <a:tbl>
              <a:tblPr firstRow="1" firstCol="1" bandRow="1">
                <a:tableStyleId>{5C22544A-7EE6-4342-B048-85BDC9FD1C3A}</a:tableStyleId>
              </a:tblPr>
              <a:tblGrid>
                <a:gridCol w="1186113">
                  <a:extLst>
                    <a:ext uri="{9D8B030D-6E8A-4147-A177-3AD203B41FA5}">
                      <a16:colId xmlns:a16="http://schemas.microsoft.com/office/drawing/2014/main" val="4008890518"/>
                    </a:ext>
                  </a:extLst>
                </a:gridCol>
                <a:gridCol w="8788319">
                  <a:extLst>
                    <a:ext uri="{9D8B030D-6E8A-4147-A177-3AD203B41FA5}">
                      <a16:colId xmlns:a16="http://schemas.microsoft.com/office/drawing/2014/main" val="3614351755"/>
                    </a:ext>
                  </a:extLst>
                </a:gridCol>
                <a:gridCol w="800316">
                  <a:extLst>
                    <a:ext uri="{9D8B030D-6E8A-4147-A177-3AD203B41FA5}">
                      <a16:colId xmlns:a16="http://schemas.microsoft.com/office/drawing/2014/main" val="2059129714"/>
                    </a:ext>
                  </a:extLst>
                </a:gridCol>
                <a:gridCol w="738078">
                  <a:extLst>
                    <a:ext uri="{9D8B030D-6E8A-4147-A177-3AD203B41FA5}">
                      <a16:colId xmlns:a16="http://schemas.microsoft.com/office/drawing/2014/main" val="234569142"/>
                    </a:ext>
                  </a:extLst>
                </a:gridCol>
              </a:tblGrid>
              <a:tr h="232927">
                <a:tc rowSpan="2">
                  <a:txBody>
                    <a:bodyPr/>
                    <a:lstStyle/>
                    <a:p>
                      <a:pPr marL="0" marR="0" algn="ctr">
                        <a:lnSpc>
                          <a:spcPct val="107000"/>
                        </a:lnSpc>
                        <a:spcBef>
                          <a:spcPts val="0"/>
                        </a:spcBef>
                        <a:spcAft>
                          <a:spcPts val="0"/>
                        </a:spcAft>
                      </a:pPr>
                      <a:r>
                        <a:rPr lang="en-US" sz="2800">
                          <a:effectLst/>
                        </a:rPr>
                        <a:t>TIÊU CHÍ</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rowSpan="2">
                  <a:txBody>
                    <a:bodyPr/>
                    <a:lstStyle/>
                    <a:p>
                      <a:pPr marL="0" marR="0" algn="ctr">
                        <a:lnSpc>
                          <a:spcPct val="107000"/>
                        </a:lnSpc>
                        <a:spcBef>
                          <a:spcPts val="0"/>
                        </a:spcBef>
                        <a:spcAft>
                          <a:spcPts val="0"/>
                        </a:spcAft>
                      </a:pPr>
                      <a:r>
                        <a:rPr lang="en-US" sz="2800">
                          <a:effectLst/>
                        </a:rPr>
                        <a:t>NỘI DUNG ĐÁNH GIÁ</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gridSpan="2">
                  <a:txBody>
                    <a:bodyPr/>
                    <a:lstStyle/>
                    <a:p>
                      <a:pPr marL="0" marR="0" algn="ctr">
                        <a:lnSpc>
                          <a:spcPct val="107000"/>
                        </a:lnSpc>
                        <a:spcBef>
                          <a:spcPts val="0"/>
                        </a:spcBef>
                        <a:spcAft>
                          <a:spcPts val="0"/>
                        </a:spcAft>
                      </a:pPr>
                      <a:r>
                        <a:rPr lang="en-US" sz="1600">
                          <a:effectLst/>
                        </a:rPr>
                        <a:t>KẾT QUẢ</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hMerge="1">
                  <a:txBody>
                    <a:bodyPr/>
                    <a:lstStyle/>
                    <a:p>
                      <a:endParaRPr lang="vi-VN"/>
                    </a:p>
                  </a:txBody>
                  <a:tcPr/>
                </a:tc>
                <a:extLst>
                  <a:ext uri="{0D108BD9-81ED-4DB2-BD59-A6C34878D82A}">
                    <a16:rowId xmlns:a16="http://schemas.microsoft.com/office/drawing/2014/main" val="1235771128"/>
                  </a:ext>
                </a:extLst>
              </a:tr>
              <a:tr h="402667">
                <a:tc vMerge="1">
                  <a:txBody>
                    <a:bodyPr/>
                    <a:lstStyle/>
                    <a:p>
                      <a:endParaRPr lang="vi-VN"/>
                    </a:p>
                  </a:txBody>
                  <a:tcPr/>
                </a:tc>
                <a:tc vMerge="1">
                  <a:txBody>
                    <a:bodyPr/>
                    <a:lstStyle/>
                    <a:p>
                      <a:endParaRPr lang="vi-VN"/>
                    </a:p>
                  </a:txBody>
                  <a:tcPr/>
                </a:tc>
                <a:tc>
                  <a:txBody>
                    <a:bodyPr/>
                    <a:lstStyle/>
                    <a:p>
                      <a:pPr marL="0" marR="0" algn="ctr">
                        <a:lnSpc>
                          <a:spcPct val="107000"/>
                        </a:lnSpc>
                        <a:spcBef>
                          <a:spcPts val="0"/>
                        </a:spcBef>
                        <a:spcAft>
                          <a:spcPts val="0"/>
                        </a:spcAft>
                      </a:pPr>
                      <a:r>
                        <a:rPr lang="en-US" sz="1600">
                          <a:effectLst/>
                        </a:rPr>
                        <a:t>ĐẠT</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07000"/>
                        </a:lnSpc>
                        <a:spcBef>
                          <a:spcPts val="0"/>
                        </a:spcBef>
                        <a:spcAft>
                          <a:spcPts val="0"/>
                        </a:spcAft>
                      </a:pPr>
                      <a:r>
                        <a:rPr lang="en-US" sz="1600">
                          <a:effectLst/>
                        </a:rPr>
                        <a:t>CHƯA ĐẠT</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3134925930"/>
                  </a:ext>
                </a:extLst>
              </a:tr>
              <a:tr h="804240">
                <a:tc rowSpan="3">
                  <a:txBody>
                    <a:bodyPr/>
                    <a:lstStyle/>
                    <a:p>
                      <a:pPr marL="0" marR="0" algn="just">
                        <a:lnSpc>
                          <a:spcPct val="115000"/>
                        </a:lnSpc>
                        <a:spcBef>
                          <a:spcPts val="0"/>
                        </a:spcBef>
                        <a:spcAft>
                          <a:spcPts val="0"/>
                        </a:spcAft>
                      </a:pPr>
                      <a:r>
                        <a:rPr lang="en-US" sz="2800">
                          <a:effectLst/>
                        </a:rPr>
                        <a:t> </a:t>
                      </a:r>
                      <a:endParaRPr lang="vi-VN" sz="2800">
                        <a:effectLst/>
                      </a:endParaRPr>
                    </a:p>
                    <a:p>
                      <a:pPr marL="0" marR="0" algn="just">
                        <a:lnSpc>
                          <a:spcPct val="115000"/>
                        </a:lnSpc>
                        <a:spcBef>
                          <a:spcPts val="0"/>
                        </a:spcBef>
                        <a:spcAft>
                          <a:spcPts val="0"/>
                        </a:spcAft>
                      </a:pPr>
                      <a:r>
                        <a:rPr lang="en-US" sz="2800">
                          <a:effectLst/>
                        </a:rPr>
                        <a:t>NỘI DUNG</a:t>
                      </a:r>
                      <a:endParaRPr lang="vi-VN" sz="2800">
                        <a:effectLst/>
                      </a:endParaRPr>
                    </a:p>
                    <a:p>
                      <a:pPr marL="0" marR="0" algn="just">
                        <a:lnSpc>
                          <a:spcPct val="115000"/>
                        </a:lnSpc>
                        <a:spcBef>
                          <a:spcPts val="0"/>
                        </a:spcBef>
                        <a:spcAft>
                          <a:spcPts val="0"/>
                        </a:spcAft>
                      </a:pPr>
                      <a:r>
                        <a:rPr lang="en-US" sz="2800">
                          <a:effectLst/>
                        </a:rPr>
                        <a:t>THẢO LUẬN</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just">
                        <a:lnSpc>
                          <a:spcPct val="115000"/>
                        </a:lnSpc>
                        <a:spcBef>
                          <a:spcPts val="0"/>
                        </a:spcBef>
                        <a:spcAft>
                          <a:spcPts val="0"/>
                        </a:spcAft>
                      </a:pPr>
                      <a:r>
                        <a:rPr lang="en-US" sz="2400">
                          <a:effectLst/>
                        </a:rPr>
                        <a:t>Nêu lý do và lựa chọn được vấn đề thảo luận. Xác định rõ tác hại của chơi game, tách rõ các ý gồm: Hại với người nghiện game (về sức khỏe, về thời gian, về tiền bạc, về kết quả học tập); Hại với gia đình; Hại với xã hội.</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2370015264"/>
                  </a:ext>
                </a:extLst>
              </a:tr>
              <a:tr h="542744">
                <a:tc vMerge="1">
                  <a:txBody>
                    <a:bodyPr/>
                    <a:lstStyle/>
                    <a:p>
                      <a:endParaRPr lang="vi-VN"/>
                    </a:p>
                  </a:txBody>
                  <a:tcPr/>
                </a:tc>
                <a:tc>
                  <a:txBody>
                    <a:bodyPr/>
                    <a:lstStyle/>
                    <a:p>
                      <a:pPr marL="0" marR="0" algn="just">
                        <a:lnSpc>
                          <a:spcPct val="115000"/>
                        </a:lnSpc>
                        <a:spcBef>
                          <a:spcPts val="0"/>
                        </a:spcBef>
                        <a:spcAft>
                          <a:spcPts val="0"/>
                        </a:spcAft>
                      </a:pPr>
                      <a:r>
                        <a:rPr lang="en-US" sz="2400">
                          <a:effectLst/>
                        </a:rPr>
                        <a:t>Đảm bảo các yêu cầu của bài văn nghị luận: luận điểm, luận cứ, cách lập luận chính xác, đầy đủ, rõ ràng và có sức thuyết phục.</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3346764063"/>
                  </a:ext>
                </a:extLst>
              </a:tr>
              <a:tr h="281248">
                <a:tc vMerge="1">
                  <a:txBody>
                    <a:bodyPr/>
                    <a:lstStyle/>
                    <a:p>
                      <a:endParaRPr lang="vi-VN"/>
                    </a:p>
                  </a:txBody>
                  <a:tcPr/>
                </a:tc>
                <a:tc>
                  <a:txBody>
                    <a:bodyPr/>
                    <a:lstStyle/>
                    <a:p>
                      <a:pPr marL="0" marR="0" algn="just">
                        <a:lnSpc>
                          <a:spcPct val="115000"/>
                        </a:lnSpc>
                        <a:spcBef>
                          <a:spcPts val="0"/>
                        </a:spcBef>
                        <a:spcAft>
                          <a:spcPts val="0"/>
                        </a:spcAft>
                      </a:pPr>
                      <a:r>
                        <a:rPr lang="en-US" sz="2400">
                          <a:effectLst/>
                        </a:rPr>
                        <a:t>Bài có bố cục đầy đủ 3 phần: MB-TB-KB. </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148629405"/>
                  </a:ext>
                </a:extLst>
              </a:tr>
              <a:tr h="281248">
                <a:tc rowSpan="4">
                  <a:txBody>
                    <a:bodyPr/>
                    <a:lstStyle/>
                    <a:p>
                      <a:pPr marL="0" marR="0" algn="ctr">
                        <a:lnSpc>
                          <a:spcPct val="115000"/>
                        </a:lnSpc>
                        <a:spcBef>
                          <a:spcPts val="0"/>
                        </a:spcBef>
                        <a:spcAft>
                          <a:spcPts val="0"/>
                        </a:spcAft>
                      </a:pPr>
                      <a:r>
                        <a:rPr lang="en-US" sz="2800">
                          <a:effectLst/>
                        </a:rPr>
                        <a:t>NGÔN NGỮ TÁC PHONG</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just">
                        <a:lnSpc>
                          <a:spcPct val="115000"/>
                        </a:lnSpc>
                        <a:spcBef>
                          <a:spcPts val="0"/>
                        </a:spcBef>
                        <a:spcAft>
                          <a:spcPts val="0"/>
                        </a:spcAft>
                      </a:pPr>
                      <a:r>
                        <a:rPr lang="en-US" sz="2400">
                          <a:effectLst/>
                        </a:rPr>
                        <a:t>Phong thái tự tin, nhiệt tình.</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3190379041"/>
                  </a:ext>
                </a:extLst>
              </a:tr>
              <a:tr h="542744">
                <a:tc vMerge="1">
                  <a:txBody>
                    <a:bodyPr/>
                    <a:lstStyle/>
                    <a:p>
                      <a:endParaRPr lang="vi-VN"/>
                    </a:p>
                  </a:txBody>
                  <a:tcPr/>
                </a:tc>
                <a:tc>
                  <a:txBody>
                    <a:bodyPr/>
                    <a:lstStyle/>
                    <a:p>
                      <a:pPr marL="0" marR="0">
                        <a:lnSpc>
                          <a:spcPct val="115000"/>
                        </a:lnSpc>
                        <a:spcBef>
                          <a:spcPts val="0"/>
                        </a:spcBef>
                        <a:spcAft>
                          <a:spcPts val="0"/>
                        </a:spcAft>
                      </a:pPr>
                      <a:r>
                        <a:rPr lang="en-US" sz="2400">
                          <a:effectLst/>
                        </a:rPr>
                        <a:t>Diễn đạt lưu loát, lời nói có cảm xúc với nội dung được trình bày. Không mắc lỗi diễn đạt, ngắt nghỉ đúng, không mắc lỗi phát âm.</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3774107721"/>
                  </a:ext>
                </a:extLst>
              </a:tr>
              <a:tr h="281248">
                <a:tc vMerge="1">
                  <a:txBody>
                    <a:bodyPr/>
                    <a:lstStyle/>
                    <a:p>
                      <a:endParaRPr lang="vi-VN"/>
                    </a:p>
                  </a:txBody>
                  <a:tcPr/>
                </a:tc>
                <a:tc>
                  <a:txBody>
                    <a:bodyPr/>
                    <a:lstStyle/>
                    <a:p>
                      <a:pPr marL="0" marR="0">
                        <a:lnSpc>
                          <a:spcPct val="115000"/>
                        </a:lnSpc>
                        <a:spcBef>
                          <a:spcPts val="0"/>
                        </a:spcBef>
                        <a:spcAft>
                          <a:spcPts val="0"/>
                        </a:spcAft>
                      </a:pPr>
                      <a:r>
                        <a:rPr lang="en-US" sz="2400">
                          <a:effectLst/>
                        </a:rPr>
                        <a:t>Điệu bộ, nét mặt, ánh mắt phù hợp với nội dung nói và tương tác tốt với người nghe. </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2982179077"/>
                  </a:ext>
                </a:extLst>
              </a:tr>
              <a:tr h="281248">
                <a:tc vMerge="1">
                  <a:txBody>
                    <a:bodyPr/>
                    <a:lstStyle/>
                    <a:p>
                      <a:endParaRPr lang="vi-VN"/>
                    </a:p>
                  </a:txBody>
                  <a:tcPr/>
                </a:tc>
                <a:tc>
                  <a:txBody>
                    <a:bodyPr/>
                    <a:lstStyle/>
                    <a:p>
                      <a:pPr marL="0" marR="0">
                        <a:lnSpc>
                          <a:spcPct val="115000"/>
                        </a:lnSpc>
                        <a:spcBef>
                          <a:spcPts val="0"/>
                        </a:spcBef>
                        <a:spcAft>
                          <a:spcPts val="0"/>
                        </a:spcAft>
                      </a:pPr>
                      <a:r>
                        <a:rPr lang="en-US" sz="2400">
                          <a:effectLst/>
                        </a:rPr>
                        <a:t>Vốn ngôn ngữ phong phú, đa dạng các kiểu câu. </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tc>
                  <a:txBody>
                    <a:bodyPr/>
                    <a:lstStyle/>
                    <a:p>
                      <a:pPr marL="0" marR="0" algn="ctr">
                        <a:lnSpc>
                          <a:spcPct val="115000"/>
                        </a:lnSpc>
                        <a:spcBef>
                          <a:spcPts val="0"/>
                        </a:spcBef>
                        <a:spcAft>
                          <a:spcPts val="0"/>
                        </a:spcAft>
                      </a:pPr>
                      <a:r>
                        <a:rPr lang="en-US" sz="2800">
                          <a:effectLst/>
                        </a:rPr>
                        <a:t> </a:t>
                      </a:r>
                      <a:endParaRPr lang="vi-VN" sz="2800">
                        <a:effectLst/>
                        <a:latin typeface="Arial" panose="020B0604020202020204" pitchFamily="34" charset="0"/>
                        <a:ea typeface="Arial" panose="020B0604020202020204" pitchFamily="34" charset="0"/>
                        <a:cs typeface="Times New Roman" panose="02020603050405020304" pitchFamily="18" charset="0"/>
                      </a:endParaRPr>
                    </a:p>
                  </a:txBody>
                  <a:tcPr marL="78711" marR="78711" marT="0" marB="0"/>
                </a:tc>
                <a:extLst>
                  <a:ext uri="{0D108BD9-81ED-4DB2-BD59-A6C34878D82A}">
                    <a16:rowId xmlns:a16="http://schemas.microsoft.com/office/drawing/2014/main" val="3827378515"/>
                  </a:ext>
                </a:extLst>
              </a:tr>
            </a:tbl>
          </a:graphicData>
        </a:graphic>
      </p:graphicFrame>
    </p:spTree>
    <p:extLst>
      <p:ext uri="{BB962C8B-B14F-4D97-AF65-F5344CB8AC3E}">
        <p14:creationId xmlns:p14="http://schemas.microsoft.com/office/powerpoint/2010/main" val="230240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2747201D-4073-4036-8546-112EDEF96B16}"/>
              </a:ext>
            </a:extLst>
          </p:cNvPr>
          <p:cNvPicPr>
            <a:picLocks noChangeAspect="1"/>
          </p:cNvPicPr>
          <p:nvPr/>
        </p:nvPicPr>
        <p:blipFill rotWithShape="1">
          <a:blip r:embed="rId2"/>
          <a:srcRect l="3328" r="11339" b="1"/>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êu đề 1">
            <a:extLst>
              <a:ext uri="{FF2B5EF4-FFF2-40B4-BE49-F238E27FC236}">
                <a16:creationId xmlns:a16="http://schemas.microsoft.com/office/drawing/2014/main" id="{018BB92C-B8C2-4F94-BC97-C41C2312205F}"/>
              </a:ext>
            </a:extLst>
          </p:cNvPr>
          <p:cNvSpPr>
            <a:spLocks noGrp="1"/>
          </p:cNvSpPr>
          <p:nvPr>
            <p:ph type="ctrTitle"/>
          </p:nvPr>
        </p:nvSpPr>
        <p:spPr>
          <a:xfrm>
            <a:off x="8022021" y="3231931"/>
            <a:ext cx="3852041" cy="1834056"/>
          </a:xfrm>
        </p:spPr>
        <p:txBody>
          <a:bodyPr>
            <a:normAutofit/>
          </a:bodyPr>
          <a:lstStyle/>
          <a:p>
            <a:endParaRPr lang="vi-VN" sz="4000"/>
          </a:p>
        </p:txBody>
      </p:sp>
      <p:sp>
        <p:nvSpPr>
          <p:cNvPr id="3" name="Tiêu đề phụ 2">
            <a:extLst>
              <a:ext uri="{FF2B5EF4-FFF2-40B4-BE49-F238E27FC236}">
                <a16:creationId xmlns:a16="http://schemas.microsoft.com/office/drawing/2014/main" id="{840E30AE-F24C-4DD1-A697-AA86E8AD3297}"/>
              </a:ext>
            </a:extLst>
          </p:cNvPr>
          <p:cNvSpPr>
            <a:spLocks noGrp="1"/>
          </p:cNvSpPr>
          <p:nvPr>
            <p:ph type="subTitle" idx="1"/>
          </p:nvPr>
        </p:nvSpPr>
        <p:spPr>
          <a:xfrm>
            <a:off x="7782910" y="5242675"/>
            <a:ext cx="4330262" cy="683284"/>
          </a:xfrm>
        </p:spPr>
        <p:txBody>
          <a:bodyPr>
            <a:normAutofit/>
          </a:bodyPr>
          <a:lstStyle/>
          <a:p>
            <a:endParaRPr lang="vi-VN" sz="20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5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84BEFBE5-458B-4074-92A5-E189765D5DA7}"/>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3400" b="1" kern="1200">
                <a:solidFill>
                  <a:schemeClr val="bg1"/>
                </a:solidFill>
                <a:latin typeface="+mj-lt"/>
                <a:ea typeface="+mj-ea"/>
                <a:cs typeface="+mj-cs"/>
              </a:rPr>
              <a:t>TIẾT 120,121</a:t>
            </a:r>
            <a:r>
              <a:rPr lang="en-US" sz="3400" kern="1200">
                <a:solidFill>
                  <a:schemeClr val="bg1"/>
                </a:solidFill>
                <a:latin typeface="+mj-lt"/>
                <a:ea typeface="+mj-ea"/>
                <a:cs typeface="+mj-cs"/>
              </a:rPr>
              <a:t>: </a:t>
            </a:r>
            <a:r>
              <a:rPr lang="en-US" sz="3400" b="1" i="0" kern="1200" cap="all">
                <a:solidFill>
                  <a:schemeClr val="bg1"/>
                </a:solidFill>
                <a:effectLst/>
                <a:latin typeface="+mj-lt"/>
                <a:ea typeface="+mj-ea"/>
                <a:cs typeface="+mj-cs"/>
              </a:rPr>
              <a:t>BÀI 9: NÓI VÀ NGHE THẢO LUẬN NHÓM VỀ MỘT VẤN ĐỀ</a:t>
            </a:r>
            <a:br>
              <a:rPr lang="en-US" sz="3400" b="1" i="0" kern="1200" cap="all">
                <a:solidFill>
                  <a:schemeClr val="bg1"/>
                </a:solidFill>
                <a:effectLst/>
                <a:latin typeface="+mj-lt"/>
                <a:ea typeface="+mj-ea"/>
                <a:cs typeface="+mj-cs"/>
              </a:rPr>
            </a:br>
            <a:endParaRPr lang="en-US" sz="3400" kern="1200">
              <a:solidFill>
                <a:schemeClr val="bg1"/>
              </a:solidFill>
              <a:latin typeface="+mj-lt"/>
              <a:ea typeface="+mj-ea"/>
              <a:cs typeface="+mj-cs"/>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ấu vân tay">
            <a:extLst>
              <a:ext uri="{FF2B5EF4-FFF2-40B4-BE49-F238E27FC236}">
                <a16:creationId xmlns:a16="http://schemas.microsoft.com/office/drawing/2014/main" id="{4D09A167-1082-6A40-7B1E-60632A0515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402042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9C01CD-D220-4D69-A127-AEAD65E31769}"/>
              </a:ext>
            </a:extLst>
          </p:cNvPr>
          <p:cNvSpPr>
            <a:spLocks noGrp="1"/>
          </p:cNvSpPr>
          <p:nvPr>
            <p:ph type="title"/>
          </p:nvPr>
        </p:nvSpPr>
        <p:spPr/>
        <p:txBody>
          <a:bodyPr/>
          <a:lstStyle/>
          <a:p>
            <a:r>
              <a:rPr lang="en-US"/>
              <a:t>I. Yêu cầu chung </a:t>
            </a:r>
            <a:endParaRPr lang="vi-VN"/>
          </a:p>
        </p:txBody>
      </p:sp>
      <p:sp>
        <p:nvSpPr>
          <p:cNvPr id="3" name="Chỗ dành sẵn cho Nội dung 2">
            <a:extLst>
              <a:ext uri="{FF2B5EF4-FFF2-40B4-BE49-F238E27FC236}">
                <a16:creationId xmlns:a16="http://schemas.microsoft.com/office/drawing/2014/main" id="{4246C7F2-2214-4327-825B-0E9CFE67F1B1}"/>
              </a:ext>
            </a:extLst>
          </p:cNvPr>
          <p:cNvSpPr>
            <a:spLocks noGrp="1"/>
          </p:cNvSpPr>
          <p:nvPr>
            <p:ph idx="1"/>
          </p:nvPr>
        </p:nvSpPr>
        <p:spPr>
          <a:xfrm>
            <a:off x="609600" y="3551582"/>
            <a:ext cx="10515600" cy="2462213"/>
          </a:xfrm>
        </p:spPr>
        <p:txBody>
          <a:bodyPr/>
          <a:lstStyle/>
          <a:p>
            <a:r>
              <a:rPr lang="vi-VN" b="0" i="0">
                <a:solidFill>
                  <a:srgbClr val="000000"/>
                </a:solidFill>
                <a:effectLst/>
                <a:latin typeface="Open Sans" panose="020B0606030504020204" pitchFamily="34" charset="0"/>
              </a:rPr>
              <a:t>Trong cuộc sống và học tập, sinh hoạt có những vấn đề các em cần phải thảo luận trong nhóm nhỏ để có giải pháp thống nhất. Vấn đề ấy có thể là một hiện tượng đời sống. </a:t>
            </a:r>
            <a:endParaRPr lang="vi-VN"/>
          </a:p>
        </p:txBody>
      </p:sp>
      <p:sp>
        <p:nvSpPr>
          <p:cNvPr id="4" name="Hình Bầu dục 3">
            <a:extLst>
              <a:ext uri="{FF2B5EF4-FFF2-40B4-BE49-F238E27FC236}">
                <a16:creationId xmlns:a16="http://schemas.microsoft.com/office/drawing/2014/main" id="{1F39FB44-B0AE-4C22-BF7E-7E5CA8EB9A90}"/>
              </a:ext>
            </a:extLst>
          </p:cNvPr>
          <p:cNvSpPr/>
          <p:nvPr/>
        </p:nvSpPr>
        <p:spPr>
          <a:xfrm>
            <a:off x="7177295" y="0"/>
            <a:ext cx="4633705" cy="36045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Thế nào là thảo luận trong nhóm nhỏ để có giải pháp thống nhất? Vấn đề ấy có thể là gì?  </a:t>
            </a:r>
            <a:endParaRPr lang="vi-VN" sz="2800"/>
          </a:p>
        </p:txBody>
      </p:sp>
    </p:spTree>
    <p:extLst>
      <p:ext uri="{BB962C8B-B14F-4D97-AF65-F5344CB8AC3E}">
        <p14:creationId xmlns:p14="http://schemas.microsoft.com/office/powerpoint/2010/main" val="429198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A5B1D12F-1C82-44D4-B45C-8FACEE79AEF9}"/>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400" b="1" i="0" kern="1200">
                <a:solidFill>
                  <a:schemeClr val="bg1"/>
                </a:solidFill>
                <a:effectLst/>
                <a:latin typeface="+mj-lt"/>
                <a:ea typeface="+mj-ea"/>
                <a:cs typeface="+mj-cs"/>
              </a:rPr>
              <a:t>Để thảo luận nhóm về một vấn đề, chúng ta cần chú ý những gì?</a:t>
            </a:r>
            <a:endParaRPr lang="en-US" sz="3400" kern="120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hỗ dành sẵn cho Nội dung 4">
            <a:extLst>
              <a:ext uri="{FF2B5EF4-FFF2-40B4-BE49-F238E27FC236}">
                <a16:creationId xmlns:a16="http://schemas.microsoft.com/office/drawing/2014/main" id="{AFDD6A82-88F1-4E0E-96D2-17993BC6AEE0}"/>
              </a:ext>
            </a:extLst>
          </p:cNvPr>
          <p:cNvPicPr>
            <a:picLocks noGrp="1" noChangeAspect="1"/>
          </p:cNvPicPr>
          <p:nvPr>
            <p:ph idx="1"/>
          </p:nvPr>
        </p:nvPicPr>
        <p:blipFill>
          <a:blip r:embed="rId2"/>
          <a:stretch>
            <a:fillRect/>
          </a:stretch>
        </p:blipFill>
        <p:spPr>
          <a:xfrm>
            <a:off x="1947175" y="2427541"/>
            <a:ext cx="8242550" cy="3997637"/>
          </a:xfrm>
          <a:prstGeom prst="rect">
            <a:avLst/>
          </a:prstGeom>
        </p:spPr>
      </p:pic>
    </p:spTree>
    <p:extLst>
      <p:ext uri="{BB962C8B-B14F-4D97-AF65-F5344CB8AC3E}">
        <p14:creationId xmlns:p14="http://schemas.microsoft.com/office/powerpoint/2010/main" val="8630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27147A-F1A1-469E-8E9F-E6E8F436C90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II. Thực hành</a:t>
            </a:r>
            <a:endParaRPr lang="vi-VN">
              <a:latin typeface="Arial" panose="020B0604020202020204" pitchFamily="34" charset="0"/>
              <a:cs typeface="Arial" panose="020B0604020202020204" pitchFamily="34" charset="0"/>
            </a:endParaRPr>
          </a:p>
        </p:txBody>
      </p:sp>
      <p:sp>
        <p:nvSpPr>
          <p:cNvPr id="3" name="Chỗ dành sẵn cho Nội dung 2">
            <a:extLst>
              <a:ext uri="{FF2B5EF4-FFF2-40B4-BE49-F238E27FC236}">
                <a16:creationId xmlns:a16="http://schemas.microsoft.com/office/drawing/2014/main" id="{0B4F510A-3EE1-4804-BE20-B54452F4DA22}"/>
              </a:ext>
            </a:extLst>
          </p:cNvPr>
          <p:cNvSpPr>
            <a:spLocks noGrp="1"/>
          </p:cNvSpPr>
          <p:nvPr>
            <p:ph idx="1"/>
          </p:nvPr>
        </p:nvSpPr>
        <p:spPr>
          <a:xfrm>
            <a:off x="838200" y="1825625"/>
            <a:ext cx="10515600" cy="1089025"/>
          </a:xfrm>
        </p:spPr>
        <p:txBody>
          <a:bodyPr/>
          <a:lstStyle/>
          <a:p>
            <a:r>
              <a:rPr lang="vi-VN" b="1" i="0">
                <a:solidFill>
                  <a:srgbClr val="000000"/>
                </a:solidFill>
                <a:effectLst/>
                <a:latin typeface="Open Sans" panose="020B0606030504020204" pitchFamily="34" charset="0"/>
              </a:rPr>
              <a:t>Đề bài: </a:t>
            </a:r>
            <a:r>
              <a:rPr lang="vi-VN" b="0" i="1">
                <a:solidFill>
                  <a:srgbClr val="000000"/>
                </a:solidFill>
                <a:effectLst/>
                <a:latin typeface="Open Sans" panose="020B0606030504020204" pitchFamily="34" charset="0"/>
              </a:rPr>
              <a:t>Trao đổi về vấn đề "Chơi game chỉ có tác hại. Đúng hay sai?"</a:t>
            </a:r>
            <a:endParaRPr lang="vi-VN"/>
          </a:p>
        </p:txBody>
      </p:sp>
      <p:sp>
        <p:nvSpPr>
          <p:cNvPr id="4" name="Hình chữ nhật 3">
            <a:extLst>
              <a:ext uri="{FF2B5EF4-FFF2-40B4-BE49-F238E27FC236}">
                <a16:creationId xmlns:a16="http://schemas.microsoft.com/office/drawing/2014/main" id="{84EEFF62-04DD-400E-BE54-EFD36B99193C}"/>
              </a:ext>
            </a:extLst>
          </p:cNvPr>
          <p:cNvSpPr/>
          <p:nvPr/>
        </p:nvSpPr>
        <p:spPr>
          <a:xfrm>
            <a:off x="7343775" y="342900"/>
            <a:ext cx="4010025" cy="1228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Xem lại yêu cầu nói và nghe trong phần thảo luận nhỏ</a:t>
            </a:r>
            <a:endParaRPr lang="vi-VN" sz="2400"/>
          </a:p>
        </p:txBody>
      </p:sp>
      <p:sp>
        <p:nvSpPr>
          <p:cNvPr id="5" name="Hình chữ nhật 4">
            <a:extLst>
              <a:ext uri="{FF2B5EF4-FFF2-40B4-BE49-F238E27FC236}">
                <a16:creationId xmlns:a16="http://schemas.microsoft.com/office/drawing/2014/main" id="{5FB37F53-A2BE-4849-B929-CB337B13C247}"/>
              </a:ext>
            </a:extLst>
          </p:cNvPr>
          <p:cNvSpPr/>
          <p:nvPr/>
        </p:nvSpPr>
        <p:spPr>
          <a:xfrm>
            <a:off x="2683149" y="3110533"/>
            <a:ext cx="3174311" cy="63693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Bước 1: Chuẩn bị </a:t>
            </a:r>
            <a:endParaRPr lang="vi-VN" sz="3200">
              <a:solidFill>
                <a:srgbClr val="FF0000"/>
              </a:solidFill>
            </a:endParaRPr>
          </a:p>
        </p:txBody>
      </p:sp>
      <p:sp>
        <p:nvSpPr>
          <p:cNvPr id="7" name="Hình chữ nhật 6">
            <a:extLst>
              <a:ext uri="{FF2B5EF4-FFF2-40B4-BE49-F238E27FC236}">
                <a16:creationId xmlns:a16="http://schemas.microsoft.com/office/drawing/2014/main" id="{CA6F5E0F-3F4F-46EB-A72F-6376FAA3ECE8}"/>
              </a:ext>
            </a:extLst>
          </p:cNvPr>
          <p:cNvSpPr/>
          <p:nvPr/>
        </p:nvSpPr>
        <p:spPr>
          <a:xfrm>
            <a:off x="1106141" y="4280728"/>
            <a:ext cx="9727095" cy="21474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spcAft>
                <a:spcPts val="600"/>
              </a:spcAft>
            </a:pPr>
            <a:r>
              <a:rPr lang="en-US" sz="2800" b="0" i="0">
                <a:solidFill>
                  <a:schemeClr val="bg2"/>
                </a:solidFill>
                <a:effectLst/>
                <a:latin typeface="Open Sans" panose="020B0606030504020204" pitchFamily="34" charset="0"/>
              </a:rPr>
              <a:t>- </a:t>
            </a:r>
            <a:r>
              <a:rPr lang="vi-VN" sz="2800" b="0" i="0">
                <a:solidFill>
                  <a:schemeClr val="bg2"/>
                </a:solidFill>
                <a:effectLst/>
                <a:latin typeface="Open Sans" panose="020B0606030504020204" pitchFamily="34" charset="0"/>
              </a:rPr>
              <a:t>Lựa chọn vấn đề cần thảo luận</a:t>
            </a:r>
          </a:p>
          <a:p>
            <a:pPr algn="l">
              <a:spcBef>
                <a:spcPts val="600"/>
              </a:spcBef>
              <a:spcAft>
                <a:spcPts val="600"/>
              </a:spcAft>
            </a:pPr>
            <a:r>
              <a:rPr lang="en-US" sz="2800" b="0" i="0">
                <a:solidFill>
                  <a:schemeClr val="bg2"/>
                </a:solidFill>
                <a:effectLst/>
                <a:latin typeface="Open Sans" panose="020B0606030504020204" pitchFamily="34" charset="0"/>
              </a:rPr>
              <a:t>- </a:t>
            </a:r>
            <a:r>
              <a:rPr lang="vi-VN" sz="2800" b="0" i="0">
                <a:solidFill>
                  <a:schemeClr val="bg2"/>
                </a:solidFill>
                <a:effectLst/>
                <a:latin typeface="Open Sans" panose="020B0606030504020204" pitchFamily="34" charset="0"/>
              </a:rPr>
              <a:t>Tìm hiểu, thu thập thông tin về vấn đề sẽ thảo luận</a:t>
            </a:r>
          </a:p>
          <a:p>
            <a:pPr algn="l">
              <a:spcBef>
                <a:spcPts val="600"/>
              </a:spcBef>
              <a:spcAft>
                <a:spcPts val="600"/>
              </a:spcAft>
            </a:pPr>
            <a:r>
              <a:rPr lang="en-US" sz="2800" b="0" i="0">
                <a:solidFill>
                  <a:schemeClr val="bg2"/>
                </a:solidFill>
                <a:effectLst/>
                <a:latin typeface="Open Sans" panose="020B0606030504020204" pitchFamily="34" charset="0"/>
              </a:rPr>
              <a:t>- </a:t>
            </a:r>
            <a:r>
              <a:rPr lang="vi-VN" sz="2800" b="0" i="0">
                <a:solidFill>
                  <a:schemeClr val="bg2"/>
                </a:solidFill>
                <a:effectLst/>
                <a:latin typeface="Open Sans" panose="020B0606030504020204" pitchFamily="34" charset="0"/>
              </a:rPr>
              <a:t>Xem lại yêu cầu nói và nghe trong phần thảo luận nhóm</a:t>
            </a:r>
          </a:p>
        </p:txBody>
      </p:sp>
    </p:spTree>
    <p:extLst>
      <p:ext uri="{BB962C8B-B14F-4D97-AF65-F5344CB8AC3E}">
        <p14:creationId xmlns:p14="http://schemas.microsoft.com/office/powerpoint/2010/main" val="42939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id="{E86EDECA-F141-4AF0-9A82-4738B167D642}"/>
              </a:ext>
            </a:extLst>
          </p:cNvPr>
          <p:cNvSpPr/>
          <p:nvPr/>
        </p:nvSpPr>
        <p:spPr>
          <a:xfrm>
            <a:off x="156172" y="2226955"/>
            <a:ext cx="4089902" cy="2404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b="1" i="0"/>
              <a:t>Đâu không phải lưu ý khi thảo luận nhóm về một vấn đề?</a:t>
            </a:r>
            <a:endParaRPr lang="en-US" sz="3200" b="1"/>
          </a:p>
        </p:txBody>
      </p:sp>
      <p:graphicFrame>
        <p:nvGraphicFramePr>
          <p:cNvPr id="6" name="Chỗ dành sẵn cho Nội dung 2">
            <a:extLst>
              <a:ext uri="{FF2B5EF4-FFF2-40B4-BE49-F238E27FC236}">
                <a16:creationId xmlns:a16="http://schemas.microsoft.com/office/drawing/2014/main" id="{27DC9972-5035-B202-FBE8-05EE17AA05C6}"/>
              </a:ext>
            </a:extLst>
          </p:cNvPr>
          <p:cNvGraphicFramePr>
            <a:graphicFrameLocks noGrp="1"/>
          </p:cNvGraphicFramePr>
          <p:nvPr>
            <p:ph idx="1"/>
            <p:extLst>
              <p:ext uri="{D42A27DB-BD31-4B8C-83A1-F6EECF244321}">
                <p14:modId xmlns:p14="http://schemas.microsoft.com/office/powerpoint/2010/main" val="2840281040"/>
              </p:ext>
            </p:extLst>
          </p:nvPr>
        </p:nvGraphicFramePr>
        <p:xfrm>
          <a:off x="4419026" y="1354081"/>
          <a:ext cx="6900512" cy="4891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ình Bầu dục 4">
            <a:extLst>
              <a:ext uri="{FF2B5EF4-FFF2-40B4-BE49-F238E27FC236}">
                <a16:creationId xmlns:a16="http://schemas.microsoft.com/office/drawing/2014/main" id="{F5B45290-FA39-4903-9AB7-735F06479C49}"/>
              </a:ext>
            </a:extLst>
          </p:cNvPr>
          <p:cNvSpPr/>
          <p:nvPr/>
        </p:nvSpPr>
        <p:spPr>
          <a:xfrm>
            <a:off x="4419026" y="1908314"/>
            <a:ext cx="404765" cy="3186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065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hỗ dành sẵn cho Nội dung 4" descr="Ảnh có chứa văn bản, người, trong nhà, thiết bị điện tử&#10;&#10;Mô tả được tạo tự động">
            <a:extLst>
              <a:ext uri="{FF2B5EF4-FFF2-40B4-BE49-F238E27FC236}">
                <a16:creationId xmlns:a16="http://schemas.microsoft.com/office/drawing/2014/main" id="{98E60D74-ADF5-4F78-B458-6F3296D8DCCD}"/>
              </a:ext>
            </a:extLst>
          </p:cNvPr>
          <p:cNvPicPr>
            <a:picLocks noGrp="1" noChangeAspect="1"/>
          </p:cNvPicPr>
          <p:nvPr>
            <p:ph idx="1"/>
          </p:nvPr>
        </p:nvPicPr>
        <p:blipFill rotWithShape="1">
          <a:blip r:embed="rId2"/>
          <a:srcRect r="12429" b="1"/>
          <a:stretch/>
        </p:blipFill>
        <p:spPr>
          <a:xfrm>
            <a:off x="20" y="1282"/>
            <a:ext cx="12191980" cy="6856718"/>
          </a:xfrm>
          <a:prstGeom prst="rect">
            <a:avLst/>
          </a:prstGeom>
        </p:spPr>
      </p:pic>
    </p:spTree>
    <p:extLst>
      <p:ext uri="{BB962C8B-B14F-4D97-AF65-F5344CB8AC3E}">
        <p14:creationId xmlns:p14="http://schemas.microsoft.com/office/powerpoint/2010/main" val="365256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6156212D-F2E2-4053-8736-C11774718601}"/>
              </a:ext>
            </a:extLst>
          </p:cNvPr>
          <p:cNvSpPr>
            <a:spLocks noGrp="1"/>
          </p:cNvSpPr>
          <p:nvPr>
            <p:ph type="title"/>
          </p:nvPr>
        </p:nvSpPr>
        <p:spPr>
          <a:xfrm>
            <a:off x="686834" y="1153572"/>
            <a:ext cx="3200400" cy="4461163"/>
          </a:xfrm>
        </p:spPr>
        <p:txBody>
          <a:bodyPr>
            <a:normAutofit/>
          </a:bodyPr>
          <a:lstStyle/>
          <a:p>
            <a:br>
              <a:rPr lang="en-US" b="1" i="0">
                <a:solidFill>
                  <a:srgbClr val="FFFFFF"/>
                </a:solidFill>
                <a:effectLst/>
                <a:latin typeface="Open Sans" panose="020B0606030504020204" pitchFamily="34" charset="0"/>
              </a:rPr>
            </a:br>
            <a:r>
              <a:rPr lang="vi-VN" b="1" i="0">
                <a:solidFill>
                  <a:srgbClr val="FFFFFF"/>
                </a:solidFill>
                <a:effectLst/>
                <a:latin typeface="Open Sans" panose="020B0606030504020204" pitchFamily="34" charset="0"/>
              </a:rPr>
              <a:t>Bước 2: Tìm ý</a:t>
            </a:r>
            <a:br>
              <a:rPr lang="vi-VN" b="0" i="0">
                <a:solidFill>
                  <a:srgbClr val="FFFFFF"/>
                </a:solidFill>
                <a:effectLst/>
                <a:latin typeface="Open Sans" panose="020B0606030504020204" pitchFamily="34" charset="0"/>
              </a:rPr>
            </a:br>
            <a:endParaRPr lang="vi-VN">
              <a:solidFill>
                <a:srgbClr val="FFFFFF"/>
              </a:solidFill>
            </a:endParaRP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hỗ dành sẵn cho Nội dung 2">
            <a:extLst>
              <a:ext uri="{FF2B5EF4-FFF2-40B4-BE49-F238E27FC236}">
                <a16:creationId xmlns:a16="http://schemas.microsoft.com/office/drawing/2014/main" id="{D691528B-5802-46CD-96E6-3038202D9F3E}"/>
              </a:ext>
            </a:extLst>
          </p:cNvPr>
          <p:cNvSpPr>
            <a:spLocks noGrp="1"/>
          </p:cNvSpPr>
          <p:nvPr>
            <p:ph idx="1"/>
          </p:nvPr>
        </p:nvSpPr>
        <p:spPr>
          <a:xfrm>
            <a:off x="4447308" y="591344"/>
            <a:ext cx="6906491" cy="5585619"/>
          </a:xfrm>
        </p:spPr>
        <p:txBody>
          <a:bodyPr anchor="ctr">
            <a:normAutofit/>
          </a:bodyPr>
          <a:lstStyle/>
          <a:p>
            <a:r>
              <a:rPr lang="vi-VN" b="1" i="0">
                <a:effectLst/>
                <a:latin typeface="Open Sans" panose="020B0606030504020204" pitchFamily="34" charset="0"/>
              </a:rPr>
              <a:t>THẢO LUẬN NHÓM</a:t>
            </a:r>
            <a:endParaRPr lang="vi-VN" b="0" i="0">
              <a:effectLst/>
              <a:latin typeface="Open Sans" panose="020B0606030504020204" pitchFamily="34" charset="0"/>
            </a:endParaRPr>
          </a:p>
          <a:p>
            <a:r>
              <a:rPr lang="vi-VN" b="0" i="0">
                <a:effectLst/>
                <a:latin typeface="Open Sans" panose="020B0606030504020204" pitchFamily="34" charset="0"/>
              </a:rPr>
              <a:t>Hãy thảo luận và trả lời các câu hỏi sau</a:t>
            </a:r>
          </a:p>
          <a:p>
            <a:pPr>
              <a:buFont typeface="Arial" panose="020B0604020202020204" pitchFamily="34" charset="0"/>
              <a:buChar char="•"/>
            </a:pPr>
            <a:r>
              <a:rPr lang="vi-VN" b="0" i="0">
                <a:effectLst/>
                <a:latin typeface="Open Sans" panose="020B0606030504020204" pitchFamily="34" charset="0"/>
              </a:rPr>
              <a:t>Game là gì? Nêu tên một số trò chơi game mà em biết.</a:t>
            </a:r>
          </a:p>
          <a:p>
            <a:pPr>
              <a:buFont typeface="Arial" panose="020B0604020202020204" pitchFamily="34" charset="0"/>
              <a:buChar char="•"/>
            </a:pPr>
            <a:r>
              <a:rPr lang="vi-VN" b="0" i="0">
                <a:effectLst/>
                <a:latin typeface="Open Sans" panose="020B0606030504020204" pitchFamily="34" charset="0"/>
              </a:rPr>
              <a:t>Chơi game có lợi và có hại gì không?</a:t>
            </a:r>
          </a:p>
          <a:p>
            <a:pPr>
              <a:buFont typeface="Arial" panose="020B0604020202020204" pitchFamily="34" charset="0"/>
              <a:buChar char="•"/>
            </a:pPr>
            <a:r>
              <a:rPr lang="vi-VN" b="0" i="0">
                <a:effectLst/>
                <a:latin typeface="Open Sans" panose="020B0606030504020204" pitchFamily="34" charset="0"/>
              </a:rPr>
              <a:t>Nên chơi game như thế nào cho phù hợp?</a:t>
            </a:r>
          </a:p>
          <a:p>
            <a:endParaRPr lang="vi-VN"/>
          </a:p>
        </p:txBody>
      </p:sp>
    </p:spTree>
    <p:extLst>
      <p:ext uri="{BB962C8B-B14F-4D97-AF65-F5344CB8AC3E}">
        <p14:creationId xmlns:p14="http://schemas.microsoft.com/office/powerpoint/2010/main" val="6303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777</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Open Sans</vt:lpstr>
      <vt:lpstr>Times New Roman</vt:lpstr>
      <vt:lpstr>Chủ đề Office</vt:lpstr>
      <vt:lpstr>XEM VIDEO SAU VÀ NÊU SUY NGHĨ  https://youtu.be/cdgdwDbJrvE</vt:lpstr>
      <vt:lpstr>PowerPoint Presentation</vt:lpstr>
      <vt:lpstr>TIẾT 120,121: BÀI 9: NÓI VÀ NGHE THẢO LUẬN NHÓM VỀ MỘT VẤN ĐỀ </vt:lpstr>
      <vt:lpstr>I. Yêu cầu chung </vt:lpstr>
      <vt:lpstr>Để thảo luận nhóm về một vấn đề, chúng ta cần chú ý những gì?</vt:lpstr>
      <vt:lpstr>II. Thực hành</vt:lpstr>
      <vt:lpstr>PowerPoint Presentation</vt:lpstr>
      <vt:lpstr>PowerPoint Presentation</vt:lpstr>
      <vt:lpstr> Bước 2: Tìm ý </vt:lpstr>
      <vt:lpstr>CHƠI ĐIỆN TỬ : ĐƯỢC VÀ MẤT </vt:lpstr>
      <vt:lpstr>      Bước 2: Lập dàn ý</vt:lpstr>
      <vt:lpstr>Bước 3: Trình bày bài nói </vt:lpstr>
      <vt:lpstr>Bước 4: Trao đổi, đánh giá. Bảng kiểm kĩ năng thảo luận về một vấn đề </vt:lpstr>
      <vt:lpstr>VẬN DỤNG </vt:lpstr>
      <vt:lpstr>Bảng kiểm kĩ năng thảo luận về một vấn đề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Windows 10</dc:creator>
  <cp:lastModifiedBy>Administrator</cp:lastModifiedBy>
  <cp:revision>17</cp:revision>
  <dcterms:created xsi:type="dcterms:W3CDTF">2022-03-14T09:06:37Z</dcterms:created>
  <dcterms:modified xsi:type="dcterms:W3CDTF">2022-03-27T01:26:47Z</dcterms:modified>
</cp:coreProperties>
</file>