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2"/>
  </p:notesMasterIdLst>
  <p:sldIdLst>
    <p:sldId id="305" r:id="rId2"/>
    <p:sldId id="306" r:id="rId3"/>
    <p:sldId id="256" r:id="rId4"/>
    <p:sldId id="259" r:id="rId5"/>
    <p:sldId id="257" r:id="rId6"/>
    <p:sldId id="289" r:id="rId7"/>
    <p:sldId id="260" r:id="rId8"/>
    <p:sldId id="290" r:id="rId9"/>
    <p:sldId id="291" r:id="rId10"/>
    <p:sldId id="292" r:id="rId11"/>
    <p:sldId id="293" r:id="rId12"/>
    <p:sldId id="281" r:id="rId13"/>
    <p:sldId id="261" r:id="rId14"/>
    <p:sldId id="307" r:id="rId15"/>
    <p:sldId id="294" r:id="rId16"/>
    <p:sldId id="308" r:id="rId17"/>
    <p:sldId id="309" r:id="rId18"/>
    <p:sldId id="295" r:id="rId19"/>
    <p:sldId id="296" r:id="rId20"/>
    <p:sldId id="299" r:id="rId21"/>
  </p:sldIdLst>
  <p:sldSz cx="9144000" cy="5143500" type="screen16x9"/>
  <p:notesSz cx="6858000" cy="9144000"/>
  <p:embeddedFontLst>
    <p:embeddedFont>
      <p:font typeface="Open Sans" panose="020B060603050402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Montserrat" panose="02000505000000020004" pitchFamily="2" charset="0"/>
      <p:regular r:id="rId31"/>
      <p:bold r:id="rId32"/>
      <p:italic r:id="rId33"/>
      <p:boldItalic r:id="rId34"/>
    </p:embeddedFont>
    <p:embeddedFont>
      <p:font typeface="Lato" panose="020F0502020204030203" pitchFamily="34" charset="0"/>
      <p:regular r:id="rId35"/>
      <p:bold r:id="rId36"/>
      <p:italic r:id="rId37"/>
      <p:boldItalic r:id="rId38"/>
    </p:embeddedFont>
    <p:embeddedFont>
      <p:font typeface="Indie Flower" panose="020B060402020202020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A9B994-1EB0-4E6D-BB6A-EAA4F8A714FD}">
  <a:tblStyle styleId="{50A9B994-1EB0-4E6D-BB6A-EAA4F8A714F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7" d="100"/>
          <a:sy n="117" d="100"/>
        </p:scale>
        <p:origin x="228" y="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196262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6b5fdf5ce3_0_2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6b5fdf5ce3_0_2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9735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9777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11</a:t>
            </a:fld>
            <a:endParaRPr lang="zh-CN" altLang="en-US"/>
          </a:p>
        </p:txBody>
      </p:sp>
    </p:spTree>
    <p:extLst>
      <p:ext uri="{BB962C8B-B14F-4D97-AF65-F5344CB8AC3E}">
        <p14:creationId xmlns:p14="http://schemas.microsoft.com/office/powerpoint/2010/main" val="350543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64544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1652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74ed90e5f7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74ed90e5f7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333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06703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7736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671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374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2318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52cec55bc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52cec55bc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894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29dd71725_7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29dd71725_7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713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754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67706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1385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279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298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8964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2842400" y="2100233"/>
            <a:ext cx="3459300" cy="4209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ctrTitle"/>
          </p:nvPr>
        </p:nvSpPr>
        <p:spPr>
          <a:xfrm>
            <a:off x="1604000" y="566753"/>
            <a:ext cx="5935800" cy="1507800"/>
          </a:xfrm>
          <a:prstGeom prst="rect">
            <a:avLst/>
          </a:prstGeom>
          <a:ln>
            <a:noFill/>
          </a:ln>
        </p:spPr>
        <p:txBody>
          <a:bodyPr spcFirstLastPara="1" wrap="square" lIns="91425" tIns="91425" rIns="91425" bIns="91425" anchor="ctr" anchorCtr="0">
            <a:noAutofit/>
          </a:bodyPr>
          <a:lstStyle>
            <a:lvl1pPr lvl="0" algn="ctr">
              <a:lnSpc>
                <a:spcPct val="80000"/>
              </a:lnSpc>
              <a:spcBef>
                <a:spcPts val="0"/>
              </a:spcBef>
              <a:spcAft>
                <a:spcPts val="0"/>
              </a:spcAft>
              <a:buClr>
                <a:schemeClr val="lt2"/>
              </a:buClr>
              <a:buSzPts val="3300"/>
              <a:buNone/>
              <a:defRPr sz="6000">
                <a:solidFill>
                  <a:schemeClr val="lt2"/>
                </a:solidFill>
              </a:defRPr>
            </a:lvl1pPr>
            <a:lvl2pPr lvl="1" algn="ctr">
              <a:lnSpc>
                <a:spcPct val="80000"/>
              </a:lnSpc>
              <a:spcBef>
                <a:spcPts val="0"/>
              </a:spcBef>
              <a:spcAft>
                <a:spcPts val="0"/>
              </a:spcAft>
              <a:buClr>
                <a:schemeClr val="accent4"/>
              </a:buClr>
              <a:buSzPts val="3500"/>
              <a:buNone/>
              <a:defRPr sz="3500">
                <a:solidFill>
                  <a:schemeClr val="accent4"/>
                </a:solidFill>
              </a:defRPr>
            </a:lvl2pPr>
            <a:lvl3pPr lvl="2" algn="ctr">
              <a:lnSpc>
                <a:spcPct val="80000"/>
              </a:lnSpc>
              <a:spcBef>
                <a:spcPts val="0"/>
              </a:spcBef>
              <a:spcAft>
                <a:spcPts val="0"/>
              </a:spcAft>
              <a:buClr>
                <a:schemeClr val="accent4"/>
              </a:buClr>
              <a:buSzPts val="3500"/>
              <a:buNone/>
              <a:defRPr sz="3500">
                <a:solidFill>
                  <a:schemeClr val="accent4"/>
                </a:solidFill>
              </a:defRPr>
            </a:lvl3pPr>
            <a:lvl4pPr lvl="3" algn="ctr">
              <a:lnSpc>
                <a:spcPct val="80000"/>
              </a:lnSpc>
              <a:spcBef>
                <a:spcPts val="0"/>
              </a:spcBef>
              <a:spcAft>
                <a:spcPts val="0"/>
              </a:spcAft>
              <a:buClr>
                <a:schemeClr val="accent4"/>
              </a:buClr>
              <a:buSzPts val="3500"/>
              <a:buNone/>
              <a:defRPr sz="3500">
                <a:solidFill>
                  <a:schemeClr val="accent4"/>
                </a:solidFill>
              </a:defRPr>
            </a:lvl4pPr>
            <a:lvl5pPr lvl="4" algn="ctr">
              <a:lnSpc>
                <a:spcPct val="80000"/>
              </a:lnSpc>
              <a:spcBef>
                <a:spcPts val="0"/>
              </a:spcBef>
              <a:spcAft>
                <a:spcPts val="0"/>
              </a:spcAft>
              <a:buClr>
                <a:schemeClr val="accent4"/>
              </a:buClr>
              <a:buSzPts val="3500"/>
              <a:buNone/>
              <a:defRPr sz="3500">
                <a:solidFill>
                  <a:schemeClr val="accent4"/>
                </a:solidFill>
              </a:defRPr>
            </a:lvl5pPr>
            <a:lvl6pPr lvl="5" algn="ctr">
              <a:lnSpc>
                <a:spcPct val="80000"/>
              </a:lnSpc>
              <a:spcBef>
                <a:spcPts val="0"/>
              </a:spcBef>
              <a:spcAft>
                <a:spcPts val="0"/>
              </a:spcAft>
              <a:buClr>
                <a:schemeClr val="accent4"/>
              </a:buClr>
              <a:buSzPts val="3500"/>
              <a:buNone/>
              <a:defRPr sz="3500">
                <a:solidFill>
                  <a:schemeClr val="accent4"/>
                </a:solidFill>
              </a:defRPr>
            </a:lvl6pPr>
            <a:lvl7pPr lvl="6" algn="ctr">
              <a:lnSpc>
                <a:spcPct val="80000"/>
              </a:lnSpc>
              <a:spcBef>
                <a:spcPts val="0"/>
              </a:spcBef>
              <a:spcAft>
                <a:spcPts val="0"/>
              </a:spcAft>
              <a:buClr>
                <a:schemeClr val="accent4"/>
              </a:buClr>
              <a:buSzPts val="3500"/>
              <a:buNone/>
              <a:defRPr sz="3500">
                <a:solidFill>
                  <a:schemeClr val="accent4"/>
                </a:solidFill>
              </a:defRPr>
            </a:lvl7pPr>
            <a:lvl8pPr lvl="7" algn="ctr">
              <a:lnSpc>
                <a:spcPct val="80000"/>
              </a:lnSpc>
              <a:spcBef>
                <a:spcPts val="0"/>
              </a:spcBef>
              <a:spcAft>
                <a:spcPts val="0"/>
              </a:spcAft>
              <a:buClr>
                <a:schemeClr val="accent4"/>
              </a:buClr>
              <a:buSzPts val="3500"/>
              <a:buNone/>
              <a:defRPr sz="3500">
                <a:solidFill>
                  <a:schemeClr val="accent4"/>
                </a:solidFill>
              </a:defRPr>
            </a:lvl8pPr>
            <a:lvl9pPr lvl="8" algn="ctr">
              <a:lnSpc>
                <a:spcPct val="80000"/>
              </a:lnSpc>
              <a:spcBef>
                <a:spcPts val="0"/>
              </a:spcBef>
              <a:spcAft>
                <a:spcPts val="0"/>
              </a:spcAft>
              <a:buClr>
                <a:schemeClr val="accent4"/>
              </a:buClr>
              <a:buSzPts val="3500"/>
              <a:buNone/>
              <a:defRPr sz="3500">
                <a:solidFill>
                  <a:schemeClr val="accent4"/>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1"/>
        <p:cNvGrpSpPr/>
        <p:nvPr/>
      </p:nvGrpSpPr>
      <p:grpSpPr>
        <a:xfrm>
          <a:off x="0" y="0"/>
          <a:ext cx="0" cy="0"/>
          <a:chOff x="0" y="0"/>
          <a:chExt cx="0" cy="0"/>
        </a:xfrm>
      </p:grpSpPr>
      <p:sp>
        <p:nvSpPr>
          <p:cNvPr id="42" name="Google Shape;42;p5"/>
          <p:cNvSpPr txBox="1">
            <a:spLocks noGrp="1"/>
          </p:cNvSpPr>
          <p:nvPr>
            <p:ph type="body" idx="1"/>
          </p:nvPr>
        </p:nvSpPr>
        <p:spPr>
          <a:xfrm>
            <a:off x="580075" y="2360779"/>
            <a:ext cx="3992100" cy="2266200"/>
          </a:xfrm>
          <a:prstGeom prst="rect">
            <a:avLst/>
          </a:prstGeom>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Char char="●"/>
              <a:defRPr sz="1200"/>
            </a:lvl1pPr>
            <a:lvl2pPr marL="914400" lvl="1" indent="-311150">
              <a:spcBef>
                <a:spcPts val="0"/>
              </a:spcBef>
              <a:spcAft>
                <a:spcPts val="0"/>
              </a:spcAft>
              <a:buSzPts val="1300"/>
              <a:buChar char="○"/>
              <a:defRPr sz="1300"/>
            </a:lvl2pPr>
            <a:lvl3pPr marL="1371600" lvl="2" indent="-311150">
              <a:spcBef>
                <a:spcPts val="1600"/>
              </a:spcBef>
              <a:spcAft>
                <a:spcPts val="0"/>
              </a:spcAft>
              <a:buSzPts val="1300"/>
              <a:buChar char="■"/>
              <a:defRPr sz="1300"/>
            </a:lvl3pPr>
            <a:lvl4pPr marL="1828800" lvl="3" indent="-311150">
              <a:spcBef>
                <a:spcPts val="1600"/>
              </a:spcBef>
              <a:spcAft>
                <a:spcPts val="0"/>
              </a:spcAft>
              <a:buSzPts val="1300"/>
              <a:buChar char="●"/>
              <a:defRPr sz="1300"/>
            </a:lvl4pPr>
            <a:lvl5pPr marL="2286000" lvl="4" indent="-311150">
              <a:spcBef>
                <a:spcPts val="1600"/>
              </a:spcBef>
              <a:spcAft>
                <a:spcPts val="0"/>
              </a:spcAft>
              <a:buSzPts val="1300"/>
              <a:buChar char="○"/>
              <a:defRPr sz="1300"/>
            </a:lvl5pPr>
            <a:lvl6pPr marL="2743200" lvl="5" indent="-311150">
              <a:spcBef>
                <a:spcPts val="1600"/>
              </a:spcBef>
              <a:spcAft>
                <a:spcPts val="0"/>
              </a:spcAft>
              <a:buSzPts val="1300"/>
              <a:buChar char="■"/>
              <a:defRPr sz="1300"/>
            </a:lvl6pPr>
            <a:lvl7pPr marL="3200400" lvl="6" indent="-311150">
              <a:spcBef>
                <a:spcPts val="1600"/>
              </a:spcBef>
              <a:spcAft>
                <a:spcPts val="0"/>
              </a:spcAft>
              <a:buSzPts val="1300"/>
              <a:buChar char="●"/>
              <a:defRPr sz="1300"/>
            </a:lvl7pPr>
            <a:lvl8pPr marL="3657600" lvl="7" indent="-311150">
              <a:spcBef>
                <a:spcPts val="1600"/>
              </a:spcBef>
              <a:spcAft>
                <a:spcPts val="0"/>
              </a:spcAft>
              <a:buSzPts val="1300"/>
              <a:buChar char="○"/>
              <a:defRPr sz="1300"/>
            </a:lvl8pPr>
            <a:lvl9pPr marL="4114800" lvl="8" indent="-311150">
              <a:spcBef>
                <a:spcPts val="1600"/>
              </a:spcBef>
              <a:spcAft>
                <a:spcPts val="1600"/>
              </a:spcAft>
              <a:buSzPts val="1300"/>
              <a:buChar char="■"/>
              <a:defRPr sz="1300"/>
            </a:lvl9pPr>
          </a:lstStyle>
          <a:p>
            <a:endParaRPr/>
          </a:p>
        </p:txBody>
      </p:sp>
      <p:sp>
        <p:nvSpPr>
          <p:cNvPr id="43" name="Google Shape;43;p5"/>
          <p:cNvSpPr txBox="1">
            <a:spLocks noGrp="1"/>
          </p:cNvSpPr>
          <p:nvPr>
            <p:ph type="body" idx="2"/>
          </p:nvPr>
        </p:nvSpPr>
        <p:spPr>
          <a:xfrm>
            <a:off x="4572125" y="2360775"/>
            <a:ext cx="3992100" cy="2256300"/>
          </a:xfrm>
          <a:prstGeom prst="rect">
            <a:avLst/>
          </a:prstGeom>
        </p:spPr>
        <p:txBody>
          <a:bodyPr spcFirstLastPara="1" wrap="square" lIns="91425" tIns="91425" rIns="91425" bIns="91425" anchor="t" anchorCtr="0">
            <a:noAutofit/>
          </a:bodyPr>
          <a:lstStyle>
            <a:lvl1pPr marL="457200" lvl="0" indent="-311150">
              <a:lnSpc>
                <a:spcPct val="115000"/>
              </a:lnSpc>
              <a:spcBef>
                <a:spcPts val="0"/>
              </a:spcBef>
              <a:spcAft>
                <a:spcPts val="0"/>
              </a:spcAft>
              <a:buSzPts val="1300"/>
              <a:buChar char="●"/>
              <a:defRPr sz="1200"/>
            </a:lvl1pPr>
            <a:lvl2pPr marL="914400" lvl="1" indent="-311150">
              <a:spcBef>
                <a:spcPts val="0"/>
              </a:spcBef>
              <a:spcAft>
                <a:spcPts val="0"/>
              </a:spcAft>
              <a:buClr>
                <a:schemeClr val="dk1"/>
              </a:buClr>
              <a:buSzPts val="1300"/>
              <a:buChar char="○"/>
              <a:defRPr sz="1300"/>
            </a:lvl2pPr>
            <a:lvl3pPr marL="1371600" lvl="2" indent="-311150">
              <a:spcBef>
                <a:spcPts val="1600"/>
              </a:spcBef>
              <a:spcAft>
                <a:spcPts val="0"/>
              </a:spcAft>
              <a:buClr>
                <a:schemeClr val="dk1"/>
              </a:buClr>
              <a:buSzPts val="1300"/>
              <a:buChar char="■"/>
              <a:defRPr sz="1300"/>
            </a:lvl3pPr>
            <a:lvl4pPr marL="1828800" lvl="3" indent="-311150">
              <a:spcBef>
                <a:spcPts val="1600"/>
              </a:spcBef>
              <a:spcAft>
                <a:spcPts val="0"/>
              </a:spcAft>
              <a:buClr>
                <a:schemeClr val="dk1"/>
              </a:buClr>
              <a:buSzPts val="1300"/>
              <a:buChar char="●"/>
              <a:defRPr sz="1300"/>
            </a:lvl4pPr>
            <a:lvl5pPr marL="2286000" lvl="4" indent="-311150">
              <a:spcBef>
                <a:spcPts val="1600"/>
              </a:spcBef>
              <a:spcAft>
                <a:spcPts val="0"/>
              </a:spcAft>
              <a:buClr>
                <a:schemeClr val="dk1"/>
              </a:buClr>
              <a:buSzPts val="1300"/>
              <a:buChar char="○"/>
              <a:defRPr sz="1300"/>
            </a:lvl5pPr>
            <a:lvl6pPr marL="2743200" lvl="5" indent="-311150">
              <a:spcBef>
                <a:spcPts val="1600"/>
              </a:spcBef>
              <a:spcAft>
                <a:spcPts val="0"/>
              </a:spcAft>
              <a:buClr>
                <a:schemeClr val="dk1"/>
              </a:buClr>
              <a:buSzPts val="1300"/>
              <a:buChar char="■"/>
              <a:defRPr sz="1300"/>
            </a:lvl6pPr>
            <a:lvl7pPr marL="3200400" lvl="6" indent="-311150">
              <a:spcBef>
                <a:spcPts val="1600"/>
              </a:spcBef>
              <a:spcAft>
                <a:spcPts val="0"/>
              </a:spcAft>
              <a:buClr>
                <a:schemeClr val="dk1"/>
              </a:buClr>
              <a:buSzPts val="1300"/>
              <a:buChar char="●"/>
              <a:defRPr sz="1300"/>
            </a:lvl7pPr>
            <a:lvl8pPr marL="3657600" lvl="7" indent="-311150">
              <a:spcBef>
                <a:spcPts val="1600"/>
              </a:spcBef>
              <a:spcAft>
                <a:spcPts val="0"/>
              </a:spcAft>
              <a:buClr>
                <a:schemeClr val="dk1"/>
              </a:buClr>
              <a:buSzPts val="1300"/>
              <a:buChar char="○"/>
              <a:defRPr sz="1300"/>
            </a:lvl8pPr>
            <a:lvl9pPr marL="4114800" lvl="8" indent="-311150">
              <a:spcBef>
                <a:spcPts val="1600"/>
              </a:spcBef>
              <a:spcAft>
                <a:spcPts val="1600"/>
              </a:spcAft>
              <a:buClr>
                <a:schemeClr val="dk1"/>
              </a:buClr>
              <a:buSzPts val="1300"/>
              <a:buChar char="■"/>
              <a:defRPr sz="1300"/>
            </a:lvl9pPr>
          </a:lstStyle>
          <a:p>
            <a:endParaRPr/>
          </a:p>
        </p:txBody>
      </p:sp>
      <p:sp>
        <p:nvSpPr>
          <p:cNvPr id="44" name="Google Shape;44;p5"/>
          <p:cNvSpPr txBox="1">
            <a:spLocks noGrp="1"/>
          </p:cNvSpPr>
          <p:nvPr>
            <p:ph type="title"/>
          </p:nvPr>
        </p:nvSpPr>
        <p:spPr>
          <a:xfrm>
            <a:off x="610738" y="555275"/>
            <a:ext cx="7916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 name="Google Shape;45;p5"/>
          <p:cNvGrpSpPr/>
          <p:nvPr/>
        </p:nvGrpSpPr>
        <p:grpSpPr>
          <a:xfrm>
            <a:off x="597281" y="476583"/>
            <a:ext cx="8041552" cy="775837"/>
            <a:chOff x="6344700" y="3084975"/>
            <a:chExt cx="6268750" cy="604800"/>
          </a:xfrm>
        </p:grpSpPr>
        <p:sp>
          <p:nvSpPr>
            <p:cNvPr id="46" name="Google Shape;46;p5"/>
            <p:cNvSpPr/>
            <p:nvPr/>
          </p:nvSpPr>
          <p:spPr>
            <a:xfrm>
              <a:off x="12017375" y="3120050"/>
              <a:ext cx="209825" cy="195375"/>
            </a:xfrm>
            <a:custGeom>
              <a:avLst/>
              <a:gdLst/>
              <a:ahLst/>
              <a:cxnLst/>
              <a:rect l="l" t="t" r="r" b="b"/>
              <a:pathLst>
                <a:path w="8393" h="7815" extrusionOk="0">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2104450" y="3161075"/>
              <a:ext cx="80000" cy="38425"/>
            </a:xfrm>
            <a:custGeom>
              <a:avLst/>
              <a:gdLst/>
              <a:ahLst/>
              <a:cxnLst/>
              <a:rect l="l" t="t" r="r" b="b"/>
              <a:pathLst>
                <a:path w="3200" h="1537" extrusionOk="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2018150" y="3137400"/>
              <a:ext cx="198750" cy="159800"/>
            </a:xfrm>
            <a:custGeom>
              <a:avLst/>
              <a:gdLst/>
              <a:ahLst/>
              <a:cxnLst/>
              <a:rect l="l" t="t" r="r" b="b"/>
              <a:pathLst>
                <a:path w="7950" h="6392" extrusionOk="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461525" y="3556925"/>
              <a:ext cx="151925" cy="115450"/>
            </a:xfrm>
            <a:custGeom>
              <a:avLst/>
              <a:gdLst/>
              <a:ahLst/>
              <a:cxnLst/>
              <a:rect l="l" t="t" r="r" b="b"/>
              <a:pathLst>
                <a:path w="6077" h="4618" extrusionOk="0">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2454400" y="3541350"/>
              <a:ext cx="156000" cy="148425"/>
            </a:xfrm>
            <a:custGeom>
              <a:avLst/>
              <a:gdLst/>
              <a:ahLst/>
              <a:cxnLst/>
              <a:rect l="l" t="t" r="r" b="b"/>
              <a:pathLst>
                <a:path w="6240" h="5937" extrusionOk="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12494775" y="3635200"/>
              <a:ext cx="53075" cy="19900"/>
            </a:xfrm>
            <a:custGeom>
              <a:avLst/>
              <a:gdLst/>
              <a:ahLst/>
              <a:cxnLst/>
              <a:rect l="l" t="t" r="r" b="b"/>
              <a:pathLst>
                <a:path w="2123" h="796" extrusionOk="0">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11570050" y="3407300"/>
              <a:ext cx="150325" cy="115700"/>
            </a:xfrm>
            <a:custGeom>
              <a:avLst/>
              <a:gdLst/>
              <a:ahLst/>
              <a:cxnLst/>
              <a:rect l="l" t="t" r="r" b="b"/>
              <a:pathLst>
                <a:path w="6013" h="4628" extrusionOk="0">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11561325" y="3391725"/>
              <a:ext cx="157575" cy="148425"/>
            </a:xfrm>
            <a:custGeom>
              <a:avLst/>
              <a:gdLst/>
              <a:ahLst/>
              <a:cxnLst/>
              <a:rect l="l" t="t" r="r" b="b"/>
              <a:pathLst>
                <a:path w="6303" h="5937" extrusionOk="0">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11601700" y="3485650"/>
              <a:ext cx="54650" cy="19825"/>
            </a:xfrm>
            <a:custGeom>
              <a:avLst/>
              <a:gdLst/>
              <a:ahLst/>
              <a:cxnLst/>
              <a:rect l="l" t="t" r="r" b="b"/>
              <a:pathLst>
                <a:path w="2186" h="793" extrusionOk="0">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6751600" y="3100825"/>
              <a:ext cx="151250" cy="115500"/>
            </a:xfrm>
            <a:custGeom>
              <a:avLst/>
              <a:gdLst/>
              <a:ahLst/>
              <a:cxnLst/>
              <a:rect l="l" t="t" r="r" b="b"/>
              <a:pathLst>
                <a:path w="6050" h="4620" extrusionOk="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743675" y="3084975"/>
              <a:ext cx="156000" cy="148350"/>
            </a:xfrm>
            <a:custGeom>
              <a:avLst/>
              <a:gdLst/>
              <a:ahLst/>
              <a:cxnLst/>
              <a:rect l="l" t="t" r="r" b="b"/>
              <a:pathLst>
                <a:path w="6240" h="5934" extrusionOk="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6784050" y="3178850"/>
              <a:ext cx="53850" cy="20225"/>
            </a:xfrm>
            <a:custGeom>
              <a:avLst/>
              <a:gdLst/>
              <a:ahLst/>
              <a:cxnLst/>
              <a:rect l="l" t="t" r="r" b="b"/>
              <a:pathLst>
                <a:path w="2154" h="809" extrusionOk="0">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6878275" y="3276550"/>
              <a:ext cx="156775" cy="117825"/>
            </a:xfrm>
            <a:custGeom>
              <a:avLst/>
              <a:gdLst/>
              <a:ahLst/>
              <a:cxnLst/>
              <a:rect l="l" t="t" r="r" b="b"/>
              <a:pathLst>
                <a:path w="6271" h="4713" extrusionOk="0">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882225" y="3262550"/>
              <a:ext cx="160750" cy="147825"/>
            </a:xfrm>
            <a:custGeom>
              <a:avLst/>
              <a:gdLst/>
              <a:ahLst/>
              <a:cxnLst/>
              <a:rect l="l" t="t" r="r" b="b"/>
              <a:pathLst>
                <a:path w="6430" h="5913" extrusionOk="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6942400" y="3296350"/>
              <a:ext cx="52275" cy="25350"/>
            </a:xfrm>
            <a:custGeom>
              <a:avLst/>
              <a:gdLst/>
              <a:ahLst/>
              <a:cxnLst/>
              <a:rect l="l" t="t" r="r" b="b"/>
              <a:pathLst>
                <a:path w="2091" h="1014" extrusionOk="0">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6344700" y="3276550"/>
              <a:ext cx="156725" cy="117825"/>
            </a:xfrm>
            <a:custGeom>
              <a:avLst/>
              <a:gdLst/>
              <a:ahLst/>
              <a:cxnLst/>
              <a:rect l="l" t="t" r="r" b="b"/>
              <a:pathLst>
                <a:path w="6269" h="4713" extrusionOk="0">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348600" y="3261750"/>
              <a:ext cx="161525" cy="147700"/>
            </a:xfrm>
            <a:custGeom>
              <a:avLst/>
              <a:gdLst/>
              <a:ahLst/>
              <a:cxnLst/>
              <a:rect l="l" t="t" r="r" b="b"/>
              <a:pathLst>
                <a:path w="6461" h="5908" extrusionOk="0">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6409575" y="3295300"/>
              <a:ext cx="52275" cy="24825"/>
            </a:xfrm>
            <a:custGeom>
              <a:avLst/>
              <a:gdLst/>
              <a:ahLst/>
              <a:cxnLst/>
              <a:rect l="l" t="t" r="r" b="b"/>
              <a:pathLst>
                <a:path w="2091" h="993" extrusionOk="0">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2481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293"/>
        <p:cNvGrpSpPr/>
        <p:nvPr/>
      </p:nvGrpSpPr>
      <p:grpSpPr>
        <a:xfrm>
          <a:off x="0" y="0"/>
          <a:ext cx="0" cy="0"/>
          <a:chOff x="0" y="0"/>
          <a:chExt cx="0" cy="0"/>
        </a:xfrm>
      </p:grpSpPr>
      <p:sp>
        <p:nvSpPr>
          <p:cNvPr id="294" name="Google Shape;294;p23"/>
          <p:cNvSpPr txBox="1">
            <a:spLocks noGrp="1"/>
          </p:cNvSpPr>
          <p:nvPr>
            <p:ph type="title"/>
          </p:nvPr>
        </p:nvSpPr>
        <p:spPr>
          <a:xfrm>
            <a:off x="621100" y="554700"/>
            <a:ext cx="7901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5" name="Google Shape;295;p23"/>
          <p:cNvGrpSpPr/>
          <p:nvPr/>
        </p:nvGrpSpPr>
        <p:grpSpPr>
          <a:xfrm>
            <a:off x="424961" y="3626898"/>
            <a:ext cx="753999" cy="1062116"/>
            <a:chOff x="-14106400" y="3679425"/>
            <a:chExt cx="593000" cy="835325"/>
          </a:xfrm>
        </p:grpSpPr>
        <p:sp>
          <p:nvSpPr>
            <p:cNvPr id="296" name="Google Shape;296;p23"/>
            <p:cNvSpPr/>
            <p:nvPr/>
          </p:nvSpPr>
          <p:spPr>
            <a:xfrm>
              <a:off x="-14086725" y="3694375"/>
              <a:ext cx="126025" cy="115600"/>
            </a:xfrm>
            <a:custGeom>
              <a:avLst/>
              <a:gdLst/>
              <a:ahLst/>
              <a:cxnLst/>
              <a:rect l="l" t="t" r="r" b="b"/>
              <a:pathLst>
                <a:path w="5041" h="4624" extrusionOk="0">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a:off x="-14106400" y="3679425"/>
              <a:ext cx="156000" cy="147500"/>
            </a:xfrm>
            <a:custGeom>
              <a:avLst/>
              <a:gdLst/>
              <a:ahLst/>
              <a:cxnLst/>
              <a:rect l="l" t="t" r="r" b="b"/>
              <a:pathLst>
                <a:path w="6240" h="5900" extrusionOk="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14063650" y="3727175"/>
              <a:ext cx="30925" cy="51700"/>
            </a:xfrm>
            <a:custGeom>
              <a:avLst/>
              <a:gdLst/>
              <a:ahLst/>
              <a:cxnLst/>
              <a:rect l="l" t="t" r="r" b="b"/>
              <a:pathLst>
                <a:path w="1237" h="2068" extrusionOk="0">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13958350" y="4188325"/>
              <a:ext cx="132925" cy="116825"/>
            </a:xfrm>
            <a:custGeom>
              <a:avLst/>
              <a:gdLst/>
              <a:ahLst/>
              <a:cxnLst/>
              <a:rect l="l" t="t" r="r" b="b"/>
              <a:pathLst>
                <a:path w="5317" h="4673" extrusionOk="0">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13971800" y="4172625"/>
              <a:ext cx="161550" cy="146850"/>
            </a:xfrm>
            <a:custGeom>
              <a:avLst/>
              <a:gdLst/>
              <a:ahLst/>
              <a:cxnLst/>
              <a:rect l="l" t="t" r="r" b="b"/>
              <a:pathLst>
                <a:path w="6462" h="5874" extrusionOk="0">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13882325" y="4224500"/>
              <a:ext cx="24550" cy="53350"/>
            </a:xfrm>
            <a:custGeom>
              <a:avLst/>
              <a:gdLst/>
              <a:ahLst/>
              <a:cxnLst/>
              <a:rect l="l" t="t" r="r" b="b"/>
              <a:pathLst>
                <a:path w="982" h="2134" extrusionOk="0">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13738250" y="4319550"/>
              <a:ext cx="223850" cy="195200"/>
            </a:xfrm>
            <a:custGeom>
              <a:avLst/>
              <a:gdLst/>
              <a:ahLst/>
              <a:cxnLst/>
              <a:rect l="l" t="t" r="r" b="b"/>
              <a:pathLst>
                <a:path w="8954" h="7808" extrusionOk="0">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13681225" y="4439025"/>
              <a:ext cx="81550" cy="34700"/>
            </a:xfrm>
            <a:custGeom>
              <a:avLst/>
              <a:gdLst/>
              <a:ahLst/>
              <a:cxnLst/>
              <a:rect l="l" t="t" r="r" b="b"/>
              <a:pathLst>
                <a:path w="3262" h="1388" extrusionOk="0">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13731125" y="4335950"/>
              <a:ext cx="217725" cy="160975"/>
            </a:xfrm>
            <a:custGeom>
              <a:avLst/>
              <a:gdLst/>
              <a:ahLst/>
              <a:cxnLst/>
              <a:rect l="l" t="t" r="r" b="b"/>
              <a:pathLst>
                <a:path w="8709" h="6439" extrusionOk="0">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3"/>
          <p:cNvGrpSpPr/>
          <p:nvPr/>
        </p:nvGrpSpPr>
        <p:grpSpPr>
          <a:xfrm>
            <a:off x="8002242" y="503713"/>
            <a:ext cx="732893" cy="1092250"/>
            <a:chOff x="-8147075" y="1223125"/>
            <a:chExt cx="576400" cy="859025"/>
          </a:xfrm>
        </p:grpSpPr>
        <p:sp>
          <p:nvSpPr>
            <p:cNvPr id="306" name="Google Shape;306;p23"/>
            <p:cNvSpPr/>
            <p:nvPr/>
          </p:nvSpPr>
          <p:spPr>
            <a:xfrm>
              <a:off x="-7849375" y="1433925"/>
              <a:ext cx="132925" cy="116275"/>
            </a:xfrm>
            <a:custGeom>
              <a:avLst/>
              <a:gdLst/>
              <a:ahLst/>
              <a:cxnLst/>
              <a:rect l="l" t="t" r="r" b="b"/>
              <a:pathLst>
                <a:path w="5317" h="4651" extrusionOk="0">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7862050" y="1418400"/>
              <a:ext cx="160750" cy="147000"/>
            </a:xfrm>
            <a:custGeom>
              <a:avLst/>
              <a:gdLst/>
              <a:ahLst/>
              <a:cxnLst/>
              <a:rect l="l" t="t" r="r" b="b"/>
              <a:pathLst>
                <a:path w="6430" h="5880" extrusionOk="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7773375" y="1470100"/>
              <a:ext cx="24575" cy="53350"/>
            </a:xfrm>
            <a:custGeom>
              <a:avLst/>
              <a:gdLst/>
              <a:ahLst/>
              <a:cxnLst/>
              <a:rect l="l" t="t" r="r" b="b"/>
              <a:pathLst>
                <a:path w="983" h="2134" extrusionOk="0">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7776525" y="1887075"/>
              <a:ext cx="195575" cy="194150"/>
            </a:xfrm>
            <a:custGeom>
              <a:avLst/>
              <a:gdLst/>
              <a:ahLst/>
              <a:cxnLst/>
              <a:rect l="l" t="t" r="r" b="b"/>
              <a:pathLst>
                <a:path w="7823" h="7766" extrusionOk="0">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7739325" y="1967075"/>
              <a:ext cx="59400" cy="65300"/>
            </a:xfrm>
            <a:custGeom>
              <a:avLst/>
              <a:gdLst/>
              <a:ahLst/>
              <a:cxnLst/>
              <a:rect l="l" t="t" r="r" b="b"/>
              <a:pathLst>
                <a:path w="2376" h="2612" extrusionOk="0">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7766250" y="1903825"/>
              <a:ext cx="170250" cy="160575"/>
            </a:xfrm>
            <a:custGeom>
              <a:avLst/>
              <a:gdLst/>
              <a:ahLst/>
              <a:cxnLst/>
              <a:rect l="l" t="t" r="r" b="b"/>
              <a:pathLst>
                <a:path w="6810" h="6423" extrusionOk="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8147075" y="1223125"/>
              <a:ext cx="222025" cy="194425"/>
            </a:xfrm>
            <a:custGeom>
              <a:avLst/>
              <a:gdLst/>
              <a:ahLst/>
              <a:cxnLst/>
              <a:rect l="l" t="t" r="r" b="b"/>
              <a:pathLst>
                <a:path w="8881" h="7777" extrusionOk="0">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8091650" y="1342275"/>
              <a:ext cx="82375" cy="35025"/>
            </a:xfrm>
            <a:custGeom>
              <a:avLst/>
              <a:gdLst/>
              <a:ahLst/>
              <a:cxnLst/>
              <a:rect l="l" t="t" r="r" b="b"/>
              <a:pathLst>
                <a:path w="3295" h="1401" extrusionOk="0">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8140725" y="1239200"/>
              <a:ext cx="216675" cy="160675"/>
            </a:xfrm>
            <a:custGeom>
              <a:avLst/>
              <a:gdLst/>
              <a:ahLst/>
              <a:cxnLst/>
              <a:rect l="l" t="t" r="r" b="b"/>
              <a:pathLst>
                <a:path w="8667" h="6427" extrusionOk="0">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7778125" y="1887525"/>
              <a:ext cx="207450" cy="194625"/>
            </a:xfrm>
            <a:custGeom>
              <a:avLst/>
              <a:gdLst/>
              <a:ahLst/>
              <a:cxnLst/>
              <a:rect l="l" t="t" r="r" b="b"/>
              <a:pathLst>
                <a:path w="8298" h="7785" extrusionOk="0">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7733775" y="1945800"/>
              <a:ext cx="45925" cy="78400"/>
            </a:xfrm>
            <a:custGeom>
              <a:avLst/>
              <a:gdLst/>
              <a:ahLst/>
              <a:cxnLst/>
              <a:rect l="l" t="t" r="r" b="b"/>
              <a:pathLst>
                <a:path w="1837" h="3136" extrusionOk="0">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7759675" y="1903100"/>
              <a:ext cx="175550" cy="161225"/>
            </a:xfrm>
            <a:custGeom>
              <a:avLst/>
              <a:gdLst/>
              <a:ahLst/>
              <a:cxnLst/>
              <a:rect l="l" t="t" r="r" b="b"/>
              <a:pathLst>
                <a:path w="7022" h="6449" extrusionOk="0">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5929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0" y="4071975"/>
            <a:ext cx="9144000" cy="10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3354400" y="2138900"/>
            <a:ext cx="5312700" cy="1104900"/>
          </a:xfrm>
          <a:prstGeom prst="rect">
            <a:avLst/>
          </a:prstGeom>
          <a:ln>
            <a:noFill/>
          </a:ln>
        </p:spPr>
        <p:txBody>
          <a:bodyPr spcFirstLastPara="1" wrap="square" lIns="91425" tIns="91425" rIns="91425" bIns="91425" anchor="ctr" anchorCtr="0">
            <a:noAutofit/>
          </a:bodyPr>
          <a:lstStyle>
            <a:lvl1pPr lvl="0" algn="ctr" rtl="0">
              <a:lnSpc>
                <a:spcPct val="80000"/>
              </a:lnSpc>
              <a:spcBef>
                <a:spcPts val="0"/>
              </a:spcBef>
              <a:spcAft>
                <a:spcPts val="0"/>
              </a:spcAft>
              <a:buClr>
                <a:schemeClr val="lt2"/>
              </a:buClr>
              <a:buSzPts val="5000"/>
              <a:buNone/>
              <a:defRPr sz="6000">
                <a:solidFill>
                  <a:schemeClr val="lt2"/>
                </a:solidFill>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5" name="Google Shape;15;p3"/>
          <p:cNvSpPr txBox="1">
            <a:spLocks noGrp="1"/>
          </p:cNvSpPr>
          <p:nvPr>
            <p:ph type="title" idx="2" hasCustomPrompt="1"/>
          </p:nvPr>
        </p:nvSpPr>
        <p:spPr>
          <a:xfrm>
            <a:off x="5090150" y="685163"/>
            <a:ext cx="1841100" cy="1449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6" name="Google Shape;16;p3"/>
          <p:cNvSpPr txBox="1">
            <a:spLocks noGrp="1"/>
          </p:cNvSpPr>
          <p:nvPr>
            <p:ph type="subTitle" idx="1"/>
          </p:nvPr>
        </p:nvSpPr>
        <p:spPr>
          <a:xfrm>
            <a:off x="4078850" y="3300375"/>
            <a:ext cx="3863700" cy="3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160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7" name="Google Shape;17;p3"/>
          <p:cNvGrpSpPr/>
          <p:nvPr/>
        </p:nvGrpSpPr>
        <p:grpSpPr>
          <a:xfrm>
            <a:off x="8169059" y="1342637"/>
            <a:ext cx="450406" cy="490666"/>
            <a:chOff x="8169059" y="1342637"/>
            <a:chExt cx="450406" cy="490666"/>
          </a:xfrm>
        </p:grpSpPr>
        <p:sp>
          <p:nvSpPr>
            <p:cNvPr id="18" name="Google Shape;18;p3"/>
            <p:cNvSpPr/>
            <p:nvPr/>
          </p:nvSpPr>
          <p:spPr>
            <a:xfrm>
              <a:off x="8180548" y="1363179"/>
              <a:ext cx="197981" cy="151992"/>
            </a:xfrm>
            <a:custGeom>
              <a:avLst/>
              <a:gdLst/>
              <a:ahLst/>
              <a:cxnLst/>
              <a:rect l="l" t="t" r="r" b="b"/>
              <a:pathLst>
                <a:path w="6014" h="4617" extrusionOk="0">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8169059" y="1342637"/>
              <a:ext cx="207495" cy="195446"/>
            </a:xfrm>
            <a:custGeom>
              <a:avLst/>
              <a:gdLst/>
              <a:ahLst/>
              <a:cxnLst/>
              <a:rect l="l" t="t" r="r" b="b"/>
              <a:pathLst>
                <a:path w="6303" h="5937" extrusionOk="0">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222224" y="1466216"/>
              <a:ext cx="71996" cy="26204"/>
            </a:xfrm>
            <a:custGeom>
              <a:avLst/>
              <a:gdLst/>
              <a:ahLst/>
              <a:cxnLst/>
              <a:rect l="l" t="t" r="r" b="b"/>
              <a:pathLst>
                <a:path w="2187" h="796" extrusionOk="0">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8337967" y="1578766"/>
              <a:ext cx="281499" cy="254537"/>
            </a:xfrm>
            <a:custGeom>
              <a:avLst/>
              <a:gdLst/>
              <a:ahLst/>
              <a:cxnLst/>
              <a:rect l="l" t="t" r="r" b="b"/>
              <a:pathLst>
                <a:path w="8551" h="7732" extrusionOk="0">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504767" y="1663269"/>
              <a:ext cx="44837" cy="107418"/>
            </a:xfrm>
            <a:custGeom>
              <a:avLst/>
              <a:gdLst/>
              <a:ahLst/>
              <a:cxnLst/>
              <a:rect l="l" t="t" r="r" b="b"/>
              <a:pathLst>
                <a:path w="1362" h="3263" extrusionOk="0">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55677" y="1598089"/>
              <a:ext cx="245452" cy="214013"/>
            </a:xfrm>
            <a:custGeom>
              <a:avLst/>
              <a:gdLst/>
              <a:ahLst/>
              <a:cxnLst/>
              <a:rect l="l" t="t" r="r" b="b"/>
              <a:pathLst>
                <a:path w="7456" h="6501" extrusionOk="0">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p:nvPr/>
        </p:nvSpPr>
        <p:spPr>
          <a:xfrm rot="5400000">
            <a:off x="4535879" y="-480718"/>
            <a:ext cx="71198" cy="9143592"/>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28575" cap="flat" cmpd="sng">
            <a:solidFill>
              <a:schemeClr val="dk1"/>
            </a:solidFill>
            <a:prstDash val="solid"/>
            <a:round/>
            <a:headEnd type="none" w="med" len="med"/>
            <a:tailEnd type="none" w="med" len="med"/>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10738" y="555275"/>
            <a:ext cx="7916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610500" y="1316051"/>
            <a:ext cx="7916700" cy="3437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sz="1100">
                <a:solidFill>
                  <a:schemeClr val="dk1"/>
                </a:solidFill>
              </a:defRPr>
            </a:lvl1pPr>
            <a:lvl2pPr marL="914400" lvl="1" indent="-317500" rtl="0">
              <a:lnSpc>
                <a:spcPct val="100000"/>
              </a:lnSpc>
              <a:spcBef>
                <a:spcPts val="1600"/>
              </a:spcBef>
              <a:spcAft>
                <a:spcPts val="0"/>
              </a:spcAft>
              <a:buClr>
                <a:schemeClr val="dk1"/>
              </a:buClr>
              <a:buSzPts val="1400"/>
              <a:buChar char="○"/>
              <a:defRPr>
                <a:solidFill>
                  <a:schemeClr val="dk1"/>
                </a:solidFill>
              </a:defRPr>
            </a:lvl2pPr>
            <a:lvl3pPr marL="1371600" lvl="2" indent="-317500" rtl="0">
              <a:lnSpc>
                <a:spcPct val="100000"/>
              </a:lnSpc>
              <a:spcBef>
                <a:spcPts val="1600"/>
              </a:spcBef>
              <a:spcAft>
                <a:spcPts val="0"/>
              </a:spcAft>
              <a:buClr>
                <a:schemeClr val="dk1"/>
              </a:buClr>
              <a:buSzPts val="1400"/>
              <a:buChar char="■"/>
              <a:defRPr>
                <a:solidFill>
                  <a:schemeClr val="dk1"/>
                </a:solidFill>
              </a:defRPr>
            </a:lvl3pPr>
            <a:lvl4pPr marL="1828800" lvl="3" indent="-317500" rtl="0">
              <a:lnSpc>
                <a:spcPct val="100000"/>
              </a:lnSpc>
              <a:spcBef>
                <a:spcPts val="1600"/>
              </a:spcBef>
              <a:spcAft>
                <a:spcPts val="0"/>
              </a:spcAft>
              <a:buClr>
                <a:schemeClr val="dk1"/>
              </a:buClr>
              <a:buSzPts val="1400"/>
              <a:buChar char="●"/>
              <a:defRPr>
                <a:solidFill>
                  <a:schemeClr val="dk1"/>
                </a:solidFill>
              </a:defRPr>
            </a:lvl4pPr>
            <a:lvl5pPr marL="2286000" lvl="4" indent="-317500" rtl="0">
              <a:lnSpc>
                <a:spcPct val="100000"/>
              </a:lnSpc>
              <a:spcBef>
                <a:spcPts val="1600"/>
              </a:spcBef>
              <a:spcAft>
                <a:spcPts val="0"/>
              </a:spcAft>
              <a:buClr>
                <a:schemeClr val="dk1"/>
              </a:buClr>
              <a:buSzPts val="1400"/>
              <a:buChar char="○"/>
              <a:defRPr>
                <a:solidFill>
                  <a:schemeClr val="dk1"/>
                </a:solidFill>
              </a:defRPr>
            </a:lvl5pPr>
            <a:lvl6pPr marL="2743200" lvl="5" indent="-317500" rtl="0">
              <a:lnSpc>
                <a:spcPct val="100000"/>
              </a:lnSpc>
              <a:spcBef>
                <a:spcPts val="1600"/>
              </a:spcBef>
              <a:spcAft>
                <a:spcPts val="0"/>
              </a:spcAft>
              <a:buClr>
                <a:schemeClr val="dk1"/>
              </a:buClr>
              <a:buSzPts val="1400"/>
              <a:buChar char="■"/>
              <a:defRPr>
                <a:solidFill>
                  <a:schemeClr val="dk1"/>
                </a:solidFill>
              </a:defRPr>
            </a:lvl6pPr>
            <a:lvl7pPr marL="3200400" lvl="6" indent="-317500" rtl="0">
              <a:lnSpc>
                <a:spcPct val="100000"/>
              </a:lnSpc>
              <a:spcBef>
                <a:spcPts val="1600"/>
              </a:spcBef>
              <a:spcAft>
                <a:spcPts val="0"/>
              </a:spcAft>
              <a:buClr>
                <a:schemeClr val="dk1"/>
              </a:buClr>
              <a:buSzPts val="1400"/>
              <a:buChar char="●"/>
              <a:defRPr>
                <a:solidFill>
                  <a:schemeClr val="dk1"/>
                </a:solidFill>
              </a:defRPr>
            </a:lvl7pPr>
            <a:lvl8pPr marL="3657600" lvl="7" indent="-317500" rtl="0">
              <a:lnSpc>
                <a:spcPct val="100000"/>
              </a:lnSpc>
              <a:spcBef>
                <a:spcPts val="1600"/>
              </a:spcBef>
              <a:spcAft>
                <a:spcPts val="0"/>
              </a:spcAft>
              <a:buClr>
                <a:schemeClr val="dk1"/>
              </a:buClr>
              <a:buSzPts val="1400"/>
              <a:buChar char="○"/>
              <a:defRPr>
                <a:solidFill>
                  <a:schemeClr val="dk1"/>
                </a:solidFill>
              </a:defRPr>
            </a:lvl8pPr>
            <a:lvl9pPr marL="4114800" lvl="8" indent="-317500" rtl="0">
              <a:lnSpc>
                <a:spcPct val="100000"/>
              </a:lnSpc>
              <a:spcBef>
                <a:spcPts val="1600"/>
              </a:spcBef>
              <a:spcAft>
                <a:spcPts val="1600"/>
              </a:spcAft>
              <a:buClr>
                <a:schemeClr val="dk1"/>
              </a:buClr>
              <a:buSzPts val="1400"/>
              <a:buChar char="■"/>
              <a:defRPr>
                <a:solidFill>
                  <a:schemeClr val="dk1"/>
                </a:solidFill>
              </a:defRPr>
            </a:lvl9pPr>
          </a:lstStyle>
          <a:p>
            <a:endParaRPr/>
          </a:p>
        </p:txBody>
      </p:sp>
      <p:grpSp>
        <p:nvGrpSpPr>
          <p:cNvPr id="28" name="Google Shape;28;p4"/>
          <p:cNvGrpSpPr/>
          <p:nvPr/>
        </p:nvGrpSpPr>
        <p:grpSpPr>
          <a:xfrm>
            <a:off x="521898" y="508120"/>
            <a:ext cx="8088611" cy="556577"/>
            <a:chOff x="521898" y="508120"/>
            <a:chExt cx="8088611" cy="556577"/>
          </a:xfrm>
        </p:grpSpPr>
        <p:sp>
          <p:nvSpPr>
            <p:cNvPr id="29" name="Google Shape;29;p4"/>
            <p:cNvSpPr/>
            <p:nvPr/>
          </p:nvSpPr>
          <p:spPr>
            <a:xfrm>
              <a:off x="8399051" y="893521"/>
              <a:ext cx="201282" cy="150760"/>
            </a:xfrm>
            <a:custGeom>
              <a:avLst/>
              <a:gdLst/>
              <a:ahLst/>
              <a:cxnLst/>
              <a:rect l="l" t="t" r="r" b="b"/>
              <a:pathLst>
                <a:path w="6251" h="4682" extrusionOk="0">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404493" y="874040"/>
              <a:ext cx="206016" cy="190656"/>
            </a:xfrm>
            <a:custGeom>
              <a:avLst/>
              <a:gdLst/>
              <a:ahLst/>
              <a:cxnLst/>
              <a:rect l="l" t="t" r="r" b="b"/>
              <a:pathLst>
                <a:path w="6398" h="5921" extrusionOk="0">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8481998" y="917188"/>
              <a:ext cx="67330" cy="32425"/>
            </a:xfrm>
            <a:custGeom>
              <a:avLst/>
              <a:gdLst/>
              <a:ahLst/>
              <a:cxnLst/>
              <a:rect l="l" t="t" r="r" b="b"/>
              <a:pathLst>
                <a:path w="2091" h="1007" extrusionOk="0">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941556" y="657689"/>
              <a:ext cx="269224" cy="250709"/>
            </a:xfrm>
            <a:custGeom>
              <a:avLst/>
              <a:gdLst/>
              <a:ahLst/>
              <a:cxnLst/>
              <a:rect l="l" t="t" r="r" b="b"/>
              <a:pathLst>
                <a:path w="8361" h="7786" extrusionOk="0">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001705" y="731362"/>
              <a:ext cx="56125" cy="101011"/>
            </a:xfrm>
            <a:custGeom>
              <a:avLst/>
              <a:gdLst/>
              <a:ahLst/>
              <a:cxnLst/>
              <a:rect l="l" t="t" r="r" b="b"/>
              <a:pathLst>
                <a:path w="1743" h="3137" extrusionOk="0">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7967283" y="678071"/>
              <a:ext cx="227171" cy="207336"/>
            </a:xfrm>
            <a:custGeom>
              <a:avLst/>
              <a:gdLst/>
              <a:ahLst/>
              <a:cxnLst/>
              <a:rect l="l" t="t" r="r" b="b"/>
              <a:pathLst>
                <a:path w="7055" h="6439" extrusionOk="0">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65632" y="528019"/>
              <a:ext cx="185569" cy="150020"/>
            </a:xfrm>
            <a:custGeom>
              <a:avLst/>
              <a:gdLst/>
              <a:ahLst/>
              <a:cxnLst/>
              <a:rect l="l" t="t" r="r" b="b"/>
              <a:pathLst>
                <a:path w="5763" h="4659" extrusionOk="0">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59450" y="508120"/>
              <a:ext cx="209075" cy="189819"/>
            </a:xfrm>
            <a:custGeom>
              <a:avLst/>
              <a:gdLst/>
              <a:ahLst/>
              <a:cxnLst/>
              <a:rect l="l" t="t" r="r" b="b"/>
              <a:pathLst>
                <a:path w="6493" h="5895" extrusionOk="0">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912483" y="550881"/>
              <a:ext cx="42858" cy="62243"/>
            </a:xfrm>
            <a:custGeom>
              <a:avLst/>
              <a:gdLst/>
              <a:ahLst/>
              <a:cxnLst/>
              <a:rect l="l" t="t" r="r" b="b"/>
              <a:pathLst>
                <a:path w="1331" h="1933" extrusionOk="0">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521898" y="653438"/>
              <a:ext cx="270287" cy="251321"/>
            </a:xfrm>
            <a:custGeom>
              <a:avLst/>
              <a:gdLst/>
              <a:ahLst/>
              <a:cxnLst/>
              <a:rect l="l" t="t" r="r" b="b"/>
              <a:pathLst>
                <a:path w="8394" h="7805" extrusionOk="0">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574931" y="794989"/>
              <a:ext cx="100979" cy="54032"/>
            </a:xfrm>
            <a:custGeom>
              <a:avLst/>
              <a:gdLst/>
              <a:ahLst/>
              <a:cxnLst/>
              <a:rect l="l" t="t" r="r" b="b"/>
              <a:pathLst>
                <a:path w="3136" h="1678" extrusionOk="0">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536195" y="673853"/>
              <a:ext cx="250774" cy="207529"/>
            </a:xfrm>
            <a:custGeom>
              <a:avLst/>
              <a:gdLst/>
              <a:ahLst/>
              <a:cxnLst/>
              <a:rect l="l" t="t" r="r" b="b"/>
              <a:pathLst>
                <a:path w="7788" h="6445" extrusionOk="0">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p9"/>
          <p:cNvSpPr txBox="1">
            <a:spLocks noGrp="1"/>
          </p:cNvSpPr>
          <p:nvPr>
            <p:ph type="subTitle" idx="1"/>
          </p:nvPr>
        </p:nvSpPr>
        <p:spPr>
          <a:xfrm>
            <a:off x="1301425" y="2322875"/>
            <a:ext cx="2739900" cy="119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9" name="Google Shape;99;p9"/>
          <p:cNvSpPr txBox="1">
            <a:spLocks noGrp="1"/>
          </p:cNvSpPr>
          <p:nvPr>
            <p:ph type="title"/>
          </p:nvPr>
        </p:nvSpPr>
        <p:spPr>
          <a:xfrm>
            <a:off x="1282975" y="1629775"/>
            <a:ext cx="2776800" cy="747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0" name="Google Shape;100;p9"/>
          <p:cNvGrpSpPr/>
          <p:nvPr/>
        </p:nvGrpSpPr>
        <p:grpSpPr>
          <a:xfrm>
            <a:off x="1152150" y="1094949"/>
            <a:ext cx="3800359" cy="3334533"/>
            <a:chOff x="27828200" y="-2466450"/>
            <a:chExt cx="2888250" cy="2534225"/>
          </a:xfrm>
        </p:grpSpPr>
        <p:sp>
          <p:nvSpPr>
            <p:cNvPr id="101" name="Google Shape;101;p9"/>
            <p:cNvSpPr/>
            <p:nvPr/>
          </p:nvSpPr>
          <p:spPr>
            <a:xfrm>
              <a:off x="30287300" y="-64125"/>
              <a:ext cx="143400" cy="116500"/>
            </a:xfrm>
            <a:custGeom>
              <a:avLst/>
              <a:gdLst/>
              <a:ahLst/>
              <a:cxnLst/>
              <a:rect l="l" t="t" r="r" b="b"/>
              <a:pathLst>
                <a:path w="5736" h="4660" extrusionOk="0">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30273050" y="-78100"/>
              <a:ext cx="162325" cy="145875"/>
            </a:xfrm>
            <a:custGeom>
              <a:avLst/>
              <a:gdLst/>
              <a:ahLst/>
              <a:cxnLst/>
              <a:rect l="l" t="t" r="r" b="b"/>
              <a:pathLst>
                <a:path w="6493" h="5835" extrusionOk="0">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30365700" y="-17400"/>
              <a:ext cx="31675" cy="52300"/>
            </a:xfrm>
            <a:custGeom>
              <a:avLst/>
              <a:gdLst/>
              <a:ahLst/>
              <a:cxnLst/>
              <a:rect l="l" t="t" r="r" b="b"/>
              <a:pathLst>
                <a:path w="1267" h="2092" extrusionOk="0">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27828200" y="-2466450"/>
              <a:ext cx="194800" cy="194475"/>
            </a:xfrm>
            <a:custGeom>
              <a:avLst/>
              <a:gdLst/>
              <a:ahLst/>
              <a:cxnLst/>
              <a:rect l="l" t="t" r="r" b="b"/>
              <a:pathLst>
                <a:path w="7792" h="7779" extrusionOk="0">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27925600" y="-2417075"/>
              <a:ext cx="59400" cy="64775"/>
            </a:xfrm>
            <a:custGeom>
              <a:avLst/>
              <a:gdLst/>
              <a:ahLst/>
              <a:cxnLst/>
              <a:rect l="l" t="t" r="r" b="b"/>
              <a:pathLst>
                <a:path w="2376" h="2591" extrusionOk="0">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7841675" y="-2449550"/>
              <a:ext cx="170225" cy="160500"/>
            </a:xfrm>
            <a:custGeom>
              <a:avLst/>
              <a:gdLst/>
              <a:ahLst/>
              <a:cxnLst/>
              <a:rect l="l" t="t" r="r" b="b"/>
              <a:pathLst>
                <a:path w="6809" h="6420" extrusionOk="0">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30506625" y="-260850"/>
              <a:ext cx="209825" cy="195200"/>
            </a:xfrm>
            <a:custGeom>
              <a:avLst/>
              <a:gdLst/>
              <a:ahLst/>
              <a:cxnLst/>
              <a:rect l="l" t="t" r="r" b="b"/>
              <a:pathLst>
                <a:path w="8393" h="7808" extrusionOk="0">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a:off x="30593700" y="-219025"/>
              <a:ext cx="80775" cy="38800"/>
            </a:xfrm>
            <a:custGeom>
              <a:avLst/>
              <a:gdLst/>
              <a:ahLst/>
              <a:cxnLst/>
              <a:rect l="l" t="t" r="r" b="b"/>
              <a:pathLst>
                <a:path w="3231" h="1552" extrusionOk="0">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a:off x="30507400" y="-242325"/>
              <a:ext cx="198750" cy="159800"/>
            </a:xfrm>
            <a:custGeom>
              <a:avLst/>
              <a:gdLst/>
              <a:ahLst/>
              <a:cxnLst/>
              <a:rect l="l" t="t" r="r" b="b"/>
              <a:pathLst>
                <a:path w="7950" h="6392" extrusionOk="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94"/>
        <p:cNvGrpSpPr/>
        <p:nvPr/>
      </p:nvGrpSpPr>
      <p:grpSpPr>
        <a:xfrm>
          <a:off x="0" y="0"/>
          <a:ext cx="0" cy="0"/>
          <a:chOff x="0" y="0"/>
          <a:chExt cx="0" cy="0"/>
        </a:xfrm>
      </p:grpSpPr>
      <p:sp>
        <p:nvSpPr>
          <p:cNvPr id="195" name="Google Shape;195;p15"/>
          <p:cNvSpPr txBox="1">
            <a:spLocks noGrp="1"/>
          </p:cNvSpPr>
          <p:nvPr>
            <p:ph type="title"/>
          </p:nvPr>
        </p:nvSpPr>
        <p:spPr>
          <a:xfrm>
            <a:off x="5137981" y="2734143"/>
            <a:ext cx="3382500" cy="503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chemeClr val="dk2"/>
                </a:solidFill>
              </a:defRPr>
            </a:lvl1pPr>
            <a:lvl2pPr lvl="1" algn="r" rtl="0">
              <a:spcBef>
                <a:spcPts val="0"/>
              </a:spcBef>
              <a:spcAft>
                <a:spcPts val="0"/>
              </a:spcAft>
              <a:buNone/>
              <a:defRPr>
                <a:solidFill>
                  <a:schemeClr val="dk2"/>
                </a:solidFill>
              </a:defRPr>
            </a:lvl2pPr>
            <a:lvl3pPr lvl="2" algn="r" rtl="0">
              <a:spcBef>
                <a:spcPts val="0"/>
              </a:spcBef>
              <a:spcAft>
                <a:spcPts val="0"/>
              </a:spcAft>
              <a:buNone/>
              <a:defRPr>
                <a:solidFill>
                  <a:schemeClr val="dk2"/>
                </a:solidFill>
              </a:defRPr>
            </a:lvl3pPr>
            <a:lvl4pPr lvl="3" algn="r" rtl="0">
              <a:spcBef>
                <a:spcPts val="0"/>
              </a:spcBef>
              <a:spcAft>
                <a:spcPts val="0"/>
              </a:spcAft>
              <a:buNone/>
              <a:defRPr>
                <a:solidFill>
                  <a:schemeClr val="dk2"/>
                </a:solidFill>
              </a:defRPr>
            </a:lvl4pPr>
            <a:lvl5pPr lvl="4" algn="r" rtl="0">
              <a:spcBef>
                <a:spcPts val="0"/>
              </a:spcBef>
              <a:spcAft>
                <a:spcPts val="0"/>
              </a:spcAft>
              <a:buNone/>
              <a:defRPr>
                <a:solidFill>
                  <a:schemeClr val="dk2"/>
                </a:solidFill>
              </a:defRPr>
            </a:lvl5pPr>
            <a:lvl6pPr lvl="5" algn="r" rtl="0">
              <a:spcBef>
                <a:spcPts val="0"/>
              </a:spcBef>
              <a:spcAft>
                <a:spcPts val="0"/>
              </a:spcAft>
              <a:buNone/>
              <a:defRPr>
                <a:solidFill>
                  <a:schemeClr val="dk2"/>
                </a:solidFill>
              </a:defRPr>
            </a:lvl6pPr>
            <a:lvl7pPr lvl="6" algn="r" rtl="0">
              <a:spcBef>
                <a:spcPts val="0"/>
              </a:spcBef>
              <a:spcAft>
                <a:spcPts val="0"/>
              </a:spcAft>
              <a:buNone/>
              <a:defRPr>
                <a:solidFill>
                  <a:schemeClr val="dk2"/>
                </a:solidFill>
              </a:defRPr>
            </a:lvl7pPr>
            <a:lvl8pPr lvl="7" algn="r" rtl="0">
              <a:spcBef>
                <a:spcPts val="0"/>
              </a:spcBef>
              <a:spcAft>
                <a:spcPts val="0"/>
              </a:spcAft>
              <a:buNone/>
              <a:defRPr>
                <a:solidFill>
                  <a:schemeClr val="dk2"/>
                </a:solidFill>
              </a:defRPr>
            </a:lvl8pPr>
            <a:lvl9pPr lvl="8" algn="r" rtl="0">
              <a:spcBef>
                <a:spcPts val="0"/>
              </a:spcBef>
              <a:spcAft>
                <a:spcPts val="0"/>
              </a:spcAft>
              <a:buNone/>
              <a:defRPr>
                <a:solidFill>
                  <a:schemeClr val="dk2"/>
                </a:solidFill>
              </a:defRPr>
            </a:lvl9pPr>
          </a:lstStyle>
          <a:p>
            <a:endParaRPr/>
          </a:p>
        </p:txBody>
      </p:sp>
      <p:sp>
        <p:nvSpPr>
          <p:cNvPr id="196" name="Google Shape;196;p15"/>
          <p:cNvSpPr txBox="1">
            <a:spLocks noGrp="1"/>
          </p:cNvSpPr>
          <p:nvPr>
            <p:ph type="subTitle" idx="1"/>
          </p:nvPr>
        </p:nvSpPr>
        <p:spPr>
          <a:xfrm>
            <a:off x="2959325" y="1242068"/>
            <a:ext cx="5790900" cy="1534200"/>
          </a:xfrm>
          <a:prstGeom prst="rect">
            <a:avLst/>
          </a:prstGeom>
          <a:noFill/>
        </p:spPr>
        <p:txBody>
          <a:bodyPr spcFirstLastPara="1" wrap="square" lIns="91425" tIns="91425" rIns="91425" bIns="91425" anchor="ctr" anchorCtr="0">
            <a:noAutofit/>
          </a:bodyPr>
          <a:lstStyle>
            <a:lvl1pPr marR="228600" lvl="0" algn="r" rtl="0">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29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pPr/>
              <a:t>24/02/2025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val="243140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0"/>
        <p:cNvGrpSpPr/>
        <p:nvPr/>
      </p:nvGrpSpPr>
      <p:grpSpPr>
        <a:xfrm>
          <a:off x="0" y="0"/>
          <a:ext cx="0" cy="0"/>
          <a:chOff x="0" y="0"/>
          <a:chExt cx="0" cy="0"/>
        </a:xfrm>
      </p:grpSpPr>
      <p:sp>
        <p:nvSpPr>
          <p:cNvPr id="111" name="Google Shape;111;p10"/>
          <p:cNvSpPr txBox="1">
            <a:spLocks noGrp="1"/>
          </p:cNvSpPr>
          <p:nvPr>
            <p:ph type="body" idx="1"/>
          </p:nvPr>
        </p:nvSpPr>
        <p:spPr>
          <a:xfrm>
            <a:off x="1571200" y="2248025"/>
            <a:ext cx="6001500" cy="6474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Clr>
                <a:schemeClr val="accent2"/>
              </a:buClr>
              <a:buSzPts val="4000"/>
              <a:buFont typeface="Montserrat"/>
              <a:buNone/>
              <a:defRPr sz="4000" b="1">
                <a:solidFill>
                  <a:schemeClr val="lt2"/>
                </a:solidFill>
                <a:latin typeface="Indie Flower"/>
                <a:ea typeface="Indie Flower"/>
                <a:cs typeface="Indie Flower"/>
                <a:sym typeface="Indie Flower"/>
              </a:defRPr>
            </a:lvl1pPr>
          </a:lstStyle>
          <a:p>
            <a:endParaRPr/>
          </a:p>
        </p:txBody>
      </p:sp>
      <p:sp>
        <p:nvSpPr>
          <p:cNvPr id="112" name="Google Shape;112;p10"/>
          <p:cNvSpPr txBox="1">
            <a:spLocks noGrp="1"/>
          </p:cNvSpPr>
          <p:nvPr>
            <p:ph type="title"/>
          </p:nvPr>
        </p:nvSpPr>
        <p:spPr>
          <a:xfrm>
            <a:off x="1551975" y="2255102"/>
            <a:ext cx="6036300" cy="6318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a:lvl1pPr>
            <a:lvl2pPr lvl="1">
              <a:spcBef>
                <a:spcPts val="0"/>
              </a:spcBef>
              <a:spcAft>
                <a:spcPts val="0"/>
              </a:spcAft>
              <a:buNone/>
              <a:defRPr sz="4000"/>
            </a:lvl2pPr>
            <a:lvl3pPr lvl="2">
              <a:spcBef>
                <a:spcPts val="0"/>
              </a:spcBef>
              <a:spcAft>
                <a:spcPts val="0"/>
              </a:spcAft>
              <a:buNone/>
              <a:defRPr sz="4000"/>
            </a:lvl3pPr>
            <a:lvl4pPr lvl="3">
              <a:spcBef>
                <a:spcPts val="0"/>
              </a:spcBef>
              <a:spcAft>
                <a:spcPts val="0"/>
              </a:spcAft>
              <a:buNone/>
              <a:defRPr sz="4000"/>
            </a:lvl4pPr>
            <a:lvl5pPr lvl="4">
              <a:spcBef>
                <a:spcPts val="0"/>
              </a:spcBef>
              <a:spcAft>
                <a:spcPts val="0"/>
              </a:spcAft>
              <a:buNone/>
              <a:defRPr sz="4000"/>
            </a:lvl5pPr>
            <a:lvl6pPr lvl="5">
              <a:spcBef>
                <a:spcPts val="0"/>
              </a:spcBef>
              <a:spcAft>
                <a:spcPts val="0"/>
              </a:spcAft>
              <a:buNone/>
              <a:defRPr sz="4000"/>
            </a:lvl6pPr>
            <a:lvl7pPr lvl="6">
              <a:spcBef>
                <a:spcPts val="0"/>
              </a:spcBef>
              <a:spcAft>
                <a:spcPts val="0"/>
              </a:spcAft>
              <a:buNone/>
              <a:defRPr sz="4000"/>
            </a:lvl7pPr>
            <a:lvl8pPr lvl="7">
              <a:spcBef>
                <a:spcPts val="0"/>
              </a:spcBef>
              <a:spcAft>
                <a:spcPts val="0"/>
              </a:spcAft>
              <a:buNone/>
              <a:defRPr sz="4000"/>
            </a:lvl8pPr>
            <a:lvl9pPr lvl="8">
              <a:spcBef>
                <a:spcPts val="0"/>
              </a:spcBef>
              <a:spcAft>
                <a:spcPts val="0"/>
              </a:spcAft>
              <a:buNone/>
              <a:defRPr sz="4000"/>
            </a:lvl9pPr>
          </a:lstStyle>
          <a:p>
            <a:endParaRPr/>
          </a:p>
        </p:txBody>
      </p:sp>
    </p:spTree>
    <p:extLst>
      <p:ext uri="{BB962C8B-B14F-4D97-AF65-F5344CB8AC3E}">
        <p14:creationId xmlns:p14="http://schemas.microsoft.com/office/powerpoint/2010/main" val="695146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7"/>
          <p:cNvSpPr txBox="1">
            <a:spLocks noGrp="1"/>
          </p:cNvSpPr>
          <p:nvPr>
            <p:ph type="subTitle" idx="1"/>
          </p:nvPr>
        </p:nvSpPr>
        <p:spPr>
          <a:xfrm>
            <a:off x="5269259" y="1870350"/>
            <a:ext cx="2578200" cy="2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Char char="●"/>
              <a:defRPr>
                <a:solidFill>
                  <a:schemeClr val="dk1"/>
                </a:solidFill>
              </a:defRPr>
            </a:lvl1pPr>
            <a:lvl2pPr lvl="1" algn="ctr" rtl="0">
              <a:lnSpc>
                <a:spcPct val="100000"/>
              </a:lnSpc>
              <a:spcBef>
                <a:spcPts val="0"/>
              </a:spcBef>
              <a:spcAft>
                <a:spcPts val="0"/>
              </a:spcAft>
              <a:buClr>
                <a:schemeClr val="dk1"/>
              </a:buClr>
              <a:buSzPts val="1200"/>
              <a:buChar char="○"/>
              <a:defRPr sz="1200"/>
            </a:lvl2pPr>
            <a:lvl3pPr lvl="2" algn="ctr" rtl="0">
              <a:lnSpc>
                <a:spcPct val="100000"/>
              </a:lnSpc>
              <a:spcBef>
                <a:spcPts val="0"/>
              </a:spcBef>
              <a:spcAft>
                <a:spcPts val="0"/>
              </a:spcAft>
              <a:buClr>
                <a:schemeClr val="dk1"/>
              </a:buClr>
              <a:buSzPts val="1200"/>
              <a:buChar char="■"/>
              <a:defRPr sz="1200"/>
            </a:lvl3pPr>
            <a:lvl4pPr lvl="3" algn="ctr" rtl="0">
              <a:lnSpc>
                <a:spcPct val="100000"/>
              </a:lnSpc>
              <a:spcBef>
                <a:spcPts val="0"/>
              </a:spcBef>
              <a:spcAft>
                <a:spcPts val="0"/>
              </a:spcAft>
              <a:buClr>
                <a:schemeClr val="dk1"/>
              </a:buClr>
              <a:buSzPts val="1200"/>
              <a:buChar char="●"/>
              <a:defRPr sz="1200"/>
            </a:lvl4pPr>
            <a:lvl5pPr lvl="4" algn="ctr" rtl="0">
              <a:lnSpc>
                <a:spcPct val="100000"/>
              </a:lnSpc>
              <a:spcBef>
                <a:spcPts val="0"/>
              </a:spcBef>
              <a:spcAft>
                <a:spcPts val="0"/>
              </a:spcAft>
              <a:buClr>
                <a:schemeClr val="dk1"/>
              </a:buClr>
              <a:buSzPts val="1200"/>
              <a:buChar char="○"/>
              <a:defRPr sz="1200"/>
            </a:lvl5pPr>
            <a:lvl6pPr lvl="5" algn="ctr" rtl="0">
              <a:lnSpc>
                <a:spcPct val="100000"/>
              </a:lnSpc>
              <a:spcBef>
                <a:spcPts val="0"/>
              </a:spcBef>
              <a:spcAft>
                <a:spcPts val="0"/>
              </a:spcAft>
              <a:buClr>
                <a:schemeClr val="dk1"/>
              </a:buClr>
              <a:buSzPts val="1200"/>
              <a:buChar char="■"/>
              <a:defRPr sz="1200"/>
            </a:lvl6pPr>
            <a:lvl7pPr lvl="6" algn="ctr" rtl="0">
              <a:lnSpc>
                <a:spcPct val="100000"/>
              </a:lnSpc>
              <a:spcBef>
                <a:spcPts val="0"/>
              </a:spcBef>
              <a:spcAft>
                <a:spcPts val="0"/>
              </a:spcAft>
              <a:buClr>
                <a:schemeClr val="dk1"/>
              </a:buClr>
              <a:buSzPts val="1200"/>
              <a:buChar char="●"/>
              <a:defRPr sz="1200"/>
            </a:lvl7pPr>
            <a:lvl8pPr lvl="7" algn="ctr" rtl="0">
              <a:lnSpc>
                <a:spcPct val="100000"/>
              </a:lnSpc>
              <a:spcBef>
                <a:spcPts val="0"/>
              </a:spcBef>
              <a:spcAft>
                <a:spcPts val="0"/>
              </a:spcAft>
              <a:buClr>
                <a:schemeClr val="dk1"/>
              </a:buClr>
              <a:buSzPts val="1200"/>
              <a:buChar char="○"/>
              <a:defRPr sz="1200"/>
            </a:lvl8pPr>
            <a:lvl9pPr lvl="8" algn="ctr" rtl="0">
              <a:lnSpc>
                <a:spcPct val="100000"/>
              </a:lnSpc>
              <a:spcBef>
                <a:spcPts val="0"/>
              </a:spcBef>
              <a:spcAft>
                <a:spcPts val="0"/>
              </a:spcAft>
              <a:buClr>
                <a:schemeClr val="dk1"/>
              </a:buClr>
              <a:buSzPts val="1200"/>
              <a:buChar char="■"/>
              <a:defRPr sz="1200"/>
            </a:lvl9pPr>
          </a:lstStyle>
          <a:p>
            <a:endParaRPr/>
          </a:p>
        </p:txBody>
      </p:sp>
      <p:sp>
        <p:nvSpPr>
          <p:cNvPr id="81" name="Google Shape;81;p7"/>
          <p:cNvSpPr txBox="1">
            <a:spLocks noGrp="1"/>
          </p:cNvSpPr>
          <p:nvPr>
            <p:ph type="title"/>
          </p:nvPr>
        </p:nvSpPr>
        <p:spPr>
          <a:xfrm>
            <a:off x="617200" y="555275"/>
            <a:ext cx="7909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2" name="Google Shape;82;p7"/>
          <p:cNvGrpSpPr/>
          <p:nvPr/>
        </p:nvGrpSpPr>
        <p:grpSpPr>
          <a:xfrm>
            <a:off x="561332" y="545000"/>
            <a:ext cx="8084688" cy="858218"/>
            <a:chOff x="561332" y="545000"/>
            <a:chExt cx="8084688" cy="858218"/>
          </a:xfrm>
        </p:grpSpPr>
        <p:sp>
          <p:nvSpPr>
            <p:cNvPr id="83" name="Google Shape;83;p7"/>
            <p:cNvSpPr/>
            <p:nvPr/>
          </p:nvSpPr>
          <p:spPr>
            <a:xfrm>
              <a:off x="572826" y="778416"/>
              <a:ext cx="198071" cy="151896"/>
            </a:xfrm>
            <a:custGeom>
              <a:avLst/>
              <a:gdLst/>
              <a:ahLst/>
              <a:cxnLst/>
              <a:rect l="l" t="t" r="r" b="b"/>
              <a:pathLst>
                <a:path w="6014" h="4612" extrusionOk="0">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561332" y="757370"/>
              <a:ext cx="207622" cy="195535"/>
            </a:xfrm>
            <a:custGeom>
              <a:avLst/>
              <a:gdLst/>
              <a:ahLst/>
              <a:cxnLst/>
              <a:rect l="l" t="t" r="r" b="b"/>
              <a:pathLst>
                <a:path w="6304" h="5937" extrusionOk="0">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614556" y="881109"/>
              <a:ext cx="71996" cy="26117"/>
            </a:xfrm>
            <a:custGeom>
              <a:avLst/>
              <a:gdLst/>
              <a:ahLst/>
              <a:cxnLst/>
              <a:rect l="l" t="t" r="r" b="b"/>
              <a:pathLst>
                <a:path w="2186" h="793" extrusionOk="0">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7874110" y="566046"/>
              <a:ext cx="197972" cy="151534"/>
            </a:xfrm>
            <a:custGeom>
              <a:avLst/>
              <a:gdLst/>
              <a:ahLst/>
              <a:cxnLst/>
              <a:rect l="l" t="t" r="r" b="b"/>
              <a:pathLst>
                <a:path w="6011" h="4601" extrusionOk="0">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7862648" y="545000"/>
              <a:ext cx="207589" cy="195601"/>
            </a:xfrm>
            <a:custGeom>
              <a:avLst/>
              <a:gdLst/>
              <a:ahLst/>
              <a:cxnLst/>
              <a:rect l="l" t="t" r="r" b="b"/>
              <a:pathLst>
                <a:path w="6303" h="5939" extrusionOk="0">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7915840" y="668476"/>
              <a:ext cx="71996" cy="26216"/>
            </a:xfrm>
            <a:custGeom>
              <a:avLst/>
              <a:gdLst/>
              <a:ahLst/>
              <a:cxnLst/>
              <a:rect l="l" t="t" r="r" b="b"/>
              <a:pathLst>
                <a:path w="2186" h="796" extrusionOk="0">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7788693" y="1228235"/>
              <a:ext cx="199125" cy="152061"/>
            </a:xfrm>
            <a:custGeom>
              <a:avLst/>
              <a:gdLst/>
              <a:ahLst/>
              <a:cxnLst/>
              <a:rect l="l" t="t" r="r" b="b"/>
              <a:pathLst>
                <a:path w="6046" h="4617" extrusionOk="0">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7778253" y="1207716"/>
              <a:ext cx="205514" cy="195502"/>
            </a:xfrm>
            <a:custGeom>
              <a:avLst/>
              <a:gdLst/>
              <a:ahLst/>
              <a:cxnLst/>
              <a:rect l="l" t="t" r="r" b="b"/>
              <a:pathLst>
                <a:path w="6240" h="5936" extrusionOk="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7831444" y="1331324"/>
              <a:ext cx="69921" cy="26249"/>
            </a:xfrm>
            <a:custGeom>
              <a:avLst/>
              <a:gdLst/>
              <a:ahLst/>
              <a:cxnLst/>
              <a:rect l="l" t="t" r="r" b="b"/>
              <a:pathLst>
                <a:path w="2123" h="797" extrusionOk="0">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8447784" y="1141927"/>
              <a:ext cx="198236" cy="152061"/>
            </a:xfrm>
            <a:custGeom>
              <a:avLst/>
              <a:gdLst/>
              <a:ahLst/>
              <a:cxnLst/>
              <a:rect l="l" t="t" r="r" b="b"/>
              <a:pathLst>
                <a:path w="6019" h="4617" extrusionOk="0">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8436322" y="1121408"/>
              <a:ext cx="207589" cy="195502"/>
            </a:xfrm>
            <a:custGeom>
              <a:avLst/>
              <a:gdLst/>
              <a:ahLst/>
              <a:cxnLst/>
              <a:rect l="l" t="t" r="r" b="b"/>
              <a:pathLst>
                <a:path w="6303" h="5936" extrusionOk="0">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8489514" y="1245016"/>
              <a:ext cx="71996" cy="26216"/>
            </a:xfrm>
            <a:custGeom>
              <a:avLst/>
              <a:gdLst/>
              <a:ahLst/>
              <a:cxnLst/>
              <a:rect l="l" t="t" r="r" b="b"/>
              <a:pathLst>
                <a:path w="2186" h="796" extrusionOk="0">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7186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3">
            <a:alphaModFix/>
          </a:blip>
          <a:stretch>
            <a:fillRect/>
          </a:stretch>
        </p:blipFill>
        <p:spPr>
          <a:xfrm>
            <a:off x="7125" y="0"/>
            <a:ext cx="9144000" cy="5143500"/>
          </a:xfrm>
          <a:prstGeom prst="rect">
            <a:avLst/>
          </a:prstGeom>
          <a:noFill/>
          <a:ln>
            <a:noFill/>
          </a:ln>
        </p:spPr>
      </p:pic>
      <p:sp>
        <p:nvSpPr>
          <p:cNvPr id="7" name="Google Shape;7;p1"/>
          <p:cNvSpPr txBox="1">
            <a:spLocks noGrp="1"/>
          </p:cNvSpPr>
          <p:nvPr>
            <p:ph type="title"/>
          </p:nvPr>
        </p:nvSpPr>
        <p:spPr>
          <a:xfrm>
            <a:off x="718575" y="349525"/>
            <a:ext cx="77211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4200"/>
              <a:buFont typeface="Indie Flower"/>
              <a:buNone/>
              <a:defRPr sz="4200" b="1">
                <a:solidFill>
                  <a:schemeClr val="lt1"/>
                </a:solidFill>
                <a:latin typeface="Indie Flower"/>
                <a:ea typeface="Indie Flower"/>
                <a:cs typeface="Indie Flower"/>
                <a:sym typeface="Indie Flower"/>
              </a:defRPr>
            </a:lvl1pPr>
            <a:lvl2pPr lvl="1">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9pPr>
          </a:lstStyle>
          <a:p>
            <a:endParaRPr/>
          </a:p>
        </p:txBody>
      </p:sp>
      <p:sp>
        <p:nvSpPr>
          <p:cNvPr id="8" name="Google Shape;8;p1"/>
          <p:cNvSpPr txBox="1">
            <a:spLocks noGrp="1"/>
          </p:cNvSpPr>
          <p:nvPr>
            <p:ph type="body" idx="1"/>
          </p:nvPr>
        </p:nvSpPr>
        <p:spPr>
          <a:xfrm>
            <a:off x="718575" y="1202925"/>
            <a:ext cx="7711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61" r:id="rId5"/>
    <p:sldLayoutId id="2147483668"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5.xml"/><Relationship Id="rId10" Type="http://schemas.openxmlformats.org/officeDocument/2006/relationships/image" Target="NULL"/><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59" y="-794904"/>
            <a:ext cx="6021532" cy="6021532"/>
          </a:xfrm>
          <a:prstGeom prst="rect">
            <a:avLst/>
          </a:prstGeom>
        </p:spPr>
      </p:pic>
      <p:pic>
        <p:nvPicPr>
          <p:cNvPr id="5" name="Picture 4"/>
          <p:cNvPicPr>
            <a:picLocks noChangeAspect="1"/>
          </p:cNvPicPr>
          <p:nvPr/>
        </p:nvPicPr>
        <p:blipFill>
          <a:blip r:embed="rId4"/>
          <a:stretch>
            <a:fillRect/>
          </a:stretch>
        </p:blipFill>
        <p:spPr>
          <a:xfrm>
            <a:off x="1575313" y="2635837"/>
            <a:ext cx="2024047" cy="1347333"/>
          </a:xfrm>
          <a:prstGeom prst="rect">
            <a:avLst/>
          </a:prstGeom>
        </p:spPr>
      </p:pic>
      <p:sp>
        <p:nvSpPr>
          <p:cNvPr id="6" name="Rectangle 5"/>
          <p:cNvSpPr/>
          <p:nvPr/>
        </p:nvSpPr>
        <p:spPr>
          <a:xfrm>
            <a:off x="4831773" y="1937816"/>
            <a:ext cx="3969327" cy="1200329"/>
          </a:xfrm>
          <a:prstGeom prst="rect">
            <a:avLst/>
          </a:prstGeom>
        </p:spPr>
        <p:txBody>
          <a:bodyPr wrap="square">
            <a:spAutoFit/>
          </a:bodyPr>
          <a:lstStyle/>
          <a:p>
            <a:pPr algn="just">
              <a:spcBef>
                <a:spcPts val="600"/>
              </a:spcBef>
            </a:pPr>
            <a:r>
              <a:rPr lang="en-US" sz="2400" dirty="0" smtClean="0">
                <a:latin typeface="Times New Roman" panose="02020603050405020304" pitchFamily="18" charset="0"/>
                <a:cs typeface="Times New Roman" panose="02020603050405020304" pitchFamily="18" charset="0"/>
              </a:rPr>
              <a:t>C</a:t>
            </a:r>
            <a:r>
              <a:rPr lang="vi-VN" sz="2400" dirty="0" smtClean="0">
                <a:latin typeface="Times New Roman" panose="02020603050405020304" pitchFamily="18" charset="0"/>
                <a:cs typeface="Times New Roman" panose="02020603050405020304" pitchFamily="18" charset="0"/>
              </a:rPr>
              <a:t>hia </a:t>
            </a:r>
            <a:r>
              <a:rPr lang="vi-VN" sz="2400" dirty="0">
                <a:latin typeface="Times New Roman" panose="02020603050405020304" pitchFamily="18" charset="0"/>
                <a:cs typeface="Times New Roman" panose="02020603050405020304" pitchFamily="18" charset="0"/>
              </a:rPr>
              <a:t>lớp thành 3 đội (3 nhóm lớn): Thi viết nhanh (điền từ) thiếu vào dấu (…):</a:t>
            </a:r>
          </a:p>
        </p:txBody>
      </p:sp>
    </p:spTree>
    <p:extLst>
      <p:ext uri="{BB962C8B-B14F-4D97-AF65-F5344CB8AC3E}">
        <p14:creationId xmlns:p14="http://schemas.microsoft.com/office/powerpoint/2010/main" val="3948981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smtClean="0">
                <a:latin typeface="Times New Roman" panose="02020603050405020304" pitchFamily="18" charset="0"/>
                <a:cs typeface="Times New Roman" panose="02020603050405020304" pitchFamily="18" charset="0"/>
              </a:rPr>
              <a:t>2. Dấu chấm lửng</a:t>
            </a:r>
            <a:endParaRPr sz="2800" dirty="0">
              <a:latin typeface="Times New Roman" panose="02020603050405020304" pitchFamily="18" charset="0"/>
              <a:cs typeface="Times New Roman" panose="02020603050405020304" pitchFamily="18" charset="0"/>
            </a:endParaRPr>
          </a:p>
        </p:txBody>
      </p:sp>
      <p:grpSp>
        <p:nvGrpSpPr>
          <p:cNvPr id="10" name="Group 4"/>
          <p:cNvGrpSpPr/>
          <p:nvPr/>
        </p:nvGrpSpPr>
        <p:grpSpPr>
          <a:xfrm>
            <a:off x="166254" y="1114723"/>
            <a:ext cx="8839200" cy="2492374"/>
            <a:chOff x="0" y="0"/>
            <a:chExt cx="2977923" cy="1040892"/>
          </a:xfrm>
        </p:grpSpPr>
        <p:sp>
          <p:nvSpPr>
            <p:cNvPr id="11"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12"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13" name="TextBox 12"/>
          <p:cNvSpPr txBox="1"/>
          <p:nvPr/>
        </p:nvSpPr>
        <p:spPr>
          <a:xfrm>
            <a:off x="318654" y="1265959"/>
            <a:ext cx="8534400" cy="1077218"/>
          </a:xfrm>
          <a:prstGeom prst="rect">
            <a:avLst/>
          </a:prstGeom>
        </p:spPr>
        <p:txBody>
          <a:bodyPr wrap="square" lIns="0" tIns="0" rIns="0" bIns="0" rtlCol="0" anchor="t">
            <a:spAutoFit/>
          </a:bodyPr>
          <a:lstStyle/>
          <a:p>
            <a:pPr algn="just">
              <a:lnSpc>
                <a:spcPts val="2800"/>
              </a:lnSpc>
            </a:pP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lửng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lửng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gồm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liền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nhau</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a:t>
            </a:r>
          </a:p>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phẩy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tỏ</a:t>
            </a:r>
            <a:r>
              <a:rPr lang="en-US" sz="2000" dirty="0" smtClean="0">
                <a:latin typeface="Times New Roman" panose="02020603050405020304" pitchFamily="18" charset="0"/>
                <a:cs typeface="Times New Roman" panose="02020603050405020304" pitchFamily="18" charset="0"/>
              </a:rPr>
              <a:t> ý </a:t>
            </a:r>
            <a:r>
              <a:rPr lang="en-US" sz="2000" dirty="0" err="1" smtClean="0">
                <a:latin typeface="Times New Roman" panose="02020603050405020304" pitchFamily="18" charset="0"/>
                <a:cs typeface="Times New Roman" panose="02020603050405020304" pitchFamily="18" charset="0"/>
              </a:rPr>
              <a:t>còn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nội</a:t>
            </a:r>
            <a:r>
              <a:rPr lang="en-US" sz="2000" dirty="0" smtClean="0">
                <a:latin typeface="Times New Roman" panose="02020603050405020304" pitchFamily="18" charset="0"/>
                <a:cs typeface="Times New Roman" panose="02020603050405020304" pitchFamily="18" charset="0"/>
              </a:rPr>
              <a:t> dung </a:t>
            </a:r>
            <a:r>
              <a:rPr lang="en-US" sz="2000" dirty="0" err="1" smtClean="0">
                <a:latin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liệt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kê</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hết</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01650" y="3780882"/>
            <a:ext cx="8534400" cy="359073"/>
          </a:xfrm>
          <a:prstGeom prst="rect">
            <a:avLst/>
          </a:prstGeom>
        </p:spPr>
        <p:txBody>
          <a:bodyPr wrap="square" lIns="0" tIns="0" rIns="0" bIns="0" rtlCol="0" anchor="t">
            <a:spAutoFit/>
          </a:bodyPr>
          <a:lstStyle/>
          <a:p>
            <a:pPr algn="just">
              <a:lnSpc>
                <a:spcPts val="2800"/>
              </a:lnSpc>
            </a:pPr>
            <a:r>
              <a:rPr lang="en-US" sz="2000" dirty="0" err="1" smtClean="0">
                <a:latin typeface="Times New Roman" panose="02020603050405020304" pitchFamily="18" charset="0"/>
                <a:cs typeface="Times New Roman" panose="02020603050405020304" pitchFamily="18" charset="0"/>
              </a:rPr>
              <a:t>Ví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Cuốn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thuyết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bưu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thiếp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Báo</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Hà</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Nội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mới</a:t>
            </a:r>
            <a:r>
              <a:rPr lang="en-US" sz="2000" i="1"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8654" y="2383426"/>
            <a:ext cx="8534400" cy="329386"/>
          </a:xfrm>
          <a:prstGeom prst="rect">
            <a:avLst/>
          </a:prstGeom>
        </p:spPr>
        <p:txBody>
          <a:bodyPr wrap="square" lIns="0" tIns="0" rIns="0" bIns="0" rtlCol="0" anchor="t">
            <a:spAutoFit/>
          </a:bodyPr>
          <a:lstStyle/>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dở</a:t>
            </a:r>
            <a:r>
              <a:rPr lang="en-US" sz="2000" dirty="0" smtClean="0">
                <a:latin typeface="Times New Roman" panose="02020603050405020304" pitchFamily="18" charset="0"/>
                <a:cs typeface="Times New Roman" panose="02020603050405020304" pitchFamily="18" charset="0"/>
              </a:rPr>
              <a:t> hay </a:t>
            </a:r>
            <a:r>
              <a:rPr lang="en-US" sz="2000" dirty="0" err="1" smtClean="0">
                <a:latin typeface="Times New Roman" panose="02020603050405020304" pitchFamily="18" charset="0"/>
                <a:cs typeface="Times New Roman" panose="02020603050405020304" pitchFamily="18" charset="0"/>
              </a:rPr>
              <a:t>ngập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ngừng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a:t>
            </a:r>
            <a:r>
              <a:rPr lang="en-US" sz="2000" dirty="0" smtClean="0">
                <a:latin typeface="Times New Roman" panose="02020603050405020304" pitchFamily="18" charset="0"/>
                <a:cs typeface="Times New Roman" panose="02020603050405020304" pitchFamily="18" charset="0"/>
              </a:rPr>
              <a:t> do </a:t>
            </a:r>
            <a:r>
              <a:rPr lang="en-US" sz="2000" dirty="0" err="1" smtClean="0">
                <a:latin typeface="Times New Roman" panose="02020603050405020304" pitchFamily="18" charset="0"/>
                <a:cs typeface="Times New Roman" panose="02020603050405020304" pitchFamily="18" charset="0"/>
              </a:rPr>
              <a:t>gì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đó</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18654" y="2775563"/>
            <a:ext cx="8534400" cy="718145"/>
          </a:xfrm>
          <a:prstGeom prst="rect">
            <a:avLst/>
          </a:prstGeom>
        </p:spPr>
        <p:txBody>
          <a:bodyPr wrap="square" lIns="0" tIns="0" rIns="0" bIns="0" rtlCol="0" anchor="t">
            <a:spAutoFit/>
          </a:bodyPr>
          <a:lstStyle/>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giãn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nhịp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chuẩn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ngữ</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nội</a:t>
            </a:r>
            <a:r>
              <a:rPr lang="en-US" sz="2000" dirty="0" smtClean="0">
                <a:latin typeface="Times New Roman" panose="02020603050405020304" pitchFamily="18" charset="0"/>
                <a:cs typeface="Times New Roman" panose="02020603050405020304" pitchFamily="18" charset="0"/>
              </a:rPr>
              <a:t> dung </a:t>
            </a:r>
            <a:r>
              <a:rPr lang="en-US" sz="2000" dirty="0" err="1" smtClean="0">
                <a:latin typeface="Times New Roman" panose="02020603050405020304" pitchFamily="18" charset="0"/>
                <a:cs typeface="Times New Roman" panose="02020603050405020304" pitchFamily="18" charset="0"/>
              </a:rPr>
              <a:t>bất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ngờ</a:t>
            </a:r>
            <a:r>
              <a:rPr lang="en-US" sz="2000" dirty="0" smtClean="0">
                <a:latin typeface="Times New Roman" panose="02020603050405020304" pitchFamily="18" charset="0"/>
                <a:cs typeface="Times New Roman" panose="02020603050405020304" pitchFamily="18" charset="0"/>
              </a:rPr>
              <a:t> hay </a:t>
            </a:r>
            <a:r>
              <a:rPr lang="en-US" sz="2000" dirty="0" err="1" smtClean="0">
                <a:latin typeface="Times New Roman" panose="02020603050405020304" pitchFamily="18" charset="0"/>
                <a:cs typeface="Times New Roman" panose="02020603050405020304" pitchFamily="18" charset="0"/>
              </a:rPr>
              <a:t>hài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châm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biếm</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829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236;p48"/>
          <p:cNvSpPr/>
          <p:nvPr/>
        </p:nvSpPr>
        <p:spPr>
          <a:xfrm>
            <a:off x="0" y="9156"/>
            <a:ext cx="1890445" cy="1162787"/>
          </a:xfrm>
          <a:custGeom>
            <a:avLst/>
            <a:gdLst/>
            <a:ahLst/>
            <a:cxnLst/>
            <a:rect l="l" t="t" r="r" b="b"/>
            <a:pathLst>
              <a:path w="27616" h="19348" extrusionOk="0">
                <a:moveTo>
                  <a:pt x="14189" y="1"/>
                </a:moveTo>
                <a:cubicBezTo>
                  <a:pt x="12728" y="1"/>
                  <a:pt x="11291" y="182"/>
                  <a:pt x="9976" y="693"/>
                </a:cubicBezTo>
                <a:cubicBezTo>
                  <a:pt x="5764" y="2372"/>
                  <a:pt x="0" y="7186"/>
                  <a:pt x="1520" y="11809"/>
                </a:cubicBezTo>
                <a:cubicBezTo>
                  <a:pt x="2280" y="14153"/>
                  <a:pt x="4909" y="15609"/>
                  <a:pt x="7062" y="16940"/>
                </a:cubicBezTo>
                <a:cubicBezTo>
                  <a:pt x="9537" y="18437"/>
                  <a:pt x="12613" y="19347"/>
                  <a:pt x="15662" y="19347"/>
                </a:cubicBezTo>
                <a:cubicBezTo>
                  <a:pt x="17256" y="19347"/>
                  <a:pt x="18842" y="19098"/>
                  <a:pt x="20332" y="18555"/>
                </a:cubicBezTo>
                <a:cubicBezTo>
                  <a:pt x="22327" y="17826"/>
                  <a:pt x="24132" y="16560"/>
                  <a:pt x="25335" y="14976"/>
                </a:cubicBezTo>
                <a:cubicBezTo>
                  <a:pt x="26887" y="13044"/>
                  <a:pt x="27615" y="10574"/>
                  <a:pt x="26950" y="8167"/>
                </a:cubicBezTo>
                <a:cubicBezTo>
                  <a:pt x="26475" y="6521"/>
                  <a:pt x="25620" y="4905"/>
                  <a:pt x="24607" y="3480"/>
                </a:cubicBezTo>
                <a:cubicBezTo>
                  <a:pt x="23308" y="1643"/>
                  <a:pt x="21630" y="852"/>
                  <a:pt x="19255" y="503"/>
                </a:cubicBezTo>
                <a:cubicBezTo>
                  <a:pt x="17635" y="248"/>
                  <a:pt x="15895" y="1"/>
                  <a:pt x="14189" y="1"/>
                </a:cubicBezTo>
                <a:close/>
              </a:path>
            </a:pathLst>
          </a:custGeom>
          <a:solidFill>
            <a:schemeClr val="accent6"/>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29" name="文本框 17"/>
          <p:cNvSpPr txBox="1"/>
          <p:nvPr/>
        </p:nvSpPr>
        <p:spPr>
          <a:xfrm>
            <a:off x="195715" y="244448"/>
            <a:ext cx="1828800" cy="746358"/>
          </a:xfrm>
          <a:prstGeom prst="rect">
            <a:avLst/>
          </a:prstGeom>
          <a:noFill/>
        </p:spPr>
        <p:txBody>
          <a:bodyPr wrap="square" lIns="68580" tIns="34290" rIns="68580" bIns="34290" rtlCol="0">
            <a:spAutoFit/>
          </a:bodyPr>
          <a:lstStyle/>
          <a:p>
            <a:pPr algn="ctr"/>
            <a:r>
              <a:rPr lang="en-US" altLang="zh-CN" sz="2200" b="1" dirty="0" err="1" smtClean="0">
                <a:solidFill>
                  <a:schemeClr val="tx1">
                    <a:lumMod val="50000"/>
                  </a:schemeClr>
                </a:solidFill>
                <a:latin typeface="Times New Roman" pitchFamily="18" charset="0"/>
                <a:ea typeface="汉仪夏日体W" panose="00020600040101010101" pitchFamily="18" charset="-122"/>
                <a:cs typeface="Times New Roman" pitchFamily="18" charset="0"/>
              </a:rPr>
              <a:t>Bài</a:t>
            </a:r>
            <a:r>
              <a:rPr lang="en-US" altLang="zh-CN" sz="2200" b="1" dirty="0" smtClean="0">
                <a:solidFill>
                  <a:schemeClr val="tx1">
                    <a:lumMod val="50000"/>
                  </a:schemeClr>
                </a:solidFill>
                <a:latin typeface="Times New Roman" pitchFamily="18" charset="0"/>
                <a:ea typeface="汉仪夏日体W" panose="00020600040101010101" pitchFamily="18" charset="-122"/>
                <a:cs typeface="Times New Roman" pitchFamily="18" charset="0"/>
              </a:rPr>
              <a:t> </a:t>
            </a:r>
            <a:r>
              <a:rPr lang="en-US" altLang="zh-CN" sz="2200" b="1" dirty="0" err="1" smtClean="0">
                <a:solidFill>
                  <a:schemeClr val="tx1">
                    <a:lumMod val="50000"/>
                  </a:schemeClr>
                </a:solidFill>
                <a:latin typeface="Times New Roman" pitchFamily="18" charset="0"/>
                <a:ea typeface="汉仪夏日体W" panose="00020600040101010101" pitchFamily="18" charset="-122"/>
                <a:cs typeface="Times New Roman" pitchFamily="18" charset="0"/>
              </a:rPr>
              <a:t>tập</a:t>
            </a:r>
            <a:r>
              <a:rPr lang="en-US" altLang="zh-CN" sz="2200" b="1" dirty="0" smtClean="0">
                <a:solidFill>
                  <a:schemeClr val="tx1">
                    <a:lumMod val="50000"/>
                  </a:schemeClr>
                </a:solidFill>
                <a:latin typeface="Times New Roman" pitchFamily="18" charset="0"/>
                <a:ea typeface="汉仪夏日体W" panose="00020600040101010101" pitchFamily="18" charset="-122"/>
                <a:cs typeface="Times New Roman" pitchFamily="18" charset="0"/>
              </a:rPr>
              <a:t> </a:t>
            </a:r>
            <a:r>
              <a:rPr lang="en-US" altLang="zh-CN" sz="2200" b="1" dirty="0" err="1" smtClean="0">
                <a:solidFill>
                  <a:schemeClr val="tx1">
                    <a:lumMod val="50000"/>
                  </a:schemeClr>
                </a:solidFill>
                <a:latin typeface="Times New Roman" pitchFamily="18" charset="0"/>
                <a:ea typeface="汉仪夏日体W" panose="00020600040101010101" pitchFamily="18" charset="-122"/>
                <a:cs typeface="Times New Roman" pitchFamily="18" charset="0"/>
              </a:rPr>
              <a:t>nhanh</a:t>
            </a:r>
            <a:endParaRPr lang="zh-CN" altLang="en-US" sz="2200" b="1" dirty="0">
              <a:solidFill>
                <a:schemeClr val="tx1">
                  <a:lumMod val="50000"/>
                </a:schemeClr>
              </a:solidFill>
              <a:latin typeface="Times New Roman" pitchFamily="18" charset="0"/>
              <a:ea typeface="汉仪夏日体W" panose="00020600040101010101" pitchFamily="18" charset="-122"/>
              <a:cs typeface="Times New Roman" pitchFamily="18" charset="0"/>
            </a:endParaRPr>
          </a:p>
        </p:txBody>
      </p:sp>
      <p:sp>
        <p:nvSpPr>
          <p:cNvPr id="30" name="TextBox 29"/>
          <p:cNvSpPr txBox="1"/>
          <p:nvPr/>
        </p:nvSpPr>
        <p:spPr>
          <a:xfrm>
            <a:off x="2024515" y="203923"/>
            <a:ext cx="6963621" cy="830997"/>
          </a:xfrm>
          <a:prstGeom prst="rect">
            <a:avLst/>
          </a:prstGeom>
          <a:noFill/>
        </p:spPr>
        <p:txBody>
          <a:bodyPr wrap="square" rtlCol="0">
            <a:spAutoFit/>
          </a:bodyPr>
          <a:lstStyle/>
          <a:p>
            <a:pPr algn="just"/>
            <a:r>
              <a:rPr lang="en-US" sz="2400" b="1" dirty="0" err="1" smtClean="0">
                <a:solidFill>
                  <a:schemeClr val="bg1"/>
                </a:solidFill>
                <a:latin typeface="Times New Roman" pitchFamily="18" charset="0"/>
                <a:cs typeface="Times New Roman" pitchFamily="18" charset="0"/>
              </a:rPr>
              <a:t>Hãy</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nêu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rõ</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tác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dụng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của</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dấu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chấm</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lửng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trong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các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trường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hợp</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sau</a:t>
            </a:r>
            <a:r>
              <a:rPr lang="en-US" sz="2400" b="1" dirty="0" smtClean="0">
                <a:solidFill>
                  <a:schemeClr val="bg1"/>
                </a:solidFill>
                <a:latin typeface="Times New Roman" pitchFamily="18" charset="0"/>
                <a:cs typeface="Times New Roman" pitchFamily="18" charset="0"/>
              </a:rPr>
              <a:t>:</a:t>
            </a:r>
            <a:endParaRPr lang="en-US" sz="2400" b="1" dirty="0">
              <a:solidFill>
                <a:schemeClr val="bg1"/>
              </a:solidFill>
              <a:latin typeface="Times New Roman" pitchFamily="18" charset="0"/>
              <a:cs typeface="Times New Roman" pitchFamily="18" charset="0"/>
            </a:endParaRPr>
          </a:p>
        </p:txBody>
      </p:sp>
      <p:sp>
        <p:nvSpPr>
          <p:cNvPr id="31" name="TextBox 30"/>
          <p:cNvSpPr txBox="1"/>
          <p:nvPr/>
        </p:nvSpPr>
        <p:spPr>
          <a:xfrm>
            <a:off x="488256" y="1363213"/>
            <a:ext cx="8229600" cy="430887"/>
          </a:xfrm>
          <a:prstGeom prst="rect">
            <a:avLst/>
          </a:prstGeom>
          <a:noFill/>
        </p:spPr>
        <p:txBody>
          <a:bodyPr wrap="square" rtlCol="0">
            <a:spAutoFit/>
          </a:bodyPr>
          <a:lstStyle/>
          <a:p>
            <a:pPr algn="just"/>
            <a:r>
              <a:rPr lang="en-US" sz="2200" dirty="0" smtClean="0">
                <a:latin typeface="Times New Roman" pitchFamily="18" charset="0"/>
                <a:cs typeface="Times New Roman" pitchFamily="18" charset="0"/>
              </a:rPr>
              <a:t>a/ Con </a:t>
            </a:r>
            <a:r>
              <a:rPr lang="en-US" sz="2200" dirty="0" err="1" smtClean="0">
                <a:latin typeface="Times New Roman" pitchFamily="18" charset="0"/>
                <a:cs typeface="Times New Roman" pitchFamily="18" charset="0"/>
              </a:rPr>
              <a:t>lạy</a:t>
            </a:r>
            <a:r>
              <a:rPr lang="en-US" sz="2200" dirty="0" smtClean="0">
                <a:latin typeface="Times New Roman" pitchFamily="18" charset="0"/>
                <a:cs typeface="Times New Roman" pitchFamily="18" charset="0"/>
              </a:rPr>
              <a:t> cha, </a:t>
            </a:r>
            <a:r>
              <a:rPr lang="en-US" sz="2200" dirty="0" err="1" smtClean="0">
                <a:latin typeface="Times New Roman" pitchFamily="18" charset="0"/>
                <a:cs typeface="Times New Roman" pitchFamily="18" charset="0"/>
              </a:rPr>
              <a:t>lạy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mẹ</a:t>
            </a:r>
            <a:r>
              <a:rPr lang="en-US" sz="2200" dirty="0" smtClean="0">
                <a:latin typeface="Times New Roman" pitchFamily="18" charset="0"/>
                <a:cs typeface="Times New Roman" pitchFamily="18" charset="0"/>
              </a:rPr>
              <a:t>! Cho con </a:t>
            </a:r>
            <a:r>
              <a:rPr lang="en-US" sz="2200" dirty="0" err="1" smtClean="0">
                <a:latin typeface="Times New Roman" pitchFamily="18" charset="0"/>
                <a:cs typeface="Times New Roman" pitchFamily="18" charset="0"/>
              </a:rPr>
              <a:t>xin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trình</a:t>
            </a:r>
            <a:r>
              <a:rPr lang="en-US" sz="2200" dirty="0" smtClean="0">
                <a:latin typeface="Times New Roman" pitchFamily="18" charset="0"/>
                <a:cs typeface="Times New Roman" pitchFamily="18" charset="0"/>
              </a:rPr>
              <a:t> cha </a:t>
            </a:r>
            <a:r>
              <a:rPr lang="en-US" sz="2200" dirty="0" err="1" smtClean="0">
                <a:latin typeface="Times New Roman" pitchFamily="18" charset="0"/>
                <a:cs typeface="Times New Roman" pitchFamily="18" charset="0"/>
              </a:rPr>
              <a:t>mẹ</a:t>
            </a:r>
            <a:r>
              <a:rPr lang="en-US" sz="2200" dirty="0" smtClean="0">
                <a:latin typeface="Times New Roman" pitchFamily="18" charset="0"/>
                <a:cs typeface="Times New Roman" pitchFamily="18" charset="0"/>
              </a:rPr>
              <a:t> …</a:t>
            </a:r>
            <a:endParaRPr lang="en-US" sz="2200" dirty="0">
              <a:latin typeface="Times New Roman" pitchFamily="18" charset="0"/>
              <a:cs typeface="Times New Roman" pitchFamily="18" charset="0"/>
            </a:endParaRPr>
          </a:p>
        </p:txBody>
      </p:sp>
      <p:sp>
        <p:nvSpPr>
          <p:cNvPr id="32" name="TextBox 31"/>
          <p:cNvSpPr txBox="1"/>
          <p:nvPr/>
        </p:nvSpPr>
        <p:spPr>
          <a:xfrm>
            <a:off x="477982" y="2341604"/>
            <a:ext cx="8229600" cy="769441"/>
          </a:xfrm>
          <a:prstGeom prst="rect">
            <a:avLst/>
          </a:prstGeom>
          <a:noFill/>
        </p:spPr>
        <p:txBody>
          <a:bodyPr wrap="square" rtlCol="0">
            <a:spAutoFit/>
          </a:bodyPr>
          <a:lstStyle/>
          <a:p>
            <a:pPr algn="just"/>
            <a:r>
              <a:rPr lang="en-US" sz="2200" dirty="0" smtClean="0">
                <a:latin typeface="Times New Roman" pitchFamily="18" charset="0"/>
                <a:cs typeface="Times New Roman" pitchFamily="18" charset="0"/>
              </a:rPr>
              <a:t>b/ </a:t>
            </a:r>
            <a:r>
              <a:rPr lang="vi-VN" sz="2200" dirty="0" smtClean="0">
                <a:latin typeface="Times New Roman" pitchFamily="18" charset="0"/>
                <a:cs typeface="Times New Roman" pitchFamily="18" charset="0"/>
              </a:rPr>
              <a:t>Nghệ thuật sân khấu dân gian cổ truyền Việt Nam rất phong phú : chèo, tuồng, rối nước,...</a:t>
            </a:r>
            <a:endParaRPr lang="en-US" sz="2200" dirty="0">
              <a:latin typeface="Times New Roman" pitchFamily="18" charset="0"/>
              <a:cs typeface="Times New Roman" pitchFamily="18" charset="0"/>
            </a:endParaRPr>
          </a:p>
        </p:txBody>
      </p:sp>
      <p:sp>
        <p:nvSpPr>
          <p:cNvPr id="33" name="TextBox 32"/>
          <p:cNvSpPr txBox="1"/>
          <p:nvPr/>
        </p:nvSpPr>
        <p:spPr>
          <a:xfrm>
            <a:off x="488256" y="3564976"/>
            <a:ext cx="8229600" cy="769441"/>
          </a:xfrm>
          <a:prstGeom prst="rect">
            <a:avLst/>
          </a:prstGeom>
          <a:noFill/>
        </p:spPr>
        <p:txBody>
          <a:bodyPr wrap="square" rtlCol="0">
            <a:spAutoFit/>
          </a:bodyPr>
          <a:lstStyle/>
          <a:p>
            <a:pPr algn="just"/>
            <a:r>
              <a:rPr lang="en-US" sz="2200" dirty="0" smtClean="0">
                <a:latin typeface="Times New Roman" pitchFamily="18" charset="0"/>
                <a:cs typeface="Times New Roman" pitchFamily="18" charset="0"/>
              </a:rPr>
              <a:t>c/ </a:t>
            </a:r>
            <a:r>
              <a:rPr lang="vi-VN" sz="2200" dirty="0" smtClean="0">
                <a:latin typeface="Times New Roman" pitchFamily="18" charset="0"/>
                <a:cs typeface="Times New Roman" pitchFamily="18" charset="0"/>
              </a:rPr>
              <a:t>Trước đây, ở vùng đồng bằng Bắc Bộ, sân khấu cho rối nước là ao làng. Ghế ngồi của khán giả là   ... thảm cỏ quanh ao.</a:t>
            </a:r>
            <a:endParaRPr lang="en-US" sz="2200" dirty="0">
              <a:latin typeface="Times New Roman" pitchFamily="18" charset="0"/>
              <a:cs typeface="Times New Roman" pitchFamily="18" charset="0"/>
            </a:endParaRPr>
          </a:p>
        </p:txBody>
      </p:sp>
      <p:sp>
        <p:nvSpPr>
          <p:cNvPr id="9" name="TextBox 8"/>
          <p:cNvSpPr txBox="1"/>
          <p:nvPr/>
        </p:nvSpPr>
        <p:spPr>
          <a:xfrm>
            <a:off x="858982" y="1830911"/>
            <a:ext cx="7467600" cy="498598"/>
          </a:xfrm>
          <a:prstGeom prst="rect">
            <a:avLst/>
          </a:prstGeom>
          <a:solidFill>
            <a:schemeClr val="bg1"/>
          </a:solidFill>
        </p:spPr>
        <p:txBody>
          <a:bodyPr wrap="square" rtlCol="0">
            <a:spAutoFit/>
          </a:bodyPr>
          <a:lstStyle/>
          <a:p>
            <a:pPr algn="just">
              <a:lnSpc>
                <a:spcPct val="120000"/>
              </a:lnSpc>
            </a:pPr>
            <a:r>
              <a:rPr lang="en-US" sz="2200" i="1" dirty="0" smtClean="0">
                <a:solidFill>
                  <a:srgbClr val="FF0000"/>
                </a:solidFill>
                <a:latin typeface="Times New Roman" pitchFamily="18" charset="0"/>
                <a:cs typeface="Times New Roman" pitchFamily="18" charset="0"/>
                <a:sym typeface="Wingdings" pitchFamily="2" charset="2"/>
              </a:rPr>
              <a:t> </a:t>
            </a:r>
            <a:r>
              <a:rPr lang="en-US" sz="2200" i="1" dirty="0" err="1" smtClean="0">
                <a:solidFill>
                  <a:srgbClr val="FF0000"/>
                </a:solidFill>
                <a:latin typeface="Times New Roman" pitchFamily="18" charset="0"/>
                <a:cs typeface="Times New Roman" pitchFamily="18" charset="0"/>
              </a:rPr>
              <a:t>Thể</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hiện</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chỗ</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lời</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nói</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bỏ</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dở</a:t>
            </a:r>
            <a:r>
              <a:rPr lang="en-US" sz="2200" i="1" dirty="0" smtClean="0">
                <a:solidFill>
                  <a:srgbClr val="FF0000"/>
                </a:solidFill>
                <a:latin typeface="Times New Roman" pitchFamily="18" charset="0"/>
                <a:cs typeface="Times New Roman" pitchFamily="18" charset="0"/>
              </a:rPr>
              <a:t> hay </a:t>
            </a:r>
            <a:r>
              <a:rPr lang="en-US" sz="2200" i="1" dirty="0" err="1" smtClean="0">
                <a:solidFill>
                  <a:srgbClr val="FF0000"/>
                </a:solidFill>
                <a:latin typeface="Times New Roman" pitchFamily="18" charset="0"/>
                <a:cs typeface="Times New Roman" pitchFamily="18" charset="0"/>
              </a:rPr>
              <a:t>ngập</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ngừng</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ngắt</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quãng</a:t>
            </a:r>
            <a:endParaRPr lang="zh-CN" altLang="en-US" sz="2200" i="1" dirty="0">
              <a:solidFill>
                <a:srgbClr val="FF0000"/>
              </a:solidFill>
              <a:latin typeface="Times New Roman" pitchFamily="18" charset="0"/>
              <a:ea typeface="汉仪夏日体W" panose="00020600040101010101" pitchFamily="18" charset="-122"/>
              <a:cs typeface="Times New Roman" pitchFamily="18" charset="0"/>
            </a:endParaRPr>
          </a:p>
        </p:txBody>
      </p:sp>
      <p:sp>
        <p:nvSpPr>
          <p:cNvPr id="10" name="TextBox 9"/>
          <p:cNvSpPr txBox="1"/>
          <p:nvPr/>
        </p:nvSpPr>
        <p:spPr>
          <a:xfrm>
            <a:off x="858982" y="3113636"/>
            <a:ext cx="6477000" cy="430887"/>
          </a:xfrm>
          <a:prstGeom prst="rect">
            <a:avLst/>
          </a:prstGeom>
          <a:solidFill>
            <a:schemeClr val="bg1"/>
          </a:solidFill>
        </p:spPr>
        <p:txBody>
          <a:bodyPr wrap="square" rtlCol="0">
            <a:spAutoFit/>
          </a:bodyPr>
          <a:lstStyle/>
          <a:p>
            <a:pPr algn="just"/>
            <a:r>
              <a:rPr lang="en-US" sz="2200" i="1" dirty="0" smtClean="0">
                <a:solidFill>
                  <a:srgbClr val="FF0000"/>
                </a:solidFill>
                <a:latin typeface="Times New Roman" pitchFamily="18" charset="0"/>
                <a:cs typeface="Times New Roman" pitchFamily="18" charset="0"/>
                <a:sym typeface="Wingdings" pitchFamily="2" charset="2"/>
              </a:rPr>
              <a:t> </a:t>
            </a:r>
            <a:r>
              <a:rPr lang="vi-VN" sz="2200" i="1" dirty="0" smtClean="0">
                <a:solidFill>
                  <a:srgbClr val="FF0000"/>
                </a:solidFill>
                <a:latin typeface="Times New Roman" pitchFamily="18" charset="0"/>
                <a:cs typeface="Times New Roman" pitchFamily="18" charset="0"/>
              </a:rPr>
              <a:t>Tỏ ý còn nhiều sự vật chưa được liệt kê hết</a:t>
            </a:r>
            <a:endParaRPr lang="zh-CN" altLang="en-US" sz="2200" i="1" dirty="0">
              <a:solidFill>
                <a:srgbClr val="FF0000"/>
              </a:solidFill>
              <a:latin typeface="Times New Roman" pitchFamily="18" charset="0"/>
              <a:ea typeface="汉仪夏日体W" panose="00020600040101010101" pitchFamily="18" charset="-122"/>
              <a:cs typeface="Times New Roman" pitchFamily="18" charset="0"/>
            </a:endParaRPr>
          </a:p>
        </p:txBody>
      </p:sp>
      <p:sp>
        <p:nvSpPr>
          <p:cNvPr id="11" name="TextBox 10"/>
          <p:cNvSpPr txBox="1"/>
          <p:nvPr/>
        </p:nvSpPr>
        <p:spPr>
          <a:xfrm>
            <a:off x="858982" y="4354871"/>
            <a:ext cx="7973291" cy="769441"/>
          </a:xfrm>
          <a:prstGeom prst="rect">
            <a:avLst/>
          </a:prstGeom>
          <a:solidFill>
            <a:schemeClr val="bg1"/>
          </a:solidFill>
        </p:spPr>
        <p:txBody>
          <a:bodyPr wrap="square" rtlCol="0">
            <a:spAutoFit/>
          </a:bodyPr>
          <a:lstStyle/>
          <a:p>
            <a:pPr algn="just"/>
            <a:r>
              <a:rPr lang="en-US" sz="2200" i="1" dirty="0" smtClean="0">
                <a:solidFill>
                  <a:srgbClr val="FF0000"/>
                </a:solidFill>
                <a:latin typeface="Times New Roman" pitchFamily="18" charset="0"/>
                <a:cs typeface="Times New Roman" pitchFamily="18" charset="0"/>
                <a:sym typeface="Wingdings" pitchFamily="2" charset="2"/>
              </a:rPr>
              <a:t> </a:t>
            </a:r>
            <a:r>
              <a:rPr lang="vi-VN" sz="2200" i="1" dirty="0" smtClean="0">
                <a:solidFill>
                  <a:srgbClr val="FF0000"/>
                </a:solidFill>
                <a:latin typeface="Times New Roman" pitchFamily="18" charset="0"/>
                <a:cs typeface="Times New Roman" pitchFamily="18" charset="0"/>
              </a:rPr>
              <a:t>Làm gi</a:t>
            </a:r>
            <a:r>
              <a:rPr lang="en-US" sz="2200" i="1" dirty="0" err="1" smtClean="0">
                <a:solidFill>
                  <a:srgbClr val="FF0000"/>
                </a:solidFill>
                <a:latin typeface="Times New Roman" pitchFamily="18" charset="0"/>
                <a:cs typeface="Times New Roman" pitchFamily="18" charset="0"/>
              </a:rPr>
              <a:t>ãn</a:t>
            </a:r>
            <a:r>
              <a:rPr lang="vi-VN" sz="2200" i="1" dirty="0" smtClean="0">
                <a:solidFill>
                  <a:srgbClr val="FF0000"/>
                </a:solidFill>
                <a:latin typeface="Times New Roman" pitchFamily="18" charset="0"/>
                <a:cs typeface="Times New Roman" pitchFamily="18" charset="0"/>
              </a:rPr>
              <a:t> nhịp</a:t>
            </a:r>
            <a:r>
              <a:rPr lang="en-US" sz="2200" i="1" dirty="0" smtClean="0">
                <a:solidFill>
                  <a:srgbClr val="FF0000"/>
                </a:solidFill>
                <a:latin typeface="Times New Roman" pitchFamily="18" charset="0"/>
                <a:cs typeface="Times New Roman" pitchFamily="18" charset="0"/>
              </a:rPr>
              <a:t> </a:t>
            </a:r>
            <a:r>
              <a:rPr lang="vi-VN" sz="2200" i="1" dirty="0" smtClean="0">
                <a:solidFill>
                  <a:srgbClr val="FF0000"/>
                </a:solidFill>
                <a:latin typeface="Times New Roman" pitchFamily="18" charset="0"/>
                <a:cs typeface="Times New Roman" pitchFamily="18" charset="0"/>
              </a:rPr>
              <a:t>điệu câu văn, chuẩn bị cho</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một</a:t>
            </a:r>
            <a:r>
              <a:rPr lang="en-US" sz="2200" i="1" dirty="0" smtClean="0">
                <a:solidFill>
                  <a:srgbClr val="FF0000"/>
                </a:solidFill>
                <a:latin typeface="Times New Roman" pitchFamily="18" charset="0"/>
                <a:cs typeface="Times New Roman" pitchFamily="18" charset="0"/>
              </a:rPr>
              <a:t> </a:t>
            </a:r>
            <a:r>
              <a:rPr lang="vi-VN" sz="2200" i="1" dirty="0" smtClean="0">
                <a:solidFill>
                  <a:srgbClr val="FF0000"/>
                </a:solidFill>
                <a:latin typeface="Times New Roman" pitchFamily="18" charset="0"/>
                <a:cs typeface="Times New Roman" pitchFamily="18" charset="0"/>
              </a:rPr>
              <a:t>từ ngữ biểu thị nội dung bất ngờ, hài hước</a:t>
            </a:r>
            <a:endParaRPr lang="zh-CN" altLang="en-US" sz="2200" i="1" dirty="0">
              <a:solidFill>
                <a:srgbClr val="FF0000"/>
              </a:solidFill>
              <a:latin typeface="Times New Roman" pitchFamily="18" charset="0"/>
              <a:ea typeface="汉仪夏日体W" panose="00020600040101010101" pitchFamily="18" charset="-122"/>
              <a:cs typeface="Times New Roman" pitchFamily="18" charset="0"/>
            </a:endParaRPr>
          </a:p>
        </p:txBody>
      </p:sp>
    </p:spTree>
    <p:extLst>
      <p:ext uri="{BB962C8B-B14F-4D97-AF65-F5344CB8AC3E}">
        <p14:creationId xmlns:p14="http://schemas.microsoft.com/office/powerpoint/2010/main" val="322769247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ppt_x</p:attrName>
                                        </p:attrNameLst>
                                      </p:cBhvr>
                                      <p:tavLst>
                                        <p:tav tm="0">
                                          <p:val>
                                            <p:strVal val="#ppt_x-.2"/>
                                          </p:val>
                                        </p:tav>
                                        <p:tav tm="100000">
                                          <p:val>
                                            <p:strVal val="#ppt_x"/>
                                          </p:val>
                                        </p:tav>
                                      </p:tavLst>
                                    </p:anim>
                                    <p:anim calcmode="lin" valueType="num">
                                      <p:cBhvr>
                                        <p:cTn id="8"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1000" fill="hold"/>
                                        <p:tgtEl>
                                          <p:spTgt spid="32"/>
                                        </p:tgtEl>
                                        <p:attrNameLst>
                                          <p:attrName>ppt_x</p:attrName>
                                        </p:attrNameLst>
                                      </p:cBhvr>
                                      <p:tavLst>
                                        <p:tav tm="0">
                                          <p:val>
                                            <p:strVal val="#ppt_x-.2"/>
                                          </p:val>
                                        </p:tav>
                                        <p:tav tm="100000">
                                          <p:val>
                                            <p:strVal val="#ppt_x"/>
                                          </p:val>
                                        </p:tav>
                                      </p:tavLst>
                                    </p:anim>
                                    <p:anim calcmode="lin" valueType="num">
                                      <p:cBhvr>
                                        <p:cTn id="15"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ppt_x</p:attrName>
                                        </p:attrNameLst>
                                      </p:cBhvr>
                                      <p:tavLst>
                                        <p:tav tm="0">
                                          <p:val>
                                            <p:strVal val="#ppt_x-.2"/>
                                          </p:val>
                                        </p:tav>
                                        <p:tav tm="100000">
                                          <p:val>
                                            <p:strVal val="#ppt_x"/>
                                          </p:val>
                                        </p:tav>
                                      </p:tavLst>
                                    </p:anim>
                                    <p:anim calcmode="lin" valueType="num">
                                      <p:cBhvr>
                                        <p:cTn id="22"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4" name="Google Shape;574;p31"/>
          <p:cNvSpPr/>
          <p:nvPr/>
        </p:nvSpPr>
        <p:spPr>
          <a:xfrm>
            <a:off x="1484179" y="3801465"/>
            <a:ext cx="1512872" cy="598815"/>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085925" y="1508977"/>
            <a:ext cx="2142467" cy="2855547"/>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085925" y="1494361"/>
            <a:ext cx="2010062" cy="2881817"/>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1758361" y="915775"/>
            <a:ext cx="177274" cy="90135"/>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1758361" y="915775"/>
            <a:ext cx="348228" cy="378218"/>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1846979" y="1199340"/>
            <a:ext cx="356589" cy="164633"/>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1849053" y="1220178"/>
            <a:ext cx="1011302" cy="85299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2023161" y="1760216"/>
            <a:ext cx="912246" cy="41568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2239998" y="2134474"/>
            <a:ext cx="182476" cy="186623"/>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2489162" y="2014582"/>
            <a:ext cx="323209" cy="297794"/>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14"/>
          <p:cNvSpPr/>
          <p:nvPr/>
        </p:nvSpPr>
        <p:spPr>
          <a:xfrm>
            <a:off x="3095987" y="784898"/>
            <a:ext cx="4599992" cy="1292662"/>
          </a:xfrm>
          <a:prstGeom prst="rect">
            <a:avLst/>
          </a:prstGeom>
        </p:spPr>
        <p:txBody>
          <a:bodyPr wrap="square">
            <a:spAutoFit/>
          </a:bodyPr>
          <a:lstStyle/>
          <a:p>
            <a:r>
              <a:rPr lang="vi-VN" dirty="0"/>
              <a:t> </a:t>
            </a:r>
          </a:p>
          <a:p>
            <a:r>
              <a:rPr lang="en-US" sz="3600" b="1" u="sng" dirty="0" smtClean="0">
                <a:solidFill>
                  <a:srgbClr val="FF0000"/>
                </a:solidFill>
                <a:latin typeface="Times New Roman" pitchFamily="18" charset="0"/>
                <a:cs typeface="Times New Roman" pitchFamily="18" charset="0"/>
              </a:rPr>
              <a:t>II. THỰC HÀNH</a:t>
            </a:r>
            <a:endParaRPr lang="vi-VN" sz="3600" b="1" dirty="0">
              <a:solidFill>
                <a:srgbClr val="0000CC"/>
              </a:solidFill>
              <a:latin typeface="Times New Roman" pitchFamily="18" charset="0"/>
              <a:cs typeface="Times New Roman" pitchFamily="18" charset="0"/>
            </a:endParaRPr>
          </a:p>
          <a:p>
            <a:r>
              <a:rPr lang="vi-VN" dirty="0"/>
              <a:t> </a:t>
            </a:r>
          </a:p>
          <a:p>
            <a:r>
              <a:rPr lang="vi-VN" dirty="0"/>
              <a:t> </a:t>
            </a:r>
          </a:p>
        </p:txBody>
      </p:sp>
    </p:spTree>
    <p:extLst>
      <p:ext uri="{BB962C8B-B14F-4D97-AF65-F5344CB8AC3E}">
        <p14:creationId xmlns:p14="http://schemas.microsoft.com/office/powerpoint/2010/main" val="114407520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grpSp>
        <p:nvGrpSpPr>
          <p:cNvPr id="600" name="Google Shape;600;p33"/>
          <p:cNvGrpSpPr/>
          <p:nvPr/>
        </p:nvGrpSpPr>
        <p:grpSpPr>
          <a:xfrm>
            <a:off x="-1836360" y="3774917"/>
            <a:ext cx="3310809" cy="1848584"/>
            <a:chOff x="16962275" y="372175"/>
            <a:chExt cx="2739375" cy="1529525"/>
          </a:xfrm>
        </p:grpSpPr>
        <p:sp>
          <p:nvSpPr>
            <p:cNvPr id="601" name="Google Shape;601;p33"/>
            <p:cNvSpPr/>
            <p:nvPr/>
          </p:nvSpPr>
          <p:spPr>
            <a:xfrm>
              <a:off x="16962275" y="372175"/>
              <a:ext cx="2739375" cy="1529525"/>
            </a:xfrm>
            <a:custGeom>
              <a:avLst/>
              <a:gdLst/>
              <a:ahLst/>
              <a:cxnLst/>
              <a:rect l="l" t="t" r="r" b="b"/>
              <a:pathLst>
                <a:path w="109575" h="61181" extrusionOk="0">
                  <a:moveTo>
                    <a:pt x="16626" y="22663"/>
                  </a:moveTo>
                  <a:cubicBezTo>
                    <a:pt x="23594" y="27572"/>
                    <a:pt x="28629" y="34729"/>
                    <a:pt x="31036" y="42963"/>
                  </a:cubicBezTo>
                  <a:cubicBezTo>
                    <a:pt x="28597" y="38751"/>
                    <a:pt x="25557" y="34666"/>
                    <a:pt x="21630" y="31721"/>
                  </a:cubicBezTo>
                  <a:cubicBezTo>
                    <a:pt x="17576" y="28744"/>
                    <a:pt x="12826" y="27097"/>
                    <a:pt x="7981" y="26020"/>
                  </a:cubicBezTo>
                  <a:cubicBezTo>
                    <a:pt x="10831" y="25007"/>
                    <a:pt x="13618" y="23993"/>
                    <a:pt x="16436" y="22885"/>
                  </a:cubicBezTo>
                  <a:cubicBezTo>
                    <a:pt x="16563" y="22822"/>
                    <a:pt x="16595" y="22727"/>
                    <a:pt x="16626" y="22663"/>
                  </a:cubicBezTo>
                  <a:close/>
                  <a:moveTo>
                    <a:pt x="58554" y="1011"/>
                  </a:moveTo>
                  <a:cubicBezTo>
                    <a:pt x="58626" y="1011"/>
                    <a:pt x="58690" y="1018"/>
                    <a:pt x="58746" y="1034"/>
                  </a:cubicBezTo>
                  <a:cubicBezTo>
                    <a:pt x="60235" y="1445"/>
                    <a:pt x="60076" y="3504"/>
                    <a:pt x="60013" y="4612"/>
                  </a:cubicBezTo>
                  <a:cubicBezTo>
                    <a:pt x="60013" y="4802"/>
                    <a:pt x="60140" y="4929"/>
                    <a:pt x="60298" y="4960"/>
                  </a:cubicBezTo>
                  <a:lnTo>
                    <a:pt x="60298" y="5150"/>
                  </a:lnTo>
                  <a:cubicBezTo>
                    <a:pt x="50892" y="8444"/>
                    <a:pt x="41550" y="11991"/>
                    <a:pt x="32271" y="15760"/>
                  </a:cubicBezTo>
                  <a:cubicBezTo>
                    <a:pt x="32049" y="15886"/>
                    <a:pt x="31954" y="16013"/>
                    <a:pt x="31986" y="16235"/>
                  </a:cubicBezTo>
                  <a:cubicBezTo>
                    <a:pt x="33316" y="25419"/>
                    <a:pt x="32999" y="34508"/>
                    <a:pt x="31637" y="43597"/>
                  </a:cubicBezTo>
                  <a:cubicBezTo>
                    <a:pt x="29452" y="33716"/>
                    <a:pt x="23023" y="25197"/>
                    <a:pt x="14219" y="20162"/>
                  </a:cubicBezTo>
                  <a:cubicBezTo>
                    <a:pt x="21630" y="16076"/>
                    <a:pt x="29231" y="12371"/>
                    <a:pt x="36990" y="9077"/>
                  </a:cubicBezTo>
                  <a:cubicBezTo>
                    <a:pt x="41075" y="7367"/>
                    <a:pt x="45223" y="5721"/>
                    <a:pt x="49404" y="4200"/>
                  </a:cubicBezTo>
                  <a:cubicBezTo>
                    <a:pt x="51399" y="3504"/>
                    <a:pt x="53362" y="2807"/>
                    <a:pt x="55358" y="2142"/>
                  </a:cubicBezTo>
                  <a:cubicBezTo>
                    <a:pt x="55998" y="1938"/>
                    <a:pt x="57737" y="1011"/>
                    <a:pt x="58554" y="1011"/>
                  </a:cubicBezTo>
                  <a:close/>
                  <a:moveTo>
                    <a:pt x="74106" y="1382"/>
                  </a:moveTo>
                  <a:lnTo>
                    <a:pt x="74106" y="1382"/>
                  </a:lnTo>
                  <a:cubicBezTo>
                    <a:pt x="73472" y="3599"/>
                    <a:pt x="72997" y="5879"/>
                    <a:pt x="72776" y="8191"/>
                  </a:cubicBezTo>
                  <a:cubicBezTo>
                    <a:pt x="72744" y="8286"/>
                    <a:pt x="72776" y="8349"/>
                    <a:pt x="72776" y="8349"/>
                  </a:cubicBezTo>
                  <a:cubicBezTo>
                    <a:pt x="64162" y="12054"/>
                    <a:pt x="55611" y="15633"/>
                    <a:pt x="47124" y="19433"/>
                  </a:cubicBezTo>
                  <a:cubicBezTo>
                    <a:pt x="42912" y="21365"/>
                    <a:pt x="42057" y="25862"/>
                    <a:pt x="40156" y="29757"/>
                  </a:cubicBezTo>
                  <a:cubicBezTo>
                    <a:pt x="37781" y="34539"/>
                    <a:pt x="35089" y="39163"/>
                    <a:pt x="32144" y="43628"/>
                  </a:cubicBezTo>
                  <a:cubicBezTo>
                    <a:pt x="33253" y="38276"/>
                    <a:pt x="33728" y="32829"/>
                    <a:pt x="33664" y="27382"/>
                  </a:cubicBezTo>
                  <a:cubicBezTo>
                    <a:pt x="33633" y="24247"/>
                    <a:pt x="33411" y="21112"/>
                    <a:pt x="33031" y="18008"/>
                  </a:cubicBezTo>
                  <a:cubicBezTo>
                    <a:pt x="32778" y="16266"/>
                    <a:pt x="33569" y="16076"/>
                    <a:pt x="35089" y="15443"/>
                  </a:cubicBezTo>
                  <a:cubicBezTo>
                    <a:pt x="36546" y="14841"/>
                    <a:pt x="37971" y="14303"/>
                    <a:pt x="39428" y="13701"/>
                  </a:cubicBezTo>
                  <a:cubicBezTo>
                    <a:pt x="50829" y="9204"/>
                    <a:pt x="62388" y="5087"/>
                    <a:pt x="74106" y="1382"/>
                  </a:cubicBezTo>
                  <a:close/>
                  <a:moveTo>
                    <a:pt x="6334" y="26495"/>
                  </a:moveTo>
                  <a:cubicBezTo>
                    <a:pt x="11338" y="27509"/>
                    <a:pt x="16310" y="28997"/>
                    <a:pt x="20553" y="31911"/>
                  </a:cubicBezTo>
                  <a:cubicBezTo>
                    <a:pt x="24639" y="34761"/>
                    <a:pt x="27362" y="38751"/>
                    <a:pt x="30244" y="42710"/>
                  </a:cubicBezTo>
                  <a:cubicBezTo>
                    <a:pt x="30529" y="43121"/>
                    <a:pt x="30814" y="43502"/>
                    <a:pt x="31099" y="43882"/>
                  </a:cubicBezTo>
                  <a:cubicBezTo>
                    <a:pt x="30691" y="43786"/>
                    <a:pt x="30270" y="43744"/>
                    <a:pt x="29851" y="43744"/>
                  </a:cubicBezTo>
                  <a:cubicBezTo>
                    <a:pt x="29295" y="43744"/>
                    <a:pt x="28741" y="43819"/>
                    <a:pt x="28217" y="43945"/>
                  </a:cubicBezTo>
                  <a:cubicBezTo>
                    <a:pt x="28027" y="44040"/>
                    <a:pt x="27869" y="44103"/>
                    <a:pt x="27679" y="44198"/>
                  </a:cubicBezTo>
                  <a:cubicBezTo>
                    <a:pt x="27647" y="44230"/>
                    <a:pt x="27584" y="44230"/>
                    <a:pt x="27584" y="44262"/>
                  </a:cubicBezTo>
                  <a:cubicBezTo>
                    <a:pt x="27584" y="44230"/>
                    <a:pt x="27552" y="44230"/>
                    <a:pt x="27552" y="44230"/>
                  </a:cubicBezTo>
                  <a:cubicBezTo>
                    <a:pt x="25715" y="43470"/>
                    <a:pt x="23784" y="42805"/>
                    <a:pt x="21947" y="42076"/>
                  </a:cubicBezTo>
                  <a:cubicBezTo>
                    <a:pt x="17038" y="38244"/>
                    <a:pt x="11243" y="35584"/>
                    <a:pt x="5320" y="33906"/>
                  </a:cubicBezTo>
                  <a:cubicBezTo>
                    <a:pt x="5303" y="33899"/>
                    <a:pt x="5286" y="33896"/>
                    <a:pt x="5271" y="33896"/>
                  </a:cubicBezTo>
                  <a:cubicBezTo>
                    <a:pt x="5144" y="33896"/>
                    <a:pt x="5085" y="34099"/>
                    <a:pt x="5225" y="34128"/>
                  </a:cubicBezTo>
                  <a:cubicBezTo>
                    <a:pt x="10673" y="35806"/>
                    <a:pt x="15455" y="38276"/>
                    <a:pt x="20078" y="41380"/>
                  </a:cubicBezTo>
                  <a:cubicBezTo>
                    <a:pt x="18115" y="40651"/>
                    <a:pt x="16151" y="39955"/>
                    <a:pt x="14219" y="39195"/>
                  </a:cubicBezTo>
                  <a:cubicBezTo>
                    <a:pt x="10356" y="37706"/>
                    <a:pt x="6556" y="35838"/>
                    <a:pt x="2660" y="34413"/>
                  </a:cubicBezTo>
                  <a:cubicBezTo>
                    <a:pt x="4909" y="32481"/>
                    <a:pt x="6271" y="29472"/>
                    <a:pt x="6334" y="26495"/>
                  </a:cubicBezTo>
                  <a:close/>
                  <a:moveTo>
                    <a:pt x="79331" y="6354"/>
                  </a:moveTo>
                  <a:lnTo>
                    <a:pt x="79331" y="6354"/>
                  </a:lnTo>
                  <a:cubicBezTo>
                    <a:pt x="77178" y="9616"/>
                    <a:pt x="75626" y="13163"/>
                    <a:pt x="74644" y="17058"/>
                  </a:cubicBezTo>
                  <a:cubicBezTo>
                    <a:pt x="74644" y="17185"/>
                    <a:pt x="74676" y="17280"/>
                    <a:pt x="74707" y="17343"/>
                  </a:cubicBezTo>
                  <a:cubicBezTo>
                    <a:pt x="73599" y="17660"/>
                    <a:pt x="72491" y="17945"/>
                    <a:pt x="71350" y="18261"/>
                  </a:cubicBezTo>
                  <a:lnTo>
                    <a:pt x="63022" y="20478"/>
                  </a:lnTo>
                  <a:cubicBezTo>
                    <a:pt x="60583" y="21112"/>
                    <a:pt x="57891" y="21587"/>
                    <a:pt x="55548" y="22568"/>
                  </a:cubicBezTo>
                  <a:cubicBezTo>
                    <a:pt x="53584" y="23392"/>
                    <a:pt x="52159" y="24944"/>
                    <a:pt x="50639" y="26464"/>
                  </a:cubicBezTo>
                  <a:cubicBezTo>
                    <a:pt x="48675" y="28427"/>
                    <a:pt x="46680" y="30422"/>
                    <a:pt x="44717" y="32354"/>
                  </a:cubicBezTo>
                  <a:cubicBezTo>
                    <a:pt x="40631" y="36344"/>
                    <a:pt x="36483" y="40335"/>
                    <a:pt x="32303" y="44293"/>
                  </a:cubicBezTo>
                  <a:lnTo>
                    <a:pt x="32271" y="44293"/>
                  </a:lnTo>
                  <a:cubicBezTo>
                    <a:pt x="35216" y="40145"/>
                    <a:pt x="37813" y="35806"/>
                    <a:pt x="40125" y="31277"/>
                  </a:cubicBezTo>
                  <a:cubicBezTo>
                    <a:pt x="41233" y="29061"/>
                    <a:pt x="42247" y="26812"/>
                    <a:pt x="43228" y="24500"/>
                  </a:cubicBezTo>
                  <a:cubicBezTo>
                    <a:pt x="43830" y="23138"/>
                    <a:pt x="44432" y="21872"/>
                    <a:pt x="45667" y="20985"/>
                  </a:cubicBezTo>
                  <a:cubicBezTo>
                    <a:pt x="46712" y="20225"/>
                    <a:pt x="48074" y="19813"/>
                    <a:pt x="49245" y="19275"/>
                  </a:cubicBezTo>
                  <a:cubicBezTo>
                    <a:pt x="59316" y="14968"/>
                    <a:pt x="69324" y="10661"/>
                    <a:pt x="79331" y="6354"/>
                  </a:cubicBezTo>
                  <a:close/>
                  <a:moveTo>
                    <a:pt x="85507" y="15158"/>
                  </a:moveTo>
                  <a:lnTo>
                    <a:pt x="85507" y="15158"/>
                  </a:lnTo>
                  <a:cubicBezTo>
                    <a:pt x="78793" y="18895"/>
                    <a:pt x="72459" y="23233"/>
                    <a:pt x="66568" y="28269"/>
                  </a:cubicBezTo>
                  <a:cubicBezTo>
                    <a:pt x="66315" y="28427"/>
                    <a:pt x="66442" y="28680"/>
                    <a:pt x="66600" y="28775"/>
                  </a:cubicBezTo>
                  <a:cubicBezTo>
                    <a:pt x="54566" y="32069"/>
                    <a:pt x="43545" y="37738"/>
                    <a:pt x="33031" y="44388"/>
                  </a:cubicBezTo>
                  <a:cubicBezTo>
                    <a:pt x="32936" y="44452"/>
                    <a:pt x="32904" y="44515"/>
                    <a:pt x="32904" y="44578"/>
                  </a:cubicBezTo>
                  <a:cubicBezTo>
                    <a:pt x="32873" y="44547"/>
                    <a:pt x="32841" y="44547"/>
                    <a:pt x="32778" y="44515"/>
                  </a:cubicBezTo>
                  <a:cubicBezTo>
                    <a:pt x="36673" y="41031"/>
                    <a:pt x="40473" y="37421"/>
                    <a:pt x="44242" y="33779"/>
                  </a:cubicBezTo>
                  <a:cubicBezTo>
                    <a:pt x="46142" y="31942"/>
                    <a:pt x="47979" y="30106"/>
                    <a:pt x="49847" y="28237"/>
                  </a:cubicBezTo>
                  <a:cubicBezTo>
                    <a:pt x="51906" y="26179"/>
                    <a:pt x="53806" y="23867"/>
                    <a:pt x="56624" y="22885"/>
                  </a:cubicBezTo>
                  <a:cubicBezTo>
                    <a:pt x="61596" y="21175"/>
                    <a:pt x="66917" y="20130"/>
                    <a:pt x="72016" y="18768"/>
                  </a:cubicBezTo>
                  <a:cubicBezTo>
                    <a:pt x="76544" y="17596"/>
                    <a:pt x="81010" y="16361"/>
                    <a:pt x="85507" y="15158"/>
                  </a:cubicBezTo>
                  <a:close/>
                  <a:moveTo>
                    <a:pt x="94479" y="25886"/>
                  </a:moveTo>
                  <a:cubicBezTo>
                    <a:pt x="96640" y="25886"/>
                    <a:pt x="98802" y="25952"/>
                    <a:pt x="100961" y="26084"/>
                  </a:cubicBezTo>
                  <a:cubicBezTo>
                    <a:pt x="88832" y="30486"/>
                    <a:pt x="77241" y="36186"/>
                    <a:pt x="65713" y="42045"/>
                  </a:cubicBezTo>
                  <a:cubicBezTo>
                    <a:pt x="64852" y="42483"/>
                    <a:pt x="64285" y="42666"/>
                    <a:pt x="63724" y="42666"/>
                  </a:cubicBezTo>
                  <a:cubicBezTo>
                    <a:pt x="63152" y="42666"/>
                    <a:pt x="62587" y="42475"/>
                    <a:pt x="61723" y="42171"/>
                  </a:cubicBezTo>
                  <a:cubicBezTo>
                    <a:pt x="60330" y="41665"/>
                    <a:pt x="58905" y="41285"/>
                    <a:pt x="57479" y="40968"/>
                  </a:cubicBezTo>
                  <a:cubicBezTo>
                    <a:pt x="55214" y="40504"/>
                    <a:pt x="52901" y="40252"/>
                    <a:pt x="50542" y="40252"/>
                  </a:cubicBezTo>
                  <a:cubicBezTo>
                    <a:pt x="50164" y="40252"/>
                    <a:pt x="49784" y="40258"/>
                    <a:pt x="49404" y="40271"/>
                  </a:cubicBezTo>
                  <a:cubicBezTo>
                    <a:pt x="43923" y="40427"/>
                    <a:pt x="38595" y="41930"/>
                    <a:pt x="33781" y="44600"/>
                  </a:cubicBezTo>
                  <a:lnTo>
                    <a:pt x="33781" y="44600"/>
                  </a:lnTo>
                  <a:cubicBezTo>
                    <a:pt x="44485" y="38552"/>
                    <a:pt x="55088" y="32782"/>
                    <a:pt x="67043" y="29536"/>
                  </a:cubicBezTo>
                  <a:cubicBezTo>
                    <a:pt x="75978" y="27097"/>
                    <a:pt x="85224" y="25886"/>
                    <a:pt x="94479" y="25886"/>
                  </a:cubicBezTo>
                  <a:close/>
                  <a:moveTo>
                    <a:pt x="33499" y="44760"/>
                  </a:moveTo>
                  <a:cubicBezTo>
                    <a:pt x="33450" y="44794"/>
                    <a:pt x="33404" y="44845"/>
                    <a:pt x="33379" y="44895"/>
                  </a:cubicBezTo>
                  <a:cubicBezTo>
                    <a:pt x="33348" y="44895"/>
                    <a:pt x="33348" y="44863"/>
                    <a:pt x="33316" y="44863"/>
                  </a:cubicBezTo>
                  <a:cubicBezTo>
                    <a:pt x="33377" y="44829"/>
                    <a:pt x="33438" y="44794"/>
                    <a:pt x="33499" y="44760"/>
                  </a:cubicBezTo>
                  <a:close/>
                  <a:moveTo>
                    <a:pt x="29605" y="44212"/>
                  </a:moveTo>
                  <a:cubicBezTo>
                    <a:pt x="30264" y="44212"/>
                    <a:pt x="30910" y="44324"/>
                    <a:pt x="31511" y="44547"/>
                  </a:cubicBezTo>
                  <a:cubicBezTo>
                    <a:pt x="31479" y="44705"/>
                    <a:pt x="31479" y="44863"/>
                    <a:pt x="31447" y="45022"/>
                  </a:cubicBezTo>
                  <a:cubicBezTo>
                    <a:pt x="31429" y="45191"/>
                    <a:pt x="31555" y="45282"/>
                    <a:pt x="31667" y="45282"/>
                  </a:cubicBezTo>
                  <a:cubicBezTo>
                    <a:pt x="31744" y="45282"/>
                    <a:pt x="31815" y="45239"/>
                    <a:pt x="31827" y="45148"/>
                  </a:cubicBezTo>
                  <a:cubicBezTo>
                    <a:pt x="31891" y="44990"/>
                    <a:pt x="31891" y="44863"/>
                    <a:pt x="31922" y="44705"/>
                  </a:cubicBezTo>
                  <a:cubicBezTo>
                    <a:pt x="31954" y="44737"/>
                    <a:pt x="31986" y="44737"/>
                    <a:pt x="31986" y="44737"/>
                  </a:cubicBezTo>
                  <a:cubicBezTo>
                    <a:pt x="32038" y="44842"/>
                    <a:pt x="32156" y="44903"/>
                    <a:pt x="32249" y="44903"/>
                  </a:cubicBezTo>
                  <a:cubicBezTo>
                    <a:pt x="32268" y="44903"/>
                    <a:pt x="32286" y="44900"/>
                    <a:pt x="32303" y="44895"/>
                  </a:cubicBezTo>
                  <a:cubicBezTo>
                    <a:pt x="33221" y="45370"/>
                    <a:pt x="33981" y="46098"/>
                    <a:pt x="34583" y="47048"/>
                  </a:cubicBezTo>
                  <a:cubicBezTo>
                    <a:pt x="34630" y="47143"/>
                    <a:pt x="34709" y="47183"/>
                    <a:pt x="34789" y="47183"/>
                  </a:cubicBezTo>
                  <a:cubicBezTo>
                    <a:pt x="34868" y="47183"/>
                    <a:pt x="34947" y="47143"/>
                    <a:pt x="34994" y="47080"/>
                  </a:cubicBezTo>
                  <a:cubicBezTo>
                    <a:pt x="35058" y="47080"/>
                    <a:pt x="35058" y="47112"/>
                    <a:pt x="35089" y="47112"/>
                  </a:cubicBezTo>
                  <a:lnTo>
                    <a:pt x="35089" y="47143"/>
                  </a:lnTo>
                  <a:cubicBezTo>
                    <a:pt x="34803" y="47222"/>
                    <a:pt x="34538" y="47278"/>
                    <a:pt x="34241" y="47278"/>
                  </a:cubicBezTo>
                  <a:cubicBezTo>
                    <a:pt x="34177" y="47278"/>
                    <a:pt x="34112" y="47276"/>
                    <a:pt x="34044" y="47270"/>
                  </a:cubicBezTo>
                  <a:cubicBezTo>
                    <a:pt x="32928" y="45701"/>
                    <a:pt x="30689" y="45080"/>
                    <a:pt x="28754" y="45080"/>
                  </a:cubicBezTo>
                  <a:cubicBezTo>
                    <a:pt x="28659" y="45080"/>
                    <a:pt x="28564" y="45082"/>
                    <a:pt x="28471" y="45085"/>
                  </a:cubicBezTo>
                  <a:cubicBezTo>
                    <a:pt x="28281" y="44895"/>
                    <a:pt x="28091" y="44705"/>
                    <a:pt x="27932" y="44452"/>
                  </a:cubicBezTo>
                  <a:cubicBezTo>
                    <a:pt x="28484" y="44292"/>
                    <a:pt x="29049" y="44212"/>
                    <a:pt x="29605" y="44212"/>
                  </a:cubicBezTo>
                  <a:close/>
                  <a:moveTo>
                    <a:pt x="28787" y="45497"/>
                  </a:moveTo>
                  <a:cubicBezTo>
                    <a:pt x="30497" y="45877"/>
                    <a:pt x="32207" y="46098"/>
                    <a:pt x="33474" y="47397"/>
                  </a:cubicBezTo>
                  <a:cubicBezTo>
                    <a:pt x="31669" y="47397"/>
                    <a:pt x="30054" y="46763"/>
                    <a:pt x="28787" y="45497"/>
                  </a:cubicBezTo>
                  <a:close/>
                  <a:moveTo>
                    <a:pt x="50534" y="41051"/>
                  </a:moveTo>
                  <a:cubicBezTo>
                    <a:pt x="50834" y="41051"/>
                    <a:pt x="51134" y="41055"/>
                    <a:pt x="51431" y="41063"/>
                  </a:cubicBezTo>
                  <a:cubicBezTo>
                    <a:pt x="54439" y="41126"/>
                    <a:pt x="57479" y="41601"/>
                    <a:pt x="60393" y="42520"/>
                  </a:cubicBezTo>
                  <a:cubicBezTo>
                    <a:pt x="61235" y="42800"/>
                    <a:pt x="62937" y="43787"/>
                    <a:pt x="63775" y="43787"/>
                  </a:cubicBezTo>
                  <a:cubicBezTo>
                    <a:pt x="63788" y="43787"/>
                    <a:pt x="63801" y="43787"/>
                    <a:pt x="63813" y="43787"/>
                  </a:cubicBezTo>
                  <a:lnTo>
                    <a:pt x="63813" y="43787"/>
                  </a:lnTo>
                  <a:cubicBezTo>
                    <a:pt x="63465" y="45053"/>
                    <a:pt x="64098" y="46605"/>
                    <a:pt x="64257" y="47840"/>
                  </a:cubicBezTo>
                  <a:cubicBezTo>
                    <a:pt x="64605" y="50437"/>
                    <a:pt x="64605" y="52971"/>
                    <a:pt x="64415" y="55599"/>
                  </a:cubicBezTo>
                  <a:cubicBezTo>
                    <a:pt x="63275" y="55314"/>
                    <a:pt x="62166" y="54997"/>
                    <a:pt x="60963" y="54681"/>
                  </a:cubicBezTo>
                  <a:cubicBezTo>
                    <a:pt x="52222" y="52210"/>
                    <a:pt x="43672" y="49202"/>
                    <a:pt x="34963" y="46668"/>
                  </a:cubicBezTo>
                  <a:cubicBezTo>
                    <a:pt x="34931" y="46637"/>
                    <a:pt x="34899" y="46573"/>
                    <a:pt x="34836" y="46478"/>
                  </a:cubicBezTo>
                  <a:cubicBezTo>
                    <a:pt x="34614" y="46098"/>
                    <a:pt x="34329" y="45718"/>
                    <a:pt x="34013" y="45402"/>
                  </a:cubicBezTo>
                  <a:cubicBezTo>
                    <a:pt x="35438" y="44578"/>
                    <a:pt x="36958" y="43913"/>
                    <a:pt x="38446" y="43312"/>
                  </a:cubicBezTo>
                  <a:cubicBezTo>
                    <a:pt x="41550" y="42140"/>
                    <a:pt x="44780" y="41380"/>
                    <a:pt x="48074" y="41126"/>
                  </a:cubicBezTo>
                  <a:cubicBezTo>
                    <a:pt x="48885" y="41080"/>
                    <a:pt x="49714" y="41051"/>
                    <a:pt x="50534" y="41051"/>
                  </a:cubicBezTo>
                  <a:close/>
                  <a:moveTo>
                    <a:pt x="102513" y="26400"/>
                  </a:moveTo>
                  <a:cubicBezTo>
                    <a:pt x="104951" y="29536"/>
                    <a:pt x="106376" y="32924"/>
                    <a:pt x="106313" y="36914"/>
                  </a:cubicBezTo>
                  <a:cubicBezTo>
                    <a:pt x="106155" y="36978"/>
                    <a:pt x="106060" y="37136"/>
                    <a:pt x="106155" y="37294"/>
                  </a:cubicBezTo>
                  <a:cubicBezTo>
                    <a:pt x="106155" y="37358"/>
                    <a:pt x="106186" y="37389"/>
                    <a:pt x="106186" y="37421"/>
                  </a:cubicBezTo>
                  <a:cubicBezTo>
                    <a:pt x="106186" y="37516"/>
                    <a:pt x="106218" y="37548"/>
                    <a:pt x="106250" y="37579"/>
                  </a:cubicBezTo>
                  <a:cubicBezTo>
                    <a:pt x="104255" y="38561"/>
                    <a:pt x="97382" y="41696"/>
                    <a:pt x="96591" y="42108"/>
                  </a:cubicBezTo>
                  <a:cubicBezTo>
                    <a:pt x="93075" y="43755"/>
                    <a:pt x="89560" y="45433"/>
                    <a:pt x="86045" y="47017"/>
                  </a:cubicBezTo>
                  <a:cubicBezTo>
                    <a:pt x="79078" y="50120"/>
                    <a:pt x="71984" y="52907"/>
                    <a:pt x="65017" y="56042"/>
                  </a:cubicBezTo>
                  <a:cubicBezTo>
                    <a:pt x="65207" y="53889"/>
                    <a:pt x="65302" y="51799"/>
                    <a:pt x="65080" y="49645"/>
                  </a:cubicBezTo>
                  <a:cubicBezTo>
                    <a:pt x="64922" y="47872"/>
                    <a:pt x="64035" y="45528"/>
                    <a:pt x="64257" y="43755"/>
                  </a:cubicBezTo>
                  <a:cubicBezTo>
                    <a:pt x="65048" y="43502"/>
                    <a:pt x="65967" y="42836"/>
                    <a:pt x="66600" y="42520"/>
                  </a:cubicBezTo>
                  <a:cubicBezTo>
                    <a:pt x="78318" y="36598"/>
                    <a:pt x="90099" y="30834"/>
                    <a:pt x="102513" y="26400"/>
                  </a:cubicBezTo>
                  <a:close/>
                  <a:moveTo>
                    <a:pt x="106851" y="37674"/>
                  </a:moveTo>
                  <a:cubicBezTo>
                    <a:pt x="107200" y="37801"/>
                    <a:pt x="107612" y="37959"/>
                    <a:pt x="107960" y="38118"/>
                  </a:cubicBezTo>
                  <a:cubicBezTo>
                    <a:pt x="108118" y="38213"/>
                    <a:pt x="108245" y="38244"/>
                    <a:pt x="108403" y="38339"/>
                  </a:cubicBezTo>
                  <a:cubicBezTo>
                    <a:pt x="101183" y="41823"/>
                    <a:pt x="94026" y="45307"/>
                    <a:pt x="86837" y="48790"/>
                  </a:cubicBezTo>
                  <a:cubicBezTo>
                    <a:pt x="79648" y="52210"/>
                    <a:pt x="72522" y="56169"/>
                    <a:pt x="65048" y="58766"/>
                  </a:cubicBezTo>
                  <a:cubicBezTo>
                    <a:pt x="64257" y="57563"/>
                    <a:pt x="61311" y="57246"/>
                    <a:pt x="60140" y="56802"/>
                  </a:cubicBezTo>
                  <a:cubicBezTo>
                    <a:pt x="57416" y="55821"/>
                    <a:pt x="54661" y="54839"/>
                    <a:pt x="51937" y="53762"/>
                  </a:cubicBezTo>
                  <a:cubicBezTo>
                    <a:pt x="49182" y="52717"/>
                    <a:pt x="46427" y="51514"/>
                    <a:pt x="43703" y="50374"/>
                  </a:cubicBezTo>
                  <a:lnTo>
                    <a:pt x="43703" y="50374"/>
                  </a:lnTo>
                  <a:cubicBezTo>
                    <a:pt x="50449" y="52654"/>
                    <a:pt x="57448" y="54427"/>
                    <a:pt x="64257" y="56232"/>
                  </a:cubicBezTo>
                  <a:lnTo>
                    <a:pt x="64415" y="56232"/>
                  </a:lnTo>
                  <a:cubicBezTo>
                    <a:pt x="64415" y="56296"/>
                    <a:pt x="64510" y="56327"/>
                    <a:pt x="64542" y="56327"/>
                  </a:cubicBezTo>
                  <a:cubicBezTo>
                    <a:pt x="64542" y="56437"/>
                    <a:pt x="64613" y="56524"/>
                    <a:pt x="64715" y="56524"/>
                  </a:cubicBezTo>
                  <a:cubicBezTo>
                    <a:pt x="64731" y="56524"/>
                    <a:pt x="64747" y="56522"/>
                    <a:pt x="64763" y="56517"/>
                  </a:cubicBezTo>
                  <a:cubicBezTo>
                    <a:pt x="72586" y="53921"/>
                    <a:pt x="80154" y="50437"/>
                    <a:pt x="87660" y="47048"/>
                  </a:cubicBezTo>
                  <a:cubicBezTo>
                    <a:pt x="91460" y="45307"/>
                    <a:pt x="95261" y="43502"/>
                    <a:pt x="98998" y="41696"/>
                  </a:cubicBezTo>
                  <a:cubicBezTo>
                    <a:pt x="100993" y="40746"/>
                    <a:pt x="102925" y="39796"/>
                    <a:pt x="104888" y="38815"/>
                  </a:cubicBezTo>
                  <a:cubicBezTo>
                    <a:pt x="105458" y="38498"/>
                    <a:pt x="106408" y="38244"/>
                    <a:pt x="106851" y="37674"/>
                  </a:cubicBezTo>
                  <a:close/>
                  <a:moveTo>
                    <a:pt x="887" y="34603"/>
                  </a:moveTo>
                  <a:cubicBezTo>
                    <a:pt x="4845" y="36756"/>
                    <a:pt x="9342" y="38308"/>
                    <a:pt x="13554" y="39923"/>
                  </a:cubicBezTo>
                  <a:cubicBezTo>
                    <a:pt x="18115" y="41696"/>
                    <a:pt x="22643" y="43438"/>
                    <a:pt x="27362" y="44737"/>
                  </a:cubicBezTo>
                  <a:cubicBezTo>
                    <a:pt x="28442" y="46922"/>
                    <a:pt x="30874" y="48250"/>
                    <a:pt x="33270" y="48250"/>
                  </a:cubicBezTo>
                  <a:cubicBezTo>
                    <a:pt x="33964" y="48250"/>
                    <a:pt x="34656" y="48138"/>
                    <a:pt x="35311" y="47903"/>
                  </a:cubicBezTo>
                  <a:cubicBezTo>
                    <a:pt x="35564" y="47872"/>
                    <a:pt x="35596" y="47682"/>
                    <a:pt x="35596" y="47523"/>
                  </a:cubicBezTo>
                  <a:cubicBezTo>
                    <a:pt x="40030" y="49772"/>
                    <a:pt x="44622" y="51640"/>
                    <a:pt x="49214" y="53509"/>
                  </a:cubicBezTo>
                  <a:cubicBezTo>
                    <a:pt x="50354" y="53984"/>
                    <a:pt x="61438" y="58006"/>
                    <a:pt x="64257" y="58956"/>
                  </a:cubicBezTo>
                  <a:lnTo>
                    <a:pt x="64257" y="58988"/>
                  </a:lnTo>
                  <a:cubicBezTo>
                    <a:pt x="64257" y="59019"/>
                    <a:pt x="64225" y="59083"/>
                    <a:pt x="64225" y="59114"/>
                  </a:cubicBezTo>
                  <a:cubicBezTo>
                    <a:pt x="64193" y="59241"/>
                    <a:pt x="64257" y="59431"/>
                    <a:pt x="64383" y="59494"/>
                  </a:cubicBezTo>
                  <a:cubicBezTo>
                    <a:pt x="64415" y="59558"/>
                    <a:pt x="64510" y="59558"/>
                    <a:pt x="64542" y="59589"/>
                  </a:cubicBezTo>
                  <a:cubicBezTo>
                    <a:pt x="64542" y="59621"/>
                    <a:pt x="64573" y="59621"/>
                    <a:pt x="64605" y="59621"/>
                  </a:cubicBezTo>
                  <a:cubicBezTo>
                    <a:pt x="64668" y="59906"/>
                    <a:pt x="64827" y="60191"/>
                    <a:pt x="65017" y="60413"/>
                  </a:cubicBezTo>
                  <a:cubicBezTo>
                    <a:pt x="55073" y="56897"/>
                    <a:pt x="45445" y="52749"/>
                    <a:pt x="35659" y="48917"/>
                  </a:cubicBezTo>
                  <a:cubicBezTo>
                    <a:pt x="35764" y="48708"/>
                    <a:pt x="35610" y="48434"/>
                    <a:pt x="35374" y="48434"/>
                  </a:cubicBezTo>
                  <a:cubicBezTo>
                    <a:pt x="35325" y="48434"/>
                    <a:pt x="35271" y="48446"/>
                    <a:pt x="35216" y="48474"/>
                  </a:cubicBezTo>
                  <a:cubicBezTo>
                    <a:pt x="34317" y="48847"/>
                    <a:pt x="33363" y="49038"/>
                    <a:pt x="32414" y="49038"/>
                  </a:cubicBezTo>
                  <a:cubicBezTo>
                    <a:pt x="31590" y="49038"/>
                    <a:pt x="30770" y="48894"/>
                    <a:pt x="29991" y="48600"/>
                  </a:cubicBezTo>
                  <a:cubicBezTo>
                    <a:pt x="28439" y="48030"/>
                    <a:pt x="27520" y="46953"/>
                    <a:pt x="26507" y="45782"/>
                  </a:cubicBezTo>
                  <a:cubicBezTo>
                    <a:pt x="26602" y="45623"/>
                    <a:pt x="26602" y="45307"/>
                    <a:pt x="26317" y="45212"/>
                  </a:cubicBezTo>
                  <a:cubicBezTo>
                    <a:pt x="17671" y="42298"/>
                    <a:pt x="9184" y="38878"/>
                    <a:pt x="538" y="35964"/>
                  </a:cubicBezTo>
                  <a:cubicBezTo>
                    <a:pt x="697" y="35521"/>
                    <a:pt x="792" y="35078"/>
                    <a:pt x="887" y="34603"/>
                  </a:cubicBezTo>
                  <a:close/>
                  <a:moveTo>
                    <a:pt x="108910" y="38846"/>
                  </a:moveTo>
                  <a:lnTo>
                    <a:pt x="108910" y="38846"/>
                  </a:lnTo>
                  <a:cubicBezTo>
                    <a:pt x="108847" y="39290"/>
                    <a:pt x="108783" y="39765"/>
                    <a:pt x="108847" y="40176"/>
                  </a:cubicBezTo>
                  <a:cubicBezTo>
                    <a:pt x="94627" y="47397"/>
                    <a:pt x="80091" y="53762"/>
                    <a:pt x="65682" y="60539"/>
                  </a:cubicBezTo>
                  <a:cubicBezTo>
                    <a:pt x="65365" y="60191"/>
                    <a:pt x="65207" y="59811"/>
                    <a:pt x="65080" y="59399"/>
                  </a:cubicBezTo>
                  <a:cubicBezTo>
                    <a:pt x="65143" y="59304"/>
                    <a:pt x="65175" y="59273"/>
                    <a:pt x="65175" y="59178"/>
                  </a:cubicBezTo>
                  <a:cubicBezTo>
                    <a:pt x="72522" y="57056"/>
                    <a:pt x="79426" y="53097"/>
                    <a:pt x="86298" y="49772"/>
                  </a:cubicBezTo>
                  <a:cubicBezTo>
                    <a:pt x="93836" y="46130"/>
                    <a:pt x="101404" y="42488"/>
                    <a:pt x="108910" y="38846"/>
                  </a:cubicBezTo>
                  <a:close/>
                  <a:moveTo>
                    <a:pt x="59737" y="0"/>
                  </a:moveTo>
                  <a:cubicBezTo>
                    <a:pt x="59702" y="0"/>
                    <a:pt x="59667" y="7"/>
                    <a:pt x="59633" y="20"/>
                  </a:cubicBezTo>
                  <a:cubicBezTo>
                    <a:pt x="43577" y="5087"/>
                    <a:pt x="28122" y="11674"/>
                    <a:pt x="13396" y="19813"/>
                  </a:cubicBezTo>
                  <a:cubicBezTo>
                    <a:pt x="13111" y="19972"/>
                    <a:pt x="13111" y="20352"/>
                    <a:pt x="13396" y="20510"/>
                  </a:cubicBezTo>
                  <a:cubicBezTo>
                    <a:pt x="14409" y="21017"/>
                    <a:pt x="15360" y="21618"/>
                    <a:pt x="16278" y="22252"/>
                  </a:cubicBezTo>
                  <a:cubicBezTo>
                    <a:pt x="12984" y="23328"/>
                    <a:pt x="9786" y="24595"/>
                    <a:pt x="6524" y="25704"/>
                  </a:cubicBezTo>
                  <a:cubicBezTo>
                    <a:pt x="6271" y="25767"/>
                    <a:pt x="6176" y="26084"/>
                    <a:pt x="6271" y="26305"/>
                  </a:cubicBezTo>
                  <a:cubicBezTo>
                    <a:pt x="6176" y="26305"/>
                    <a:pt x="6144" y="26337"/>
                    <a:pt x="6144" y="26400"/>
                  </a:cubicBezTo>
                  <a:cubicBezTo>
                    <a:pt x="5669" y="29472"/>
                    <a:pt x="4434" y="31911"/>
                    <a:pt x="2312" y="34128"/>
                  </a:cubicBezTo>
                  <a:cubicBezTo>
                    <a:pt x="2280" y="34191"/>
                    <a:pt x="2217" y="34223"/>
                    <a:pt x="2217" y="34254"/>
                  </a:cubicBezTo>
                  <a:lnTo>
                    <a:pt x="1172" y="33906"/>
                  </a:lnTo>
                  <a:cubicBezTo>
                    <a:pt x="1135" y="33887"/>
                    <a:pt x="1098" y="33880"/>
                    <a:pt x="1062" y="33880"/>
                  </a:cubicBezTo>
                  <a:cubicBezTo>
                    <a:pt x="976" y="33880"/>
                    <a:pt x="900" y="33924"/>
                    <a:pt x="855" y="33969"/>
                  </a:cubicBezTo>
                  <a:cubicBezTo>
                    <a:pt x="760" y="33969"/>
                    <a:pt x="633" y="34001"/>
                    <a:pt x="602" y="34128"/>
                  </a:cubicBezTo>
                  <a:cubicBezTo>
                    <a:pt x="380" y="34634"/>
                    <a:pt x="222" y="35236"/>
                    <a:pt x="63" y="35806"/>
                  </a:cubicBezTo>
                  <a:cubicBezTo>
                    <a:pt x="0" y="35964"/>
                    <a:pt x="95" y="36091"/>
                    <a:pt x="158" y="36123"/>
                  </a:cubicBezTo>
                  <a:cubicBezTo>
                    <a:pt x="158" y="36186"/>
                    <a:pt x="158" y="36249"/>
                    <a:pt x="253" y="36281"/>
                  </a:cubicBezTo>
                  <a:cubicBezTo>
                    <a:pt x="8487" y="40113"/>
                    <a:pt x="17386" y="43026"/>
                    <a:pt x="26064" y="45813"/>
                  </a:cubicBezTo>
                  <a:cubicBezTo>
                    <a:pt x="26877" y="48416"/>
                    <a:pt x="29753" y="49654"/>
                    <a:pt x="32465" y="49654"/>
                  </a:cubicBezTo>
                  <a:cubicBezTo>
                    <a:pt x="33449" y="49654"/>
                    <a:pt x="34413" y="49491"/>
                    <a:pt x="35248" y="49170"/>
                  </a:cubicBezTo>
                  <a:cubicBezTo>
                    <a:pt x="44812" y="53952"/>
                    <a:pt x="55104" y="57658"/>
                    <a:pt x="65238" y="61173"/>
                  </a:cubicBezTo>
                  <a:cubicBezTo>
                    <a:pt x="65266" y="61178"/>
                    <a:pt x="65292" y="61181"/>
                    <a:pt x="65317" y="61181"/>
                  </a:cubicBezTo>
                  <a:cubicBezTo>
                    <a:pt x="65439" y="61181"/>
                    <a:pt x="65540" y="61119"/>
                    <a:pt x="65618" y="61014"/>
                  </a:cubicBezTo>
                  <a:cubicBezTo>
                    <a:pt x="80534" y="55124"/>
                    <a:pt x="95071" y="47872"/>
                    <a:pt x="109353" y="40620"/>
                  </a:cubicBezTo>
                  <a:cubicBezTo>
                    <a:pt x="109575" y="40556"/>
                    <a:pt x="109543" y="40271"/>
                    <a:pt x="109385" y="40145"/>
                  </a:cubicBezTo>
                  <a:cubicBezTo>
                    <a:pt x="109385" y="39638"/>
                    <a:pt x="109322" y="39068"/>
                    <a:pt x="109385" y="38593"/>
                  </a:cubicBezTo>
                  <a:lnTo>
                    <a:pt x="109385" y="38498"/>
                  </a:lnTo>
                  <a:cubicBezTo>
                    <a:pt x="109417" y="38371"/>
                    <a:pt x="109385" y="38244"/>
                    <a:pt x="109290" y="38181"/>
                  </a:cubicBezTo>
                  <a:cubicBezTo>
                    <a:pt x="109037" y="37959"/>
                    <a:pt x="108625" y="37896"/>
                    <a:pt x="108277" y="37769"/>
                  </a:cubicBezTo>
                  <a:cubicBezTo>
                    <a:pt x="107865" y="37643"/>
                    <a:pt x="107517" y="37548"/>
                    <a:pt x="107137" y="37421"/>
                  </a:cubicBezTo>
                  <a:cubicBezTo>
                    <a:pt x="107137" y="37389"/>
                    <a:pt x="107168" y="37389"/>
                    <a:pt x="107168" y="37326"/>
                  </a:cubicBezTo>
                  <a:cubicBezTo>
                    <a:pt x="107200" y="37231"/>
                    <a:pt x="107168" y="37073"/>
                    <a:pt x="107073" y="36978"/>
                  </a:cubicBezTo>
                  <a:cubicBezTo>
                    <a:pt x="107200" y="33051"/>
                    <a:pt x="105901" y="29061"/>
                    <a:pt x="103051" y="26305"/>
                  </a:cubicBezTo>
                  <a:cubicBezTo>
                    <a:pt x="103083" y="26242"/>
                    <a:pt x="103178" y="26242"/>
                    <a:pt x="103210" y="26210"/>
                  </a:cubicBezTo>
                  <a:cubicBezTo>
                    <a:pt x="103653" y="26052"/>
                    <a:pt x="103558" y="25419"/>
                    <a:pt x="103083" y="25387"/>
                  </a:cubicBezTo>
                  <a:cubicBezTo>
                    <a:pt x="100270" y="25164"/>
                    <a:pt x="97453" y="25053"/>
                    <a:pt x="94640" y="25053"/>
                  </a:cubicBezTo>
                  <a:cubicBezTo>
                    <a:pt x="85449" y="25053"/>
                    <a:pt x="76290" y="26241"/>
                    <a:pt x="67392" y="28617"/>
                  </a:cubicBezTo>
                  <a:cubicBezTo>
                    <a:pt x="73947" y="23012"/>
                    <a:pt x="81168" y="18230"/>
                    <a:pt x="88832" y="14303"/>
                  </a:cubicBezTo>
                  <a:cubicBezTo>
                    <a:pt x="89205" y="14131"/>
                    <a:pt x="89006" y="13620"/>
                    <a:pt x="88659" y="13620"/>
                  </a:cubicBezTo>
                  <a:cubicBezTo>
                    <a:pt x="88623" y="13620"/>
                    <a:pt x="88585" y="13626"/>
                    <a:pt x="88547" y="13638"/>
                  </a:cubicBezTo>
                  <a:cubicBezTo>
                    <a:pt x="84208" y="14778"/>
                    <a:pt x="79838" y="15950"/>
                    <a:pt x="75499" y="17121"/>
                  </a:cubicBezTo>
                  <a:cubicBezTo>
                    <a:pt x="76481" y="13004"/>
                    <a:pt x="78223" y="9204"/>
                    <a:pt x="80693" y="5752"/>
                  </a:cubicBezTo>
                  <a:cubicBezTo>
                    <a:pt x="80851" y="5488"/>
                    <a:pt x="80592" y="5246"/>
                    <a:pt x="80354" y="5246"/>
                  </a:cubicBezTo>
                  <a:cubicBezTo>
                    <a:pt x="80307" y="5246"/>
                    <a:pt x="80260" y="5256"/>
                    <a:pt x="80218" y="5277"/>
                  </a:cubicBezTo>
                  <a:cubicBezTo>
                    <a:pt x="78033" y="6227"/>
                    <a:pt x="75847" y="7146"/>
                    <a:pt x="73662" y="8096"/>
                  </a:cubicBezTo>
                  <a:cubicBezTo>
                    <a:pt x="73947" y="5657"/>
                    <a:pt x="74454" y="3282"/>
                    <a:pt x="75182" y="907"/>
                  </a:cubicBezTo>
                  <a:cubicBezTo>
                    <a:pt x="75268" y="678"/>
                    <a:pt x="75044" y="423"/>
                    <a:pt x="74789" y="423"/>
                  </a:cubicBezTo>
                  <a:cubicBezTo>
                    <a:pt x="74762" y="423"/>
                    <a:pt x="74735" y="426"/>
                    <a:pt x="74707" y="432"/>
                  </a:cubicBezTo>
                  <a:cubicBezTo>
                    <a:pt x="70052" y="1920"/>
                    <a:pt x="65365" y="3440"/>
                    <a:pt x="60741" y="5087"/>
                  </a:cubicBezTo>
                  <a:lnTo>
                    <a:pt x="60741" y="4960"/>
                  </a:lnTo>
                  <a:cubicBezTo>
                    <a:pt x="60900" y="4929"/>
                    <a:pt x="60995" y="4802"/>
                    <a:pt x="60995" y="4612"/>
                  </a:cubicBezTo>
                  <a:cubicBezTo>
                    <a:pt x="61090" y="3029"/>
                    <a:pt x="60773" y="1635"/>
                    <a:pt x="60045" y="210"/>
                  </a:cubicBezTo>
                  <a:cubicBezTo>
                    <a:pt x="59995" y="86"/>
                    <a:pt x="59867" y="0"/>
                    <a:pt x="59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8588475" y="1343325"/>
              <a:ext cx="1096550" cy="542350"/>
            </a:xfrm>
            <a:custGeom>
              <a:avLst/>
              <a:gdLst/>
              <a:ahLst/>
              <a:cxnLst/>
              <a:rect l="l" t="t" r="r" b="b"/>
              <a:pathLst>
                <a:path w="43862" h="21694" extrusionOk="0">
                  <a:moveTo>
                    <a:pt x="43862" y="0"/>
                  </a:moveTo>
                  <a:lnTo>
                    <a:pt x="43862" y="0"/>
                  </a:lnTo>
                  <a:cubicBezTo>
                    <a:pt x="36293" y="3642"/>
                    <a:pt x="28788" y="7284"/>
                    <a:pt x="21219" y="10926"/>
                  </a:cubicBezTo>
                  <a:cubicBezTo>
                    <a:pt x="14346" y="14251"/>
                    <a:pt x="7443" y="18178"/>
                    <a:pt x="95" y="20332"/>
                  </a:cubicBezTo>
                  <a:cubicBezTo>
                    <a:pt x="95" y="20427"/>
                    <a:pt x="32" y="20490"/>
                    <a:pt x="0" y="20553"/>
                  </a:cubicBezTo>
                  <a:cubicBezTo>
                    <a:pt x="127" y="20965"/>
                    <a:pt x="285" y="21345"/>
                    <a:pt x="602" y="21693"/>
                  </a:cubicBezTo>
                  <a:cubicBezTo>
                    <a:pt x="15043" y="14916"/>
                    <a:pt x="29579" y="8551"/>
                    <a:pt x="43799" y="1330"/>
                  </a:cubicBezTo>
                  <a:cubicBezTo>
                    <a:pt x="43799" y="919"/>
                    <a:pt x="43830" y="444"/>
                    <a:pt x="43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8054050" y="1315600"/>
              <a:ext cx="1618325" cy="527325"/>
            </a:xfrm>
            <a:custGeom>
              <a:avLst/>
              <a:gdLst/>
              <a:ahLst/>
              <a:cxnLst/>
              <a:rect l="l" t="t" r="r" b="b"/>
              <a:pathLst>
                <a:path w="64733" h="21093" extrusionOk="0">
                  <a:moveTo>
                    <a:pt x="63149" y="1"/>
                  </a:moveTo>
                  <a:cubicBezTo>
                    <a:pt x="62705" y="602"/>
                    <a:pt x="61755" y="824"/>
                    <a:pt x="61154" y="1141"/>
                  </a:cubicBezTo>
                  <a:cubicBezTo>
                    <a:pt x="59222" y="2154"/>
                    <a:pt x="57258" y="3104"/>
                    <a:pt x="55295" y="4054"/>
                  </a:cubicBezTo>
                  <a:cubicBezTo>
                    <a:pt x="51558" y="5860"/>
                    <a:pt x="47758" y="7633"/>
                    <a:pt x="43957" y="9375"/>
                  </a:cubicBezTo>
                  <a:cubicBezTo>
                    <a:pt x="36452" y="12795"/>
                    <a:pt x="28851" y="16247"/>
                    <a:pt x="21061" y="18844"/>
                  </a:cubicBezTo>
                  <a:cubicBezTo>
                    <a:pt x="21039" y="18849"/>
                    <a:pt x="21019" y="18852"/>
                    <a:pt x="21001" y="18852"/>
                  </a:cubicBezTo>
                  <a:cubicBezTo>
                    <a:pt x="20913" y="18852"/>
                    <a:pt x="20865" y="18790"/>
                    <a:pt x="20839" y="18685"/>
                  </a:cubicBezTo>
                  <a:lnTo>
                    <a:pt x="20712" y="18559"/>
                  </a:lnTo>
                  <a:lnTo>
                    <a:pt x="20554" y="18559"/>
                  </a:lnTo>
                  <a:cubicBezTo>
                    <a:pt x="13745" y="16817"/>
                    <a:pt x="6778" y="15012"/>
                    <a:pt x="1" y="12700"/>
                  </a:cubicBezTo>
                  <a:lnTo>
                    <a:pt x="1" y="12700"/>
                  </a:lnTo>
                  <a:cubicBezTo>
                    <a:pt x="2724" y="13840"/>
                    <a:pt x="5479" y="15044"/>
                    <a:pt x="8235" y="16120"/>
                  </a:cubicBezTo>
                  <a:cubicBezTo>
                    <a:pt x="10958" y="17134"/>
                    <a:pt x="13713" y="18179"/>
                    <a:pt x="16437" y="19160"/>
                  </a:cubicBezTo>
                  <a:cubicBezTo>
                    <a:pt x="17672" y="19604"/>
                    <a:pt x="20586" y="19921"/>
                    <a:pt x="21346" y="21092"/>
                  </a:cubicBezTo>
                  <a:cubicBezTo>
                    <a:pt x="28851" y="18464"/>
                    <a:pt x="35977" y="14473"/>
                    <a:pt x="43166" y="11053"/>
                  </a:cubicBezTo>
                  <a:cubicBezTo>
                    <a:pt x="50355" y="7570"/>
                    <a:pt x="57512" y="4086"/>
                    <a:pt x="64732" y="602"/>
                  </a:cubicBezTo>
                  <a:cubicBezTo>
                    <a:pt x="64574" y="507"/>
                    <a:pt x="64447" y="476"/>
                    <a:pt x="64257" y="476"/>
                  </a:cubicBezTo>
                  <a:cubicBezTo>
                    <a:pt x="63846" y="317"/>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18561550" y="1032175"/>
              <a:ext cx="1060150" cy="741075"/>
            </a:xfrm>
            <a:custGeom>
              <a:avLst/>
              <a:gdLst/>
              <a:ahLst/>
              <a:cxnLst/>
              <a:rect l="l" t="t" r="r" b="b"/>
              <a:pathLst>
                <a:path w="42406" h="29643" extrusionOk="0">
                  <a:moveTo>
                    <a:pt x="38150" y="10536"/>
                  </a:moveTo>
                  <a:cubicBezTo>
                    <a:pt x="38293" y="10536"/>
                    <a:pt x="38426" y="10750"/>
                    <a:pt x="38257" y="10863"/>
                  </a:cubicBezTo>
                  <a:cubicBezTo>
                    <a:pt x="33538" y="13365"/>
                    <a:pt x="28661" y="15581"/>
                    <a:pt x="23752" y="17545"/>
                  </a:cubicBezTo>
                  <a:cubicBezTo>
                    <a:pt x="23744" y="17548"/>
                    <a:pt x="23736" y="17549"/>
                    <a:pt x="23728" y="17549"/>
                  </a:cubicBezTo>
                  <a:cubicBezTo>
                    <a:pt x="23647" y="17549"/>
                    <a:pt x="23603" y="17415"/>
                    <a:pt x="23689" y="17387"/>
                  </a:cubicBezTo>
                  <a:cubicBezTo>
                    <a:pt x="28598" y="15296"/>
                    <a:pt x="33380" y="12985"/>
                    <a:pt x="38098" y="10546"/>
                  </a:cubicBezTo>
                  <a:cubicBezTo>
                    <a:pt x="38116" y="10539"/>
                    <a:pt x="38133" y="10536"/>
                    <a:pt x="38150" y="10536"/>
                  </a:cubicBezTo>
                  <a:close/>
                  <a:moveTo>
                    <a:pt x="32455" y="3789"/>
                  </a:moveTo>
                  <a:cubicBezTo>
                    <a:pt x="32590" y="3789"/>
                    <a:pt x="32695" y="3971"/>
                    <a:pt x="32556" y="4054"/>
                  </a:cubicBezTo>
                  <a:cubicBezTo>
                    <a:pt x="22549" y="9153"/>
                    <a:pt x="12288" y="13840"/>
                    <a:pt x="2122" y="18590"/>
                  </a:cubicBezTo>
                  <a:cubicBezTo>
                    <a:pt x="2112" y="18593"/>
                    <a:pt x="2102" y="18595"/>
                    <a:pt x="2092" y="18595"/>
                  </a:cubicBezTo>
                  <a:cubicBezTo>
                    <a:pt x="2015" y="18595"/>
                    <a:pt x="1971" y="18491"/>
                    <a:pt x="2027" y="18463"/>
                  </a:cubicBezTo>
                  <a:cubicBezTo>
                    <a:pt x="12130" y="13555"/>
                    <a:pt x="22169" y="8456"/>
                    <a:pt x="32398" y="3801"/>
                  </a:cubicBezTo>
                  <a:cubicBezTo>
                    <a:pt x="32417" y="3793"/>
                    <a:pt x="32437" y="3789"/>
                    <a:pt x="32455" y="3789"/>
                  </a:cubicBezTo>
                  <a:close/>
                  <a:moveTo>
                    <a:pt x="28993" y="11517"/>
                  </a:moveTo>
                  <a:cubicBezTo>
                    <a:pt x="29107" y="11517"/>
                    <a:pt x="29212" y="11698"/>
                    <a:pt x="29073" y="11781"/>
                  </a:cubicBezTo>
                  <a:cubicBezTo>
                    <a:pt x="24386" y="13935"/>
                    <a:pt x="19794" y="16215"/>
                    <a:pt x="15297" y="18685"/>
                  </a:cubicBezTo>
                  <a:cubicBezTo>
                    <a:pt x="15281" y="18695"/>
                    <a:pt x="15267" y="18700"/>
                    <a:pt x="15254" y="18700"/>
                  </a:cubicBezTo>
                  <a:cubicBezTo>
                    <a:pt x="15185" y="18700"/>
                    <a:pt x="15149" y="18580"/>
                    <a:pt x="15202" y="18527"/>
                  </a:cubicBezTo>
                  <a:cubicBezTo>
                    <a:pt x="19730" y="16056"/>
                    <a:pt x="24291" y="13681"/>
                    <a:pt x="28946" y="11528"/>
                  </a:cubicBezTo>
                  <a:cubicBezTo>
                    <a:pt x="28962" y="11520"/>
                    <a:pt x="28977" y="11517"/>
                    <a:pt x="28993" y="11517"/>
                  </a:cubicBezTo>
                  <a:close/>
                  <a:moveTo>
                    <a:pt x="37948" y="4820"/>
                  </a:moveTo>
                  <a:cubicBezTo>
                    <a:pt x="38144" y="4820"/>
                    <a:pt x="38257" y="5108"/>
                    <a:pt x="38067" y="5162"/>
                  </a:cubicBezTo>
                  <a:cubicBezTo>
                    <a:pt x="26096" y="10419"/>
                    <a:pt x="14568" y="16310"/>
                    <a:pt x="2977" y="22264"/>
                  </a:cubicBezTo>
                  <a:cubicBezTo>
                    <a:pt x="2972" y="22269"/>
                    <a:pt x="2964" y="22272"/>
                    <a:pt x="2955" y="22272"/>
                  </a:cubicBezTo>
                  <a:cubicBezTo>
                    <a:pt x="2917" y="22272"/>
                    <a:pt x="2868" y="22220"/>
                    <a:pt x="2946" y="22169"/>
                  </a:cubicBezTo>
                  <a:cubicBezTo>
                    <a:pt x="14188" y="15676"/>
                    <a:pt x="26033" y="10103"/>
                    <a:pt x="37845" y="4846"/>
                  </a:cubicBezTo>
                  <a:cubicBezTo>
                    <a:pt x="37881" y="4828"/>
                    <a:pt x="37915" y="4820"/>
                    <a:pt x="37948" y="4820"/>
                  </a:cubicBezTo>
                  <a:close/>
                  <a:moveTo>
                    <a:pt x="41363" y="6928"/>
                  </a:moveTo>
                  <a:cubicBezTo>
                    <a:pt x="41581" y="6928"/>
                    <a:pt x="41718" y="7200"/>
                    <a:pt x="41487" y="7316"/>
                  </a:cubicBezTo>
                  <a:cubicBezTo>
                    <a:pt x="29263" y="13745"/>
                    <a:pt x="16722" y="19888"/>
                    <a:pt x="4213" y="25937"/>
                  </a:cubicBezTo>
                  <a:cubicBezTo>
                    <a:pt x="4196" y="25954"/>
                    <a:pt x="4179" y="25961"/>
                    <a:pt x="4164" y="25961"/>
                  </a:cubicBezTo>
                  <a:cubicBezTo>
                    <a:pt x="4090" y="25961"/>
                    <a:pt x="4039" y="25805"/>
                    <a:pt x="4118" y="25779"/>
                  </a:cubicBezTo>
                  <a:cubicBezTo>
                    <a:pt x="16437" y="19382"/>
                    <a:pt x="28788" y="12953"/>
                    <a:pt x="41297" y="6936"/>
                  </a:cubicBezTo>
                  <a:cubicBezTo>
                    <a:pt x="41320" y="6930"/>
                    <a:pt x="41342" y="6928"/>
                    <a:pt x="41363" y="6928"/>
                  </a:cubicBezTo>
                  <a:close/>
                  <a:moveTo>
                    <a:pt x="38542" y="0"/>
                  </a:moveTo>
                  <a:cubicBezTo>
                    <a:pt x="26128" y="4434"/>
                    <a:pt x="14347" y="10229"/>
                    <a:pt x="2597" y="16120"/>
                  </a:cubicBezTo>
                  <a:cubicBezTo>
                    <a:pt x="1964" y="16436"/>
                    <a:pt x="1046" y="17133"/>
                    <a:pt x="254" y="17355"/>
                  </a:cubicBezTo>
                  <a:cubicBezTo>
                    <a:pt x="1" y="19128"/>
                    <a:pt x="919" y="21472"/>
                    <a:pt x="1077" y="23245"/>
                  </a:cubicBezTo>
                  <a:cubicBezTo>
                    <a:pt x="1267" y="25399"/>
                    <a:pt x="1236" y="27489"/>
                    <a:pt x="1014" y="29642"/>
                  </a:cubicBezTo>
                  <a:cubicBezTo>
                    <a:pt x="7981" y="26507"/>
                    <a:pt x="15043" y="23720"/>
                    <a:pt x="22011" y="20617"/>
                  </a:cubicBezTo>
                  <a:cubicBezTo>
                    <a:pt x="25589" y="19033"/>
                    <a:pt x="29104" y="17387"/>
                    <a:pt x="32588" y="15708"/>
                  </a:cubicBezTo>
                  <a:cubicBezTo>
                    <a:pt x="33411" y="15328"/>
                    <a:pt x="40220" y="12225"/>
                    <a:pt x="42247" y="11179"/>
                  </a:cubicBezTo>
                  <a:cubicBezTo>
                    <a:pt x="42215" y="11148"/>
                    <a:pt x="42184" y="11084"/>
                    <a:pt x="42184" y="11021"/>
                  </a:cubicBezTo>
                  <a:cubicBezTo>
                    <a:pt x="42184" y="10989"/>
                    <a:pt x="42120" y="10926"/>
                    <a:pt x="42120" y="10894"/>
                  </a:cubicBezTo>
                  <a:cubicBezTo>
                    <a:pt x="42089" y="10736"/>
                    <a:pt x="42184" y="10578"/>
                    <a:pt x="42279" y="10514"/>
                  </a:cubicBezTo>
                  <a:lnTo>
                    <a:pt x="42342" y="10514"/>
                  </a:lnTo>
                  <a:cubicBezTo>
                    <a:pt x="42405" y="6524"/>
                    <a:pt x="40980" y="3136"/>
                    <a:pt x="385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18663175" y="1204925"/>
              <a:ext cx="941000" cy="477375"/>
            </a:xfrm>
            <a:custGeom>
              <a:avLst/>
              <a:gdLst/>
              <a:ahLst/>
              <a:cxnLst/>
              <a:rect l="l" t="t" r="r" b="b"/>
              <a:pathLst>
                <a:path w="37640" h="19095" extrusionOk="0">
                  <a:moveTo>
                    <a:pt x="37333" y="0"/>
                  </a:moveTo>
                  <a:cubicBezTo>
                    <a:pt x="37302" y="0"/>
                    <a:pt x="37267" y="8"/>
                    <a:pt x="37232" y="26"/>
                  </a:cubicBezTo>
                  <a:cubicBezTo>
                    <a:pt x="24723" y="6043"/>
                    <a:pt x="12372" y="12472"/>
                    <a:pt x="116" y="18900"/>
                  </a:cubicBezTo>
                  <a:cubicBezTo>
                    <a:pt x="1" y="18958"/>
                    <a:pt x="43" y="19095"/>
                    <a:pt x="147" y="19095"/>
                  </a:cubicBezTo>
                  <a:cubicBezTo>
                    <a:pt x="157" y="19095"/>
                    <a:pt x="168" y="19093"/>
                    <a:pt x="179" y="19090"/>
                  </a:cubicBezTo>
                  <a:cubicBezTo>
                    <a:pt x="12657" y="13010"/>
                    <a:pt x="25166" y="6898"/>
                    <a:pt x="37422" y="406"/>
                  </a:cubicBezTo>
                  <a:cubicBezTo>
                    <a:pt x="37640" y="297"/>
                    <a:pt x="37530" y="0"/>
                    <a:pt x="37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19149950" y="1295875"/>
              <a:ext cx="371225" cy="176625"/>
            </a:xfrm>
            <a:custGeom>
              <a:avLst/>
              <a:gdLst/>
              <a:ahLst/>
              <a:cxnLst/>
              <a:rect l="l" t="t" r="r" b="b"/>
              <a:pathLst>
                <a:path w="14849" h="7065" extrusionOk="0">
                  <a:moveTo>
                    <a:pt x="14619" y="0"/>
                  </a:moveTo>
                  <a:cubicBezTo>
                    <a:pt x="14591" y="0"/>
                    <a:pt x="14561" y="9"/>
                    <a:pt x="14531" y="30"/>
                  </a:cubicBezTo>
                  <a:cubicBezTo>
                    <a:pt x="9812" y="2500"/>
                    <a:pt x="5030" y="4748"/>
                    <a:pt x="58" y="6870"/>
                  </a:cubicBezTo>
                  <a:cubicBezTo>
                    <a:pt x="0" y="6928"/>
                    <a:pt x="48" y="7064"/>
                    <a:pt x="128" y="7064"/>
                  </a:cubicBezTo>
                  <a:cubicBezTo>
                    <a:pt x="136" y="7064"/>
                    <a:pt x="145" y="7063"/>
                    <a:pt x="153" y="7060"/>
                  </a:cubicBezTo>
                  <a:cubicBezTo>
                    <a:pt x="5093" y="5065"/>
                    <a:pt x="9970" y="2817"/>
                    <a:pt x="14689" y="346"/>
                  </a:cubicBezTo>
                  <a:cubicBezTo>
                    <a:pt x="14848" y="240"/>
                    <a:pt x="14763" y="0"/>
                    <a:pt x="14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18634575" y="1152875"/>
              <a:ext cx="882800" cy="436025"/>
            </a:xfrm>
            <a:custGeom>
              <a:avLst/>
              <a:gdLst/>
              <a:ahLst/>
              <a:cxnLst/>
              <a:rect l="l" t="t" r="r" b="b"/>
              <a:pathLst>
                <a:path w="35312" h="17441" extrusionOk="0">
                  <a:moveTo>
                    <a:pt x="35016" y="0"/>
                  </a:moveTo>
                  <a:cubicBezTo>
                    <a:pt x="34987" y="0"/>
                    <a:pt x="34957" y="5"/>
                    <a:pt x="34924" y="18"/>
                  </a:cubicBezTo>
                  <a:cubicBezTo>
                    <a:pt x="23048" y="5275"/>
                    <a:pt x="11267" y="10848"/>
                    <a:pt x="56" y="17341"/>
                  </a:cubicBezTo>
                  <a:cubicBezTo>
                    <a:pt x="0" y="17341"/>
                    <a:pt x="19" y="17441"/>
                    <a:pt x="68" y="17441"/>
                  </a:cubicBezTo>
                  <a:cubicBezTo>
                    <a:pt x="74" y="17441"/>
                    <a:pt x="81" y="17439"/>
                    <a:pt x="88" y="17436"/>
                  </a:cubicBezTo>
                  <a:cubicBezTo>
                    <a:pt x="11647" y="11482"/>
                    <a:pt x="23207" y="5560"/>
                    <a:pt x="35146" y="334"/>
                  </a:cubicBezTo>
                  <a:cubicBezTo>
                    <a:pt x="35311" y="251"/>
                    <a:pt x="35212" y="0"/>
                    <a:pt x="35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18610800" y="1126900"/>
              <a:ext cx="768150" cy="370150"/>
            </a:xfrm>
            <a:custGeom>
              <a:avLst/>
              <a:gdLst/>
              <a:ahLst/>
              <a:cxnLst/>
              <a:rect l="l" t="t" r="r" b="b"/>
              <a:pathLst>
                <a:path w="30726" h="14806" extrusionOk="0">
                  <a:moveTo>
                    <a:pt x="30485" y="0"/>
                  </a:moveTo>
                  <a:cubicBezTo>
                    <a:pt x="30467" y="0"/>
                    <a:pt x="30447" y="4"/>
                    <a:pt x="30428" y="12"/>
                  </a:cubicBezTo>
                  <a:cubicBezTo>
                    <a:pt x="20199" y="4667"/>
                    <a:pt x="10160" y="9766"/>
                    <a:pt x="57" y="14674"/>
                  </a:cubicBezTo>
                  <a:cubicBezTo>
                    <a:pt x="1" y="14702"/>
                    <a:pt x="45" y="14806"/>
                    <a:pt x="122" y="14806"/>
                  </a:cubicBezTo>
                  <a:cubicBezTo>
                    <a:pt x="132" y="14806"/>
                    <a:pt x="142" y="14804"/>
                    <a:pt x="152" y="14801"/>
                  </a:cubicBezTo>
                  <a:cubicBezTo>
                    <a:pt x="10318" y="10051"/>
                    <a:pt x="20579" y="5332"/>
                    <a:pt x="30586" y="265"/>
                  </a:cubicBezTo>
                  <a:cubicBezTo>
                    <a:pt x="30725" y="182"/>
                    <a:pt x="30620" y="0"/>
                    <a:pt x="30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17795950" y="1018800"/>
              <a:ext cx="1690350" cy="474175"/>
            </a:xfrm>
            <a:custGeom>
              <a:avLst/>
              <a:gdLst/>
              <a:ahLst/>
              <a:cxnLst/>
              <a:rect l="l" t="t" r="r" b="b"/>
              <a:pathLst>
                <a:path w="67614" h="18967" extrusionOk="0">
                  <a:moveTo>
                    <a:pt x="61237" y="1"/>
                  </a:moveTo>
                  <a:cubicBezTo>
                    <a:pt x="51947" y="1"/>
                    <a:pt x="42665" y="1191"/>
                    <a:pt x="33696" y="3639"/>
                  </a:cubicBezTo>
                  <a:cubicBezTo>
                    <a:pt x="21810" y="6898"/>
                    <a:pt x="11261" y="12620"/>
                    <a:pt x="650" y="18570"/>
                  </a:cubicBezTo>
                  <a:lnTo>
                    <a:pt x="650" y="18570"/>
                  </a:lnTo>
                  <a:cubicBezTo>
                    <a:pt x="5415" y="15966"/>
                    <a:pt x="10678" y="14527"/>
                    <a:pt x="16120" y="14311"/>
                  </a:cubicBezTo>
                  <a:cubicBezTo>
                    <a:pt x="16416" y="14304"/>
                    <a:pt x="16712" y="14301"/>
                    <a:pt x="17008" y="14301"/>
                  </a:cubicBezTo>
                  <a:cubicBezTo>
                    <a:pt x="19409" y="14301"/>
                    <a:pt x="21828" y="14532"/>
                    <a:pt x="24196" y="15040"/>
                  </a:cubicBezTo>
                  <a:cubicBezTo>
                    <a:pt x="25621" y="15356"/>
                    <a:pt x="27014" y="15736"/>
                    <a:pt x="28408" y="16211"/>
                  </a:cubicBezTo>
                  <a:cubicBezTo>
                    <a:pt x="29281" y="16519"/>
                    <a:pt x="29866" y="16710"/>
                    <a:pt x="30452" y="16710"/>
                  </a:cubicBezTo>
                  <a:cubicBezTo>
                    <a:pt x="31014" y="16710"/>
                    <a:pt x="31577" y="16535"/>
                    <a:pt x="32398" y="16116"/>
                  </a:cubicBezTo>
                  <a:cubicBezTo>
                    <a:pt x="43926" y="10321"/>
                    <a:pt x="55485" y="4621"/>
                    <a:pt x="67614" y="187"/>
                  </a:cubicBezTo>
                  <a:cubicBezTo>
                    <a:pt x="65491" y="63"/>
                    <a:pt x="63364" y="1"/>
                    <a:pt x="61237" y="1"/>
                  </a:cubicBezTo>
                  <a:close/>
                  <a:moveTo>
                    <a:pt x="650" y="18570"/>
                  </a:moveTo>
                  <a:lnTo>
                    <a:pt x="650" y="18570"/>
                  </a:lnTo>
                  <a:cubicBezTo>
                    <a:pt x="507" y="18649"/>
                    <a:pt x="364" y="18728"/>
                    <a:pt x="222" y="18808"/>
                  </a:cubicBezTo>
                  <a:cubicBezTo>
                    <a:pt x="208" y="18816"/>
                    <a:pt x="193" y="18825"/>
                    <a:pt x="179" y="18835"/>
                  </a:cubicBezTo>
                  <a:lnTo>
                    <a:pt x="179" y="18835"/>
                  </a:lnTo>
                  <a:cubicBezTo>
                    <a:pt x="336" y="18747"/>
                    <a:pt x="493" y="18659"/>
                    <a:pt x="650" y="18570"/>
                  </a:cubicBezTo>
                  <a:close/>
                  <a:moveTo>
                    <a:pt x="179" y="18835"/>
                  </a:moveTo>
                  <a:cubicBezTo>
                    <a:pt x="119" y="18868"/>
                    <a:pt x="60" y="18902"/>
                    <a:pt x="1" y="18935"/>
                  </a:cubicBezTo>
                  <a:cubicBezTo>
                    <a:pt x="32" y="18935"/>
                    <a:pt x="32" y="18967"/>
                    <a:pt x="64" y="18967"/>
                  </a:cubicBezTo>
                  <a:cubicBezTo>
                    <a:pt x="88" y="18918"/>
                    <a:pt x="131" y="18869"/>
                    <a:pt x="179" y="188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18938225" y="1320075"/>
              <a:ext cx="352850" cy="179675"/>
            </a:xfrm>
            <a:custGeom>
              <a:avLst/>
              <a:gdLst/>
              <a:ahLst/>
              <a:cxnLst/>
              <a:rect l="l" t="t" r="r" b="b"/>
              <a:pathLst>
                <a:path w="14114" h="7187" extrusionOk="0">
                  <a:moveTo>
                    <a:pt x="13903" y="1"/>
                  </a:moveTo>
                  <a:cubicBezTo>
                    <a:pt x="13886" y="1"/>
                    <a:pt x="13867" y="4"/>
                    <a:pt x="13847" y="12"/>
                  </a:cubicBezTo>
                  <a:cubicBezTo>
                    <a:pt x="9160" y="2102"/>
                    <a:pt x="4632" y="4540"/>
                    <a:pt x="103" y="7011"/>
                  </a:cubicBezTo>
                  <a:cubicBezTo>
                    <a:pt x="0" y="7088"/>
                    <a:pt x="65" y="7186"/>
                    <a:pt x="143" y="7186"/>
                  </a:cubicBezTo>
                  <a:cubicBezTo>
                    <a:pt x="161" y="7186"/>
                    <a:pt x="180" y="7181"/>
                    <a:pt x="198" y="7169"/>
                  </a:cubicBezTo>
                  <a:cubicBezTo>
                    <a:pt x="4695" y="4730"/>
                    <a:pt x="9319" y="2482"/>
                    <a:pt x="13974" y="265"/>
                  </a:cubicBezTo>
                  <a:cubicBezTo>
                    <a:pt x="14113" y="182"/>
                    <a:pt x="14032" y="1"/>
                    <a:pt x="1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17781700" y="751100"/>
              <a:ext cx="1318250" cy="735550"/>
            </a:xfrm>
            <a:custGeom>
              <a:avLst/>
              <a:gdLst/>
              <a:ahLst/>
              <a:cxnLst/>
              <a:rect l="l" t="t" r="r" b="b"/>
              <a:pathLst>
                <a:path w="52730" h="29422" extrusionOk="0">
                  <a:moveTo>
                    <a:pt x="52730" y="1"/>
                  </a:moveTo>
                  <a:lnTo>
                    <a:pt x="52730" y="1"/>
                  </a:lnTo>
                  <a:cubicBezTo>
                    <a:pt x="48233" y="1236"/>
                    <a:pt x="43767" y="2439"/>
                    <a:pt x="39239" y="3611"/>
                  </a:cubicBezTo>
                  <a:cubicBezTo>
                    <a:pt x="34171" y="4973"/>
                    <a:pt x="28819" y="6018"/>
                    <a:pt x="23847" y="7728"/>
                  </a:cubicBezTo>
                  <a:cubicBezTo>
                    <a:pt x="20997" y="8710"/>
                    <a:pt x="19129" y="11022"/>
                    <a:pt x="17070" y="13080"/>
                  </a:cubicBezTo>
                  <a:cubicBezTo>
                    <a:pt x="15202" y="14949"/>
                    <a:pt x="13333" y="16785"/>
                    <a:pt x="11433" y="18622"/>
                  </a:cubicBezTo>
                  <a:cubicBezTo>
                    <a:pt x="7728" y="22264"/>
                    <a:pt x="3896" y="25811"/>
                    <a:pt x="1" y="29358"/>
                  </a:cubicBezTo>
                  <a:cubicBezTo>
                    <a:pt x="64" y="29390"/>
                    <a:pt x="96" y="29390"/>
                    <a:pt x="127" y="29421"/>
                  </a:cubicBezTo>
                  <a:cubicBezTo>
                    <a:pt x="127" y="29358"/>
                    <a:pt x="159" y="29263"/>
                    <a:pt x="254" y="29231"/>
                  </a:cubicBezTo>
                  <a:cubicBezTo>
                    <a:pt x="10736" y="22581"/>
                    <a:pt x="21789" y="16975"/>
                    <a:pt x="33823" y="13618"/>
                  </a:cubicBezTo>
                  <a:cubicBezTo>
                    <a:pt x="33665" y="13523"/>
                    <a:pt x="33570" y="13270"/>
                    <a:pt x="33791" y="13112"/>
                  </a:cubicBezTo>
                  <a:cubicBezTo>
                    <a:pt x="39650" y="8076"/>
                    <a:pt x="45984" y="3738"/>
                    <a:pt x="52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17771400" y="531000"/>
              <a:ext cx="1174150" cy="946925"/>
            </a:xfrm>
            <a:custGeom>
              <a:avLst/>
              <a:gdLst/>
              <a:ahLst/>
              <a:cxnLst/>
              <a:rect l="l" t="t" r="r" b="b"/>
              <a:pathLst>
                <a:path w="46966" h="37877" extrusionOk="0">
                  <a:moveTo>
                    <a:pt x="46966" y="1"/>
                  </a:moveTo>
                  <a:cubicBezTo>
                    <a:pt x="36959" y="4308"/>
                    <a:pt x="26920" y="8615"/>
                    <a:pt x="16880" y="12922"/>
                  </a:cubicBezTo>
                  <a:cubicBezTo>
                    <a:pt x="15709" y="13460"/>
                    <a:pt x="14410" y="13872"/>
                    <a:pt x="13365" y="14569"/>
                  </a:cubicBezTo>
                  <a:cubicBezTo>
                    <a:pt x="12130" y="15487"/>
                    <a:pt x="11560" y="16754"/>
                    <a:pt x="10958" y="18084"/>
                  </a:cubicBezTo>
                  <a:cubicBezTo>
                    <a:pt x="9977" y="20396"/>
                    <a:pt x="8932" y="22644"/>
                    <a:pt x="7823" y="24861"/>
                  </a:cubicBezTo>
                  <a:cubicBezTo>
                    <a:pt x="5543" y="29421"/>
                    <a:pt x="2914" y="33728"/>
                    <a:pt x="1" y="37877"/>
                  </a:cubicBezTo>
                  <a:lnTo>
                    <a:pt x="33" y="37877"/>
                  </a:lnTo>
                  <a:cubicBezTo>
                    <a:pt x="4181" y="33918"/>
                    <a:pt x="8298" y="29960"/>
                    <a:pt x="12415" y="25938"/>
                  </a:cubicBezTo>
                  <a:cubicBezTo>
                    <a:pt x="14442" y="23974"/>
                    <a:pt x="16374" y="22011"/>
                    <a:pt x="18369" y="20016"/>
                  </a:cubicBezTo>
                  <a:cubicBezTo>
                    <a:pt x="19857" y="18559"/>
                    <a:pt x="21282" y="16975"/>
                    <a:pt x="23278" y="16152"/>
                  </a:cubicBezTo>
                  <a:cubicBezTo>
                    <a:pt x="25589" y="15139"/>
                    <a:pt x="28281" y="14727"/>
                    <a:pt x="30752" y="14030"/>
                  </a:cubicBezTo>
                  <a:lnTo>
                    <a:pt x="39049" y="11813"/>
                  </a:lnTo>
                  <a:cubicBezTo>
                    <a:pt x="40157" y="11497"/>
                    <a:pt x="41329" y="11243"/>
                    <a:pt x="42437" y="10927"/>
                  </a:cubicBezTo>
                  <a:cubicBezTo>
                    <a:pt x="42342" y="10832"/>
                    <a:pt x="42311" y="10768"/>
                    <a:pt x="42342" y="10642"/>
                  </a:cubicBezTo>
                  <a:cubicBezTo>
                    <a:pt x="43261" y="6810"/>
                    <a:pt x="44813" y="3263"/>
                    <a:pt x="46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17769025" y="527850"/>
              <a:ext cx="1180500" cy="953250"/>
            </a:xfrm>
            <a:custGeom>
              <a:avLst/>
              <a:gdLst/>
              <a:ahLst/>
              <a:cxnLst/>
              <a:rect l="l" t="t" r="r" b="b"/>
              <a:pathLst>
                <a:path w="47220" h="38130" extrusionOk="0">
                  <a:moveTo>
                    <a:pt x="47029" y="159"/>
                  </a:moveTo>
                  <a:lnTo>
                    <a:pt x="47029" y="159"/>
                  </a:lnTo>
                  <a:cubicBezTo>
                    <a:pt x="44939" y="3420"/>
                    <a:pt x="43387" y="6936"/>
                    <a:pt x="42469" y="10704"/>
                  </a:cubicBezTo>
                  <a:cubicBezTo>
                    <a:pt x="42437" y="10799"/>
                    <a:pt x="42469" y="10894"/>
                    <a:pt x="42532" y="10958"/>
                  </a:cubicBezTo>
                  <a:cubicBezTo>
                    <a:pt x="41962" y="11116"/>
                    <a:pt x="41456" y="11243"/>
                    <a:pt x="40949" y="11401"/>
                  </a:cubicBezTo>
                  <a:cubicBezTo>
                    <a:pt x="40347" y="11559"/>
                    <a:pt x="39777" y="11718"/>
                    <a:pt x="39207" y="11876"/>
                  </a:cubicBezTo>
                  <a:lnTo>
                    <a:pt x="30878" y="14093"/>
                  </a:lnTo>
                  <a:cubicBezTo>
                    <a:pt x="30181" y="14283"/>
                    <a:pt x="29421" y="14473"/>
                    <a:pt x="28693" y="14631"/>
                  </a:cubicBezTo>
                  <a:cubicBezTo>
                    <a:pt x="26920" y="15075"/>
                    <a:pt x="25051" y="15518"/>
                    <a:pt x="23404" y="16215"/>
                  </a:cubicBezTo>
                  <a:cubicBezTo>
                    <a:pt x="21567" y="17006"/>
                    <a:pt x="20206" y="18400"/>
                    <a:pt x="18844" y="19762"/>
                  </a:cubicBezTo>
                  <a:lnTo>
                    <a:pt x="18464" y="20142"/>
                  </a:lnTo>
                  <a:cubicBezTo>
                    <a:pt x="16310" y="22295"/>
                    <a:pt x="14410" y="24195"/>
                    <a:pt x="12510" y="26064"/>
                  </a:cubicBezTo>
                  <a:cubicBezTo>
                    <a:pt x="8900" y="29579"/>
                    <a:pt x="5036" y="33316"/>
                    <a:pt x="286" y="37845"/>
                  </a:cubicBezTo>
                  <a:cubicBezTo>
                    <a:pt x="3168" y="33696"/>
                    <a:pt x="5796" y="29421"/>
                    <a:pt x="7950" y="25050"/>
                  </a:cubicBezTo>
                  <a:cubicBezTo>
                    <a:pt x="9153" y="22738"/>
                    <a:pt x="10230" y="20300"/>
                    <a:pt x="11085" y="18305"/>
                  </a:cubicBezTo>
                  <a:cubicBezTo>
                    <a:pt x="11655" y="17006"/>
                    <a:pt x="12193" y="15708"/>
                    <a:pt x="13460" y="14790"/>
                  </a:cubicBezTo>
                  <a:cubicBezTo>
                    <a:pt x="14252" y="14220"/>
                    <a:pt x="15202" y="13840"/>
                    <a:pt x="16152" y="13460"/>
                  </a:cubicBezTo>
                  <a:cubicBezTo>
                    <a:pt x="16437" y="13333"/>
                    <a:pt x="16754" y="13206"/>
                    <a:pt x="17039" y="13111"/>
                  </a:cubicBezTo>
                  <a:cubicBezTo>
                    <a:pt x="27901" y="8392"/>
                    <a:pt x="38732" y="3769"/>
                    <a:pt x="47029" y="159"/>
                  </a:cubicBezTo>
                  <a:close/>
                  <a:moveTo>
                    <a:pt x="47219" y="0"/>
                  </a:moveTo>
                  <a:lnTo>
                    <a:pt x="47061" y="95"/>
                  </a:lnTo>
                  <a:cubicBezTo>
                    <a:pt x="38827" y="3642"/>
                    <a:pt x="27933" y="8297"/>
                    <a:pt x="16975" y="13016"/>
                  </a:cubicBezTo>
                  <a:cubicBezTo>
                    <a:pt x="16722" y="13143"/>
                    <a:pt x="16405" y="13270"/>
                    <a:pt x="16120" y="13365"/>
                  </a:cubicBezTo>
                  <a:cubicBezTo>
                    <a:pt x="15170" y="13745"/>
                    <a:pt x="14220" y="14125"/>
                    <a:pt x="13397" y="14726"/>
                  </a:cubicBezTo>
                  <a:cubicBezTo>
                    <a:pt x="12130" y="15645"/>
                    <a:pt x="11528" y="17038"/>
                    <a:pt x="10958" y="18242"/>
                  </a:cubicBezTo>
                  <a:cubicBezTo>
                    <a:pt x="10103" y="20268"/>
                    <a:pt x="9027" y="22675"/>
                    <a:pt x="7855" y="25019"/>
                  </a:cubicBezTo>
                  <a:cubicBezTo>
                    <a:pt x="5638" y="29421"/>
                    <a:pt x="3009" y="33759"/>
                    <a:pt x="33" y="38003"/>
                  </a:cubicBezTo>
                  <a:lnTo>
                    <a:pt x="1" y="38035"/>
                  </a:lnTo>
                  <a:lnTo>
                    <a:pt x="33" y="38066"/>
                  </a:lnTo>
                  <a:cubicBezTo>
                    <a:pt x="33" y="38066"/>
                    <a:pt x="96" y="38130"/>
                    <a:pt x="128" y="38130"/>
                  </a:cubicBezTo>
                  <a:cubicBezTo>
                    <a:pt x="4941" y="33538"/>
                    <a:pt x="8868" y="29737"/>
                    <a:pt x="12510" y="26095"/>
                  </a:cubicBezTo>
                  <a:cubicBezTo>
                    <a:pt x="14410" y="24227"/>
                    <a:pt x="16342" y="22327"/>
                    <a:pt x="18464" y="20205"/>
                  </a:cubicBezTo>
                  <a:lnTo>
                    <a:pt x="18844" y="19793"/>
                  </a:lnTo>
                  <a:cubicBezTo>
                    <a:pt x="20206" y="18495"/>
                    <a:pt x="21567" y="17070"/>
                    <a:pt x="23373" y="16310"/>
                  </a:cubicBezTo>
                  <a:cubicBezTo>
                    <a:pt x="25019" y="15581"/>
                    <a:pt x="26888" y="15170"/>
                    <a:pt x="28661" y="14726"/>
                  </a:cubicBezTo>
                  <a:cubicBezTo>
                    <a:pt x="29390" y="14536"/>
                    <a:pt x="30118" y="14378"/>
                    <a:pt x="30847" y="14156"/>
                  </a:cubicBezTo>
                  <a:lnTo>
                    <a:pt x="39144" y="11971"/>
                  </a:lnTo>
                  <a:cubicBezTo>
                    <a:pt x="39746" y="11813"/>
                    <a:pt x="40316" y="11654"/>
                    <a:pt x="40886" y="11496"/>
                  </a:cubicBezTo>
                  <a:cubicBezTo>
                    <a:pt x="41424" y="11338"/>
                    <a:pt x="41962" y="11211"/>
                    <a:pt x="42532" y="11053"/>
                  </a:cubicBezTo>
                  <a:lnTo>
                    <a:pt x="42596" y="11053"/>
                  </a:lnTo>
                  <a:lnTo>
                    <a:pt x="42564" y="11021"/>
                  </a:lnTo>
                  <a:cubicBezTo>
                    <a:pt x="42532" y="10926"/>
                    <a:pt x="42469" y="10863"/>
                    <a:pt x="42532" y="10768"/>
                  </a:cubicBezTo>
                  <a:cubicBezTo>
                    <a:pt x="43419" y="6967"/>
                    <a:pt x="45003"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17767450" y="406700"/>
              <a:ext cx="1047475" cy="1056975"/>
            </a:xfrm>
            <a:custGeom>
              <a:avLst/>
              <a:gdLst/>
              <a:ahLst/>
              <a:cxnLst/>
              <a:rect l="l" t="t" r="r" b="b"/>
              <a:pathLst>
                <a:path w="41899" h="42279" extrusionOk="0">
                  <a:moveTo>
                    <a:pt x="41899" y="1"/>
                  </a:moveTo>
                  <a:cubicBezTo>
                    <a:pt x="30181" y="3706"/>
                    <a:pt x="18622" y="7760"/>
                    <a:pt x="7284" y="12352"/>
                  </a:cubicBezTo>
                  <a:cubicBezTo>
                    <a:pt x="5796" y="12922"/>
                    <a:pt x="4371" y="13524"/>
                    <a:pt x="2914" y="14094"/>
                  </a:cubicBezTo>
                  <a:cubicBezTo>
                    <a:pt x="1426" y="14727"/>
                    <a:pt x="634" y="14980"/>
                    <a:pt x="856" y="16690"/>
                  </a:cubicBezTo>
                  <a:cubicBezTo>
                    <a:pt x="1267" y="19762"/>
                    <a:pt x="1457" y="22898"/>
                    <a:pt x="1489" y="26033"/>
                  </a:cubicBezTo>
                  <a:cubicBezTo>
                    <a:pt x="1521" y="31480"/>
                    <a:pt x="1109" y="36958"/>
                    <a:pt x="0" y="42279"/>
                  </a:cubicBezTo>
                  <a:cubicBezTo>
                    <a:pt x="2914" y="37814"/>
                    <a:pt x="5638" y="33222"/>
                    <a:pt x="7981" y="28408"/>
                  </a:cubicBezTo>
                  <a:cubicBezTo>
                    <a:pt x="9881" y="24513"/>
                    <a:pt x="10705" y="20016"/>
                    <a:pt x="14948" y="18116"/>
                  </a:cubicBezTo>
                  <a:cubicBezTo>
                    <a:pt x="23467" y="14315"/>
                    <a:pt x="32018" y="10673"/>
                    <a:pt x="40600" y="7031"/>
                  </a:cubicBezTo>
                  <a:cubicBezTo>
                    <a:pt x="40569" y="6968"/>
                    <a:pt x="40569" y="6905"/>
                    <a:pt x="40569" y="6810"/>
                  </a:cubicBezTo>
                  <a:cubicBezTo>
                    <a:pt x="40790" y="4498"/>
                    <a:pt x="41265" y="2218"/>
                    <a:pt x="41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17764275" y="405925"/>
              <a:ext cx="1053025" cy="1064100"/>
            </a:xfrm>
            <a:custGeom>
              <a:avLst/>
              <a:gdLst/>
              <a:ahLst/>
              <a:cxnLst/>
              <a:rect l="l" t="t" r="r" b="b"/>
              <a:pathLst>
                <a:path w="42121" h="42564" extrusionOk="0">
                  <a:moveTo>
                    <a:pt x="41962" y="127"/>
                  </a:moveTo>
                  <a:lnTo>
                    <a:pt x="41962" y="127"/>
                  </a:lnTo>
                  <a:cubicBezTo>
                    <a:pt x="41329" y="2375"/>
                    <a:pt x="40886" y="4592"/>
                    <a:pt x="40601" y="6841"/>
                  </a:cubicBezTo>
                  <a:cubicBezTo>
                    <a:pt x="40601" y="6936"/>
                    <a:pt x="40601" y="6967"/>
                    <a:pt x="40664" y="7062"/>
                  </a:cubicBezTo>
                  <a:lnTo>
                    <a:pt x="37560" y="8361"/>
                  </a:lnTo>
                  <a:cubicBezTo>
                    <a:pt x="30150" y="11528"/>
                    <a:pt x="22518" y="14758"/>
                    <a:pt x="15044" y="18083"/>
                  </a:cubicBezTo>
                  <a:cubicBezTo>
                    <a:pt x="11750" y="19572"/>
                    <a:pt x="10515" y="22517"/>
                    <a:pt x="9217" y="25684"/>
                  </a:cubicBezTo>
                  <a:cubicBezTo>
                    <a:pt x="8836" y="26602"/>
                    <a:pt x="8456" y="27520"/>
                    <a:pt x="8045" y="28376"/>
                  </a:cubicBezTo>
                  <a:cubicBezTo>
                    <a:pt x="5860" y="32904"/>
                    <a:pt x="3199" y="37496"/>
                    <a:pt x="191" y="42088"/>
                  </a:cubicBezTo>
                  <a:cubicBezTo>
                    <a:pt x="1173" y="37021"/>
                    <a:pt x="1711" y="31637"/>
                    <a:pt x="1616" y="26064"/>
                  </a:cubicBezTo>
                  <a:cubicBezTo>
                    <a:pt x="1584" y="22929"/>
                    <a:pt x="1394" y="19762"/>
                    <a:pt x="983" y="16658"/>
                  </a:cubicBezTo>
                  <a:cubicBezTo>
                    <a:pt x="793" y="15075"/>
                    <a:pt x="1426" y="14821"/>
                    <a:pt x="2819" y="14251"/>
                  </a:cubicBezTo>
                  <a:lnTo>
                    <a:pt x="3009" y="14188"/>
                  </a:lnTo>
                  <a:cubicBezTo>
                    <a:pt x="4403" y="13618"/>
                    <a:pt x="5860" y="13016"/>
                    <a:pt x="7348" y="12446"/>
                  </a:cubicBezTo>
                  <a:cubicBezTo>
                    <a:pt x="18686" y="7917"/>
                    <a:pt x="30308" y="3769"/>
                    <a:pt x="41962" y="127"/>
                  </a:cubicBezTo>
                  <a:close/>
                  <a:moveTo>
                    <a:pt x="42121" y="0"/>
                  </a:moveTo>
                  <a:lnTo>
                    <a:pt x="42026" y="32"/>
                  </a:lnTo>
                  <a:cubicBezTo>
                    <a:pt x="30371" y="3674"/>
                    <a:pt x="18717" y="7854"/>
                    <a:pt x="7348" y="12351"/>
                  </a:cubicBezTo>
                  <a:cubicBezTo>
                    <a:pt x="5860" y="12953"/>
                    <a:pt x="4403" y="13491"/>
                    <a:pt x="3009" y="14093"/>
                  </a:cubicBezTo>
                  <a:lnTo>
                    <a:pt x="2819" y="14188"/>
                  </a:lnTo>
                  <a:cubicBezTo>
                    <a:pt x="1394" y="14726"/>
                    <a:pt x="698" y="15043"/>
                    <a:pt x="919" y="16721"/>
                  </a:cubicBezTo>
                  <a:cubicBezTo>
                    <a:pt x="1299" y="19793"/>
                    <a:pt x="1489" y="22929"/>
                    <a:pt x="1553" y="26064"/>
                  </a:cubicBezTo>
                  <a:cubicBezTo>
                    <a:pt x="1584" y="31701"/>
                    <a:pt x="1109" y="37211"/>
                    <a:pt x="32" y="42310"/>
                  </a:cubicBezTo>
                  <a:lnTo>
                    <a:pt x="1" y="42563"/>
                  </a:lnTo>
                  <a:lnTo>
                    <a:pt x="159" y="42373"/>
                  </a:lnTo>
                  <a:cubicBezTo>
                    <a:pt x="3199" y="37686"/>
                    <a:pt x="5891" y="33031"/>
                    <a:pt x="8140" y="28439"/>
                  </a:cubicBezTo>
                  <a:cubicBezTo>
                    <a:pt x="8583" y="27552"/>
                    <a:pt x="8995" y="26634"/>
                    <a:pt x="9343" y="25747"/>
                  </a:cubicBezTo>
                  <a:cubicBezTo>
                    <a:pt x="10642" y="22612"/>
                    <a:pt x="11877" y="19635"/>
                    <a:pt x="15107" y="18178"/>
                  </a:cubicBezTo>
                  <a:cubicBezTo>
                    <a:pt x="22549" y="14853"/>
                    <a:pt x="30245" y="11591"/>
                    <a:pt x="37655" y="8424"/>
                  </a:cubicBezTo>
                  <a:lnTo>
                    <a:pt x="40822" y="7094"/>
                  </a:lnTo>
                  <a:lnTo>
                    <a:pt x="40759" y="7062"/>
                  </a:lnTo>
                  <a:cubicBezTo>
                    <a:pt x="40727" y="6999"/>
                    <a:pt x="40727" y="6967"/>
                    <a:pt x="40727" y="6904"/>
                  </a:cubicBezTo>
                  <a:cubicBezTo>
                    <a:pt x="40981" y="4592"/>
                    <a:pt x="41392" y="2375"/>
                    <a:pt x="42089" y="95"/>
                  </a:cubicBezTo>
                  <a:lnTo>
                    <a:pt x="42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16974150" y="1237225"/>
              <a:ext cx="1612750" cy="644500"/>
            </a:xfrm>
            <a:custGeom>
              <a:avLst/>
              <a:gdLst/>
              <a:ahLst/>
              <a:cxnLst/>
              <a:rect l="l" t="t" r="r" b="b"/>
              <a:pathLst>
                <a:path w="64510" h="25780" extrusionOk="0">
                  <a:moveTo>
                    <a:pt x="380" y="1"/>
                  </a:moveTo>
                  <a:cubicBezTo>
                    <a:pt x="285" y="444"/>
                    <a:pt x="158" y="919"/>
                    <a:pt x="0" y="1362"/>
                  </a:cubicBezTo>
                  <a:cubicBezTo>
                    <a:pt x="8677" y="4276"/>
                    <a:pt x="17165" y="7696"/>
                    <a:pt x="25810" y="10610"/>
                  </a:cubicBezTo>
                  <a:cubicBezTo>
                    <a:pt x="26095" y="10705"/>
                    <a:pt x="26127" y="11021"/>
                    <a:pt x="25969" y="11180"/>
                  </a:cubicBezTo>
                  <a:cubicBezTo>
                    <a:pt x="27014" y="12351"/>
                    <a:pt x="27932" y="13396"/>
                    <a:pt x="29452" y="13967"/>
                  </a:cubicBezTo>
                  <a:cubicBezTo>
                    <a:pt x="30270" y="14300"/>
                    <a:pt x="31124" y="14466"/>
                    <a:pt x="31973" y="14466"/>
                  </a:cubicBezTo>
                  <a:cubicBezTo>
                    <a:pt x="32899" y="14466"/>
                    <a:pt x="33819" y="14268"/>
                    <a:pt x="34678" y="13872"/>
                  </a:cubicBezTo>
                  <a:cubicBezTo>
                    <a:pt x="34733" y="13844"/>
                    <a:pt x="34788" y="13832"/>
                    <a:pt x="34839" y="13832"/>
                  </a:cubicBezTo>
                  <a:cubicBezTo>
                    <a:pt x="35082" y="13832"/>
                    <a:pt x="35257" y="14100"/>
                    <a:pt x="35153" y="14283"/>
                  </a:cubicBezTo>
                  <a:cubicBezTo>
                    <a:pt x="44970" y="18115"/>
                    <a:pt x="54566" y="22295"/>
                    <a:pt x="64510" y="25779"/>
                  </a:cubicBezTo>
                  <a:cubicBezTo>
                    <a:pt x="64288" y="25557"/>
                    <a:pt x="64193" y="25272"/>
                    <a:pt x="64098" y="24987"/>
                  </a:cubicBezTo>
                  <a:lnTo>
                    <a:pt x="64035" y="24987"/>
                  </a:lnTo>
                  <a:cubicBezTo>
                    <a:pt x="63972" y="24956"/>
                    <a:pt x="63908" y="24956"/>
                    <a:pt x="63877" y="24892"/>
                  </a:cubicBezTo>
                  <a:cubicBezTo>
                    <a:pt x="63750" y="24829"/>
                    <a:pt x="63655" y="24671"/>
                    <a:pt x="63718" y="24512"/>
                  </a:cubicBezTo>
                  <a:cubicBezTo>
                    <a:pt x="63718" y="24481"/>
                    <a:pt x="63750" y="24417"/>
                    <a:pt x="63750" y="24386"/>
                  </a:cubicBezTo>
                  <a:lnTo>
                    <a:pt x="63750" y="24354"/>
                  </a:lnTo>
                  <a:cubicBezTo>
                    <a:pt x="60931" y="23404"/>
                    <a:pt x="49847" y="19350"/>
                    <a:pt x="48707" y="18875"/>
                  </a:cubicBezTo>
                  <a:cubicBezTo>
                    <a:pt x="44115" y="17038"/>
                    <a:pt x="39491" y="15170"/>
                    <a:pt x="35089" y="12921"/>
                  </a:cubicBezTo>
                  <a:cubicBezTo>
                    <a:pt x="35089" y="13080"/>
                    <a:pt x="34994" y="13238"/>
                    <a:pt x="34804" y="13301"/>
                  </a:cubicBezTo>
                  <a:cubicBezTo>
                    <a:pt x="34149" y="13536"/>
                    <a:pt x="33458" y="13648"/>
                    <a:pt x="32763" y="13648"/>
                  </a:cubicBezTo>
                  <a:cubicBezTo>
                    <a:pt x="30367" y="13648"/>
                    <a:pt x="27936" y="12320"/>
                    <a:pt x="26855" y="10135"/>
                  </a:cubicBezTo>
                  <a:cubicBezTo>
                    <a:pt x="22137" y="8836"/>
                    <a:pt x="17576" y="7094"/>
                    <a:pt x="13048" y="5321"/>
                  </a:cubicBezTo>
                  <a:cubicBezTo>
                    <a:pt x="8836" y="3674"/>
                    <a:pt x="4339" y="2186"/>
                    <a:pt x="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17966975" y="1397300"/>
              <a:ext cx="610425" cy="364875"/>
            </a:xfrm>
            <a:custGeom>
              <a:avLst/>
              <a:gdLst/>
              <a:ahLst/>
              <a:cxnLst/>
              <a:rect l="l" t="t" r="r" b="b"/>
              <a:pathLst>
                <a:path w="24417" h="14595" extrusionOk="0">
                  <a:moveTo>
                    <a:pt x="10262" y="0"/>
                  </a:moveTo>
                  <a:cubicBezTo>
                    <a:pt x="9469" y="0"/>
                    <a:pt x="8669" y="45"/>
                    <a:pt x="7886" y="90"/>
                  </a:cubicBezTo>
                  <a:lnTo>
                    <a:pt x="7981" y="1451"/>
                  </a:lnTo>
                  <a:cubicBezTo>
                    <a:pt x="11623" y="1673"/>
                    <a:pt x="15233" y="2465"/>
                    <a:pt x="18685" y="3700"/>
                  </a:cubicBezTo>
                  <a:cubicBezTo>
                    <a:pt x="18880" y="3812"/>
                    <a:pt x="18829" y="4096"/>
                    <a:pt x="18641" y="4096"/>
                  </a:cubicBezTo>
                  <a:cubicBezTo>
                    <a:pt x="18616" y="4096"/>
                    <a:pt x="18588" y="4091"/>
                    <a:pt x="18558" y="4080"/>
                  </a:cubicBezTo>
                  <a:lnTo>
                    <a:pt x="18273" y="4998"/>
                  </a:lnTo>
                  <a:cubicBezTo>
                    <a:pt x="19445" y="5315"/>
                    <a:pt x="20617" y="5663"/>
                    <a:pt x="21757" y="6075"/>
                  </a:cubicBezTo>
                  <a:cubicBezTo>
                    <a:pt x="22023" y="6134"/>
                    <a:pt x="21930" y="6525"/>
                    <a:pt x="21710" y="6525"/>
                  </a:cubicBezTo>
                  <a:cubicBezTo>
                    <a:pt x="21695" y="6525"/>
                    <a:pt x="21679" y="6523"/>
                    <a:pt x="21662" y="6518"/>
                  </a:cubicBezTo>
                  <a:cubicBezTo>
                    <a:pt x="14992" y="4295"/>
                    <a:pt x="8094" y="3183"/>
                    <a:pt x="1130" y="3183"/>
                  </a:cubicBezTo>
                  <a:cubicBezTo>
                    <a:pt x="753" y="3183"/>
                    <a:pt x="377" y="3187"/>
                    <a:pt x="0" y="3193"/>
                  </a:cubicBezTo>
                  <a:lnTo>
                    <a:pt x="0" y="4302"/>
                  </a:lnTo>
                  <a:cubicBezTo>
                    <a:pt x="5796" y="5093"/>
                    <a:pt x="11559" y="6392"/>
                    <a:pt x="17133" y="8134"/>
                  </a:cubicBezTo>
                  <a:cubicBezTo>
                    <a:pt x="17359" y="8190"/>
                    <a:pt x="17308" y="8497"/>
                    <a:pt x="17138" y="8497"/>
                  </a:cubicBezTo>
                  <a:cubicBezTo>
                    <a:pt x="17117" y="8497"/>
                    <a:pt x="17094" y="8492"/>
                    <a:pt x="17070" y="8482"/>
                  </a:cubicBezTo>
                  <a:cubicBezTo>
                    <a:pt x="14568" y="7785"/>
                    <a:pt x="12066" y="7152"/>
                    <a:pt x="9532" y="6550"/>
                  </a:cubicBezTo>
                  <a:lnTo>
                    <a:pt x="9311" y="7564"/>
                  </a:lnTo>
                  <a:cubicBezTo>
                    <a:pt x="13554" y="8609"/>
                    <a:pt x="17576" y="10002"/>
                    <a:pt x="21313" y="12092"/>
                  </a:cubicBezTo>
                  <a:cubicBezTo>
                    <a:pt x="21491" y="12211"/>
                    <a:pt x="21392" y="12412"/>
                    <a:pt x="21223" y="12412"/>
                  </a:cubicBezTo>
                  <a:cubicBezTo>
                    <a:pt x="21211" y="12412"/>
                    <a:pt x="21199" y="12411"/>
                    <a:pt x="21187" y="12409"/>
                  </a:cubicBezTo>
                  <a:lnTo>
                    <a:pt x="20838" y="13676"/>
                  </a:lnTo>
                  <a:cubicBezTo>
                    <a:pt x="21978" y="13992"/>
                    <a:pt x="23087" y="14309"/>
                    <a:pt x="24227" y="14594"/>
                  </a:cubicBezTo>
                  <a:cubicBezTo>
                    <a:pt x="24417" y="11966"/>
                    <a:pt x="24417" y="9400"/>
                    <a:pt x="24069" y="6835"/>
                  </a:cubicBezTo>
                  <a:cubicBezTo>
                    <a:pt x="23910" y="5600"/>
                    <a:pt x="23309" y="4048"/>
                    <a:pt x="23625" y="2750"/>
                  </a:cubicBezTo>
                  <a:lnTo>
                    <a:pt x="23625" y="2750"/>
                  </a:lnTo>
                  <a:cubicBezTo>
                    <a:pt x="23601" y="2752"/>
                    <a:pt x="23576" y="2753"/>
                    <a:pt x="23550" y="2753"/>
                  </a:cubicBezTo>
                  <a:cubicBezTo>
                    <a:pt x="22699" y="2753"/>
                    <a:pt x="21003" y="1760"/>
                    <a:pt x="20173" y="1483"/>
                  </a:cubicBezTo>
                  <a:cubicBezTo>
                    <a:pt x="17291" y="565"/>
                    <a:pt x="14283" y="90"/>
                    <a:pt x="11243" y="26"/>
                  </a:cubicBezTo>
                  <a:cubicBezTo>
                    <a:pt x="10918" y="8"/>
                    <a:pt x="10591" y="0"/>
                    <a:pt x="10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17928175" y="1471150"/>
              <a:ext cx="590600" cy="91250"/>
            </a:xfrm>
            <a:custGeom>
              <a:avLst/>
              <a:gdLst/>
              <a:ahLst/>
              <a:cxnLst/>
              <a:rect l="l" t="t" r="r" b="b"/>
              <a:pathLst>
                <a:path w="23624" h="3650" extrusionOk="0">
                  <a:moveTo>
                    <a:pt x="3797" y="0"/>
                  </a:moveTo>
                  <a:cubicBezTo>
                    <a:pt x="2585" y="0"/>
                    <a:pt x="1372" y="37"/>
                    <a:pt x="159" y="113"/>
                  </a:cubicBezTo>
                  <a:lnTo>
                    <a:pt x="127" y="113"/>
                  </a:lnTo>
                  <a:cubicBezTo>
                    <a:pt x="0" y="144"/>
                    <a:pt x="0" y="334"/>
                    <a:pt x="159" y="334"/>
                  </a:cubicBezTo>
                  <a:cubicBezTo>
                    <a:pt x="634" y="303"/>
                    <a:pt x="1109" y="303"/>
                    <a:pt x="1584" y="303"/>
                  </a:cubicBezTo>
                  <a:cubicBezTo>
                    <a:pt x="1973" y="296"/>
                    <a:pt x="2362" y="293"/>
                    <a:pt x="2750" y="293"/>
                  </a:cubicBezTo>
                  <a:cubicBezTo>
                    <a:pt x="9755" y="293"/>
                    <a:pt x="16614" y="1377"/>
                    <a:pt x="23245" y="3628"/>
                  </a:cubicBezTo>
                  <a:cubicBezTo>
                    <a:pt x="23279" y="3643"/>
                    <a:pt x="23310" y="3649"/>
                    <a:pt x="23338" y="3649"/>
                  </a:cubicBezTo>
                  <a:cubicBezTo>
                    <a:pt x="23554" y="3649"/>
                    <a:pt x="23624" y="3268"/>
                    <a:pt x="23372" y="3184"/>
                  </a:cubicBezTo>
                  <a:cubicBezTo>
                    <a:pt x="22232" y="2804"/>
                    <a:pt x="21029" y="2456"/>
                    <a:pt x="19888" y="2171"/>
                  </a:cubicBezTo>
                  <a:cubicBezTo>
                    <a:pt x="14632" y="747"/>
                    <a:pt x="9228" y="0"/>
                    <a:pt x="3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17837300" y="1526125"/>
              <a:ext cx="666950" cy="181475"/>
            </a:xfrm>
            <a:custGeom>
              <a:avLst/>
              <a:gdLst/>
              <a:ahLst/>
              <a:cxnLst/>
              <a:rect l="l" t="t" r="r" b="b"/>
              <a:pathLst>
                <a:path w="26678" h="7259" extrusionOk="0">
                  <a:moveTo>
                    <a:pt x="131" y="0"/>
                  </a:moveTo>
                  <a:cubicBezTo>
                    <a:pt x="48" y="0"/>
                    <a:pt x="1" y="164"/>
                    <a:pt x="88" y="194"/>
                  </a:cubicBezTo>
                  <a:lnTo>
                    <a:pt x="120" y="194"/>
                  </a:lnTo>
                  <a:cubicBezTo>
                    <a:pt x="9241" y="1777"/>
                    <a:pt x="17886" y="3361"/>
                    <a:pt x="26342" y="7256"/>
                  </a:cubicBezTo>
                  <a:lnTo>
                    <a:pt x="26374" y="7256"/>
                  </a:lnTo>
                  <a:cubicBezTo>
                    <a:pt x="26384" y="7258"/>
                    <a:pt x="26394" y="7259"/>
                    <a:pt x="26405" y="7259"/>
                  </a:cubicBezTo>
                  <a:cubicBezTo>
                    <a:pt x="26551" y="7259"/>
                    <a:pt x="26678" y="7058"/>
                    <a:pt x="26500" y="6939"/>
                  </a:cubicBezTo>
                  <a:cubicBezTo>
                    <a:pt x="22795" y="4881"/>
                    <a:pt x="18741" y="3456"/>
                    <a:pt x="14529" y="2411"/>
                  </a:cubicBezTo>
                  <a:cubicBezTo>
                    <a:pt x="9779" y="1270"/>
                    <a:pt x="4870" y="605"/>
                    <a:pt x="152" y="4"/>
                  </a:cubicBezTo>
                  <a:cubicBezTo>
                    <a:pt x="144" y="1"/>
                    <a:pt x="137"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17834750" y="1530950"/>
              <a:ext cx="661900" cy="208250"/>
            </a:xfrm>
            <a:custGeom>
              <a:avLst/>
              <a:gdLst/>
              <a:ahLst/>
              <a:cxnLst/>
              <a:rect l="l" t="t" r="r" b="b"/>
              <a:pathLst>
                <a:path w="26476" h="8330" extrusionOk="0">
                  <a:moveTo>
                    <a:pt x="190" y="1"/>
                  </a:moveTo>
                  <a:lnTo>
                    <a:pt x="0" y="127"/>
                  </a:lnTo>
                  <a:cubicBezTo>
                    <a:pt x="32" y="159"/>
                    <a:pt x="64" y="254"/>
                    <a:pt x="95" y="317"/>
                  </a:cubicBezTo>
                  <a:cubicBezTo>
                    <a:pt x="8804" y="2914"/>
                    <a:pt x="17355" y="5923"/>
                    <a:pt x="26127" y="8330"/>
                  </a:cubicBezTo>
                  <a:lnTo>
                    <a:pt x="26476" y="7063"/>
                  </a:lnTo>
                  <a:lnTo>
                    <a:pt x="26444" y="7063"/>
                  </a:lnTo>
                  <a:cubicBezTo>
                    <a:pt x="17988" y="3136"/>
                    <a:pt x="9343" y="1552"/>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17318550" y="398225"/>
              <a:ext cx="1151975" cy="1064675"/>
            </a:xfrm>
            <a:custGeom>
              <a:avLst/>
              <a:gdLst/>
              <a:ahLst/>
              <a:cxnLst/>
              <a:rect l="l" t="t" r="r" b="b"/>
              <a:pathLst>
                <a:path w="46079" h="42587" extrusionOk="0">
                  <a:moveTo>
                    <a:pt x="44367" y="1"/>
                  </a:moveTo>
                  <a:cubicBezTo>
                    <a:pt x="43549" y="1"/>
                    <a:pt x="41808" y="928"/>
                    <a:pt x="41138" y="1132"/>
                  </a:cubicBezTo>
                  <a:cubicBezTo>
                    <a:pt x="39175" y="1765"/>
                    <a:pt x="37180" y="2493"/>
                    <a:pt x="35216" y="3190"/>
                  </a:cubicBezTo>
                  <a:cubicBezTo>
                    <a:pt x="31004" y="4710"/>
                    <a:pt x="26887" y="6325"/>
                    <a:pt x="22770" y="8067"/>
                  </a:cubicBezTo>
                  <a:cubicBezTo>
                    <a:pt x="15011" y="11392"/>
                    <a:pt x="7411" y="15129"/>
                    <a:pt x="0" y="19151"/>
                  </a:cubicBezTo>
                  <a:cubicBezTo>
                    <a:pt x="8804" y="24187"/>
                    <a:pt x="15265" y="32705"/>
                    <a:pt x="17418" y="42586"/>
                  </a:cubicBezTo>
                  <a:cubicBezTo>
                    <a:pt x="18812" y="33434"/>
                    <a:pt x="19097" y="24377"/>
                    <a:pt x="17798" y="15224"/>
                  </a:cubicBezTo>
                  <a:cubicBezTo>
                    <a:pt x="17798" y="15003"/>
                    <a:pt x="17861" y="14844"/>
                    <a:pt x="18052" y="14749"/>
                  </a:cubicBezTo>
                  <a:cubicBezTo>
                    <a:pt x="27299" y="10917"/>
                    <a:pt x="36673" y="7402"/>
                    <a:pt x="46079" y="4108"/>
                  </a:cubicBezTo>
                  <a:lnTo>
                    <a:pt x="46079" y="3918"/>
                  </a:lnTo>
                  <a:cubicBezTo>
                    <a:pt x="45920" y="3887"/>
                    <a:pt x="45825" y="3760"/>
                    <a:pt x="45825" y="3602"/>
                  </a:cubicBezTo>
                  <a:cubicBezTo>
                    <a:pt x="45857" y="2493"/>
                    <a:pt x="46015" y="435"/>
                    <a:pt x="44559" y="23"/>
                  </a:cubicBezTo>
                  <a:cubicBezTo>
                    <a:pt x="44502" y="8"/>
                    <a:pt x="44438" y="1"/>
                    <a:pt x="443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18163425" y="1435075"/>
              <a:ext cx="276525" cy="66000"/>
            </a:xfrm>
            <a:custGeom>
              <a:avLst/>
              <a:gdLst/>
              <a:ahLst/>
              <a:cxnLst/>
              <a:rect l="l" t="t" r="r" b="b"/>
              <a:pathLst>
                <a:path w="11061" h="2640" extrusionOk="0">
                  <a:moveTo>
                    <a:pt x="125" y="1"/>
                  </a:moveTo>
                  <a:lnTo>
                    <a:pt x="125" y="1"/>
                  </a:lnTo>
                  <a:cubicBezTo>
                    <a:pt x="1" y="1"/>
                    <a:pt x="36" y="194"/>
                    <a:pt x="154" y="194"/>
                  </a:cubicBezTo>
                  <a:cubicBezTo>
                    <a:pt x="3796" y="605"/>
                    <a:pt x="7280" y="1397"/>
                    <a:pt x="10700" y="2632"/>
                  </a:cubicBezTo>
                  <a:cubicBezTo>
                    <a:pt x="10719" y="2637"/>
                    <a:pt x="10738" y="2639"/>
                    <a:pt x="10756" y="2639"/>
                  </a:cubicBezTo>
                  <a:cubicBezTo>
                    <a:pt x="10971" y="2639"/>
                    <a:pt x="11061" y="2308"/>
                    <a:pt x="10827" y="2221"/>
                  </a:cubicBezTo>
                  <a:cubicBezTo>
                    <a:pt x="7375" y="986"/>
                    <a:pt x="3796" y="194"/>
                    <a:pt x="154" y="4"/>
                  </a:cubicBezTo>
                  <a:cubicBezTo>
                    <a:pt x="144" y="2"/>
                    <a:pt x="134"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17923425" y="1400325"/>
              <a:ext cx="507525" cy="122750"/>
            </a:xfrm>
            <a:custGeom>
              <a:avLst/>
              <a:gdLst/>
              <a:ahLst/>
              <a:cxnLst/>
              <a:rect l="l" t="t" r="r" b="b"/>
              <a:pathLst>
                <a:path w="20301" h="4910" extrusionOk="0">
                  <a:moveTo>
                    <a:pt x="9628" y="0"/>
                  </a:moveTo>
                  <a:cubicBezTo>
                    <a:pt x="6302" y="254"/>
                    <a:pt x="3104" y="1014"/>
                    <a:pt x="0" y="2186"/>
                  </a:cubicBezTo>
                  <a:lnTo>
                    <a:pt x="285" y="2851"/>
                  </a:lnTo>
                  <a:lnTo>
                    <a:pt x="317" y="2851"/>
                  </a:lnTo>
                  <a:cubicBezTo>
                    <a:pt x="1499" y="2783"/>
                    <a:pt x="2680" y="2750"/>
                    <a:pt x="3857" y="2750"/>
                  </a:cubicBezTo>
                  <a:cubicBezTo>
                    <a:pt x="9335" y="2750"/>
                    <a:pt x="14755" y="3475"/>
                    <a:pt x="20047" y="4909"/>
                  </a:cubicBezTo>
                  <a:lnTo>
                    <a:pt x="20300" y="4022"/>
                  </a:lnTo>
                  <a:cubicBezTo>
                    <a:pt x="16880" y="2787"/>
                    <a:pt x="13396" y="1995"/>
                    <a:pt x="9754" y="1552"/>
                  </a:cubicBezTo>
                  <a:cubicBezTo>
                    <a:pt x="9628" y="1552"/>
                    <a:pt x="9596" y="1362"/>
                    <a:pt x="9754" y="1362"/>
                  </a:cubicBezTo>
                  <a:lnTo>
                    <a:pt x="96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17963800" y="1506400"/>
              <a:ext cx="438375" cy="104600"/>
            </a:xfrm>
            <a:custGeom>
              <a:avLst/>
              <a:gdLst/>
              <a:ahLst/>
              <a:cxnLst/>
              <a:rect l="l" t="t" r="r" b="b"/>
              <a:pathLst>
                <a:path w="17535" h="4184" extrusionOk="0">
                  <a:moveTo>
                    <a:pt x="159" y="1"/>
                  </a:moveTo>
                  <a:cubicBezTo>
                    <a:pt x="0" y="1"/>
                    <a:pt x="0" y="223"/>
                    <a:pt x="127" y="254"/>
                  </a:cubicBezTo>
                  <a:cubicBezTo>
                    <a:pt x="3389" y="824"/>
                    <a:pt x="6556" y="1458"/>
                    <a:pt x="9723" y="2218"/>
                  </a:cubicBezTo>
                  <a:cubicBezTo>
                    <a:pt x="12256" y="2788"/>
                    <a:pt x="14727" y="3453"/>
                    <a:pt x="17228" y="4181"/>
                  </a:cubicBezTo>
                  <a:cubicBezTo>
                    <a:pt x="17237" y="4183"/>
                    <a:pt x="17246" y="4183"/>
                    <a:pt x="17255" y="4183"/>
                  </a:cubicBezTo>
                  <a:cubicBezTo>
                    <a:pt x="17430" y="4183"/>
                    <a:pt x="17535" y="3892"/>
                    <a:pt x="17323" y="3801"/>
                  </a:cubicBezTo>
                  <a:cubicBezTo>
                    <a:pt x="11718" y="2059"/>
                    <a:pt x="5954" y="76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17813375" y="1454950"/>
              <a:ext cx="393500" cy="131450"/>
            </a:xfrm>
            <a:custGeom>
              <a:avLst/>
              <a:gdLst/>
              <a:ahLst/>
              <a:cxnLst/>
              <a:rect l="l" t="t" r="r" b="b"/>
              <a:pathLst>
                <a:path w="15740" h="5258" extrusionOk="0">
                  <a:moveTo>
                    <a:pt x="4434" y="1"/>
                  </a:moveTo>
                  <a:cubicBezTo>
                    <a:pt x="2914" y="602"/>
                    <a:pt x="1425" y="1299"/>
                    <a:pt x="0" y="2091"/>
                  </a:cubicBezTo>
                  <a:cubicBezTo>
                    <a:pt x="317" y="2407"/>
                    <a:pt x="602" y="2787"/>
                    <a:pt x="855" y="3167"/>
                  </a:cubicBezTo>
                  <a:lnTo>
                    <a:pt x="1045" y="3041"/>
                  </a:lnTo>
                  <a:cubicBezTo>
                    <a:pt x="950" y="3009"/>
                    <a:pt x="982" y="2851"/>
                    <a:pt x="1109" y="2851"/>
                  </a:cubicBezTo>
                  <a:cubicBezTo>
                    <a:pt x="5827" y="3452"/>
                    <a:pt x="10736" y="4117"/>
                    <a:pt x="15486" y="5258"/>
                  </a:cubicBezTo>
                  <a:lnTo>
                    <a:pt x="15740" y="4244"/>
                  </a:lnTo>
                  <a:cubicBezTo>
                    <a:pt x="12573" y="3484"/>
                    <a:pt x="9406" y="2851"/>
                    <a:pt x="6144" y="2217"/>
                  </a:cubicBezTo>
                  <a:cubicBezTo>
                    <a:pt x="6017" y="2186"/>
                    <a:pt x="6049" y="1996"/>
                    <a:pt x="6176" y="1996"/>
                  </a:cubicBezTo>
                  <a:lnTo>
                    <a:pt x="6176" y="887"/>
                  </a:lnTo>
                  <a:cubicBezTo>
                    <a:pt x="5701" y="887"/>
                    <a:pt x="5226" y="919"/>
                    <a:pt x="4751" y="919"/>
                  </a:cubicBezTo>
                  <a:cubicBezTo>
                    <a:pt x="4744" y="921"/>
                    <a:pt x="4738" y="922"/>
                    <a:pt x="4732" y="922"/>
                  </a:cubicBezTo>
                  <a:cubicBezTo>
                    <a:pt x="4648" y="922"/>
                    <a:pt x="4601" y="725"/>
                    <a:pt x="4719" y="666"/>
                  </a:cubicBezTo>
                  <a:lnTo>
                    <a:pt x="44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17660575" y="1479750"/>
              <a:ext cx="178950" cy="76575"/>
            </a:xfrm>
            <a:custGeom>
              <a:avLst/>
              <a:gdLst/>
              <a:ahLst/>
              <a:cxnLst/>
              <a:rect l="l" t="t" r="r" b="b"/>
              <a:pathLst>
                <a:path w="7158" h="3063" extrusionOk="0">
                  <a:moveTo>
                    <a:pt x="7142" y="2804"/>
                  </a:moveTo>
                  <a:cubicBezTo>
                    <a:pt x="7128" y="2804"/>
                    <a:pt x="7103" y="2814"/>
                    <a:pt x="7068" y="2864"/>
                  </a:cubicBezTo>
                  <a:lnTo>
                    <a:pt x="7068" y="2864"/>
                  </a:lnTo>
                  <a:cubicBezTo>
                    <a:pt x="7098" y="2856"/>
                    <a:pt x="7128" y="2849"/>
                    <a:pt x="7157" y="2840"/>
                  </a:cubicBezTo>
                  <a:lnTo>
                    <a:pt x="7157" y="2809"/>
                  </a:lnTo>
                  <a:cubicBezTo>
                    <a:pt x="7157" y="2809"/>
                    <a:pt x="7152" y="2804"/>
                    <a:pt x="7142" y="2804"/>
                  </a:cubicBezTo>
                  <a:close/>
                  <a:moveTo>
                    <a:pt x="1707" y="1"/>
                  </a:moveTo>
                  <a:cubicBezTo>
                    <a:pt x="1139" y="1"/>
                    <a:pt x="563" y="81"/>
                    <a:pt x="0" y="244"/>
                  </a:cubicBezTo>
                  <a:cubicBezTo>
                    <a:pt x="190" y="465"/>
                    <a:pt x="349" y="687"/>
                    <a:pt x="539" y="877"/>
                  </a:cubicBezTo>
                  <a:cubicBezTo>
                    <a:pt x="668" y="871"/>
                    <a:pt x="800" y="867"/>
                    <a:pt x="933" y="867"/>
                  </a:cubicBezTo>
                  <a:cubicBezTo>
                    <a:pt x="2791" y="867"/>
                    <a:pt x="4989" y="1496"/>
                    <a:pt x="6112" y="3062"/>
                  </a:cubicBezTo>
                  <a:cubicBezTo>
                    <a:pt x="6312" y="3022"/>
                    <a:pt x="6536" y="2982"/>
                    <a:pt x="6762" y="2935"/>
                  </a:cubicBezTo>
                  <a:lnTo>
                    <a:pt x="6762" y="2935"/>
                  </a:lnTo>
                  <a:cubicBezTo>
                    <a:pt x="6796" y="2952"/>
                    <a:pt x="6833" y="2959"/>
                    <a:pt x="6868" y="2959"/>
                  </a:cubicBezTo>
                  <a:cubicBezTo>
                    <a:pt x="6952" y="2959"/>
                    <a:pt x="7031" y="2920"/>
                    <a:pt x="7062" y="2872"/>
                  </a:cubicBezTo>
                  <a:cubicBezTo>
                    <a:pt x="7064" y="2869"/>
                    <a:pt x="7066" y="2867"/>
                    <a:pt x="7068" y="2864"/>
                  </a:cubicBezTo>
                  <a:lnTo>
                    <a:pt x="7068" y="2864"/>
                  </a:lnTo>
                  <a:cubicBezTo>
                    <a:pt x="6967" y="2890"/>
                    <a:pt x="6865" y="2913"/>
                    <a:pt x="6762" y="2935"/>
                  </a:cubicBezTo>
                  <a:lnTo>
                    <a:pt x="6762" y="2935"/>
                  </a:lnTo>
                  <a:cubicBezTo>
                    <a:pt x="6718" y="2912"/>
                    <a:pt x="6678" y="2872"/>
                    <a:pt x="6651" y="2809"/>
                  </a:cubicBezTo>
                  <a:cubicBezTo>
                    <a:pt x="6049" y="1859"/>
                    <a:pt x="5289" y="1162"/>
                    <a:pt x="4371" y="687"/>
                  </a:cubicBezTo>
                  <a:cubicBezTo>
                    <a:pt x="4349" y="691"/>
                    <a:pt x="4329" y="693"/>
                    <a:pt x="4310" y="693"/>
                  </a:cubicBezTo>
                  <a:cubicBezTo>
                    <a:pt x="4187" y="693"/>
                    <a:pt x="4109" y="611"/>
                    <a:pt x="4054" y="529"/>
                  </a:cubicBezTo>
                  <a:cubicBezTo>
                    <a:pt x="4022" y="497"/>
                    <a:pt x="4022" y="497"/>
                    <a:pt x="3990" y="497"/>
                  </a:cubicBezTo>
                  <a:cubicBezTo>
                    <a:pt x="3959" y="624"/>
                    <a:pt x="3959" y="750"/>
                    <a:pt x="3895" y="909"/>
                  </a:cubicBezTo>
                  <a:cubicBezTo>
                    <a:pt x="3871" y="1005"/>
                    <a:pt x="3806" y="1047"/>
                    <a:pt x="3735" y="1047"/>
                  </a:cubicBezTo>
                  <a:cubicBezTo>
                    <a:pt x="3621" y="1047"/>
                    <a:pt x="3496" y="939"/>
                    <a:pt x="3515" y="782"/>
                  </a:cubicBezTo>
                  <a:cubicBezTo>
                    <a:pt x="3547" y="624"/>
                    <a:pt x="3547" y="497"/>
                    <a:pt x="3579" y="307"/>
                  </a:cubicBezTo>
                  <a:cubicBezTo>
                    <a:pt x="2988" y="105"/>
                    <a:pt x="2353" y="1"/>
                    <a:pt x="1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17681150" y="1509575"/>
              <a:ext cx="116400" cy="47550"/>
            </a:xfrm>
            <a:custGeom>
              <a:avLst/>
              <a:gdLst/>
              <a:ahLst/>
              <a:cxnLst/>
              <a:rect l="l" t="t" r="r" b="b"/>
              <a:pathLst>
                <a:path w="4656" h="1902" extrusionOk="0">
                  <a:moveTo>
                    <a:pt x="1" y="1"/>
                  </a:moveTo>
                  <a:cubicBezTo>
                    <a:pt x="1269" y="1239"/>
                    <a:pt x="2811" y="1902"/>
                    <a:pt x="4535" y="1902"/>
                  </a:cubicBezTo>
                  <a:cubicBezTo>
                    <a:pt x="4575" y="1902"/>
                    <a:pt x="4616" y="1902"/>
                    <a:pt x="4656" y="1901"/>
                  </a:cubicBezTo>
                  <a:cubicBezTo>
                    <a:pt x="3452" y="602"/>
                    <a:pt x="1742" y="38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17537850" y="1302950"/>
              <a:ext cx="201900" cy="171025"/>
            </a:xfrm>
            <a:custGeom>
              <a:avLst/>
              <a:gdLst/>
              <a:ahLst/>
              <a:cxnLst/>
              <a:rect l="l" t="t" r="r" b="b"/>
              <a:pathLst>
                <a:path w="8076" h="6841" extrusionOk="0">
                  <a:moveTo>
                    <a:pt x="919" y="0"/>
                  </a:moveTo>
                  <a:lnTo>
                    <a:pt x="666" y="950"/>
                  </a:lnTo>
                  <a:cubicBezTo>
                    <a:pt x="848" y="1080"/>
                    <a:pt x="752" y="1339"/>
                    <a:pt x="589" y="1339"/>
                  </a:cubicBezTo>
                  <a:cubicBezTo>
                    <a:pt x="553" y="1339"/>
                    <a:pt x="515" y="1327"/>
                    <a:pt x="476" y="1299"/>
                  </a:cubicBezTo>
                  <a:lnTo>
                    <a:pt x="0" y="2027"/>
                  </a:lnTo>
                  <a:cubicBezTo>
                    <a:pt x="1679" y="3167"/>
                    <a:pt x="3357" y="4402"/>
                    <a:pt x="4941" y="5669"/>
                  </a:cubicBezTo>
                  <a:cubicBezTo>
                    <a:pt x="5099" y="5764"/>
                    <a:pt x="4941" y="6049"/>
                    <a:pt x="4782" y="6049"/>
                  </a:cubicBezTo>
                  <a:lnTo>
                    <a:pt x="5163" y="6841"/>
                  </a:lnTo>
                  <a:cubicBezTo>
                    <a:pt x="5728" y="6652"/>
                    <a:pt x="6315" y="6565"/>
                    <a:pt x="6899" y="6565"/>
                  </a:cubicBezTo>
                  <a:cubicBezTo>
                    <a:pt x="7296" y="6565"/>
                    <a:pt x="7691" y="6605"/>
                    <a:pt x="8076" y="6682"/>
                  </a:cubicBezTo>
                  <a:cubicBezTo>
                    <a:pt x="7791" y="6271"/>
                    <a:pt x="7506" y="5922"/>
                    <a:pt x="7221" y="5542"/>
                  </a:cubicBezTo>
                  <a:lnTo>
                    <a:pt x="7221" y="5542"/>
                  </a:lnTo>
                  <a:cubicBezTo>
                    <a:pt x="7345" y="5716"/>
                    <a:pt x="7177" y="5949"/>
                    <a:pt x="6991" y="5949"/>
                  </a:cubicBezTo>
                  <a:cubicBezTo>
                    <a:pt x="6941" y="5949"/>
                    <a:pt x="6889" y="5931"/>
                    <a:pt x="6841" y="5890"/>
                  </a:cubicBezTo>
                  <a:cubicBezTo>
                    <a:pt x="5004" y="3705"/>
                    <a:pt x="3041" y="1774"/>
                    <a:pt x="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17162825" y="1077225"/>
              <a:ext cx="559850" cy="374775"/>
            </a:xfrm>
            <a:custGeom>
              <a:avLst/>
              <a:gdLst/>
              <a:ahLst/>
              <a:cxnLst/>
              <a:rect l="l" t="t" r="r" b="b"/>
              <a:pathLst>
                <a:path w="22394" h="14991" extrusionOk="0">
                  <a:moveTo>
                    <a:pt x="156" y="0"/>
                  </a:moveTo>
                  <a:cubicBezTo>
                    <a:pt x="46" y="0"/>
                    <a:pt x="1" y="196"/>
                    <a:pt x="149" y="225"/>
                  </a:cubicBezTo>
                  <a:cubicBezTo>
                    <a:pt x="6007" y="2220"/>
                    <a:pt x="11360" y="5134"/>
                    <a:pt x="15983" y="9029"/>
                  </a:cubicBezTo>
                  <a:cubicBezTo>
                    <a:pt x="18073" y="10803"/>
                    <a:pt x="20069" y="12734"/>
                    <a:pt x="21874" y="14919"/>
                  </a:cubicBezTo>
                  <a:cubicBezTo>
                    <a:pt x="21917" y="14969"/>
                    <a:pt x="21969" y="14990"/>
                    <a:pt x="22022" y="14990"/>
                  </a:cubicBezTo>
                  <a:cubicBezTo>
                    <a:pt x="22204" y="14990"/>
                    <a:pt x="22394" y="14743"/>
                    <a:pt x="22222" y="14571"/>
                  </a:cubicBezTo>
                  <a:cubicBezTo>
                    <a:pt x="16585" y="7636"/>
                    <a:pt x="8826" y="2347"/>
                    <a:pt x="180" y="3"/>
                  </a:cubicBezTo>
                  <a:cubicBezTo>
                    <a:pt x="172" y="1"/>
                    <a:pt x="164"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17028775" y="1037700"/>
              <a:ext cx="689600" cy="444200"/>
            </a:xfrm>
            <a:custGeom>
              <a:avLst/>
              <a:gdLst/>
              <a:ahLst/>
              <a:cxnLst/>
              <a:rect l="l" t="t" r="r" b="b"/>
              <a:pathLst>
                <a:path w="27584" h="17768" extrusionOk="0">
                  <a:moveTo>
                    <a:pt x="3674" y="1"/>
                  </a:moveTo>
                  <a:cubicBezTo>
                    <a:pt x="3611" y="2946"/>
                    <a:pt x="2249" y="5923"/>
                    <a:pt x="0" y="7918"/>
                  </a:cubicBezTo>
                  <a:cubicBezTo>
                    <a:pt x="3896" y="9343"/>
                    <a:pt x="7696" y="11180"/>
                    <a:pt x="11559" y="12700"/>
                  </a:cubicBezTo>
                  <a:cubicBezTo>
                    <a:pt x="13491" y="13460"/>
                    <a:pt x="15486" y="14157"/>
                    <a:pt x="17418" y="14885"/>
                  </a:cubicBezTo>
                  <a:cubicBezTo>
                    <a:pt x="12795" y="11782"/>
                    <a:pt x="7949" y="9280"/>
                    <a:pt x="2565" y="7633"/>
                  </a:cubicBezTo>
                  <a:cubicBezTo>
                    <a:pt x="2416" y="7603"/>
                    <a:pt x="2492" y="7377"/>
                    <a:pt x="2633" y="7377"/>
                  </a:cubicBezTo>
                  <a:cubicBezTo>
                    <a:pt x="2642" y="7377"/>
                    <a:pt x="2651" y="7378"/>
                    <a:pt x="2660" y="7380"/>
                  </a:cubicBezTo>
                  <a:cubicBezTo>
                    <a:pt x="8583" y="9090"/>
                    <a:pt x="14378" y="11782"/>
                    <a:pt x="19287" y="15582"/>
                  </a:cubicBezTo>
                  <a:cubicBezTo>
                    <a:pt x="21187" y="16247"/>
                    <a:pt x="23055" y="16976"/>
                    <a:pt x="24892" y="17736"/>
                  </a:cubicBezTo>
                  <a:lnTo>
                    <a:pt x="24955" y="17767"/>
                  </a:lnTo>
                  <a:cubicBezTo>
                    <a:pt x="24987" y="17736"/>
                    <a:pt x="24987" y="17672"/>
                    <a:pt x="25019" y="17672"/>
                  </a:cubicBezTo>
                  <a:cubicBezTo>
                    <a:pt x="25209" y="17577"/>
                    <a:pt x="25367" y="17514"/>
                    <a:pt x="25589" y="17451"/>
                  </a:cubicBezTo>
                  <a:lnTo>
                    <a:pt x="25177" y="16659"/>
                  </a:lnTo>
                  <a:cubicBezTo>
                    <a:pt x="25145" y="16659"/>
                    <a:pt x="25114" y="16659"/>
                    <a:pt x="25050" y="16627"/>
                  </a:cubicBezTo>
                  <a:cubicBezTo>
                    <a:pt x="18558" y="11782"/>
                    <a:pt x="11844" y="7792"/>
                    <a:pt x="4371" y="4783"/>
                  </a:cubicBezTo>
                  <a:cubicBezTo>
                    <a:pt x="4251" y="4753"/>
                    <a:pt x="4272" y="4527"/>
                    <a:pt x="4407" y="4527"/>
                  </a:cubicBezTo>
                  <a:cubicBezTo>
                    <a:pt x="4416" y="4527"/>
                    <a:pt x="4425" y="4528"/>
                    <a:pt x="4434" y="4530"/>
                  </a:cubicBezTo>
                  <a:cubicBezTo>
                    <a:pt x="9976" y="6588"/>
                    <a:pt x="15455" y="9280"/>
                    <a:pt x="20395" y="12605"/>
                  </a:cubicBezTo>
                  <a:lnTo>
                    <a:pt x="20870" y="11909"/>
                  </a:lnTo>
                  <a:cubicBezTo>
                    <a:pt x="17355" y="9470"/>
                    <a:pt x="13650" y="7285"/>
                    <a:pt x="9818" y="5321"/>
                  </a:cubicBezTo>
                  <a:cubicBezTo>
                    <a:pt x="9702" y="5264"/>
                    <a:pt x="9797" y="5127"/>
                    <a:pt x="9911" y="5127"/>
                  </a:cubicBezTo>
                  <a:cubicBezTo>
                    <a:pt x="9922" y="5127"/>
                    <a:pt x="9933" y="5129"/>
                    <a:pt x="9944" y="5131"/>
                  </a:cubicBezTo>
                  <a:cubicBezTo>
                    <a:pt x="13808" y="6873"/>
                    <a:pt x="17577" y="9027"/>
                    <a:pt x="21060" y="11497"/>
                  </a:cubicBezTo>
                  <a:lnTo>
                    <a:pt x="21345" y="10547"/>
                  </a:lnTo>
                  <a:cubicBezTo>
                    <a:pt x="16722" y="6683"/>
                    <a:pt x="11401" y="3801"/>
                    <a:pt x="5511" y="1774"/>
                  </a:cubicBezTo>
                  <a:cubicBezTo>
                    <a:pt x="5372" y="1719"/>
                    <a:pt x="5379" y="1542"/>
                    <a:pt x="5490" y="1542"/>
                  </a:cubicBezTo>
                  <a:lnTo>
                    <a:pt x="5490" y="1542"/>
                  </a:lnTo>
                  <a:cubicBezTo>
                    <a:pt x="5505" y="1542"/>
                    <a:pt x="5523" y="1545"/>
                    <a:pt x="5542" y="1553"/>
                  </a:cubicBezTo>
                  <a:cubicBezTo>
                    <a:pt x="14220" y="3960"/>
                    <a:pt x="21947" y="9217"/>
                    <a:pt x="27584" y="16152"/>
                  </a:cubicBezTo>
                  <a:cubicBezTo>
                    <a:pt x="24702" y="12194"/>
                    <a:pt x="21979" y="8172"/>
                    <a:pt x="17893" y="5416"/>
                  </a:cubicBezTo>
                  <a:cubicBezTo>
                    <a:pt x="13650" y="2471"/>
                    <a:pt x="8678" y="1014"/>
                    <a:pt x="3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17132875" y="1149900"/>
              <a:ext cx="532475" cy="303500"/>
            </a:xfrm>
            <a:custGeom>
              <a:avLst/>
              <a:gdLst/>
              <a:ahLst/>
              <a:cxnLst/>
              <a:rect l="l" t="t" r="r" b="b"/>
              <a:pathLst>
                <a:path w="21299" h="12140" extrusionOk="0">
                  <a:moveTo>
                    <a:pt x="193" y="1"/>
                  </a:moveTo>
                  <a:cubicBezTo>
                    <a:pt x="64" y="1"/>
                    <a:pt x="1" y="235"/>
                    <a:pt x="143" y="263"/>
                  </a:cubicBezTo>
                  <a:cubicBezTo>
                    <a:pt x="7680" y="3304"/>
                    <a:pt x="14363" y="7294"/>
                    <a:pt x="20855" y="12107"/>
                  </a:cubicBezTo>
                  <a:cubicBezTo>
                    <a:pt x="20886" y="12139"/>
                    <a:pt x="20950" y="12139"/>
                    <a:pt x="20981" y="12139"/>
                  </a:cubicBezTo>
                  <a:cubicBezTo>
                    <a:pt x="21140" y="12139"/>
                    <a:pt x="21298" y="11854"/>
                    <a:pt x="21140" y="11727"/>
                  </a:cubicBezTo>
                  <a:cubicBezTo>
                    <a:pt x="19556" y="10461"/>
                    <a:pt x="17878" y="9226"/>
                    <a:pt x="16168" y="8086"/>
                  </a:cubicBezTo>
                  <a:cubicBezTo>
                    <a:pt x="11227" y="4760"/>
                    <a:pt x="5812" y="2068"/>
                    <a:pt x="238" y="10"/>
                  </a:cubicBezTo>
                  <a:cubicBezTo>
                    <a:pt x="223" y="4"/>
                    <a:pt x="20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17161775" y="939550"/>
              <a:ext cx="576400" cy="507500"/>
            </a:xfrm>
            <a:custGeom>
              <a:avLst/>
              <a:gdLst/>
              <a:ahLst/>
              <a:cxnLst/>
              <a:rect l="l" t="t" r="r" b="b"/>
              <a:pathLst>
                <a:path w="23056" h="20300" extrusionOk="0">
                  <a:moveTo>
                    <a:pt x="8646" y="0"/>
                  </a:moveTo>
                  <a:cubicBezTo>
                    <a:pt x="8615" y="127"/>
                    <a:pt x="8583" y="190"/>
                    <a:pt x="8456" y="222"/>
                  </a:cubicBezTo>
                  <a:cubicBezTo>
                    <a:pt x="5638" y="1330"/>
                    <a:pt x="2788" y="2344"/>
                    <a:pt x="1" y="3357"/>
                  </a:cubicBezTo>
                  <a:cubicBezTo>
                    <a:pt x="4846" y="4434"/>
                    <a:pt x="9660" y="6049"/>
                    <a:pt x="13650" y="9057"/>
                  </a:cubicBezTo>
                  <a:cubicBezTo>
                    <a:pt x="17577" y="12003"/>
                    <a:pt x="20586" y="16120"/>
                    <a:pt x="23056" y="20300"/>
                  </a:cubicBezTo>
                  <a:cubicBezTo>
                    <a:pt x="20649" y="12066"/>
                    <a:pt x="15677"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17271325" y="1165075"/>
              <a:ext cx="287925" cy="170500"/>
            </a:xfrm>
            <a:custGeom>
              <a:avLst/>
              <a:gdLst/>
              <a:ahLst/>
              <a:cxnLst/>
              <a:rect l="l" t="t" r="r" b="b"/>
              <a:pathLst>
                <a:path w="11517" h="6820" extrusionOk="0">
                  <a:moveTo>
                    <a:pt x="209" y="1"/>
                  </a:moveTo>
                  <a:cubicBezTo>
                    <a:pt x="95" y="1"/>
                    <a:pt x="0" y="137"/>
                    <a:pt x="116" y="195"/>
                  </a:cubicBezTo>
                  <a:cubicBezTo>
                    <a:pt x="4011" y="2158"/>
                    <a:pt x="7653" y="4312"/>
                    <a:pt x="11168" y="6782"/>
                  </a:cubicBezTo>
                  <a:cubicBezTo>
                    <a:pt x="11200" y="6808"/>
                    <a:pt x="11232" y="6820"/>
                    <a:pt x="11261" y="6820"/>
                  </a:cubicBezTo>
                  <a:cubicBezTo>
                    <a:pt x="11411" y="6820"/>
                    <a:pt x="11517" y="6534"/>
                    <a:pt x="11358" y="6402"/>
                  </a:cubicBezTo>
                  <a:cubicBezTo>
                    <a:pt x="7843" y="3932"/>
                    <a:pt x="4106" y="1778"/>
                    <a:pt x="242" y="5"/>
                  </a:cubicBezTo>
                  <a:cubicBezTo>
                    <a:pt x="231" y="2"/>
                    <a:pt x="220"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p:cNvSpPr txBox="1"/>
          <p:nvPr/>
        </p:nvSpPr>
        <p:spPr>
          <a:xfrm>
            <a:off x="402753" y="420570"/>
            <a:ext cx="8534400" cy="1077218"/>
          </a:xfrm>
          <a:prstGeom prst="rect">
            <a:avLst/>
          </a:prstGeom>
        </p:spPr>
        <p:txBody>
          <a:bodyPr wrap="square" lIns="0" tIns="0" rIns="0" bIns="0" rtlCol="0" anchor="t">
            <a:spAutoFit/>
          </a:bodyPr>
          <a:lstStyle/>
          <a:p>
            <a:pPr algn="just">
              <a:lnSpc>
                <a:spcPts val="2800"/>
              </a:lnSpc>
            </a:pP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1: </a:t>
            </a:r>
            <a:r>
              <a:rPr lang="en-US" sz="2000" b="1" dirty="0" err="1" smtClean="0">
                <a:latin typeface="Times New Roman" panose="02020603050405020304" pitchFamily="18" charset="0"/>
                <a:cs typeface="Times New Roman" panose="02020603050405020304" pitchFamily="18" charset="0"/>
              </a:rPr>
              <a:t>Dựa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ngữ</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cảnh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định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nghĩa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ngữ</a:t>
            </a:r>
            <a:r>
              <a:rPr lang="en-US" sz="2000" b="1" dirty="0" smtClean="0">
                <a:latin typeface="Times New Roman" panose="02020603050405020304" pitchFamily="18" charset="0"/>
                <a:cs typeface="Times New Roman" panose="02020603050405020304" pitchFamily="18" charset="0"/>
              </a:rPr>
              <a:t> in </a:t>
            </a:r>
            <a:r>
              <a:rPr lang="en-US" sz="2000" b="1" dirty="0" err="1" smtClean="0">
                <a:latin typeface="Times New Roman" panose="02020603050405020304" pitchFamily="18" charset="0"/>
                <a:cs typeface="Times New Roman" panose="02020603050405020304" pitchFamily="18" charset="0"/>
              </a:rPr>
              <a:t>đậm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khổ</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dưới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đây</a:t>
            </a:r>
            <a:r>
              <a:rPr lang="en-US" sz="2000" b="1" dirty="0" smtClean="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20" y="1361638"/>
            <a:ext cx="3070274" cy="3070274"/>
          </a:xfrm>
          <a:prstGeom prst="ellipse">
            <a:avLst/>
          </a:prstGeom>
          <a:ln>
            <a:noFill/>
          </a:ln>
          <a:effectLst>
            <a:softEdge rad="112500"/>
          </a:effectLst>
        </p:spPr>
      </p:pic>
      <p:sp>
        <p:nvSpPr>
          <p:cNvPr id="3" name="Rectangle 2"/>
          <p:cNvSpPr/>
          <p:nvPr/>
        </p:nvSpPr>
        <p:spPr>
          <a:xfrm>
            <a:off x="3217707" y="2085266"/>
            <a:ext cx="5301794" cy="1887696"/>
          </a:xfrm>
          <a:prstGeom prst="rect">
            <a:avLst/>
          </a:prstGeom>
        </p:spPr>
        <p:txBody>
          <a:bodyPr wrap="square">
            <a:spAutoFit/>
          </a:bodyPr>
          <a:lstStyle/>
          <a:p>
            <a:pPr algn="just">
              <a:lnSpc>
                <a:spcPts val="2800"/>
              </a:lnSpc>
            </a:pP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Và</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mỗi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thứ</a:t>
            </a:r>
            <a:r>
              <a:rPr lang="en-US" sz="2000"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quả</a:t>
            </a:r>
            <a:r>
              <a:rPr lang="en-US" sz="2000" b="1"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đời</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mươi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đợi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chờ</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hái</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hoảng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ngày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bàn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tay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mỏi</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vẫn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thứ</a:t>
            </a:r>
            <a:r>
              <a:rPr lang="en-US" sz="2000"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quả</a:t>
            </a:r>
            <a:r>
              <a:rPr lang="en-US" sz="2000" b="1" i="1" dirty="0">
                <a:latin typeface="Times New Roman" panose="02020603050405020304" pitchFamily="18" charset="0"/>
                <a:cs typeface="Times New Roman" panose="02020603050405020304" pitchFamily="18" charset="0"/>
              </a:rPr>
              <a:t> non </a:t>
            </a:r>
            <a:r>
              <a:rPr lang="en-US" sz="2000" b="1" i="1" dirty="0" err="1">
                <a:latin typeface="Times New Roman" panose="02020603050405020304" pitchFamily="18" charset="0"/>
                <a:cs typeface="Times New Roman" panose="02020603050405020304" pitchFamily="18" charset="0"/>
              </a:rPr>
              <a:t>xanh</a:t>
            </a:r>
            <a:r>
              <a:rPr lang="en-US" sz="2000" b="1" i="1" dirty="0">
                <a:latin typeface="Times New Roman" panose="02020603050405020304" pitchFamily="18" charset="0"/>
                <a:cs typeface="Times New Roman" panose="02020603050405020304" pitchFamily="18" charset="0"/>
              </a:rPr>
              <a:t>?</a:t>
            </a:r>
          </a:p>
          <a:p>
            <a:pPr algn="r">
              <a:lnSpc>
                <a:spcPts val="2800"/>
              </a:lnSpc>
            </a:pP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Điềm</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0" name="TextBox 9"/>
          <p:cNvSpPr txBox="1"/>
          <p:nvPr/>
        </p:nvSpPr>
        <p:spPr>
          <a:xfrm>
            <a:off x="340408" y="1116761"/>
            <a:ext cx="6704628" cy="688458"/>
          </a:xfrm>
          <a:prstGeom prst="rect">
            <a:avLst/>
          </a:prstGeom>
        </p:spPr>
        <p:txBody>
          <a:bodyPr wrap="square" lIns="0" tIns="0" rIns="0" bIns="0" rtlCol="0" anchor="t">
            <a:spAutoFit/>
          </a:bodyPr>
          <a:lstStyle/>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Về</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nghĩa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nghĩa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quả</a:t>
            </a:r>
            <a:r>
              <a:rPr lang="en-US" sz="2000"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vốn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bộ</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phận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của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cây</a:t>
            </a:r>
            <a:r>
              <a:rPr lang="en-US" sz="2000" b="1" i="1" dirty="0" smtClean="0">
                <a:latin typeface="Times New Roman" panose="02020603050405020304" pitchFamily="18" charset="0"/>
                <a:cs typeface="Times New Roman" panose="02020603050405020304" pitchFamily="18" charset="0"/>
              </a:rPr>
              <a:t> do </a:t>
            </a:r>
            <a:r>
              <a:rPr lang="en-US" sz="2000" b="1" i="1" dirty="0" err="1" smtClean="0">
                <a:latin typeface="Times New Roman" panose="02020603050405020304" pitchFamily="18" charset="0"/>
                <a:cs typeface="Times New Roman" panose="02020603050405020304" pitchFamily="18" charset="0"/>
              </a:rPr>
              <a:t>nhụy</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hoa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phát</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triển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thành</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bên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trong</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thường</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chứa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hạt</a:t>
            </a:r>
            <a:r>
              <a:rPr lang="en-US" sz="2000" b="1" i="1" dirty="0" smtClean="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52154" y="1963882"/>
            <a:ext cx="7222653" cy="2513509"/>
          </a:xfrm>
          <a:prstGeom prst="rect">
            <a:avLst/>
          </a:prstGeom>
        </p:spPr>
        <p:txBody>
          <a:bodyPr wrap="square" lIns="0" tIns="0" rIns="0" bIns="0" rtlCol="0" anchor="t">
            <a:spAutoFit/>
          </a:bodyPr>
          <a:lstStyle/>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Tuy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nhiên</a:t>
            </a:r>
            <a:r>
              <a:rPr lang="en-US" sz="2000" dirty="0" smtClean="0">
                <a:latin typeface="Times New Roman" panose="02020603050405020304" pitchFamily="18" charset="0"/>
                <a:cs typeface="Times New Roman" panose="02020603050405020304" pitchFamily="18" charset="0"/>
              </a:rPr>
              <a:t>, ở </a:t>
            </a:r>
            <a:r>
              <a:rPr lang="en-US" sz="2000" dirty="0" err="1" smtClean="0">
                <a:latin typeface="Times New Roman" panose="02020603050405020304" pitchFamily="18" charset="0"/>
                <a:cs typeface="Times New Roman" panose="02020603050405020304" pitchFamily="18" charset="0"/>
              </a:rPr>
              <a:t>khổ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Mẹ</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và</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quả</a:t>
            </a:r>
            <a:r>
              <a:rPr lang="en-US" sz="2000" i="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Nguyễn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Khoa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Điềm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nghĩa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kết</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quả</a:t>
            </a:r>
            <a:r>
              <a:rPr lang="en-US" sz="2000" b="1" i="1" dirty="0" smtClean="0">
                <a:latin typeface="Times New Roman" panose="02020603050405020304" pitchFamily="18" charset="0"/>
                <a:cs typeface="Times New Roman" panose="02020603050405020304" pitchFamily="18" charset="0"/>
              </a:rPr>
              <a:t>/</a:t>
            </a:r>
            <a:r>
              <a:rPr lang="en-US" sz="2000" b="1" i="1" dirty="0" err="1" smtClean="0">
                <a:latin typeface="Times New Roman" panose="02020603050405020304" pitchFamily="18" charset="0"/>
                <a:cs typeface="Times New Roman" panose="02020603050405020304" pitchFamily="18" charset="0"/>
              </a:rPr>
              <a:t>thành</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quả</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của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công</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việc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nhất</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định</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gồm</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cả</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thành</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quả</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là</a:t>
            </a:r>
            <a:r>
              <a:rPr lang="en-US" sz="2000" b="1" i="1" dirty="0" smtClean="0">
                <a:latin typeface="Times New Roman" panose="02020603050405020304" pitchFamily="18" charset="0"/>
                <a:cs typeface="Times New Roman" panose="02020603050405020304" pitchFamily="18" charset="0"/>
              </a:rPr>
              <a:t> con </a:t>
            </a:r>
            <a:r>
              <a:rPr lang="en-US" sz="2000" b="1" i="1" dirty="0" err="1" smtClean="0">
                <a:latin typeface="Times New Roman" panose="02020603050405020304" pitchFamily="18" charset="0"/>
                <a:cs typeface="Times New Roman" panose="02020603050405020304" pitchFamily="18" charset="0"/>
              </a:rPr>
              <a:t>người</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được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nuôi</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dạy</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được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giáo</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dục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đào</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tạo</a:t>
            </a:r>
            <a:r>
              <a:rPr lang="en-US" sz="2000" b="1"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nghĩa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quả</a:t>
            </a:r>
            <a:r>
              <a:rPr lang="en-US" sz="2000" i="1"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chỉ</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quả</a:t>
            </a:r>
            <a:r>
              <a:rPr lang="en-US" sz="2000" i="1" dirty="0" smtClean="0">
                <a:latin typeface="Times New Roman" panose="02020603050405020304" pitchFamily="18" charset="0"/>
                <a:cs typeface="Times New Roman" panose="02020603050405020304" pitchFamily="18" charset="0"/>
              </a:rPr>
              <a:t> non </a:t>
            </a:r>
            <a:r>
              <a:rPr lang="en-US" sz="2000" i="1" dirty="0" err="1" smtClean="0">
                <a:latin typeface="Times New Roman" panose="02020603050405020304" pitchFamily="18" charset="0"/>
                <a:cs typeface="Times New Roman" panose="02020603050405020304" pitchFamily="18" charset="0"/>
              </a:rPr>
              <a:t>xanh</a:t>
            </a:r>
            <a:r>
              <a:rPr lang="en-US" sz="2000"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những</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người</a:t>
            </a:r>
            <a:r>
              <a:rPr lang="en-US" sz="2000" b="1" i="1" dirty="0" smtClean="0">
                <a:latin typeface="Times New Roman" panose="02020603050405020304" pitchFamily="18" charset="0"/>
                <a:cs typeface="Times New Roman" panose="02020603050405020304" pitchFamily="18" charset="0"/>
              </a:rPr>
              <a:t> con </a:t>
            </a:r>
            <a:r>
              <a:rPr lang="en-US" sz="2000" b="1" i="1" dirty="0" err="1" smtClean="0">
                <a:latin typeface="Times New Roman" panose="02020603050405020304" pitchFamily="18" charset="0"/>
                <a:cs typeface="Times New Roman" panose="02020603050405020304" pitchFamily="18" charset="0"/>
              </a:rPr>
              <a:t>chưa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thực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sự</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trưởng</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thành</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chưa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hoàn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thiện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như</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sự</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mong</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chờ</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ước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muốn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của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người</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mẹ</a:t>
            </a:r>
            <a:r>
              <a:rPr lang="en-US" sz="2000" b="1" i="1" dirty="0" smtClean="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036" y="0"/>
            <a:ext cx="1963882" cy="19638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77" y="2288396"/>
            <a:ext cx="2810741" cy="2810741"/>
          </a:xfrm>
          <a:prstGeom prst="rect">
            <a:avLst/>
          </a:prstGeom>
        </p:spPr>
      </p:pic>
    </p:spTree>
    <p:extLst>
      <p:ext uri="{BB962C8B-B14F-4D97-AF65-F5344CB8AC3E}">
        <p14:creationId xmlns:p14="http://schemas.microsoft.com/office/powerpoint/2010/main" val="200696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2" name="TextBox 41"/>
          <p:cNvSpPr txBox="1"/>
          <p:nvPr/>
        </p:nvSpPr>
        <p:spPr>
          <a:xfrm>
            <a:off x="219348" y="495007"/>
            <a:ext cx="8534400" cy="1795363"/>
          </a:xfrm>
          <a:prstGeom prst="rect">
            <a:avLst/>
          </a:prstGeom>
        </p:spPr>
        <p:txBody>
          <a:bodyPr wrap="square" lIns="0" tIns="0" rIns="0" bIns="0" rtlCol="0" anchor="t">
            <a:spAutoFit/>
          </a:bodyPr>
          <a:lstStyle/>
          <a:p>
            <a:pPr algn="just">
              <a:lnSpc>
                <a:spcPts val="2800"/>
              </a:lnSpc>
            </a:pP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2: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pháp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được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sử</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dòng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dưới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Nêu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pháp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đó</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đối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việc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miêu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tả</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sự</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vật</a:t>
            </a:r>
            <a:r>
              <a:rPr lang="en-US" sz="2000" b="1" dirty="0" smtClean="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Cha </a:t>
            </a:r>
            <a:r>
              <a:rPr lang="en-US" sz="2000" i="1" dirty="0" err="1" smtClean="0">
                <a:latin typeface="Times New Roman" panose="02020603050405020304" pitchFamily="18" charset="0"/>
                <a:cs typeface="Times New Roman" panose="02020603050405020304" pitchFamily="18" charset="0"/>
              </a:rPr>
              <a:t>lại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dắt</a:t>
            </a:r>
            <a:r>
              <a:rPr lang="en-US" sz="2000" i="1" dirty="0" smtClean="0">
                <a:latin typeface="Times New Roman" panose="02020603050405020304" pitchFamily="18" charset="0"/>
                <a:cs typeface="Times New Roman" panose="02020603050405020304" pitchFamily="18" charset="0"/>
              </a:rPr>
              <a:t> con </a:t>
            </a:r>
            <a:r>
              <a:rPr lang="en-US" sz="2000" i="1" dirty="0" err="1" smtClean="0">
                <a:latin typeface="Times New Roman" panose="02020603050405020304" pitchFamily="18" charset="0"/>
                <a:cs typeface="Times New Roman" panose="02020603050405020304" pitchFamily="18" charset="0"/>
              </a:rPr>
              <a:t>đi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trên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cát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mịn</a:t>
            </a:r>
            <a:endParaRPr lang="en-US" sz="2000" i="1" dirty="0" smtClean="0">
              <a:latin typeface="Times New Roman" panose="02020603050405020304" pitchFamily="18" charset="0"/>
              <a:cs typeface="Times New Roman" panose="02020603050405020304" pitchFamily="18" charset="0"/>
            </a:endParaRPr>
          </a:p>
          <a:p>
            <a:pPr algn="just">
              <a:lnSpc>
                <a:spcPts val="2800"/>
              </a:lnSpc>
            </a:pPr>
            <a:r>
              <a:rPr lang="en-US" sz="2000" b="1" i="1" dirty="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Ánh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chảy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đầy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vai</a:t>
            </a:r>
            <a:endParaRPr lang="en-US" sz="2000" i="1" dirty="0" smtClean="0">
              <a:latin typeface="Times New Roman" panose="02020603050405020304" pitchFamily="18" charset="0"/>
              <a:cs typeface="Times New Roman" panose="02020603050405020304" pitchFamily="18" charset="0"/>
            </a:endParaRPr>
          </a:p>
          <a:p>
            <a:pPr algn="r">
              <a:lnSpc>
                <a:spcPts val="2800"/>
              </a:lnSpc>
            </a:pP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Hoàng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Trung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Thông</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37"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212682" y="4264774"/>
            <a:ext cx="9731820" cy="2287663"/>
          </a:xfrm>
          <a:prstGeom prst="rect">
            <a:avLst/>
          </a:prstGeom>
        </p:spPr>
      </p:pic>
      <p:grpSp>
        <p:nvGrpSpPr>
          <p:cNvPr id="38" name="Group 37"/>
          <p:cNvGrpSpPr/>
          <p:nvPr/>
        </p:nvGrpSpPr>
        <p:grpSpPr>
          <a:xfrm>
            <a:off x="4637864" y="2639291"/>
            <a:ext cx="1814891" cy="2233563"/>
            <a:chOff x="6378502" y="874259"/>
            <a:chExt cx="2399269" cy="3621542"/>
          </a:xfrm>
        </p:grpSpPr>
        <p:pic>
          <p:nvPicPr>
            <p:cNvPr id="39" name="Picture 38"/>
            <p:cNvPicPr>
              <a:picLocks noChangeAspect="1"/>
            </p:cNvPicPr>
            <p:nvPr/>
          </p:nvPicPr>
          <p:blipFill>
            <a:blip r:embed="rId8">
              <a:lum bright="70000" contrast="-70000"/>
            </a:blip>
            <a:srcRect/>
            <a:stretch>
              <a:fillRect/>
            </a:stretch>
          </p:blipFill>
          <p:spPr>
            <a:xfrm>
              <a:off x="6378502" y="874259"/>
              <a:ext cx="2399269" cy="3621542"/>
            </a:xfrm>
            <a:prstGeom prst="rect">
              <a:avLst/>
            </a:prstGeom>
          </p:spPr>
        </p:pic>
        <p:pic>
          <p:nvPicPr>
            <p:cNvPr id="40" name="Picture 39"/>
            <p:cNvPicPr>
              <a:picLocks noChangeAspect="1"/>
            </p:cNvPicPr>
            <p:nvPr/>
          </p:nvPicPr>
          <p:blipFill>
            <a:blip r:embed="rId8"/>
            <a:srcRect/>
            <a:stretch>
              <a:fillRect/>
            </a:stretch>
          </p:blipFill>
          <p:spPr>
            <a:xfrm>
              <a:off x="6667670" y="1489514"/>
              <a:ext cx="1892938" cy="2857265"/>
            </a:xfrm>
            <a:prstGeom prst="rect">
              <a:avLst/>
            </a:prstGeom>
          </p:spPr>
        </p:pic>
      </p:grpSp>
      <p:pic>
        <p:nvPicPr>
          <p:cNvPr id="41"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48994" y="2290370"/>
            <a:ext cx="2857030" cy="3351355"/>
          </a:xfrm>
          <a:prstGeom prst="rect">
            <a:avLst/>
          </a:prstGeom>
        </p:spPr>
      </p:pic>
    </p:spTree>
    <p:extLst>
      <p:ext uri="{BB962C8B-B14F-4D97-AF65-F5344CB8AC3E}">
        <p14:creationId xmlns:p14="http://schemas.microsoft.com/office/powerpoint/2010/main" val="160209356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1" name="Google Shape;1237;p48"/>
          <p:cNvSpPr/>
          <p:nvPr/>
        </p:nvSpPr>
        <p:spPr>
          <a:xfrm rot="-662369">
            <a:off x="1247290" y="1773290"/>
            <a:ext cx="393587" cy="300189"/>
          </a:xfrm>
          <a:custGeom>
            <a:avLst/>
            <a:gdLst/>
            <a:ahLst/>
            <a:cxnLst/>
            <a:rect l="l" t="t" r="r" b="b"/>
            <a:pathLst>
              <a:path w="25589" h="20044" extrusionOk="0">
                <a:moveTo>
                  <a:pt x="10757" y="0"/>
                </a:moveTo>
                <a:cubicBezTo>
                  <a:pt x="8780" y="0"/>
                  <a:pt x="6835" y="470"/>
                  <a:pt x="5194" y="1319"/>
                </a:cubicBezTo>
                <a:cubicBezTo>
                  <a:pt x="2850" y="2491"/>
                  <a:pt x="1014" y="4391"/>
                  <a:pt x="475" y="6861"/>
                </a:cubicBezTo>
                <a:cubicBezTo>
                  <a:pt x="32" y="8508"/>
                  <a:pt x="0" y="10250"/>
                  <a:pt x="254" y="11960"/>
                </a:cubicBezTo>
                <a:cubicBezTo>
                  <a:pt x="507" y="14050"/>
                  <a:pt x="1647" y="15443"/>
                  <a:pt x="3611" y="16678"/>
                </a:cubicBezTo>
                <a:cubicBezTo>
                  <a:pt x="6049" y="18262"/>
                  <a:pt x="8963" y="19972"/>
                  <a:pt x="12035" y="20035"/>
                </a:cubicBezTo>
                <a:cubicBezTo>
                  <a:pt x="12193" y="20041"/>
                  <a:pt x="12354" y="20043"/>
                  <a:pt x="12518" y="20043"/>
                </a:cubicBezTo>
                <a:cubicBezTo>
                  <a:pt x="17220" y="20043"/>
                  <a:pt x="24258" y="17848"/>
                  <a:pt x="25145" y="13258"/>
                </a:cubicBezTo>
                <a:cubicBezTo>
                  <a:pt x="25589" y="10883"/>
                  <a:pt x="23910" y="8508"/>
                  <a:pt x="22644" y="6544"/>
                </a:cubicBezTo>
                <a:cubicBezTo>
                  <a:pt x="20363" y="2997"/>
                  <a:pt x="16151" y="242"/>
                  <a:pt x="11464" y="21"/>
                </a:cubicBezTo>
                <a:cubicBezTo>
                  <a:pt x="11228" y="7"/>
                  <a:pt x="10992" y="0"/>
                  <a:pt x="10757" y="0"/>
                </a:cubicBezTo>
                <a:close/>
              </a:path>
            </a:pathLst>
          </a:custGeom>
          <a:solidFill>
            <a:schemeClr val="accent6"/>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38;p48"/>
          <p:cNvSpPr/>
          <p:nvPr/>
        </p:nvSpPr>
        <p:spPr>
          <a:xfrm>
            <a:off x="1168986" y="2429972"/>
            <a:ext cx="427480" cy="287295"/>
          </a:xfrm>
          <a:custGeom>
            <a:avLst/>
            <a:gdLst/>
            <a:ahLst/>
            <a:cxnLst/>
            <a:rect l="l" t="t" r="r" b="b"/>
            <a:pathLst>
              <a:path w="27616" h="19346" extrusionOk="0">
                <a:moveTo>
                  <a:pt x="14189" y="1"/>
                </a:moveTo>
                <a:cubicBezTo>
                  <a:pt x="12728" y="1"/>
                  <a:pt x="11291" y="182"/>
                  <a:pt x="9976" y="693"/>
                </a:cubicBezTo>
                <a:cubicBezTo>
                  <a:pt x="5764" y="2372"/>
                  <a:pt x="0" y="7186"/>
                  <a:pt x="1520" y="11809"/>
                </a:cubicBezTo>
                <a:cubicBezTo>
                  <a:pt x="2280" y="14153"/>
                  <a:pt x="4909" y="15610"/>
                  <a:pt x="7062" y="16908"/>
                </a:cubicBezTo>
                <a:cubicBezTo>
                  <a:pt x="9540" y="18428"/>
                  <a:pt x="12621" y="19346"/>
                  <a:pt x="15674" y="19346"/>
                </a:cubicBezTo>
                <a:cubicBezTo>
                  <a:pt x="17264" y="19346"/>
                  <a:pt x="18846" y="19097"/>
                  <a:pt x="20332" y="18555"/>
                </a:cubicBezTo>
                <a:cubicBezTo>
                  <a:pt x="22327" y="17826"/>
                  <a:pt x="24132" y="16560"/>
                  <a:pt x="25335" y="14976"/>
                </a:cubicBezTo>
                <a:cubicBezTo>
                  <a:pt x="26887" y="13013"/>
                  <a:pt x="27615" y="10606"/>
                  <a:pt x="26950" y="8167"/>
                </a:cubicBezTo>
                <a:cubicBezTo>
                  <a:pt x="26475" y="6521"/>
                  <a:pt x="25620" y="4905"/>
                  <a:pt x="24607" y="3480"/>
                </a:cubicBezTo>
                <a:cubicBezTo>
                  <a:pt x="23308" y="1644"/>
                  <a:pt x="21630" y="852"/>
                  <a:pt x="19255" y="503"/>
                </a:cubicBezTo>
                <a:cubicBezTo>
                  <a:pt x="17635" y="248"/>
                  <a:pt x="15895" y="1"/>
                  <a:pt x="14189" y="1"/>
                </a:cubicBezTo>
                <a:close/>
              </a:path>
            </a:pathLst>
          </a:custGeom>
          <a:solidFill>
            <a:schemeClr val="accent6"/>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9;p48"/>
          <p:cNvSpPr/>
          <p:nvPr/>
        </p:nvSpPr>
        <p:spPr>
          <a:xfrm rot="1114639">
            <a:off x="1314839" y="3082278"/>
            <a:ext cx="406113" cy="300246"/>
          </a:xfrm>
          <a:custGeom>
            <a:avLst/>
            <a:gdLst/>
            <a:ahLst/>
            <a:cxnLst/>
            <a:rect l="l" t="t" r="r" b="b"/>
            <a:pathLst>
              <a:path w="26698" h="19766" extrusionOk="0">
                <a:moveTo>
                  <a:pt x="12567" y="1"/>
                </a:moveTo>
                <a:cubicBezTo>
                  <a:pt x="11003" y="1"/>
                  <a:pt x="9424" y="256"/>
                  <a:pt x="7918" y="813"/>
                </a:cubicBezTo>
                <a:cubicBezTo>
                  <a:pt x="5859" y="1573"/>
                  <a:pt x="3991" y="2871"/>
                  <a:pt x="2629" y="4455"/>
                </a:cubicBezTo>
                <a:cubicBezTo>
                  <a:pt x="951" y="6450"/>
                  <a:pt x="1" y="8952"/>
                  <a:pt x="476" y="11422"/>
                </a:cubicBezTo>
                <a:cubicBezTo>
                  <a:pt x="792" y="13132"/>
                  <a:pt x="1426" y="14747"/>
                  <a:pt x="2281" y="16236"/>
                </a:cubicBezTo>
                <a:cubicBezTo>
                  <a:pt x="3389" y="18041"/>
                  <a:pt x="4973" y="18833"/>
                  <a:pt x="7221" y="19244"/>
                </a:cubicBezTo>
                <a:cubicBezTo>
                  <a:pt x="8738" y="19514"/>
                  <a:pt x="10389" y="19766"/>
                  <a:pt x="12041" y="19766"/>
                </a:cubicBezTo>
                <a:cubicBezTo>
                  <a:pt x="13493" y="19766"/>
                  <a:pt x="14947" y="19571"/>
                  <a:pt x="16310" y="19023"/>
                </a:cubicBezTo>
                <a:cubicBezTo>
                  <a:pt x="20617" y="17344"/>
                  <a:pt x="26698" y="12372"/>
                  <a:pt x="25684" y="7685"/>
                </a:cubicBezTo>
                <a:cubicBezTo>
                  <a:pt x="25114" y="5310"/>
                  <a:pt x="22676" y="3758"/>
                  <a:pt x="20744" y="2460"/>
                </a:cubicBezTo>
                <a:cubicBezTo>
                  <a:pt x="18461" y="924"/>
                  <a:pt x="15539" y="1"/>
                  <a:pt x="12567" y="1"/>
                </a:cubicBezTo>
                <a:close/>
              </a:path>
            </a:pathLst>
          </a:custGeom>
          <a:solidFill>
            <a:schemeClr val="accent6"/>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p:cNvSpPr txBox="1"/>
          <p:nvPr/>
        </p:nvSpPr>
        <p:spPr>
          <a:xfrm>
            <a:off x="2100103" y="162498"/>
            <a:ext cx="4526608" cy="718145"/>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Cha </a:t>
            </a:r>
            <a:r>
              <a:rPr lang="en-US" sz="2000" i="1" dirty="0" err="1" smtClean="0">
                <a:latin typeface="Times New Roman" panose="02020603050405020304" pitchFamily="18" charset="0"/>
                <a:cs typeface="Times New Roman" panose="02020603050405020304" pitchFamily="18" charset="0"/>
              </a:rPr>
              <a:t>lại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dắt</a:t>
            </a:r>
            <a:r>
              <a:rPr lang="en-US" sz="2000" i="1" dirty="0" smtClean="0">
                <a:latin typeface="Times New Roman" panose="02020603050405020304" pitchFamily="18" charset="0"/>
                <a:cs typeface="Times New Roman" panose="02020603050405020304" pitchFamily="18" charset="0"/>
              </a:rPr>
              <a:t> con </a:t>
            </a:r>
            <a:r>
              <a:rPr lang="en-US" sz="2000" i="1" dirty="0" err="1" smtClean="0">
                <a:latin typeface="Times New Roman" panose="02020603050405020304" pitchFamily="18" charset="0"/>
                <a:cs typeface="Times New Roman" panose="02020603050405020304" pitchFamily="18" charset="0"/>
              </a:rPr>
              <a:t>đi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trên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cát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mịn</a:t>
            </a:r>
            <a:endParaRPr lang="en-US" sz="2000" i="1" dirty="0" smtClean="0">
              <a:latin typeface="Times New Roman" panose="02020603050405020304" pitchFamily="18" charset="0"/>
              <a:cs typeface="Times New Roman" panose="02020603050405020304" pitchFamily="18" charset="0"/>
            </a:endParaRPr>
          </a:p>
          <a:p>
            <a:pPr algn="just">
              <a:lnSpc>
                <a:spcPts val="2800"/>
              </a:lnSpc>
            </a:pPr>
            <a:r>
              <a:rPr lang="en-US" sz="2000" b="1" i="1" dirty="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Ánh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chảy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đầy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vai</a:t>
            </a:r>
            <a:endParaRPr lang="en-US" sz="2000" i="1"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1758199" y="1460512"/>
            <a:ext cx="6589735" cy="2513509"/>
          </a:xfrm>
          <a:prstGeom prst="rect">
            <a:avLst/>
          </a:prstGeom>
        </p:spPr>
        <p:txBody>
          <a:bodyPr wrap="square" lIns="0" tIns="0" rIns="0" bIns="0" rtlCol="0" anchor="t">
            <a:spAutoFit/>
          </a:bodyPr>
          <a:lstStyle/>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pháp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Ẩn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đổi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Ánh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chảy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đầy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vai</a:t>
            </a:r>
            <a:r>
              <a:rPr lang="en-US" sz="2000" dirty="0" smtClean="0">
                <a:latin typeface="Times New Roman" panose="02020603050405020304" pitchFamily="18" charset="0"/>
                <a:cs typeface="Times New Roman" panose="02020603050405020304" pitchFamily="18" charset="0"/>
              </a:rPr>
              <a:t>”.</a:t>
            </a:r>
          </a:p>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về</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ánh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nắng</a:t>
            </a:r>
            <a:r>
              <a:rPr lang="en-US" sz="2000"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miêu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chỉ</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vốn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soi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chiếu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tỏa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chảy</a:t>
            </a:r>
            <a:r>
              <a:rPr lang="en-US" sz="2000"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vốn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chỉ</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về</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thái</a:t>
            </a:r>
            <a:r>
              <a:rPr lang="en-US" sz="2000" i="1"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di </a:t>
            </a:r>
            <a:r>
              <a:rPr lang="en-US" sz="2000" i="1" dirty="0" err="1" smtClean="0">
                <a:latin typeface="Times New Roman" panose="02020603050405020304" pitchFamily="18" charset="0"/>
                <a:cs typeface="Times New Roman" panose="02020603050405020304" pitchFamily="18" charset="0"/>
              </a:rPr>
              <a:t>chuyển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thành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dòng</a:t>
            </a:r>
            <a:r>
              <a:rPr lang="en-US" sz="2000"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lỏng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ẩn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đổi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ánh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nắng</a:t>
            </a:r>
            <a:r>
              <a:rPr lang="en-US" sz="2000"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miêu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đầy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ấn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tượng</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17" name="Picture 6"/>
          <p:cNvPicPr>
            <a:picLocks noChangeAspect="1"/>
          </p:cNvPicPr>
          <p:nvPr/>
        </p:nvPicPr>
        <p:blipFill>
          <a:blip r:embed="rId3"/>
          <a:srcRect/>
          <a:stretch>
            <a:fillRect/>
          </a:stretch>
        </p:blipFill>
        <p:spPr>
          <a:xfrm>
            <a:off x="-521382" y="2628519"/>
            <a:ext cx="1749369" cy="2760345"/>
          </a:xfrm>
          <a:prstGeom prst="rect">
            <a:avLst/>
          </a:prstGeom>
        </p:spPr>
      </p:pic>
      <p:pic>
        <p:nvPicPr>
          <p:cNvPr id="18" name="Picture 5"/>
          <p:cNvPicPr>
            <a:picLocks noChangeAspect="1"/>
          </p:cNvPicPr>
          <p:nvPr/>
        </p:nvPicPr>
        <p:blipFill>
          <a:blip r:embed="rId4"/>
          <a:srcRect/>
          <a:stretch>
            <a:fillRect/>
          </a:stretch>
        </p:blipFill>
        <p:spPr>
          <a:xfrm>
            <a:off x="7239099" y="-528237"/>
            <a:ext cx="2541136" cy="2099614"/>
          </a:xfrm>
          <a:prstGeom prst="rect">
            <a:avLst/>
          </a:prstGeom>
        </p:spPr>
      </p:pic>
    </p:spTree>
    <p:extLst>
      <p:ext uri="{BB962C8B-B14F-4D97-AF65-F5344CB8AC3E}">
        <p14:creationId xmlns:p14="http://schemas.microsoft.com/office/powerpoint/2010/main" val="281794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2" name="TextBox 41"/>
          <p:cNvSpPr txBox="1"/>
          <p:nvPr/>
        </p:nvSpPr>
        <p:spPr>
          <a:xfrm>
            <a:off x="306301" y="162139"/>
            <a:ext cx="8534400" cy="3949799"/>
          </a:xfrm>
          <a:prstGeom prst="rect">
            <a:avLst/>
          </a:prstGeom>
        </p:spPr>
        <p:txBody>
          <a:bodyPr wrap="square" lIns="0" tIns="0" rIns="0" bIns="0" rtlCol="0" anchor="t">
            <a:spAutoFit/>
          </a:bodyPr>
          <a:lstStyle/>
          <a:p>
            <a:pPr algn="just">
              <a:lnSpc>
                <a:spcPts val="2800"/>
              </a:lnSpc>
            </a:pP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3: </a:t>
            </a:r>
            <a:r>
              <a:rPr lang="en-US" sz="2000" b="1" dirty="0" err="1" smtClean="0">
                <a:latin typeface="Times New Roman" panose="02020603050405020304" pitchFamily="18" charset="0"/>
                <a:cs typeface="Times New Roman" panose="02020603050405020304" pitchFamily="18" charset="0"/>
              </a:rPr>
              <a:t>Chỉ</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ra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dấu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chấm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lửng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dưới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đây</a:t>
            </a:r>
            <a:r>
              <a:rPr lang="en-US" sz="2000" b="1" dirty="0" smtClean="0">
                <a:latin typeface="Times New Roman" panose="02020603050405020304" pitchFamily="18" charset="0"/>
                <a:cs typeface="Times New Roman" panose="02020603050405020304" pitchFamily="18" charset="0"/>
              </a:rPr>
              <a:t>:</a:t>
            </a: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r>
              <a:rPr lang="en-US" sz="2000" dirty="0" smtClean="0">
                <a:latin typeface="Times New Roman" panose="02020603050405020304" pitchFamily="18" charset="0"/>
                <a:cs typeface="Times New Roman" panose="02020603050405020304" pitchFamily="18" charset="0"/>
              </a:rPr>
              <a:t>a. </a:t>
            </a:r>
            <a:r>
              <a:rPr lang="en-US" sz="2000" i="1" dirty="0" err="1" smtClean="0">
                <a:latin typeface="Times New Roman" panose="02020603050405020304" pitchFamily="18" charset="0"/>
                <a:cs typeface="Times New Roman" panose="02020603050405020304" pitchFamily="18" charset="0"/>
              </a:rPr>
              <a:t>Chúng</a:t>
            </a:r>
            <a:r>
              <a:rPr lang="en-US" sz="2000" i="1" dirty="0" smtClean="0">
                <a:latin typeface="Times New Roman" panose="02020603050405020304" pitchFamily="18" charset="0"/>
                <a:cs typeface="Times New Roman" panose="02020603050405020304" pitchFamily="18" charset="0"/>
              </a:rPr>
              <a:t> ta </a:t>
            </a:r>
            <a:r>
              <a:rPr lang="en-US" sz="2000" i="1" dirty="0" err="1" smtClean="0">
                <a:latin typeface="Times New Roman" panose="02020603050405020304" pitchFamily="18" charset="0"/>
                <a:cs typeface="Times New Roman" panose="02020603050405020304" pitchFamily="18" charset="0"/>
              </a:rPr>
              <a:t>có</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quyền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tự</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hào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vì</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những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trang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lịch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sử</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vẻ</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vang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thời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đại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Bà</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Trưng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Bà</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Triệu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Trần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Hưng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Đạo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Lê</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Lợi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Quang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Trung</a:t>
            </a:r>
            <a:r>
              <a:rPr lang="en-US" sz="2000" i="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Hồ</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Chí</a:t>
            </a:r>
            <a:r>
              <a:rPr lang="en-US" sz="2000" dirty="0" smtClean="0">
                <a:latin typeface="Times New Roman" panose="02020603050405020304" pitchFamily="18" charset="0"/>
                <a:cs typeface="Times New Roman" panose="02020603050405020304" pitchFamily="18" charset="0"/>
              </a:rPr>
              <a:t> Minh)</a:t>
            </a: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r>
              <a:rPr lang="en-US" sz="2000" dirty="0" smtClean="0">
                <a:latin typeface="Times New Roman" panose="02020603050405020304" pitchFamily="18" charset="0"/>
                <a:cs typeface="Times New Roman" panose="02020603050405020304" pitchFamily="18" charset="0"/>
              </a:rPr>
              <a:t>b. 	</a:t>
            </a:r>
            <a:r>
              <a:rPr lang="en-US" sz="2000" i="1" dirty="0" smtClean="0">
                <a:latin typeface="Times New Roman" panose="02020603050405020304" pitchFamily="18" charset="0"/>
                <a:cs typeface="Times New Roman" panose="02020603050405020304" pitchFamily="18" charset="0"/>
              </a:rPr>
              <a:t>Cha </a:t>
            </a:r>
            <a:r>
              <a:rPr lang="en-US" sz="2000" i="1" dirty="0" err="1" smtClean="0">
                <a:latin typeface="Times New Roman" panose="02020603050405020304" pitchFamily="18" charset="0"/>
                <a:cs typeface="Times New Roman" panose="02020603050405020304" pitchFamily="18" charset="0"/>
              </a:rPr>
              <a:t>mượn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cho</a:t>
            </a:r>
            <a:r>
              <a:rPr lang="en-US" sz="2000" i="1" dirty="0" smtClean="0">
                <a:latin typeface="Times New Roman" panose="02020603050405020304" pitchFamily="18" charset="0"/>
                <a:cs typeface="Times New Roman" panose="02020603050405020304" pitchFamily="18" charset="0"/>
              </a:rPr>
              <a:t> con </a:t>
            </a:r>
            <a:r>
              <a:rPr lang="en-US" sz="2000" i="1" dirty="0" err="1" smtClean="0">
                <a:latin typeface="Times New Roman" panose="02020603050405020304" pitchFamily="18" charset="0"/>
                <a:cs typeface="Times New Roman" panose="02020603050405020304" pitchFamily="18" charset="0"/>
              </a:rPr>
              <a:t>buồm</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nhé</a:t>
            </a:r>
            <a:r>
              <a:rPr lang="en-US" sz="2000" i="1" dirty="0" smtClean="0">
                <a:latin typeface="Times New Roman" panose="02020603050405020304" pitchFamily="18" charset="0"/>
                <a:cs typeface="Times New Roman" panose="02020603050405020304" pitchFamily="18" charset="0"/>
              </a:rPr>
              <a:t>,</a:t>
            </a:r>
          </a:p>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Để</a:t>
            </a:r>
            <a:r>
              <a:rPr lang="en-US" sz="2000" i="1" dirty="0" smtClean="0">
                <a:latin typeface="Times New Roman" panose="02020603050405020304" pitchFamily="18" charset="0"/>
                <a:cs typeface="Times New Roman" panose="02020603050405020304" pitchFamily="18" charset="0"/>
              </a:rPr>
              <a:t> con </a:t>
            </a:r>
            <a:r>
              <a:rPr lang="en-US" sz="2000" i="1" dirty="0" err="1" smtClean="0">
                <a:latin typeface="Times New Roman" panose="02020603050405020304" pitchFamily="18" charset="0"/>
                <a:cs typeface="Times New Roman" panose="02020603050405020304" pitchFamily="18" charset="0"/>
              </a:rPr>
              <a:t>đi</a:t>
            </a:r>
            <a:r>
              <a:rPr lang="en-US" sz="2000" i="1" dirty="0" smtClean="0">
                <a:latin typeface="Times New Roman" panose="02020603050405020304" pitchFamily="18" charset="0"/>
                <a:cs typeface="Times New Roman" panose="02020603050405020304" pitchFamily="18" charset="0"/>
              </a:rPr>
              <a:t>...</a:t>
            </a: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endParaRPr lang="en-US" sz="2000" dirty="0" smtClean="0">
              <a:latin typeface="Times New Roman" panose="02020603050405020304" pitchFamily="18" charset="0"/>
              <a:cs typeface="Times New Roman" panose="02020603050405020304" pitchFamily="18" charset="0"/>
            </a:endParaRPr>
          </a:p>
        </p:txBody>
      </p:sp>
      <p:sp>
        <p:nvSpPr>
          <p:cNvPr id="2" name="Rectangle 1"/>
          <p:cNvSpPr/>
          <p:nvPr/>
        </p:nvSpPr>
        <p:spPr>
          <a:xfrm>
            <a:off x="463757" y="1779014"/>
            <a:ext cx="6559809" cy="451406"/>
          </a:xfrm>
          <a:prstGeom prst="rect">
            <a:avLst/>
          </a:prstGeom>
          <a:solidFill>
            <a:schemeClr val="bg1"/>
          </a:solidFill>
        </p:spPr>
        <p:txBody>
          <a:bodyPr wrap="none">
            <a:spAutoFit/>
          </a:bodyPr>
          <a:lstStyle/>
          <a:p>
            <a:pPr algn="just">
              <a:lnSpc>
                <a:spcPts val="28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FF0000"/>
                </a:solidFill>
                <a:latin typeface="Times New Roman" panose="02020603050405020304" pitchFamily="18" charset="0"/>
                <a:cs typeface="Times New Roman" panose="02020603050405020304" pitchFamily="18" charset="0"/>
              </a:rPr>
              <a:t>Tỏ</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ý </a:t>
            </a:r>
            <a:r>
              <a:rPr lang="en-US" sz="2000" dirty="0" err="1">
                <a:solidFill>
                  <a:srgbClr val="FF0000"/>
                </a:solidFill>
                <a:latin typeface="Times New Roman" panose="02020603050405020304" pitchFamily="18" charset="0"/>
                <a:cs typeface="Times New Roman" panose="02020603050405020304" pitchFamily="18" charset="0"/>
              </a:rPr>
              <a:t>còn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nhiều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tấm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gương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anh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hùng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chưa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liệt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kê</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hết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463757" y="3636596"/>
            <a:ext cx="2872902" cy="421397"/>
          </a:xfrm>
          <a:prstGeom prst="rect">
            <a:avLst/>
          </a:prstGeom>
          <a:solidFill>
            <a:schemeClr val="bg1"/>
          </a:solidFill>
        </p:spPr>
        <p:txBody>
          <a:bodyPr wrap="none">
            <a:spAutoFit/>
          </a:bodyPr>
          <a:lstStyle/>
          <a:p>
            <a:pPr algn="just">
              <a:lnSpc>
                <a:spcPts val="28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nói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bỏ</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dở</a:t>
            </a:r>
            <a:r>
              <a:rPr lang="en-US" sz="2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8279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2" name="TextBox 41"/>
          <p:cNvSpPr txBox="1"/>
          <p:nvPr/>
        </p:nvSpPr>
        <p:spPr>
          <a:xfrm>
            <a:off x="306301" y="162139"/>
            <a:ext cx="8534400" cy="3231654"/>
          </a:xfrm>
          <a:prstGeom prst="rect">
            <a:avLst/>
          </a:prstGeom>
        </p:spPr>
        <p:txBody>
          <a:bodyPr wrap="square" lIns="0" tIns="0" rIns="0" bIns="0" rtlCol="0" anchor="t">
            <a:spAutoFit/>
          </a:bodyPr>
          <a:lstStyle/>
          <a:p>
            <a:pPr algn="just">
              <a:lnSpc>
                <a:spcPts val="2800"/>
              </a:lnSpc>
            </a:pP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3: </a:t>
            </a:r>
            <a:r>
              <a:rPr lang="en-US" sz="2000" b="1" dirty="0" err="1" smtClean="0">
                <a:latin typeface="Times New Roman" panose="02020603050405020304" pitchFamily="18" charset="0"/>
                <a:cs typeface="Times New Roman" panose="02020603050405020304" pitchFamily="18" charset="0"/>
              </a:rPr>
              <a:t>Chỉ</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ra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dấu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chấm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lửng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dưới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đây</a:t>
            </a:r>
            <a:r>
              <a:rPr lang="en-US" sz="2000" b="1" dirty="0" smtClean="0">
                <a:latin typeface="Times New Roman" panose="02020603050405020304" pitchFamily="18" charset="0"/>
                <a:cs typeface="Times New Roman" panose="02020603050405020304" pitchFamily="18" charset="0"/>
              </a:rPr>
              <a:t>:</a:t>
            </a: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r>
              <a:rPr lang="en-US" sz="2000" dirty="0" smtClean="0">
                <a:latin typeface="Times New Roman" panose="02020603050405020304" pitchFamily="18" charset="0"/>
                <a:cs typeface="Times New Roman" panose="02020603050405020304" pitchFamily="18" charset="0"/>
              </a:rPr>
              <a:t>c. </a:t>
            </a:r>
            <a:r>
              <a:rPr lang="en-US" sz="2000" i="1" dirty="0" err="1" smtClean="0">
                <a:latin typeface="Times New Roman" panose="02020603050405020304" pitchFamily="18" charset="0"/>
                <a:cs typeface="Times New Roman" panose="02020603050405020304" pitchFamily="18" charset="0"/>
              </a:rPr>
              <a:t>Về</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đây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mới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thấy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sen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xứng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đáng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để</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ngợp</a:t>
            </a:r>
            <a:r>
              <a:rPr lang="en-US" sz="2000" i="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Hùng</a:t>
            </a:r>
            <a:r>
              <a:rPr lang="en-US" sz="2000" dirty="0" smtClean="0">
                <a:latin typeface="Times New Roman" panose="02020603050405020304" pitchFamily="18" charset="0"/>
                <a:cs typeface="Times New Roman" panose="02020603050405020304" pitchFamily="18" charset="0"/>
              </a:rPr>
              <a:t>)</a:t>
            </a: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r>
              <a:rPr lang="en-US" sz="2000" dirty="0" smtClean="0">
                <a:latin typeface="Times New Roman" panose="02020603050405020304" pitchFamily="18" charset="0"/>
                <a:cs typeface="Times New Roman" panose="02020603050405020304" pitchFamily="18" charset="0"/>
              </a:rPr>
              <a:t>d. </a:t>
            </a:r>
            <a:r>
              <a:rPr lang="en-US" sz="2000" i="1" dirty="0" err="1" smtClean="0">
                <a:latin typeface="Times New Roman" panose="02020603050405020304" pitchFamily="18" charset="0"/>
                <a:cs typeface="Times New Roman" panose="02020603050405020304" pitchFamily="18" charset="0"/>
              </a:rPr>
              <a:t>Nhưng</a:t>
            </a:r>
            <a:r>
              <a:rPr lang="en-US" sz="2000" i="1" dirty="0" smtClean="0">
                <a:latin typeface="Times New Roman" panose="02020603050405020304" pitchFamily="18" charset="0"/>
                <a:cs typeface="Times New Roman" panose="02020603050405020304" pitchFamily="18" charset="0"/>
              </a:rPr>
              <a:t>...</a:t>
            </a:r>
            <a:r>
              <a:rPr lang="en-US" sz="2000" i="1" dirty="0" err="1" smtClean="0">
                <a:latin typeface="Times New Roman" panose="02020603050405020304" pitchFamily="18" charset="0"/>
                <a:cs typeface="Times New Roman" panose="02020603050405020304" pitchFamily="18" charset="0"/>
              </a:rPr>
              <a:t>xin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lỗi</a:t>
            </a:r>
            <a:r>
              <a:rPr lang="en-US" sz="2000" i="1" dirty="0" smtClean="0">
                <a:latin typeface="Times New Roman" panose="02020603050405020304" pitchFamily="18" charset="0"/>
                <a:cs typeface="Times New Roman" panose="02020603050405020304" pitchFamily="18" charset="0"/>
              </a:rPr>
              <a:t>... – </a:t>
            </a:r>
            <a:r>
              <a:rPr lang="en-US" sz="2000" i="1" dirty="0" err="1" smtClean="0">
                <a:latin typeface="Times New Roman" panose="02020603050405020304" pitchFamily="18" charset="0"/>
                <a:cs typeface="Times New Roman" panose="02020603050405020304" pitchFamily="18" charset="0"/>
              </a:rPr>
              <a:t>Từ</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đầu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dây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bên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kia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có</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giọng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kinh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ngạc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phản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đối</a:t>
            </a:r>
            <a:r>
              <a:rPr lang="en-US" sz="2000" i="1" dirty="0" smtClean="0">
                <a:latin typeface="Times New Roman" panose="02020603050405020304" pitchFamily="18" charset="0"/>
                <a:cs typeface="Times New Roman" panose="02020603050405020304" pitchFamily="18" charset="0"/>
              </a:rPr>
              <a:t> – </a:t>
            </a:r>
            <a:r>
              <a:rPr lang="en-US" sz="2000" i="1" dirty="0" err="1" smtClean="0">
                <a:latin typeface="Times New Roman" panose="02020603050405020304" pitchFamily="18" charset="0"/>
                <a:cs typeface="Times New Roman" panose="02020603050405020304" pitchFamily="18" charset="0"/>
              </a:rPr>
              <a:t>Tôi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không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thể</a:t>
            </a:r>
            <a:r>
              <a:rPr lang="en-US" sz="2000" i="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Brét-bơ-ry</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39" name="Rectangle 38"/>
          <p:cNvSpPr/>
          <p:nvPr/>
        </p:nvSpPr>
        <p:spPr>
          <a:xfrm>
            <a:off x="385028" y="1427098"/>
            <a:ext cx="8569173" cy="810478"/>
          </a:xfrm>
          <a:prstGeom prst="rect">
            <a:avLst/>
          </a:prstGeom>
          <a:solidFill>
            <a:schemeClr val="bg1"/>
          </a:solidFill>
        </p:spPr>
        <p:txBody>
          <a:bodyPr wrap="square">
            <a:spAutoFit/>
          </a:bodyPr>
          <a:lstStyle/>
          <a:p>
            <a:pPr algn="just">
              <a:lnSpc>
                <a:spcPts val="28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Làm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giãn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nhịp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điệu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câu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văn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chuẩn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bị</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sự</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một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từ</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biểu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thị</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nội</a:t>
            </a:r>
            <a:r>
              <a:rPr lang="en-US" sz="2000" dirty="0">
                <a:solidFill>
                  <a:srgbClr val="FF0000"/>
                </a:solidFill>
                <a:latin typeface="Times New Roman" panose="02020603050405020304" pitchFamily="18" charset="0"/>
                <a:cs typeface="Times New Roman" panose="02020603050405020304" pitchFamily="18" charset="0"/>
              </a:rPr>
              <a:t> dung </a:t>
            </a:r>
            <a:r>
              <a:rPr lang="en-US" sz="2000" dirty="0" err="1">
                <a:solidFill>
                  <a:srgbClr val="FF0000"/>
                </a:solidFill>
                <a:latin typeface="Times New Roman" panose="02020603050405020304" pitchFamily="18" charset="0"/>
                <a:cs typeface="Times New Roman" panose="02020603050405020304" pitchFamily="18" charset="0"/>
              </a:rPr>
              <a:t>bất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ngờ</a:t>
            </a:r>
            <a:r>
              <a:rPr lang="en-US" sz="2000" dirty="0">
                <a:solidFill>
                  <a:srgbClr val="FF0000"/>
                </a:solidFill>
                <a:latin typeface="Times New Roman" panose="020206030504050203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cs typeface="Times New Roman" panose="02020603050405020304" pitchFamily="18" charset="0"/>
              </a:rPr>
              <a:t>ngợp</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306301" y="3614353"/>
            <a:ext cx="8726629" cy="1169551"/>
          </a:xfrm>
          <a:prstGeom prst="rect">
            <a:avLst/>
          </a:prstGeom>
          <a:solidFill>
            <a:schemeClr val="bg1"/>
          </a:solidFill>
        </p:spPr>
        <p:txBody>
          <a:bodyPr wrap="square">
            <a:spAutoFit/>
          </a:bodyPr>
          <a:lstStyle/>
          <a:p>
            <a:pPr algn="just">
              <a:lnSpc>
                <a:spcPts val="28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a:solidFill>
                  <a:srgbClr val="FF0000"/>
                </a:solidFill>
                <a:latin typeface="Times New Roman" panose="02020603050405020304" pitchFamily="18" charset="0"/>
                <a:cs typeface="Times New Roman" panose="02020603050405020304" pitchFamily="18" charset="0"/>
              </a:rPr>
              <a:t>Hai </a:t>
            </a:r>
            <a:r>
              <a:rPr lang="en-US" sz="2000" dirty="0" err="1">
                <a:solidFill>
                  <a:srgbClr val="FF0000"/>
                </a:solidFill>
                <a:latin typeface="Times New Roman" panose="02020603050405020304" pitchFamily="18" charset="0"/>
                <a:cs typeface="Times New Roman" panose="02020603050405020304" pitchFamily="18" charset="0"/>
              </a:rPr>
              <a:t>dấu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chấm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lửng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đầu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tiên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dùng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nói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ngập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ngừng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ngắt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quãng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vì</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người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nói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ngờ</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và</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đồng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tình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trước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mệnh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lệnh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vô</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lí</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cấp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dấcu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hấm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lửng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thứ</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nói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bị</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bỏ</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dở</a:t>
            </a:r>
            <a:r>
              <a:rPr lang="en-US" sz="2000" dirty="0">
                <a:solidFill>
                  <a:srgbClr val="FF0000"/>
                </a:solidFill>
                <a:latin typeface="Times New Roman" panose="02020603050405020304" pitchFamily="18" charset="0"/>
                <a:cs typeface="Times New Roman" panose="02020603050405020304" pitchFamily="18" charset="0"/>
              </a:rPr>
              <a:t>.</a:t>
            </a:r>
            <a:endParaRPr lang="vi-VN"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41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2" name="TextBox 41"/>
          <p:cNvSpPr txBox="1"/>
          <p:nvPr/>
        </p:nvSpPr>
        <p:spPr>
          <a:xfrm>
            <a:off x="402753" y="420570"/>
            <a:ext cx="8534400" cy="1047531"/>
          </a:xfrm>
          <a:prstGeom prst="rect">
            <a:avLst/>
          </a:prstGeom>
        </p:spPr>
        <p:txBody>
          <a:bodyPr wrap="square" lIns="0" tIns="0" rIns="0" bIns="0" rtlCol="0" anchor="t">
            <a:spAutoFit/>
          </a:bodyPr>
          <a:lstStyle/>
          <a:p>
            <a:pPr algn="just">
              <a:lnSpc>
                <a:spcPts val="2800"/>
              </a:lnSpc>
            </a:pP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4: </a:t>
            </a:r>
            <a:r>
              <a:rPr lang="en-US" sz="2000" b="1" dirty="0" err="1" smtClean="0">
                <a:latin typeface="Times New Roman" panose="02020603050405020304" pitchFamily="18" charset="0"/>
                <a:cs typeface="Times New Roman" panose="02020603050405020304" pitchFamily="18" charset="0"/>
              </a:rPr>
              <a:t>Viết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một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khoảng</a:t>
            </a:r>
            <a:r>
              <a:rPr lang="en-US" sz="2000" b="1" dirty="0" smtClean="0">
                <a:latin typeface="Times New Roman" panose="02020603050405020304" pitchFamily="18" charset="0"/>
                <a:cs typeface="Times New Roman" panose="02020603050405020304" pitchFamily="18" charset="0"/>
              </a:rPr>
              <a:t> 5 – 7 </a:t>
            </a:r>
            <a:r>
              <a:rPr lang="en-US" sz="2000" b="1" dirty="0" err="1" smtClean="0">
                <a:latin typeface="Times New Roman" panose="02020603050405020304" pitchFamily="18" charset="0"/>
                <a:cs typeface="Times New Roman" panose="02020603050405020304" pitchFamily="18" charset="0"/>
              </a:rPr>
              <a:t>dòng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giải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thích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nghĩa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en-US" sz="2000" b="1" dirty="0" smtClean="0">
                <a:latin typeface="Times New Roman" panose="02020603050405020304" pitchFamily="18" charset="0"/>
                <a:cs typeface="Times New Roman" panose="02020603050405020304" pitchFamily="18" charset="0"/>
              </a:rPr>
              <a:t> in </a:t>
            </a:r>
            <a:r>
              <a:rPr lang="en-US" sz="2000" b="1" dirty="0" err="1" smtClean="0">
                <a:latin typeface="Times New Roman" panose="02020603050405020304" pitchFamily="18" charset="0"/>
                <a:cs typeface="Times New Roman" panose="02020603050405020304" pitchFamily="18" charset="0"/>
              </a:rPr>
              <a:t>đậm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hai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dòng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dưới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biết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em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dựa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để</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định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được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nghĩa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mỗi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đó</a:t>
            </a:r>
            <a:r>
              <a:rPr lang="en-US" sz="2000" b="1" dirty="0" smtClean="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pic>
        <p:nvPicPr>
          <p:cNvPr id="1028" name="Picture 4" descr="Phân tích khổ 2 bài viếng lăng bác chi tiết và chính x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52" y="1665704"/>
            <a:ext cx="3961429" cy="32030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83262" y="2019184"/>
            <a:ext cx="5153891" cy="1528624"/>
          </a:xfrm>
          <a:prstGeom prst="rect">
            <a:avLst/>
          </a:prstGeom>
        </p:spPr>
        <p:txBody>
          <a:bodyPr wrap="square">
            <a:spAutoFit/>
          </a:bodyPr>
          <a:lstStyle/>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Ngày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ngày</a:t>
            </a:r>
            <a:r>
              <a:rPr lang="en-US" sz="2000"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Mặt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Trời</a:t>
            </a:r>
            <a:r>
              <a:rPr lang="en-US" sz="2000" b="1"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lăng</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Thấy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Mặt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Trời</a:t>
            </a:r>
            <a:r>
              <a:rPr lang="en-US" sz="2000" b="1"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lăng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đỏ</a:t>
            </a:r>
            <a:r>
              <a:rPr lang="en-US" sz="2000" i="1" dirty="0">
                <a:latin typeface="Times New Roman" panose="02020603050405020304" pitchFamily="18" charset="0"/>
                <a:cs typeface="Times New Roman" panose="02020603050405020304" pitchFamily="18" charset="0"/>
              </a:rPr>
              <a:t>.</a:t>
            </a:r>
          </a:p>
          <a:p>
            <a:pPr algn="r">
              <a:lnSpc>
                <a:spcPts val="2800"/>
              </a:lnSpc>
            </a:pP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Viễn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656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2" name="Rectangle 1"/>
          <p:cNvSpPr/>
          <p:nvPr/>
        </p:nvSpPr>
        <p:spPr>
          <a:xfrm>
            <a:off x="1693718" y="378309"/>
            <a:ext cx="7325592" cy="4462760"/>
          </a:xfrm>
          <a:prstGeom prst="rect">
            <a:avLst/>
          </a:prstGeom>
          <a:solidFill>
            <a:schemeClr val="tx2"/>
          </a:solidFill>
        </p:spPr>
        <p:txBody>
          <a:bodyPr wrap="square">
            <a:spAutoFit/>
          </a:bodyPr>
          <a:lstStyle/>
          <a:p>
            <a:pPr algn="just">
              <a:spcBef>
                <a:spcPts val="600"/>
              </a:spcBef>
            </a:pPr>
            <a:r>
              <a:rPr lang="vi-VN" sz="2400" dirty="0" smtClean="0">
                <a:solidFill>
                  <a:schemeClr val="tx1">
                    <a:lumMod val="50000"/>
                  </a:schemeClr>
                </a:solidFill>
                <a:latin typeface="+mj-lt"/>
              </a:rPr>
              <a:t>Ngữ </a:t>
            </a:r>
            <a:r>
              <a:rPr lang="vi-VN" sz="2400" dirty="0">
                <a:solidFill>
                  <a:schemeClr val="tx1">
                    <a:lumMod val="50000"/>
                  </a:schemeClr>
                </a:solidFill>
                <a:latin typeface="+mj-lt"/>
              </a:rPr>
              <a:t>cảnh của một yếu </a:t>
            </a:r>
            <a:r>
              <a:rPr lang="vi-VN" sz="2400" dirty="0" smtClean="0">
                <a:solidFill>
                  <a:schemeClr val="tx1">
                    <a:lumMod val="50000"/>
                  </a:schemeClr>
                </a:solidFill>
                <a:latin typeface="+mj-lt"/>
              </a:rPr>
              <a:t>t</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ố</a:t>
            </a:r>
            <a:r>
              <a:rPr lang="vi-VN" sz="2400" dirty="0" smtClean="0">
                <a:solidFill>
                  <a:schemeClr val="tx1">
                    <a:lumMod val="50000"/>
                  </a:schemeClr>
                </a:solidFill>
                <a:latin typeface="+mj-lt"/>
              </a:rPr>
              <a:t> </a:t>
            </a:r>
            <a:r>
              <a:rPr lang="vi-VN" sz="2400" dirty="0">
                <a:solidFill>
                  <a:schemeClr val="tx1">
                    <a:lumMod val="50000"/>
                  </a:schemeClr>
                </a:solidFill>
                <a:latin typeface="+mj-lt"/>
              </a:rPr>
              <a:t>ngôn ngữ trong câu hoặc văn bản thường được hiểu là:</a:t>
            </a:r>
          </a:p>
          <a:p>
            <a:pPr algn="just">
              <a:spcBef>
                <a:spcPts val="600"/>
              </a:spcBef>
            </a:pPr>
            <a:r>
              <a:rPr lang="vi-VN" sz="2400" dirty="0">
                <a:solidFill>
                  <a:schemeClr val="tx1">
                    <a:lumMod val="50000"/>
                  </a:schemeClr>
                </a:solidFill>
                <a:latin typeface="+mj-lt"/>
              </a:rPr>
              <a:t>+ Những </a:t>
            </a:r>
            <a:r>
              <a:rPr lang="vi-VN" sz="2400" dirty="0">
                <a:solidFill>
                  <a:srgbClr val="FF0000"/>
                </a:solidFill>
                <a:latin typeface="+mj-lt"/>
              </a:rPr>
              <a:t>…</a:t>
            </a:r>
            <a:r>
              <a:rPr lang="vi-VN" sz="2400" dirty="0">
                <a:solidFill>
                  <a:schemeClr val="tx1">
                    <a:lumMod val="50000"/>
                  </a:schemeClr>
                </a:solidFill>
                <a:latin typeface="+mj-lt"/>
              </a:rPr>
              <a:t> đứng trước hoặc đứng sau yếu tố ngôn ngữ đó. Theo nghĩa này, từ </a:t>
            </a:r>
            <a:r>
              <a:rPr lang="vi-VN" sz="2400" i="1" dirty="0">
                <a:solidFill>
                  <a:schemeClr val="tx1">
                    <a:lumMod val="50000"/>
                  </a:schemeClr>
                </a:solidFill>
                <a:latin typeface="+mj-lt"/>
              </a:rPr>
              <a:t>ngữ cảnh</a:t>
            </a:r>
            <a:r>
              <a:rPr lang="vi-VN" sz="2400" dirty="0">
                <a:solidFill>
                  <a:schemeClr val="tx1">
                    <a:lumMod val="50000"/>
                  </a:schemeClr>
                </a:solidFill>
                <a:latin typeface="+mj-lt"/>
              </a:rPr>
              <a:t> </a:t>
            </a:r>
            <a:r>
              <a:rPr lang="vi-VN" sz="2400" dirty="0" smtClean="0">
                <a:solidFill>
                  <a:schemeClr val="tx1">
                    <a:lumMod val="50000"/>
                  </a:schemeClr>
                </a:solidFill>
                <a:latin typeface="+mj-lt"/>
              </a:rPr>
              <a:t>đ</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ồ</a:t>
            </a:r>
            <a:r>
              <a:rPr lang="vi-VN" sz="2400" dirty="0" smtClean="0">
                <a:solidFill>
                  <a:schemeClr val="tx1">
                    <a:lumMod val="50000"/>
                  </a:schemeClr>
                </a:solidFill>
                <a:latin typeface="+mj-lt"/>
              </a:rPr>
              <a:t>ng </a:t>
            </a:r>
            <a:r>
              <a:rPr lang="vi-VN" sz="2400" dirty="0">
                <a:solidFill>
                  <a:schemeClr val="tx1">
                    <a:lumMod val="50000"/>
                  </a:schemeClr>
                </a:solidFill>
                <a:latin typeface="+mj-lt"/>
              </a:rPr>
              <a:t>nghĩa với từ </a:t>
            </a:r>
            <a:r>
              <a:rPr lang="vi-VN" sz="2400" i="1" dirty="0">
                <a:solidFill>
                  <a:srgbClr val="FF0000"/>
                </a:solidFill>
                <a:latin typeface="+mj-lt"/>
              </a:rPr>
              <a:t>…</a:t>
            </a:r>
            <a:endParaRPr lang="vi-VN" sz="2400" dirty="0">
              <a:solidFill>
                <a:srgbClr val="FF0000"/>
              </a:solidFill>
              <a:latin typeface="+mj-lt"/>
            </a:endParaRPr>
          </a:p>
          <a:p>
            <a:pPr algn="just">
              <a:spcBef>
                <a:spcPts val="600"/>
              </a:spcBef>
            </a:pPr>
            <a:r>
              <a:rPr lang="vi-VN" sz="2400" dirty="0">
                <a:solidFill>
                  <a:schemeClr val="tx1">
                    <a:lumMod val="50000"/>
                  </a:schemeClr>
                </a:solidFill>
                <a:latin typeface="+mj-lt"/>
              </a:rPr>
              <a:t>+ Hoàn cảnh, tình huống giao tiếp (gồm các yếu tố: Chủ thể, đối tượng; mục đích giao tiếp; thời gian, nơi chốn diễn ra hoạt động giao tiếp). Theo nghĩa này, từ </a:t>
            </a:r>
            <a:r>
              <a:rPr lang="vi-VN" sz="2400" i="1" dirty="0">
                <a:solidFill>
                  <a:schemeClr val="tx1">
                    <a:lumMod val="50000"/>
                  </a:schemeClr>
                </a:solidFill>
                <a:latin typeface="+mj-lt"/>
              </a:rPr>
              <a:t>ngữ cảnh </a:t>
            </a:r>
            <a:r>
              <a:rPr lang="vi-VN" sz="2400" dirty="0">
                <a:solidFill>
                  <a:schemeClr val="tx1">
                    <a:lumMod val="50000"/>
                  </a:schemeClr>
                </a:solidFill>
                <a:latin typeface="+mj-lt"/>
              </a:rPr>
              <a:t>đồng nghĩa với các từ </a:t>
            </a:r>
            <a:r>
              <a:rPr lang="vi-VN" sz="2400" dirty="0">
                <a:solidFill>
                  <a:srgbClr val="FF0000"/>
                </a:solidFill>
                <a:latin typeface="+mj-lt"/>
              </a:rPr>
              <a:t>…</a:t>
            </a:r>
          </a:p>
          <a:p>
            <a:pPr algn="just">
              <a:spcBef>
                <a:spcPts val="600"/>
              </a:spcBef>
            </a:pPr>
            <a:r>
              <a:rPr lang="vi-VN" sz="2400" dirty="0">
                <a:solidFill>
                  <a:schemeClr val="tx1">
                    <a:lumMod val="50000"/>
                  </a:schemeClr>
                </a:solidFill>
                <a:latin typeface="+mj-lt"/>
              </a:rPr>
              <a:t>- Vai trò của ngữ cảnh:</a:t>
            </a:r>
          </a:p>
          <a:p>
            <a:pPr algn="just">
              <a:spcBef>
                <a:spcPts val="600"/>
              </a:spcBef>
            </a:pPr>
            <a:r>
              <a:rPr lang="vi-VN" sz="2400" i="1" dirty="0">
                <a:solidFill>
                  <a:schemeClr val="tx1">
                    <a:lumMod val="50000"/>
                  </a:schemeClr>
                </a:solidFill>
                <a:latin typeface="+mj-lt"/>
              </a:rPr>
              <a:t>+</a:t>
            </a:r>
            <a:r>
              <a:rPr lang="vi-VN" sz="2400" dirty="0">
                <a:solidFill>
                  <a:schemeClr val="tx1">
                    <a:lumMod val="50000"/>
                  </a:schemeClr>
                </a:solidFill>
                <a:latin typeface="+mj-lt"/>
              </a:rPr>
              <a:t> Ngữ cảnh có vai trò </a:t>
            </a:r>
            <a:r>
              <a:rPr lang="vi-VN" sz="2400" dirty="0">
                <a:solidFill>
                  <a:srgbClr val="FF0000"/>
                </a:solidFill>
                <a:latin typeface="+mj-lt"/>
              </a:rPr>
              <a:t>…</a:t>
            </a:r>
            <a:r>
              <a:rPr lang="vi-VN" sz="2400" dirty="0">
                <a:solidFill>
                  <a:schemeClr val="tx1">
                    <a:lumMod val="50000"/>
                  </a:schemeClr>
                </a:solidFill>
                <a:latin typeface="+mj-lt"/>
              </a:rPr>
              <a:t> đối với việc xác định nghĩa của từ ngữ</a:t>
            </a:r>
            <a:r>
              <a:rPr lang="vi-VN" sz="2400" dirty="0" smtClean="0">
                <a:solidFill>
                  <a:schemeClr val="tx1">
                    <a:lumMod val="50000"/>
                  </a:schemeClr>
                </a:solidFill>
                <a:latin typeface="+mj-lt"/>
              </a:rPr>
              <a:t>.</a:t>
            </a:r>
            <a:endParaRPr lang="vi-VN" sz="2400" dirty="0">
              <a:solidFill>
                <a:schemeClr val="tx1">
                  <a:lumMod val="50000"/>
                </a:schemeClr>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68" y="2609689"/>
            <a:ext cx="2867891" cy="2867891"/>
          </a:xfrm>
          <a:prstGeom prst="rect">
            <a:avLst/>
          </a:prstGeom>
        </p:spPr>
      </p:pic>
    </p:spTree>
    <p:extLst>
      <p:ext uri="{BB962C8B-B14F-4D97-AF65-F5344CB8AC3E}">
        <p14:creationId xmlns:p14="http://schemas.microsoft.com/office/powerpoint/2010/main" val="83182555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509" y="371148"/>
            <a:ext cx="8530936" cy="5016758"/>
          </a:xfrm>
          <a:prstGeom prst="rect">
            <a:avLst/>
          </a:prstGeom>
        </p:spPr>
        <p:txBody>
          <a:bodyPr wrap="square">
            <a:spAutoFit/>
          </a:bodyPr>
          <a:lstStyle/>
          <a:p>
            <a:pPr algn="just"/>
            <a:r>
              <a:rPr lang="en-US" sz="2000" b="1" dirty="0" err="1" smtClean="0">
                <a:latin typeface="Times New Roman" panose="02020603050405020304" pitchFamily="18" charset="0"/>
                <a:cs typeface="Times New Roman" panose="02020603050405020304" pitchFamily="18" charset="0"/>
              </a:rPr>
              <a:t>Đoạn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tham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khảo</a:t>
            </a:r>
            <a:r>
              <a:rPr lang="en-US" sz="2000" b="1" dirty="0" smtClean="0">
                <a:latin typeface="Times New Roman" panose="02020603050405020304" pitchFamily="18" charset="0"/>
                <a:cs typeface="Times New Roman" panose="02020603050405020304" pitchFamily="18" charset="0"/>
              </a:rPr>
              <a:t>:</a:t>
            </a:r>
          </a:p>
          <a:p>
            <a:pPr algn="just"/>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Hai </a:t>
            </a:r>
            <a:r>
              <a:rPr lang="vi-VN" sz="2000" dirty="0">
                <a:latin typeface="Times New Roman" panose="02020603050405020304" pitchFamily="18" charset="0"/>
                <a:cs typeface="Times New Roman" panose="02020603050405020304" pitchFamily="18" charset="0"/>
              </a:rPr>
              <a:t>câu thơ trên của nhà thơ Viễn Phương viết nhân dịp ông được ra thăm lăng Bác đã thể hiện được tình cảm yêu thương thành kính của nhà thơ dành cho Bác Hồ kính yêu. Nhà thơ dùng hình ảnh </a:t>
            </a:r>
            <a:r>
              <a:rPr lang="en-US" sz="2000" i="1" dirty="0" smtClean="0">
                <a:latin typeface="Times New Roman" panose="02020603050405020304" pitchFamily="18" charset="0"/>
                <a:cs typeface="Times New Roman" panose="02020603050405020304" pitchFamily="18" charset="0"/>
              </a:rPr>
              <a:t>“</a:t>
            </a:r>
            <a:r>
              <a:rPr lang="en-US" sz="2000" i="1" dirty="0" err="1" smtClean="0">
                <a:latin typeface="Times New Roman" panose="02020603050405020304" pitchFamily="18" charset="0"/>
                <a:cs typeface="Times New Roman" panose="02020603050405020304" pitchFamily="18" charset="0"/>
              </a:rPr>
              <a:t>Mặt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Trời</a:t>
            </a:r>
            <a:r>
              <a:rPr lang="en-US" sz="2000" i="1" dirty="0" smtClean="0">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 ở </a:t>
            </a:r>
            <a:r>
              <a:rPr lang="vi-VN" sz="2000" dirty="0">
                <a:latin typeface="Times New Roman" panose="02020603050405020304" pitchFamily="18" charset="0"/>
                <a:cs typeface="Times New Roman" panose="02020603050405020304" pitchFamily="18" charset="0"/>
              </a:rPr>
              <a:t>câu thơ </a:t>
            </a:r>
            <a:r>
              <a:rPr lang="vi-VN" sz="2000" i="1" dirty="0">
                <a:latin typeface="Times New Roman" panose="02020603050405020304" pitchFamily="18" charset="0"/>
                <a:cs typeface="Times New Roman" panose="02020603050405020304" pitchFamily="18" charset="0"/>
              </a:rPr>
              <a:t>“Ngày ngày </a:t>
            </a:r>
            <a:r>
              <a:rPr lang="vi-VN" sz="2000" i="1" dirty="0" smtClean="0">
                <a:latin typeface="Times New Roman" panose="02020603050405020304" pitchFamily="18" charset="0"/>
                <a:cs typeface="Times New Roman" panose="02020603050405020304" pitchFamily="18" charset="0"/>
              </a:rPr>
              <a:t>M</a:t>
            </a:r>
            <a:r>
              <a:rPr lang="en-US" sz="2000" i="1" dirty="0" err="1" smtClean="0">
                <a:latin typeface="Times New Roman" panose="02020603050405020304" pitchFamily="18" charset="0"/>
                <a:cs typeface="Times New Roman" panose="02020603050405020304" pitchFamily="18" charset="0"/>
              </a:rPr>
              <a:t>ặt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Trời</a:t>
            </a:r>
            <a:r>
              <a:rPr lang="vi-VN" sz="2000" i="1" dirty="0" smtClean="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đi qua trên lăng” </a:t>
            </a:r>
            <a:r>
              <a:rPr lang="vi-VN" sz="2000" dirty="0">
                <a:latin typeface="Times New Roman" panose="02020603050405020304" pitchFamily="18" charset="0"/>
                <a:cs typeface="Times New Roman" panose="02020603050405020304" pitchFamily="18" charset="0"/>
              </a:rPr>
              <a:t>để tả thực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của thiên nhiên vĩnh hằng ngày ngày chiếu ánh sáng vào trong lăng Bác như đang kính cẩn nghiêng mình thành kính trước một con người vĩ đại. Nhưng ở câu thơ </a:t>
            </a:r>
            <a:r>
              <a:rPr lang="vi-VN" sz="2000" i="1" dirty="0">
                <a:latin typeface="Times New Roman" panose="02020603050405020304" pitchFamily="18" charset="0"/>
                <a:cs typeface="Times New Roman" panose="02020603050405020304" pitchFamily="18" charset="0"/>
              </a:rPr>
              <a:t>“Thấy một </a:t>
            </a:r>
            <a:r>
              <a:rPr lang="en-US" sz="2000" i="1" dirty="0" err="1" smtClean="0">
                <a:latin typeface="Times New Roman" panose="02020603050405020304" pitchFamily="18" charset="0"/>
                <a:cs typeface="Times New Roman" panose="02020603050405020304" pitchFamily="18" charset="0"/>
              </a:rPr>
              <a:t>Mặt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Trời</a:t>
            </a:r>
            <a:r>
              <a:rPr lang="vi-VN" sz="2000" i="1" dirty="0" smtClean="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trong lăng rất đỏ”, </a:t>
            </a:r>
            <a:r>
              <a:rPr lang="vi-VN" sz="2000" dirty="0">
                <a:latin typeface="Times New Roman" panose="02020603050405020304" pitchFamily="18" charset="0"/>
                <a:cs typeface="Times New Roman" panose="02020603050405020304" pitchFamily="18" charset="0"/>
              </a:rPr>
              <a:t>nhà thơ đã khéo léo sử dụng </a:t>
            </a:r>
            <a:r>
              <a:rPr lang="en-US" sz="2000" dirty="0" err="1" smtClean="0">
                <a:latin typeface="Times New Roman" panose="02020603050405020304" pitchFamily="18" charset="0"/>
                <a:cs typeface="Times New Roman" panose="02020603050405020304" pitchFamily="18" charset="0"/>
              </a:rPr>
              <a:t>biện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pháp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nghệ</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thuật</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ẩn dụ khi ngầm so sánh Bác với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Đúng vậy, nếu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của thiên nhiên vĩnh hằng soi sáng vạn vật nhân gian thì Bác Hồ đã soi sáng cả một dân tộc lầm than, đem lại cơm no áo ấm cho hàng triệu người dân Việt Nam, đem lại độc lập tự do cho </a:t>
            </a:r>
            <a:r>
              <a:rPr lang="en-US" sz="2000" dirty="0" err="1" smtClean="0">
                <a:latin typeface="Times New Roman" panose="02020603050405020304" pitchFamily="18" charset="0"/>
                <a:cs typeface="Times New Roman" panose="02020603050405020304" pitchFamily="18" charset="0"/>
              </a:rPr>
              <a:t>một</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dân tộc chịu xiềng xích thực dân hơn 80 năm. Vậy, Bác chính là ánh thái dương của dân tộc Việt, mà mãi “vĩnh hằng” trong sự biết ơn, trong sâu thẳm con tim của hàng triệu người dân Việt bây giờ và về sau.</a:t>
            </a:r>
          </a:p>
          <a:p>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90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86"/>
        <p:cNvGrpSpPr/>
        <p:nvPr/>
      </p:nvGrpSpPr>
      <p:grpSpPr>
        <a:xfrm>
          <a:off x="0" y="0"/>
          <a:ext cx="0" cy="0"/>
          <a:chOff x="0" y="0"/>
          <a:chExt cx="0" cy="0"/>
        </a:xfrm>
      </p:grpSpPr>
      <p:pic>
        <p:nvPicPr>
          <p:cNvPr id="203" name="Picture 3"/>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8738" y="-696208"/>
            <a:ext cx="6481431" cy="5702964"/>
          </a:xfrm>
          <a:prstGeom prst="rect">
            <a:avLst/>
          </a:prstGeom>
        </p:spPr>
      </p:pic>
      <p:sp>
        <p:nvSpPr>
          <p:cNvPr id="400" name="Google Shape;400;p28"/>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2" name="Google Shape;402;p28"/>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3" name="Google Shape;403;p28"/>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4" name="Google Shape;404;p28"/>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5" name="Google Shape;405;p28"/>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6" name="Google Shape;406;p28"/>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7" name="Google Shape;407;p28"/>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8" name="Google Shape;408;p28"/>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9" name="Google Shape;409;p28"/>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 name="Group 1"/>
          <p:cNvGrpSpPr/>
          <p:nvPr/>
        </p:nvGrpSpPr>
        <p:grpSpPr>
          <a:xfrm>
            <a:off x="-216332" y="3545468"/>
            <a:ext cx="3525334" cy="1968378"/>
            <a:chOff x="-216332" y="3545468"/>
            <a:chExt cx="3525334" cy="1968378"/>
          </a:xfrm>
        </p:grpSpPr>
        <p:sp>
          <p:nvSpPr>
            <p:cNvPr id="454" name="Google Shape;454;p28"/>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5" name="Google Shape;455;p28"/>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6" name="Google Shape;456;p28"/>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7" name="Google Shape;457;p28"/>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8" name="Google Shape;458;p28"/>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9" name="Google Shape;459;p28"/>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0" name="Google Shape;460;p28"/>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1" name="Google Shape;461;p28"/>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2" name="Google Shape;462;p28"/>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3" name="Google Shape;463;p28"/>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4" name="Google Shape;464;p28"/>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5" name="Google Shape;465;p28"/>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6" name="Google Shape;466;p28"/>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7" name="Google Shape;467;p28"/>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8" name="Google Shape;468;p28"/>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9" name="Google Shape;469;p28"/>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0" name="Google Shape;470;p28"/>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1" name="Google Shape;471;p28"/>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2" name="Google Shape;472;p28"/>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3" name="Google Shape;473;p28"/>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4" name="Google Shape;474;p28"/>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5" name="Google Shape;475;p28"/>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6" name="Google Shape;476;p28"/>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7" name="Google Shape;477;p28"/>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8" name="Google Shape;478;p28"/>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9" name="Google Shape;479;p28"/>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0" name="Google Shape;480;p28"/>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1" name="Google Shape;481;p28"/>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2" name="Google Shape;482;p28"/>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3" name="Google Shape;483;p28"/>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4" name="Google Shape;484;p28"/>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5" name="Google Shape;485;p28"/>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6" name="Google Shape;486;p28"/>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43" name="Google Shape;543;p28"/>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162" name="Google Shape;1519;p51"/>
          <p:cNvGrpSpPr/>
          <p:nvPr/>
        </p:nvGrpSpPr>
        <p:grpSpPr>
          <a:xfrm>
            <a:off x="7405550" y="2535918"/>
            <a:ext cx="1301128" cy="1234162"/>
            <a:chOff x="733788" y="3316095"/>
            <a:chExt cx="1301128" cy="1234162"/>
          </a:xfrm>
        </p:grpSpPr>
        <p:sp>
          <p:nvSpPr>
            <p:cNvPr id="163" name="Google Shape;1520;p51"/>
            <p:cNvSpPr/>
            <p:nvPr/>
          </p:nvSpPr>
          <p:spPr>
            <a:xfrm>
              <a:off x="856161" y="3702690"/>
              <a:ext cx="616735" cy="241731"/>
            </a:xfrm>
            <a:custGeom>
              <a:avLst/>
              <a:gdLst/>
              <a:ahLst/>
              <a:cxnLst/>
              <a:rect l="l" t="t" r="r" b="b"/>
              <a:pathLst>
                <a:path w="19635" h="7696" extrusionOk="0">
                  <a:moveTo>
                    <a:pt x="285" y="0"/>
                  </a:moveTo>
                  <a:cubicBezTo>
                    <a:pt x="127" y="95"/>
                    <a:pt x="0" y="254"/>
                    <a:pt x="0" y="444"/>
                  </a:cubicBezTo>
                  <a:cubicBezTo>
                    <a:pt x="6334" y="3484"/>
                    <a:pt x="12858" y="5796"/>
                    <a:pt x="19603" y="7696"/>
                  </a:cubicBezTo>
                  <a:lnTo>
                    <a:pt x="19603" y="6778"/>
                  </a:lnTo>
                  <a:cubicBezTo>
                    <a:pt x="19603" y="6746"/>
                    <a:pt x="19603" y="6714"/>
                    <a:pt x="19635" y="6714"/>
                  </a:cubicBezTo>
                  <a:cubicBezTo>
                    <a:pt x="12858" y="5986"/>
                    <a:pt x="6366" y="2756"/>
                    <a:pt x="285"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4" name="Google Shape;1521;p51"/>
            <p:cNvSpPr/>
            <p:nvPr/>
          </p:nvSpPr>
          <p:spPr>
            <a:xfrm>
              <a:off x="1566372" y="3828015"/>
              <a:ext cx="397933" cy="414832"/>
            </a:xfrm>
            <a:custGeom>
              <a:avLst/>
              <a:gdLst/>
              <a:ahLst/>
              <a:cxnLst/>
              <a:rect l="l" t="t" r="r" b="b"/>
              <a:pathLst>
                <a:path w="12669" h="13207" extrusionOk="0">
                  <a:moveTo>
                    <a:pt x="11813" y="1"/>
                  </a:moveTo>
                  <a:cubicBezTo>
                    <a:pt x="9280" y="1774"/>
                    <a:pt x="6651" y="3358"/>
                    <a:pt x="4023" y="5004"/>
                  </a:cubicBezTo>
                  <a:cubicBezTo>
                    <a:pt x="2693" y="6651"/>
                    <a:pt x="1331" y="8298"/>
                    <a:pt x="1" y="9976"/>
                  </a:cubicBezTo>
                  <a:lnTo>
                    <a:pt x="32" y="10008"/>
                  </a:lnTo>
                  <a:cubicBezTo>
                    <a:pt x="55" y="9986"/>
                    <a:pt x="109" y="9963"/>
                    <a:pt x="150" y="9963"/>
                  </a:cubicBezTo>
                  <a:cubicBezTo>
                    <a:pt x="167" y="9963"/>
                    <a:pt x="181" y="9967"/>
                    <a:pt x="191" y="9976"/>
                  </a:cubicBezTo>
                  <a:cubicBezTo>
                    <a:pt x="1489" y="10578"/>
                    <a:pt x="2629" y="11782"/>
                    <a:pt x="3009" y="13207"/>
                  </a:cubicBezTo>
                  <a:cubicBezTo>
                    <a:pt x="6208" y="9375"/>
                    <a:pt x="9375" y="5511"/>
                    <a:pt x="12447" y="1553"/>
                  </a:cubicBezTo>
                  <a:cubicBezTo>
                    <a:pt x="12447" y="1489"/>
                    <a:pt x="12510" y="1489"/>
                    <a:pt x="12510" y="1489"/>
                  </a:cubicBezTo>
                  <a:cubicBezTo>
                    <a:pt x="12668" y="856"/>
                    <a:pt x="12383" y="317"/>
                    <a:pt x="11813"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5" name="Google Shape;1522;p51"/>
            <p:cNvSpPr/>
            <p:nvPr/>
          </p:nvSpPr>
          <p:spPr>
            <a:xfrm>
              <a:off x="1549474" y="4141362"/>
              <a:ext cx="107454" cy="136319"/>
            </a:xfrm>
            <a:custGeom>
              <a:avLst/>
              <a:gdLst/>
              <a:ahLst/>
              <a:cxnLst/>
              <a:rect l="l" t="t" r="r" b="b"/>
              <a:pathLst>
                <a:path w="3421" h="4340" extrusionOk="0">
                  <a:moveTo>
                    <a:pt x="539" y="0"/>
                  </a:moveTo>
                  <a:cubicBezTo>
                    <a:pt x="380" y="190"/>
                    <a:pt x="159" y="444"/>
                    <a:pt x="0" y="634"/>
                  </a:cubicBezTo>
                  <a:cubicBezTo>
                    <a:pt x="32" y="618"/>
                    <a:pt x="56" y="610"/>
                    <a:pt x="80" y="610"/>
                  </a:cubicBezTo>
                  <a:cubicBezTo>
                    <a:pt x="103" y="610"/>
                    <a:pt x="127" y="618"/>
                    <a:pt x="159" y="634"/>
                  </a:cubicBezTo>
                  <a:cubicBezTo>
                    <a:pt x="1520" y="1331"/>
                    <a:pt x="2534" y="2819"/>
                    <a:pt x="2661" y="4339"/>
                  </a:cubicBezTo>
                  <a:cubicBezTo>
                    <a:pt x="2914" y="4022"/>
                    <a:pt x="3167" y="3706"/>
                    <a:pt x="3421" y="3452"/>
                  </a:cubicBezTo>
                  <a:cubicBezTo>
                    <a:pt x="2819" y="2059"/>
                    <a:pt x="1996" y="982"/>
                    <a:pt x="602" y="285"/>
                  </a:cubicBezTo>
                  <a:cubicBezTo>
                    <a:pt x="475" y="222"/>
                    <a:pt x="507" y="127"/>
                    <a:pt x="570" y="64"/>
                  </a:cubicBezTo>
                  <a:lnTo>
                    <a:pt x="539" y="0"/>
                  </a:ln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6" name="Google Shape;1523;p51"/>
            <p:cNvSpPr/>
            <p:nvPr/>
          </p:nvSpPr>
          <p:spPr>
            <a:xfrm>
              <a:off x="1448993" y="4163254"/>
              <a:ext cx="180074" cy="245720"/>
            </a:xfrm>
            <a:custGeom>
              <a:avLst/>
              <a:gdLst/>
              <a:ahLst/>
              <a:cxnLst/>
              <a:rect l="l" t="t" r="r" b="b"/>
              <a:pathLst>
                <a:path w="5733" h="7823" extrusionOk="0">
                  <a:moveTo>
                    <a:pt x="3168" y="0"/>
                  </a:moveTo>
                  <a:lnTo>
                    <a:pt x="3168" y="0"/>
                  </a:lnTo>
                  <a:cubicBezTo>
                    <a:pt x="2091" y="1330"/>
                    <a:pt x="1046" y="2629"/>
                    <a:pt x="1" y="3927"/>
                  </a:cubicBezTo>
                  <a:lnTo>
                    <a:pt x="96" y="3927"/>
                  </a:lnTo>
                  <a:cubicBezTo>
                    <a:pt x="1394" y="4814"/>
                    <a:pt x="2218" y="6239"/>
                    <a:pt x="2376" y="7822"/>
                  </a:cubicBezTo>
                  <a:cubicBezTo>
                    <a:pt x="3484" y="6461"/>
                    <a:pt x="4624" y="5131"/>
                    <a:pt x="5733" y="3769"/>
                  </a:cubicBezTo>
                  <a:cubicBezTo>
                    <a:pt x="5353" y="2217"/>
                    <a:pt x="4561" y="1077"/>
                    <a:pt x="3199" y="158"/>
                  </a:cubicBezTo>
                  <a:cubicBezTo>
                    <a:pt x="3136" y="127"/>
                    <a:pt x="3136" y="63"/>
                    <a:pt x="3168"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7" name="Google Shape;1524;p51"/>
            <p:cNvSpPr/>
            <p:nvPr/>
          </p:nvSpPr>
          <p:spPr>
            <a:xfrm>
              <a:off x="1429111" y="4291564"/>
              <a:ext cx="90555" cy="147250"/>
            </a:xfrm>
            <a:custGeom>
              <a:avLst/>
              <a:gdLst/>
              <a:ahLst/>
              <a:cxnLst/>
              <a:rect l="l" t="t" r="r" b="b"/>
              <a:pathLst>
                <a:path w="2883" h="4688" extrusionOk="0">
                  <a:moveTo>
                    <a:pt x="507" y="0"/>
                  </a:moveTo>
                  <a:cubicBezTo>
                    <a:pt x="349" y="254"/>
                    <a:pt x="159" y="444"/>
                    <a:pt x="0" y="665"/>
                  </a:cubicBezTo>
                  <a:cubicBezTo>
                    <a:pt x="1362" y="1552"/>
                    <a:pt x="2217" y="3104"/>
                    <a:pt x="2249" y="4687"/>
                  </a:cubicBezTo>
                  <a:cubicBezTo>
                    <a:pt x="2471" y="4434"/>
                    <a:pt x="2661" y="4149"/>
                    <a:pt x="2882" y="3927"/>
                  </a:cubicBezTo>
                  <a:cubicBezTo>
                    <a:pt x="2661" y="2344"/>
                    <a:pt x="1869" y="1077"/>
                    <a:pt x="602" y="95"/>
                  </a:cubicBezTo>
                  <a:cubicBezTo>
                    <a:pt x="507" y="32"/>
                    <a:pt x="507" y="0"/>
                    <a:pt x="50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8" name="Google Shape;1525;p51"/>
            <p:cNvSpPr/>
            <p:nvPr/>
          </p:nvSpPr>
          <p:spPr>
            <a:xfrm>
              <a:off x="1384351" y="4318420"/>
              <a:ext cx="109432" cy="219870"/>
            </a:xfrm>
            <a:custGeom>
              <a:avLst/>
              <a:gdLst/>
              <a:ahLst/>
              <a:cxnLst/>
              <a:rect l="l" t="t" r="r" b="b"/>
              <a:pathLst>
                <a:path w="3484" h="7000" extrusionOk="0">
                  <a:moveTo>
                    <a:pt x="1235" y="0"/>
                  </a:moveTo>
                  <a:cubicBezTo>
                    <a:pt x="919" y="444"/>
                    <a:pt x="507" y="919"/>
                    <a:pt x="159" y="1457"/>
                  </a:cubicBezTo>
                  <a:cubicBezTo>
                    <a:pt x="159" y="1521"/>
                    <a:pt x="64" y="1552"/>
                    <a:pt x="0" y="1552"/>
                  </a:cubicBezTo>
                  <a:cubicBezTo>
                    <a:pt x="982" y="3041"/>
                    <a:pt x="1900" y="5289"/>
                    <a:pt x="1045" y="6999"/>
                  </a:cubicBezTo>
                  <a:cubicBezTo>
                    <a:pt x="1869" y="5986"/>
                    <a:pt x="2661" y="5004"/>
                    <a:pt x="3484" y="4022"/>
                  </a:cubicBezTo>
                  <a:cubicBezTo>
                    <a:pt x="3262" y="2344"/>
                    <a:pt x="2534" y="1046"/>
                    <a:pt x="1235"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9" name="Google Shape;1526;p51"/>
            <p:cNvSpPr/>
            <p:nvPr/>
          </p:nvSpPr>
          <p:spPr>
            <a:xfrm>
              <a:off x="741766" y="4205030"/>
              <a:ext cx="695323" cy="339228"/>
            </a:xfrm>
            <a:custGeom>
              <a:avLst/>
              <a:gdLst/>
              <a:ahLst/>
              <a:cxnLst/>
              <a:rect l="l" t="t" r="r" b="b"/>
              <a:pathLst>
                <a:path w="22137" h="10800" extrusionOk="0">
                  <a:moveTo>
                    <a:pt x="127" y="0"/>
                  </a:moveTo>
                  <a:cubicBezTo>
                    <a:pt x="32" y="190"/>
                    <a:pt x="0" y="475"/>
                    <a:pt x="63" y="665"/>
                  </a:cubicBezTo>
                  <a:lnTo>
                    <a:pt x="63" y="792"/>
                  </a:lnTo>
                  <a:lnTo>
                    <a:pt x="127" y="792"/>
                  </a:lnTo>
                  <a:cubicBezTo>
                    <a:pt x="6239" y="2565"/>
                    <a:pt x="12478" y="3991"/>
                    <a:pt x="18590" y="5701"/>
                  </a:cubicBezTo>
                  <a:cubicBezTo>
                    <a:pt x="18590" y="5701"/>
                    <a:pt x="18590" y="5637"/>
                    <a:pt x="18653" y="5637"/>
                  </a:cubicBezTo>
                  <a:cubicBezTo>
                    <a:pt x="18685" y="5621"/>
                    <a:pt x="18709" y="5614"/>
                    <a:pt x="18736" y="5614"/>
                  </a:cubicBezTo>
                  <a:cubicBezTo>
                    <a:pt x="18764" y="5614"/>
                    <a:pt x="18796" y="5621"/>
                    <a:pt x="18843" y="5637"/>
                  </a:cubicBezTo>
                  <a:lnTo>
                    <a:pt x="19002" y="5637"/>
                  </a:lnTo>
                  <a:cubicBezTo>
                    <a:pt x="19033" y="5637"/>
                    <a:pt x="19065" y="5701"/>
                    <a:pt x="19033" y="5732"/>
                  </a:cubicBezTo>
                  <a:cubicBezTo>
                    <a:pt x="19192" y="5764"/>
                    <a:pt x="19350" y="5764"/>
                    <a:pt x="19508" y="5796"/>
                  </a:cubicBezTo>
                  <a:cubicBezTo>
                    <a:pt x="19508" y="5716"/>
                    <a:pt x="19583" y="5649"/>
                    <a:pt x="19662" y="5649"/>
                  </a:cubicBezTo>
                  <a:cubicBezTo>
                    <a:pt x="19709" y="5649"/>
                    <a:pt x="19758" y="5673"/>
                    <a:pt x="19793" y="5732"/>
                  </a:cubicBezTo>
                  <a:cubicBezTo>
                    <a:pt x="20490" y="6904"/>
                    <a:pt x="20490" y="8488"/>
                    <a:pt x="19857" y="9723"/>
                  </a:cubicBezTo>
                  <a:cubicBezTo>
                    <a:pt x="19845" y="9758"/>
                    <a:pt x="19816" y="9771"/>
                    <a:pt x="19784" y="9771"/>
                  </a:cubicBezTo>
                  <a:cubicBezTo>
                    <a:pt x="19730" y="9771"/>
                    <a:pt x="19667" y="9731"/>
                    <a:pt x="19667" y="9691"/>
                  </a:cubicBezTo>
                  <a:cubicBezTo>
                    <a:pt x="19635" y="9723"/>
                    <a:pt x="19603" y="9723"/>
                    <a:pt x="19540" y="9723"/>
                  </a:cubicBezTo>
                  <a:cubicBezTo>
                    <a:pt x="13111" y="8076"/>
                    <a:pt x="6651" y="6334"/>
                    <a:pt x="158" y="4814"/>
                  </a:cubicBezTo>
                  <a:lnTo>
                    <a:pt x="158" y="4846"/>
                  </a:lnTo>
                  <a:lnTo>
                    <a:pt x="285" y="5226"/>
                  </a:lnTo>
                  <a:cubicBezTo>
                    <a:pt x="3705" y="6176"/>
                    <a:pt x="7126" y="7189"/>
                    <a:pt x="10514" y="8107"/>
                  </a:cubicBezTo>
                  <a:cubicBezTo>
                    <a:pt x="13966" y="9026"/>
                    <a:pt x="17450" y="9754"/>
                    <a:pt x="20870" y="10768"/>
                  </a:cubicBezTo>
                  <a:cubicBezTo>
                    <a:pt x="20902" y="10768"/>
                    <a:pt x="20902" y="10799"/>
                    <a:pt x="20933" y="10799"/>
                  </a:cubicBezTo>
                  <a:lnTo>
                    <a:pt x="20933" y="10768"/>
                  </a:lnTo>
                  <a:cubicBezTo>
                    <a:pt x="22137" y="8773"/>
                    <a:pt x="20648" y="7126"/>
                    <a:pt x="20237" y="5162"/>
                  </a:cubicBezTo>
                  <a:cubicBezTo>
                    <a:pt x="16816" y="4592"/>
                    <a:pt x="13428" y="3801"/>
                    <a:pt x="10103" y="2914"/>
                  </a:cubicBezTo>
                  <a:cubicBezTo>
                    <a:pt x="6809" y="1995"/>
                    <a:pt x="3357" y="1172"/>
                    <a:pt x="12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0" name="Google Shape;1527;p51"/>
            <p:cNvSpPr/>
            <p:nvPr/>
          </p:nvSpPr>
          <p:spPr>
            <a:xfrm>
              <a:off x="743745" y="3997127"/>
              <a:ext cx="925119" cy="358137"/>
            </a:xfrm>
            <a:custGeom>
              <a:avLst/>
              <a:gdLst/>
              <a:ahLst/>
              <a:cxnLst/>
              <a:rect l="l" t="t" r="r" b="b"/>
              <a:pathLst>
                <a:path w="29453" h="11402" extrusionOk="0">
                  <a:moveTo>
                    <a:pt x="21269" y="7964"/>
                  </a:moveTo>
                  <a:cubicBezTo>
                    <a:pt x="21334" y="7964"/>
                    <a:pt x="21371" y="8056"/>
                    <a:pt x="21345" y="8108"/>
                  </a:cubicBezTo>
                  <a:cubicBezTo>
                    <a:pt x="20902" y="8709"/>
                    <a:pt x="20395" y="9343"/>
                    <a:pt x="19857" y="9849"/>
                  </a:cubicBezTo>
                  <a:cubicBezTo>
                    <a:pt x="19828" y="9861"/>
                    <a:pt x="19799" y="9866"/>
                    <a:pt x="19771" y="9866"/>
                  </a:cubicBezTo>
                  <a:cubicBezTo>
                    <a:pt x="19649" y="9866"/>
                    <a:pt x="19558" y="9763"/>
                    <a:pt x="19635" y="9659"/>
                  </a:cubicBezTo>
                  <a:cubicBezTo>
                    <a:pt x="20174" y="9089"/>
                    <a:pt x="20712" y="8551"/>
                    <a:pt x="21219" y="7981"/>
                  </a:cubicBezTo>
                  <a:cubicBezTo>
                    <a:pt x="21237" y="7969"/>
                    <a:pt x="21254" y="7964"/>
                    <a:pt x="21269" y="7964"/>
                  </a:cubicBezTo>
                  <a:close/>
                  <a:moveTo>
                    <a:pt x="29453" y="0"/>
                  </a:moveTo>
                  <a:lnTo>
                    <a:pt x="29453" y="0"/>
                  </a:lnTo>
                  <a:cubicBezTo>
                    <a:pt x="29421" y="32"/>
                    <a:pt x="29389" y="32"/>
                    <a:pt x="29358" y="64"/>
                  </a:cubicBezTo>
                  <a:cubicBezTo>
                    <a:pt x="25652" y="2407"/>
                    <a:pt x="21915" y="4656"/>
                    <a:pt x="18147" y="6873"/>
                  </a:cubicBezTo>
                  <a:cubicBezTo>
                    <a:pt x="18110" y="6900"/>
                    <a:pt x="18073" y="6912"/>
                    <a:pt x="18038" y="6912"/>
                  </a:cubicBezTo>
                  <a:cubicBezTo>
                    <a:pt x="17954" y="6912"/>
                    <a:pt x="17884" y="6845"/>
                    <a:pt x="17862" y="6778"/>
                  </a:cubicBezTo>
                  <a:cubicBezTo>
                    <a:pt x="17590" y="6934"/>
                    <a:pt x="17304" y="6995"/>
                    <a:pt x="17012" y="6995"/>
                  </a:cubicBezTo>
                  <a:cubicBezTo>
                    <a:pt x="16418" y="6995"/>
                    <a:pt x="15796" y="6747"/>
                    <a:pt x="15202" y="6556"/>
                  </a:cubicBezTo>
                  <a:cubicBezTo>
                    <a:pt x="13681" y="6081"/>
                    <a:pt x="12098" y="5511"/>
                    <a:pt x="10578" y="4877"/>
                  </a:cubicBezTo>
                  <a:cubicBezTo>
                    <a:pt x="8393" y="3959"/>
                    <a:pt x="6334" y="2977"/>
                    <a:pt x="4244" y="1932"/>
                  </a:cubicBezTo>
                  <a:cubicBezTo>
                    <a:pt x="2851" y="3357"/>
                    <a:pt x="1394" y="4719"/>
                    <a:pt x="0" y="6144"/>
                  </a:cubicBezTo>
                  <a:cubicBezTo>
                    <a:pt x="3421" y="6999"/>
                    <a:pt x="6746" y="8139"/>
                    <a:pt x="10135" y="9026"/>
                  </a:cubicBezTo>
                  <a:cubicBezTo>
                    <a:pt x="13460" y="9881"/>
                    <a:pt x="16848" y="10610"/>
                    <a:pt x="20174" y="11401"/>
                  </a:cubicBezTo>
                  <a:cubicBezTo>
                    <a:pt x="23119" y="7474"/>
                    <a:pt x="26127" y="3547"/>
                    <a:pt x="29453"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1" name="Google Shape;1528;p51"/>
            <p:cNvSpPr/>
            <p:nvPr/>
          </p:nvSpPr>
          <p:spPr>
            <a:xfrm>
              <a:off x="733788" y="3316095"/>
              <a:ext cx="1301128" cy="1234162"/>
            </a:xfrm>
            <a:custGeom>
              <a:avLst/>
              <a:gdLst/>
              <a:ahLst/>
              <a:cxnLst/>
              <a:rect l="l" t="t" r="r" b="b"/>
              <a:pathLst>
                <a:path w="41424" h="39292" extrusionOk="0">
                  <a:moveTo>
                    <a:pt x="37117" y="7463"/>
                  </a:moveTo>
                  <a:lnTo>
                    <a:pt x="37117" y="7463"/>
                  </a:lnTo>
                  <a:cubicBezTo>
                    <a:pt x="37339" y="7495"/>
                    <a:pt x="37624" y="7526"/>
                    <a:pt x="37845" y="7621"/>
                  </a:cubicBezTo>
                  <a:cubicBezTo>
                    <a:pt x="38225" y="7685"/>
                    <a:pt x="38542" y="7906"/>
                    <a:pt x="38890" y="7938"/>
                  </a:cubicBezTo>
                  <a:lnTo>
                    <a:pt x="38890" y="7970"/>
                  </a:lnTo>
                  <a:lnTo>
                    <a:pt x="38890" y="8001"/>
                  </a:lnTo>
                  <a:cubicBezTo>
                    <a:pt x="38384" y="8382"/>
                    <a:pt x="37909" y="8730"/>
                    <a:pt x="37434" y="9142"/>
                  </a:cubicBezTo>
                  <a:cubicBezTo>
                    <a:pt x="37434" y="8572"/>
                    <a:pt x="37307" y="8065"/>
                    <a:pt x="37149" y="7590"/>
                  </a:cubicBezTo>
                  <a:cubicBezTo>
                    <a:pt x="37149" y="7526"/>
                    <a:pt x="37117" y="7495"/>
                    <a:pt x="37117" y="7463"/>
                  </a:cubicBezTo>
                  <a:close/>
                  <a:moveTo>
                    <a:pt x="18622" y="433"/>
                  </a:moveTo>
                  <a:cubicBezTo>
                    <a:pt x="22422" y="1636"/>
                    <a:pt x="26318" y="2523"/>
                    <a:pt x="30086" y="3948"/>
                  </a:cubicBezTo>
                  <a:cubicBezTo>
                    <a:pt x="31733" y="4550"/>
                    <a:pt x="33823" y="5056"/>
                    <a:pt x="35280" y="6133"/>
                  </a:cubicBezTo>
                  <a:cubicBezTo>
                    <a:pt x="31321" y="8096"/>
                    <a:pt x="27489" y="10503"/>
                    <a:pt x="23848" y="13037"/>
                  </a:cubicBezTo>
                  <a:cubicBezTo>
                    <a:pt x="17704" y="11580"/>
                    <a:pt x="11845" y="8920"/>
                    <a:pt x="5986" y="6766"/>
                  </a:cubicBezTo>
                  <a:cubicBezTo>
                    <a:pt x="7823" y="5975"/>
                    <a:pt x="9565" y="4930"/>
                    <a:pt x="11338" y="4075"/>
                  </a:cubicBezTo>
                  <a:cubicBezTo>
                    <a:pt x="13745" y="2871"/>
                    <a:pt x="16184" y="1636"/>
                    <a:pt x="18622" y="433"/>
                  </a:cubicBezTo>
                  <a:close/>
                  <a:moveTo>
                    <a:pt x="5543" y="6893"/>
                  </a:moveTo>
                  <a:cubicBezTo>
                    <a:pt x="5606" y="6956"/>
                    <a:pt x="5606" y="6988"/>
                    <a:pt x="5638" y="6988"/>
                  </a:cubicBezTo>
                  <a:cubicBezTo>
                    <a:pt x="8646" y="8128"/>
                    <a:pt x="11687" y="9237"/>
                    <a:pt x="14727" y="10377"/>
                  </a:cubicBezTo>
                  <a:cubicBezTo>
                    <a:pt x="17672" y="11453"/>
                    <a:pt x="20649" y="12752"/>
                    <a:pt x="23753" y="13227"/>
                  </a:cubicBezTo>
                  <a:lnTo>
                    <a:pt x="23816" y="13227"/>
                  </a:lnTo>
                  <a:cubicBezTo>
                    <a:pt x="23839" y="13273"/>
                    <a:pt x="23862" y="13303"/>
                    <a:pt x="23910" y="13303"/>
                  </a:cubicBezTo>
                  <a:cubicBezTo>
                    <a:pt x="23928" y="13303"/>
                    <a:pt x="23949" y="13299"/>
                    <a:pt x="23974" y="13290"/>
                  </a:cubicBezTo>
                  <a:lnTo>
                    <a:pt x="23974" y="13290"/>
                  </a:lnTo>
                  <a:cubicBezTo>
                    <a:pt x="23911" y="13512"/>
                    <a:pt x="23911" y="13765"/>
                    <a:pt x="23879" y="13987"/>
                  </a:cubicBezTo>
                  <a:cubicBezTo>
                    <a:pt x="23879" y="14050"/>
                    <a:pt x="23848" y="14050"/>
                    <a:pt x="23848" y="14050"/>
                  </a:cubicBezTo>
                  <a:cubicBezTo>
                    <a:pt x="23816" y="14082"/>
                    <a:pt x="23753" y="14082"/>
                    <a:pt x="23753" y="14114"/>
                  </a:cubicBezTo>
                  <a:cubicBezTo>
                    <a:pt x="20839" y="12847"/>
                    <a:pt x="17735" y="11833"/>
                    <a:pt x="14695" y="10757"/>
                  </a:cubicBezTo>
                  <a:cubicBezTo>
                    <a:pt x="11370" y="9585"/>
                    <a:pt x="8076" y="8255"/>
                    <a:pt x="4719" y="7210"/>
                  </a:cubicBezTo>
                  <a:cubicBezTo>
                    <a:pt x="5004" y="7146"/>
                    <a:pt x="5289" y="7020"/>
                    <a:pt x="5543" y="6893"/>
                  </a:cubicBezTo>
                  <a:close/>
                  <a:moveTo>
                    <a:pt x="39017" y="8160"/>
                  </a:moveTo>
                  <a:cubicBezTo>
                    <a:pt x="40379" y="10060"/>
                    <a:pt x="40917" y="12023"/>
                    <a:pt x="40442" y="14335"/>
                  </a:cubicBezTo>
                  <a:lnTo>
                    <a:pt x="40442" y="14430"/>
                  </a:lnTo>
                  <a:cubicBezTo>
                    <a:pt x="39809" y="14779"/>
                    <a:pt x="39175" y="15127"/>
                    <a:pt x="38574" y="15539"/>
                  </a:cubicBezTo>
                  <a:cubicBezTo>
                    <a:pt x="39334" y="13544"/>
                    <a:pt x="39714" y="10630"/>
                    <a:pt x="37497" y="9395"/>
                  </a:cubicBezTo>
                  <a:cubicBezTo>
                    <a:pt x="38004" y="9015"/>
                    <a:pt x="38542" y="8603"/>
                    <a:pt x="39017" y="8160"/>
                  </a:cubicBezTo>
                  <a:close/>
                  <a:moveTo>
                    <a:pt x="37402" y="9712"/>
                  </a:moveTo>
                  <a:cubicBezTo>
                    <a:pt x="39492" y="11042"/>
                    <a:pt x="38859" y="13512"/>
                    <a:pt x="38447" y="15539"/>
                  </a:cubicBezTo>
                  <a:cubicBezTo>
                    <a:pt x="38447" y="15570"/>
                    <a:pt x="38447" y="15634"/>
                    <a:pt x="38479" y="15634"/>
                  </a:cubicBezTo>
                  <a:cubicBezTo>
                    <a:pt x="38289" y="15729"/>
                    <a:pt x="38130" y="15855"/>
                    <a:pt x="37940" y="15982"/>
                  </a:cubicBezTo>
                  <a:cubicBezTo>
                    <a:pt x="38542" y="14399"/>
                    <a:pt x="38289" y="12530"/>
                    <a:pt x="37244" y="11137"/>
                  </a:cubicBezTo>
                  <a:cubicBezTo>
                    <a:pt x="37212" y="11137"/>
                    <a:pt x="37180" y="11105"/>
                    <a:pt x="37149" y="11105"/>
                  </a:cubicBezTo>
                  <a:cubicBezTo>
                    <a:pt x="37307" y="10662"/>
                    <a:pt x="37370" y="10187"/>
                    <a:pt x="37402" y="9712"/>
                  </a:cubicBezTo>
                  <a:close/>
                  <a:moveTo>
                    <a:pt x="35470" y="7431"/>
                  </a:moveTo>
                  <a:cubicBezTo>
                    <a:pt x="35565" y="7970"/>
                    <a:pt x="35628" y="8508"/>
                    <a:pt x="35660" y="9015"/>
                  </a:cubicBezTo>
                  <a:cubicBezTo>
                    <a:pt x="35755" y="9933"/>
                    <a:pt x="35755" y="10820"/>
                    <a:pt x="35755" y="11770"/>
                  </a:cubicBezTo>
                  <a:cubicBezTo>
                    <a:pt x="35755" y="11833"/>
                    <a:pt x="35787" y="11865"/>
                    <a:pt x="35818" y="11897"/>
                  </a:cubicBezTo>
                  <a:cubicBezTo>
                    <a:pt x="31923" y="14145"/>
                    <a:pt x="28123" y="16584"/>
                    <a:pt x="24228" y="18801"/>
                  </a:cubicBezTo>
                  <a:cubicBezTo>
                    <a:pt x="24354" y="18262"/>
                    <a:pt x="24449" y="17756"/>
                    <a:pt x="24481" y="17249"/>
                  </a:cubicBezTo>
                  <a:lnTo>
                    <a:pt x="24544" y="17249"/>
                  </a:lnTo>
                  <a:cubicBezTo>
                    <a:pt x="24544" y="17249"/>
                    <a:pt x="24608" y="17217"/>
                    <a:pt x="24544" y="17217"/>
                  </a:cubicBezTo>
                  <a:cubicBezTo>
                    <a:pt x="24513" y="17154"/>
                    <a:pt x="24513" y="17154"/>
                    <a:pt x="24481" y="17154"/>
                  </a:cubicBezTo>
                  <a:cubicBezTo>
                    <a:pt x="24513" y="16742"/>
                    <a:pt x="24513" y="16330"/>
                    <a:pt x="24481" y="15887"/>
                  </a:cubicBezTo>
                  <a:cubicBezTo>
                    <a:pt x="24449" y="15412"/>
                    <a:pt x="24386" y="14937"/>
                    <a:pt x="24323" y="14462"/>
                  </a:cubicBezTo>
                  <a:cubicBezTo>
                    <a:pt x="24323" y="14385"/>
                    <a:pt x="24288" y="14343"/>
                    <a:pt x="24253" y="14343"/>
                  </a:cubicBezTo>
                  <a:cubicBezTo>
                    <a:pt x="24231" y="14343"/>
                    <a:pt x="24208" y="14361"/>
                    <a:pt x="24196" y="14399"/>
                  </a:cubicBezTo>
                  <a:lnTo>
                    <a:pt x="24196" y="14367"/>
                  </a:lnTo>
                  <a:cubicBezTo>
                    <a:pt x="24671" y="14114"/>
                    <a:pt x="25178" y="13892"/>
                    <a:pt x="25684" y="13607"/>
                  </a:cubicBezTo>
                  <a:cubicBezTo>
                    <a:pt x="29105" y="11865"/>
                    <a:pt x="32493" y="9775"/>
                    <a:pt x="35470" y="7431"/>
                  </a:cubicBezTo>
                  <a:close/>
                  <a:moveTo>
                    <a:pt x="4814" y="7716"/>
                  </a:moveTo>
                  <a:cubicBezTo>
                    <a:pt x="7886" y="8920"/>
                    <a:pt x="11085" y="9965"/>
                    <a:pt x="14220" y="11073"/>
                  </a:cubicBezTo>
                  <a:cubicBezTo>
                    <a:pt x="17419" y="12213"/>
                    <a:pt x="20649" y="13480"/>
                    <a:pt x="23911" y="14399"/>
                  </a:cubicBezTo>
                  <a:cubicBezTo>
                    <a:pt x="23879" y="14430"/>
                    <a:pt x="23879" y="14494"/>
                    <a:pt x="23879" y="14557"/>
                  </a:cubicBezTo>
                  <a:cubicBezTo>
                    <a:pt x="24006" y="15380"/>
                    <a:pt x="24038" y="16204"/>
                    <a:pt x="24006" y="17059"/>
                  </a:cubicBezTo>
                  <a:cubicBezTo>
                    <a:pt x="19477" y="15665"/>
                    <a:pt x="15012" y="14304"/>
                    <a:pt x="10673" y="12372"/>
                  </a:cubicBezTo>
                  <a:cubicBezTo>
                    <a:pt x="10665" y="12369"/>
                    <a:pt x="10656" y="12368"/>
                    <a:pt x="10647" y="12368"/>
                  </a:cubicBezTo>
                  <a:cubicBezTo>
                    <a:pt x="10557" y="12368"/>
                    <a:pt x="10463" y="12501"/>
                    <a:pt x="10578" y="12530"/>
                  </a:cubicBezTo>
                  <a:cubicBezTo>
                    <a:pt x="13555" y="13829"/>
                    <a:pt x="16595" y="15064"/>
                    <a:pt x="19731" y="16014"/>
                  </a:cubicBezTo>
                  <a:cubicBezTo>
                    <a:pt x="21156" y="16457"/>
                    <a:pt x="22581" y="16805"/>
                    <a:pt x="24038" y="17122"/>
                  </a:cubicBezTo>
                  <a:cubicBezTo>
                    <a:pt x="24038" y="17692"/>
                    <a:pt x="23974" y="18262"/>
                    <a:pt x="23879" y="18832"/>
                  </a:cubicBezTo>
                  <a:cubicBezTo>
                    <a:pt x="23879" y="18769"/>
                    <a:pt x="23848" y="18769"/>
                    <a:pt x="23848" y="18769"/>
                  </a:cubicBezTo>
                  <a:cubicBezTo>
                    <a:pt x="20522" y="18072"/>
                    <a:pt x="17324" y="17280"/>
                    <a:pt x="14093" y="16077"/>
                  </a:cubicBezTo>
                  <a:cubicBezTo>
                    <a:pt x="11465" y="15095"/>
                    <a:pt x="8836" y="13955"/>
                    <a:pt x="6271" y="12752"/>
                  </a:cubicBezTo>
                  <a:cubicBezTo>
                    <a:pt x="5669" y="12498"/>
                    <a:pt x="5131" y="12245"/>
                    <a:pt x="4498" y="11928"/>
                  </a:cubicBezTo>
                  <a:cubicBezTo>
                    <a:pt x="5448" y="10757"/>
                    <a:pt x="5479" y="9047"/>
                    <a:pt x="4814" y="7716"/>
                  </a:cubicBezTo>
                  <a:close/>
                  <a:moveTo>
                    <a:pt x="37054" y="11422"/>
                  </a:moveTo>
                  <a:cubicBezTo>
                    <a:pt x="37972" y="12878"/>
                    <a:pt x="38225" y="14462"/>
                    <a:pt x="37687" y="16140"/>
                  </a:cubicBezTo>
                  <a:cubicBezTo>
                    <a:pt x="36483" y="16900"/>
                    <a:pt x="35280" y="17724"/>
                    <a:pt x="34045" y="18516"/>
                  </a:cubicBezTo>
                  <a:lnTo>
                    <a:pt x="33348" y="18991"/>
                  </a:lnTo>
                  <a:cubicBezTo>
                    <a:pt x="33570" y="17724"/>
                    <a:pt x="33190" y="16457"/>
                    <a:pt x="32272" y="15507"/>
                  </a:cubicBezTo>
                  <a:cubicBezTo>
                    <a:pt x="32588" y="15254"/>
                    <a:pt x="32905" y="15064"/>
                    <a:pt x="33190" y="14905"/>
                  </a:cubicBezTo>
                  <a:cubicBezTo>
                    <a:pt x="33728" y="16014"/>
                    <a:pt x="33982" y="17090"/>
                    <a:pt x="33823" y="18357"/>
                  </a:cubicBezTo>
                  <a:cubicBezTo>
                    <a:pt x="33823" y="18402"/>
                    <a:pt x="33855" y="18447"/>
                    <a:pt x="33896" y="18447"/>
                  </a:cubicBezTo>
                  <a:cubicBezTo>
                    <a:pt x="33913" y="18447"/>
                    <a:pt x="33931" y="18439"/>
                    <a:pt x="33950" y="18421"/>
                  </a:cubicBezTo>
                  <a:cubicBezTo>
                    <a:pt x="33982" y="18421"/>
                    <a:pt x="33982" y="18421"/>
                    <a:pt x="33982" y="18389"/>
                  </a:cubicBezTo>
                  <a:cubicBezTo>
                    <a:pt x="34330" y="17154"/>
                    <a:pt x="34172" y="15792"/>
                    <a:pt x="33412" y="14747"/>
                  </a:cubicBezTo>
                  <a:cubicBezTo>
                    <a:pt x="34362" y="14114"/>
                    <a:pt x="35375" y="13480"/>
                    <a:pt x="36325" y="12847"/>
                  </a:cubicBezTo>
                  <a:cubicBezTo>
                    <a:pt x="36388" y="12847"/>
                    <a:pt x="36483" y="12847"/>
                    <a:pt x="36515" y="12783"/>
                  </a:cubicBezTo>
                  <a:cubicBezTo>
                    <a:pt x="36705" y="12372"/>
                    <a:pt x="36895" y="11897"/>
                    <a:pt x="37054" y="11422"/>
                  </a:cubicBezTo>
                  <a:close/>
                  <a:moveTo>
                    <a:pt x="35438" y="6196"/>
                  </a:moveTo>
                  <a:cubicBezTo>
                    <a:pt x="35628" y="6355"/>
                    <a:pt x="35850" y="6545"/>
                    <a:pt x="36008" y="6703"/>
                  </a:cubicBezTo>
                  <a:cubicBezTo>
                    <a:pt x="37624" y="8318"/>
                    <a:pt x="36864" y="10693"/>
                    <a:pt x="36198" y="12593"/>
                  </a:cubicBezTo>
                  <a:lnTo>
                    <a:pt x="36198" y="12657"/>
                  </a:lnTo>
                  <a:cubicBezTo>
                    <a:pt x="33950" y="13924"/>
                    <a:pt x="31733" y="15317"/>
                    <a:pt x="29516" y="16647"/>
                  </a:cubicBezTo>
                  <a:cubicBezTo>
                    <a:pt x="28471" y="17280"/>
                    <a:pt x="27489" y="17882"/>
                    <a:pt x="26444" y="18484"/>
                  </a:cubicBezTo>
                  <a:cubicBezTo>
                    <a:pt x="25969" y="18737"/>
                    <a:pt x="25494" y="18991"/>
                    <a:pt x="25019" y="19276"/>
                  </a:cubicBezTo>
                  <a:cubicBezTo>
                    <a:pt x="24614" y="19488"/>
                    <a:pt x="24291" y="19759"/>
                    <a:pt x="24079" y="19759"/>
                  </a:cubicBezTo>
                  <a:cubicBezTo>
                    <a:pt x="23943" y="19759"/>
                    <a:pt x="23853" y="19648"/>
                    <a:pt x="23816" y="19339"/>
                  </a:cubicBezTo>
                  <a:lnTo>
                    <a:pt x="23816" y="19339"/>
                  </a:lnTo>
                  <a:cubicBezTo>
                    <a:pt x="23832" y="19355"/>
                    <a:pt x="23855" y="19363"/>
                    <a:pt x="23887" y="19363"/>
                  </a:cubicBezTo>
                  <a:cubicBezTo>
                    <a:pt x="23919" y="19363"/>
                    <a:pt x="23958" y="19355"/>
                    <a:pt x="24006" y="19339"/>
                  </a:cubicBezTo>
                  <a:cubicBezTo>
                    <a:pt x="27996" y="17059"/>
                    <a:pt x="32050" y="14715"/>
                    <a:pt x="35882" y="12150"/>
                  </a:cubicBezTo>
                  <a:cubicBezTo>
                    <a:pt x="35945" y="12055"/>
                    <a:pt x="35913" y="11992"/>
                    <a:pt x="35882" y="11928"/>
                  </a:cubicBezTo>
                  <a:cubicBezTo>
                    <a:pt x="35913" y="11897"/>
                    <a:pt x="35945" y="11865"/>
                    <a:pt x="35945" y="11833"/>
                  </a:cubicBezTo>
                  <a:cubicBezTo>
                    <a:pt x="36167" y="10282"/>
                    <a:pt x="36040" y="8698"/>
                    <a:pt x="35723" y="7146"/>
                  </a:cubicBezTo>
                  <a:cubicBezTo>
                    <a:pt x="35723" y="7042"/>
                    <a:pt x="35647" y="6995"/>
                    <a:pt x="35567" y="6995"/>
                  </a:cubicBezTo>
                  <a:cubicBezTo>
                    <a:pt x="35502" y="6995"/>
                    <a:pt x="35435" y="7026"/>
                    <a:pt x="35407" y="7083"/>
                  </a:cubicBezTo>
                  <a:lnTo>
                    <a:pt x="35375" y="7083"/>
                  </a:lnTo>
                  <a:cubicBezTo>
                    <a:pt x="31606" y="9395"/>
                    <a:pt x="27870" y="11643"/>
                    <a:pt x="24069" y="13892"/>
                  </a:cubicBezTo>
                  <a:cubicBezTo>
                    <a:pt x="24164" y="13670"/>
                    <a:pt x="24196" y="13449"/>
                    <a:pt x="24228" y="13227"/>
                  </a:cubicBezTo>
                  <a:cubicBezTo>
                    <a:pt x="24291" y="13195"/>
                    <a:pt x="24228" y="13164"/>
                    <a:pt x="24228" y="13132"/>
                  </a:cubicBezTo>
                  <a:cubicBezTo>
                    <a:pt x="27933" y="10693"/>
                    <a:pt x="31670" y="8445"/>
                    <a:pt x="35438" y="6196"/>
                  </a:cubicBezTo>
                  <a:close/>
                  <a:moveTo>
                    <a:pt x="4213" y="12308"/>
                  </a:moveTo>
                  <a:cubicBezTo>
                    <a:pt x="10293" y="15095"/>
                    <a:pt x="16785" y="18294"/>
                    <a:pt x="23531" y="19022"/>
                  </a:cubicBezTo>
                  <a:cubicBezTo>
                    <a:pt x="23499" y="19022"/>
                    <a:pt x="23499" y="19054"/>
                    <a:pt x="23499" y="19086"/>
                  </a:cubicBezTo>
                  <a:lnTo>
                    <a:pt x="23499" y="20004"/>
                  </a:lnTo>
                  <a:cubicBezTo>
                    <a:pt x="16754" y="18072"/>
                    <a:pt x="10230" y="15792"/>
                    <a:pt x="3928" y="12752"/>
                  </a:cubicBezTo>
                  <a:cubicBezTo>
                    <a:pt x="3928" y="12562"/>
                    <a:pt x="4054" y="12403"/>
                    <a:pt x="4213" y="12308"/>
                  </a:cubicBezTo>
                  <a:close/>
                  <a:moveTo>
                    <a:pt x="4434" y="13449"/>
                  </a:moveTo>
                  <a:cubicBezTo>
                    <a:pt x="9660" y="16014"/>
                    <a:pt x="15202" y="18167"/>
                    <a:pt x="20839" y="19624"/>
                  </a:cubicBezTo>
                  <a:cubicBezTo>
                    <a:pt x="19952" y="20067"/>
                    <a:pt x="19129" y="20542"/>
                    <a:pt x="18274" y="21017"/>
                  </a:cubicBezTo>
                  <a:cubicBezTo>
                    <a:pt x="18210" y="21049"/>
                    <a:pt x="18179" y="21081"/>
                    <a:pt x="18179" y="21112"/>
                  </a:cubicBezTo>
                  <a:cubicBezTo>
                    <a:pt x="13048" y="18516"/>
                    <a:pt x="7380" y="16679"/>
                    <a:pt x="1838" y="15032"/>
                  </a:cubicBezTo>
                  <a:cubicBezTo>
                    <a:pt x="2756" y="14557"/>
                    <a:pt x="3611" y="13987"/>
                    <a:pt x="4434" y="13449"/>
                  </a:cubicBezTo>
                  <a:close/>
                  <a:moveTo>
                    <a:pt x="32081" y="15570"/>
                  </a:moveTo>
                  <a:cubicBezTo>
                    <a:pt x="32081" y="15602"/>
                    <a:pt x="32081" y="15602"/>
                    <a:pt x="32113" y="15665"/>
                  </a:cubicBezTo>
                  <a:cubicBezTo>
                    <a:pt x="32937" y="16520"/>
                    <a:pt x="33317" y="17660"/>
                    <a:pt x="33158" y="18896"/>
                  </a:cubicBezTo>
                  <a:cubicBezTo>
                    <a:pt x="33158" y="18991"/>
                    <a:pt x="33190" y="19022"/>
                    <a:pt x="33222" y="19022"/>
                  </a:cubicBezTo>
                  <a:cubicBezTo>
                    <a:pt x="31986" y="19846"/>
                    <a:pt x="30783" y="20637"/>
                    <a:pt x="29516" y="21429"/>
                  </a:cubicBezTo>
                  <a:cubicBezTo>
                    <a:pt x="25906" y="23709"/>
                    <a:pt x="22296" y="25926"/>
                    <a:pt x="18622" y="28016"/>
                  </a:cubicBezTo>
                  <a:cubicBezTo>
                    <a:pt x="19857" y="25958"/>
                    <a:pt x="19857" y="23266"/>
                    <a:pt x="18559" y="21207"/>
                  </a:cubicBezTo>
                  <a:cubicBezTo>
                    <a:pt x="19477" y="20701"/>
                    <a:pt x="20364" y="20162"/>
                    <a:pt x="21219" y="19656"/>
                  </a:cubicBezTo>
                  <a:cubicBezTo>
                    <a:pt x="22011" y="19846"/>
                    <a:pt x="22771" y="20067"/>
                    <a:pt x="23531" y="20226"/>
                  </a:cubicBezTo>
                  <a:cubicBezTo>
                    <a:pt x="23554" y="20294"/>
                    <a:pt x="23626" y="20346"/>
                    <a:pt x="23712" y="20346"/>
                  </a:cubicBezTo>
                  <a:cubicBezTo>
                    <a:pt x="23745" y="20346"/>
                    <a:pt x="23780" y="20338"/>
                    <a:pt x="23816" y="20321"/>
                  </a:cubicBezTo>
                  <a:cubicBezTo>
                    <a:pt x="26603" y="18864"/>
                    <a:pt x="29390" y="17280"/>
                    <a:pt x="32081" y="15570"/>
                  </a:cubicBezTo>
                  <a:close/>
                  <a:moveTo>
                    <a:pt x="1711" y="15380"/>
                  </a:moveTo>
                  <a:lnTo>
                    <a:pt x="1711" y="15380"/>
                  </a:lnTo>
                  <a:cubicBezTo>
                    <a:pt x="1711" y="15380"/>
                    <a:pt x="1743" y="15412"/>
                    <a:pt x="1806" y="15412"/>
                  </a:cubicBezTo>
                  <a:cubicBezTo>
                    <a:pt x="7411" y="17154"/>
                    <a:pt x="12763" y="19371"/>
                    <a:pt x="18274" y="21366"/>
                  </a:cubicBezTo>
                  <a:lnTo>
                    <a:pt x="18274" y="21397"/>
                  </a:lnTo>
                  <a:cubicBezTo>
                    <a:pt x="19382" y="23709"/>
                    <a:pt x="19382" y="25958"/>
                    <a:pt x="18210" y="28238"/>
                  </a:cubicBezTo>
                  <a:lnTo>
                    <a:pt x="18210" y="28365"/>
                  </a:lnTo>
                  <a:cubicBezTo>
                    <a:pt x="17984" y="28430"/>
                    <a:pt x="17745" y="28459"/>
                    <a:pt x="17497" y="28459"/>
                  </a:cubicBezTo>
                  <a:cubicBezTo>
                    <a:pt x="16188" y="28459"/>
                    <a:pt x="14647" y="27656"/>
                    <a:pt x="13555" y="27256"/>
                  </a:cubicBezTo>
                  <a:cubicBezTo>
                    <a:pt x="12193" y="26749"/>
                    <a:pt x="10863" y="26179"/>
                    <a:pt x="9565" y="25609"/>
                  </a:cubicBezTo>
                  <a:cubicBezTo>
                    <a:pt x="7063" y="24501"/>
                    <a:pt x="4593" y="23234"/>
                    <a:pt x="2154" y="21999"/>
                  </a:cubicBezTo>
                  <a:cubicBezTo>
                    <a:pt x="2107" y="21983"/>
                    <a:pt x="2067" y="21975"/>
                    <a:pt x="2035" y="21975"/>
                  </a:cubicBezTo>
                  <a:cubicBezTo>
                    <a:pt x="2004" y="21975"/>
                    <a:pt x="1980" y="21983"/>
                    <a:pt x="1964" y="21999"/>
                  </a:cubicBezTo>
                  <a:lnTo>
                    <a:pt x="1996" y="21967"/>
                  </a:lnTo>
                  <a:cubicBezTo>
                    <a:pt x="2123" y="21746"/>
                    <a:pt x="2154" y="21492"/>
                    <a:pt x="2154" y="21239"/>
                  </a:cubicBezTo>
                  <a:cubicBezTo>
                    <a:pt x="6936" y="23963"/>
                    <a:pt x="12320" y="26306"/>
                    <a:pt x="17577" y="27890"/>
                  </a:cubicBezTo>
                  <a:cubicBezTo>
                    <a:pt x="17586" y="27899"/>
                    <a:pt x="17598" y="27903"/>
                    <a:pt x="17611" y="27903"/>
                  </a:cubicBezTo>
                  <a:cubicBezTo>
                    <a:pt x="17643" y="27903"/>
                    <a:pt x="17681" y="27880"/>
                    <a:pt x="17704" y="27858"/>
                  </a:cubicBezTo>
                  <a:cubicBezTo>
                    <a:pt x="17735" y="27858"/>
                    <a:pt x="17830" y="27858"/>
                    <a:pt x="17862" y="27763"/>
                  </a:cubicBezTo>
                  <a:cubicBezTo>
                    <a:pt x="18749" y="26084"/>
                    <a:pt x="18907" y="23963"/>
                    <a:pt x="17957" y="22221"/>
                  </a:cubicBezTo>
                  <a:cubicBezTo>
                    <a:pt x="18020" y="22189"/>
                    <a:pt x="18020" y="22126"/>
                    <a:pt x="17957" y="22062"/>
                  </a:cubicBezTo>
                  <a:cubicBezTo>
                    <a:pt x="12795" y="19466"/>
                    <a:pt x="7348" y="17534"/>
                    <a:pt x="1806" y="16014"/>
                  </a:cubicBezTo>
                  <a:cubicBezTo>
                    <a:pt x="1806" y="15982"/>
                    <a:pt x="1806" y="15982"/>
                    <a:pt x="1838" y="15982"/>
                  </a:cubicBezTo>
                  <a:cubicBezTo>
                    <a:pt x="1743" y="15792"/>
                    <a:pt x="1711" y="15570"/>
                    <a:pt x="1711" y="15380"/>
                  </a:cubicBezTo>
                  <a:close/>
                  <a:moveTo>
                    <a:pt x="38289" y="16330"/>
                  </a:moveTo>
                  <a:cubicBezTo>
                    <a:pt x="38859" y="16647"/>
                    <a:pt x="39112" y="17185"/>
                    <a:pt x="38954" y="17819"/>
                  </a:cubicBezTo>
                  <a:cubicBezTo>
                    <a:pt x="38954" y="17819"/>
                    <a:pt x="38922" y="17819"/>
                    <a:pt x="38922" y="17882"/>
                  </a:cubicBezTo>
                  <a:cubicBezTo>
                    <a:pt x="35818" y="21841"/>
                    <a:pt x="32652" y="25704"/>
                    <a:pt x="29453" y="29536"/>
                  </a:cubicBezTo>
                  <a:cubicBezTo>
                    <a:pt x="29105" y="28143"/>
                    <a:pt x="27965" y="26908"/>
                    <a:pt x="26634" y="26306"/>
                  </a:cubicBezTo>
                  <a:cubicBezTo>
                    <a:pt x="26625" y="26297"/>
                    <a:pt x="26613" y="26293"/>
                    <a:pt x="26599" y="26293"/>
                  </a:cubicBezTo>
                  <a:cubicBezTo>
                    <a:pt x="26566" y="26293"/>
                    <a:pt x="26521" y="26315"/>
                    <a:pt x="26476" y="26338"/>
                  </a:cubicBezTo>
                  <a:cubicBezTo>
                    <a:pt x="26444" y="26401"/>
                    <a:pt x="26413" y="26496"/>
                    <a:pt x="26539" y="26559"/>
                  </a:cubicBezTo>
                  <a:cubicBezTo>
                    <a:pt x="27901" y="27256"/>
                    <a:pt x="28756" y="28333"/>
                    <a:pt x="29358" y="29726"/>
                  </a:cubicBezTo>
                  <a:cubicBezTo>
                    <a:pt x="29105" y="29980"/>
                    <a:pt x="28820" y="30296"/>
                    <a:pt x="28598" y="30613"/>
                  </a:cubicBezTo>
                  <a:cubicBezTo>
                    <a:pt x="28471" y="29093"/>
                    <a:pt x="27458" y="27605"/>
                    <a:pt x="26096" y="26908"/>
                  </a:cubicBezTo>
                  <a:cubicBezTo>
                    <a:pt x="26088" y="26899"/>
                    <a:pt x="26079" y="26895"/>
                    <a:pt x="26069" y="26895"/>
                  </a:cubicBezTo>
                  <a:cubicBezTo>
                    <a:pt x="26043" y="26895"/>
                    <a:pt x="26007" y="26925"/>
                    <a:pt x="25938" y="26971"/>
                  </a:cubicBezTo>
                  <a:cubicBezTo>
                    <a:pt x="26096" y="26781"/>
                    <a:pt x="26286" y="26528"/>
                    <a:pt x="26444" y="26338"/>
                  </a:cubicBezTo>
                  <a:lnTo>
                    <a:pt x="30498" y="21366"/>
                  </a:lnTo>
                  <a:cubicBezTo>
                    <a:pt x="33095" y="19687"/>
                    <a:pt x="35755" y="18104"/>
                    <a:pt x="38289" y="16330"/>
                  </a:cubicBezTo>
                  <a:close/>
                  <a:moveTo>
                    <a:pt x="29833" y="21746"/>
                  </a:moveTo>
                  <a:lnTo>
                    <a:pt x="29833" y="21746"/>
                  </a:lnTo>
                  <a:cubicBezTo>
                    <a:pt x="26444" y="25356"/>
                    <a:pt x="23436" y="29283"/>
                    <a:pt x="20522" y="33147"/>
                  </a:cubicBezTo>
                  <a:cubicBezTo>
                    <a:pt x="17165" y="32355"/>
                    <a:pt x="13840" y="31658"/>
                    <a:pt x="10515" y="30771"/>
                  </a:cubicBezTo>
                  <a:cubicBezTo>
                    <a:pt x="7095" y="29885"/>
                    <a:pt x="3769" y="28713"/>
                    <a:pt x="412" y="27953"/>
                  </a:cubicBezTo>
                  <a:cubicBezTo>
                    <a:pt x="1743" y="26464"/>
                    <a:pt x="3231" y="25103"/>
                    <a:pt x="4593" y="23678"/>
                  </a:cubicBezTo>
                  <a:cubicBezTo>
                    <a:pt x="6683" y="24723"/>
                    <a:pt x="8805" y="25704"/>
                    <a:pt x="10927" y="26623"/>
                  </a:cubicBezTo>
                  <a:cubicBezTo>
                    <a:pt x="12447" y="27256"/>
                    <a:pt x="13998" y="27858"/>
                    <a:pt x="15582" y="28333"/>
                  </a:cubicBezTo>
                  <a:cubicBezTo>
                    <a:pt x="16152" y="28502"/>
                    <a:pt x="16764" y="28741"/>
                    <a:pt x="17353" y="28741"/>
                  </a:cubicBezTo>
                  <a:cubicBezTo>
                    <a:pt x="17647" y="28741"/>
                    <a:pt x="17936" y="28681"/>
                    <a:pt x="18210" y="28523"/>
                  </a:cubicBezTo>
                  <a:cubicBezTo>
                    <a:pt x="18210" y="28616"/>
                    <a:pt x="18278" y="28674"/>
                    <a:pt x="18377" y="28674"/>
                  </a:cubicBezTo>
                  <a:cubicBezTo>
                    <a:pt x="18413" y="28674"/>
                    <a:pt x="18453" y="28667"/>
                    <a:pt x="18495" y="28650"/>
                  </a:cubicBezTo>
                  <a:cubicBezTo>
                    <a:pt x="22264" y="26433"/>
                    <a:pt x="25969" y="24153"/>
                    <a:pt x="29706" y="21841"/>
                  </a:cubicBezTo>
                  <a:cubicBezTo>
                    <a:pt x="29738" y="21809"/>
                    <a:pt x="29770" y="21809"/>
                    <a:pt x="29833" y="21746"/>
                  </a:cubicBezTo>
                  <a:close/>
                  <a:moveTo>
                    <a:pt x="25938" y="26971"/>
                  </a:moveTo>
                  <a:cubicBezTo>
                    <a:pt x="25906" y="27034"/>
                    <a:pt x="25906" y="27098"/>
                    <a:pt x="25969" y="27129"/>
                  </a:cubicBezTo>
                  <a:cubicBezTo>
                    <a:pt x="27331" y="28048"/>
                    <a:pt x="28123" y="29188"/>
                    <a:pt x="28503" y="30740"/>
                  </a:cubicBezTo>
                  <a:cubicBezTo>
                    <a:pt x="27394" y="32102"/>
                    <a:pt x="26254" y="33432"/>
                    <a:pt x="25146" y="34793"/>
                  </a:cubicBezTo>
                  <a:cubicBezTo>
                    <a:pt x="24988" y="33242"/>
                    <a:pt x="24164" y="31816"/>
                    <a:pt x="22866" y="30930"/>
                  </a:cubicBezTo>
                  <a:lnTo>
                    <a:pt x="22771" y="30930"/>
                  </a:lnTo>
                  <a:cubicBezTo>
                    <a:pt x="23816" y="29600"/>
                    <a:pt x="24861" y="28301"/>
                    <a:pt x="25938" y="26971"/>
                  </a:cubicBezTo>
                  <a:close/>
                  <a:moveTo>
                    <a:pt x="22644" y="31056"/>
                  </a:moveTo>
                  <a:cubicBezTo>
                    <a:pt x="22644" y="31088"/>
                    <a:pt x="22644" y="31088"/>
                    <a:pt x="22707" y="31151"/>
                  </a:cubicBezTo>
                  <a:cubicBezTo>
                    <a:pt x="23974" y="32133"/>
                    <a:pt x="24766" y="33400"/>
                    <a:pt x="24988" y="34983"/>
                  </a:cubicBezTo>
                  <a:cubicBezTo>
                    <a:pt x="24766" y="35205"/>
                    <a:pt x="24544" y="35490"/>
                    <a:pt x="24354" y="35743"/>
                  </a:cubicBezTo>
                  <a:cubicBezTo>
                    <a:pt x="24323" y="34160"/>
                    <a:pt x="23436" y="32577"/>
                    <a:pt x="22137" y="31721"/>
                  </a:cubicBezTo>
                  <a:cubicBezTo>
                    <a:pt x="22296" y="31500"/>
                    <a:pt x="22486" y="31310"/>
                    <a:pt x="22644" y="31056"/>
                  </a:cubicBezTo>
                  <a:close/>
                  <a:moveTo>
                    <a:pt x="1838" y="29821"/>
                  </a:moveTo>
                  <a:lnTo>
                    <a:pt x="1838" y="29821"/>
                  </a:lnTo>
                  <a:cubicBezTo>
                    <a:pt x="7696" y="31531"/>
                    <a:pt x="13618" y="33273"/>
                    <a:pt x="19636" y="34350"/>
                  </a:cubicBezTo>
                  <a:cubicBezTo>
                    <a:pt x="19731" y="34350"/>
                    <a:pt x="19762" y="34223"/>
                    <a:pt x="19699" y="34192"/>
                  </a:cubicBezTo>
                  <a:lnTo>
                    <a:pt x="19794" y="34192"/>
                  </a:lnTo>
                  <a:cubicBezTo>
                    <a:pt x="20364" y="35458"/>
                    <a:pt x="20427" y="36598"/>
                    <a:pt x="19952" y="37865"/>
                  </a:cubicBezTo>
                  <a:cubicBezTo>
                    <a:pt x="19952" y="37834"/>
                    <a:pt x="19921" y="37802"/>
                    <a:pt x="19889" y="37802"/>
                  </a:cubicBezTo>
                  <a:cubicBezTo>
                    <a:pt x="13555" y="35807"/>
                    <a:pt x="7095" y="34192"/>
                    <a:pt x="634" y="32767"/>
                  </a:cubicBezTo>
                  <a:cubicBezTo>
                    <a:pt x="1679" y="32323"/>
                    <a:pt x="2376" y="30898"/>
                    <a:pt x="1838" y="29821"/>
                  </a:cubicBezTo>
                  <a:close/>
                  <a:moveTo>
                    <a:pt x="21979" y="31911"/>
                  </a:moveTo>
                  <a:cubicBezTo>
                    <a:pt x="23277" y="32957"/>
                    <a:pt x="24006" y="34255"/>
                    <a:pt x="24228" y="35933"/>
                  </a:cubicBezTo>
                  <a:cubicBezTo>
                    <a:pt x="23404" y="36915"/>
                    <a:pt x="22612" y="37897"/>
                    <a:pt x="21789" y="38910"/>
                  </a:cubicBezTo>
                  <a:cubicBezTo>
                    <a:pt x="22612" y="37200"/>
                    <a:pt x="21694" y="34952"/>
                    <a:pt x="20712" y="33463"/>
                  </a:cubicBezTo>
                  <a:cubicBezTo>
                    <a:pt x="20807" y="33463"/>
                    <a:pt x="20871" y="33432"/>
                    <a:pt x="20871" y="33368"/>
                  </a:cubicBezTo>
                  <a:cubicBezTo>
                    <a:pt x="21219" y="32862"/>
                    <a:pt x="21631" y="32387"/>
                    <a:pt x="21979" y="31911"/>
                  </a:cubicBezTo>
                  <a:close/>
                  <a:moveTo>
                    <a:pt x="381" y="28238"/>
                  </a:moveTo>
                  <a:cubicBezTo>
                    <a:pt x="3611" y="29473"/>
                    <a:pt x="7063" y="30296"/>
                    <a:pt x="10388" y="31183"/>
                  </a:cubicBezTo>
                  <a:cubicBezTo>
                    <a:pt x="13713" y="32038"/>
                    <a:pt x="17102" y="32830"/>
                    <a:pt x="20522" y="33432"/>
                  </a:cubicBezTo>
                  <a:cubicBezTo>
                    <a:pt x="20966" y="35363"/>
                    <a:pt x="22422" y="37042"/>
                    <a:pt x="21219" y="39005"/>
                  </a:cubicBezTo>
                  <a:lnTo>
                    <a:pt x="21219" y="39069"/>
                  </a:lnTo>
                  <a:cubicBezTo>
                    <a:pt x="21187" y="39069"/>
                    <a:pt x="21187" y="39005"/>
                    <a:pt x="21156" y="39005"/>
                  </a:cubicBezTo>
                  <a:cubicBezTo>
                    <a:pt x="17735" y="38024"/>
                    <a:pt x="14252" y="37264"/>
                    <a:pt x="10832" y="36377"/>
                  </a:cubicBezTo>
                  <a:cubicBezTo>
                    <a:pt x="7411" y="35458"/>
                    <a:pt x="4023" y="34413"/>
                    <a:pt x="571" y="33463"/>
                  </a:cubicBezTo>
                  <a:lnTo>
                    <a:pt x="444" y="33115"/>
                  </a:lnTo>
                  <a:lnTo>
                    <a:pt x="444" y="33083"/>
                  </a:lnTo>
                  <a:cubicBezTo>
                    <a:pt x="6936" y="34572"/>
                    <a:pt x="13397" y="36313"/>
                    <a:pt x="19857" y="37992"/>
                  </a:cubicBezTo>
                  <a:cubicBezTo>
                    <a:pt x="19889" y="37992"/>
                    <a:pt x="19921" y="37992"/>
                    <a:pt x="19952" y="37929"/>
                  </a:cubicBezTo>
                  <a:cubicBezTo>
                    <a:pt x="19952" y="37990"/>
                    <a:pt x="20018" y="38025"/>
                    <a:pt x="20082" y="38025"/>
                  </a:cubicBezTo>
                  <a:cubicBezTo>
                    <a:pt x="20117" y="38025"/>
                    <a:pt x="20151" y="38014"/>
                    <a:pt x="20174" y="37992"/>
                  </a:cubicBezTo>
                  <a:cubicBezTo>
                    <a:pt x="20807" y="36757"/>
                    <a:pt x="20807" y="35173"/>
                    <a:pt x="20079" y="33970"/>
                  </a:cubicBezTo>
                  <a:cubicBezTo>
                    <a:pt x="20058" y="33917"/>
                    <a:pt x="20019" y="33896"/>
                    <a:pt x="19977" y="33896"/>
                  </a:cubicBezTo>
                  <a:cubicBezTo>
                    <a:pt x="19892" y="33896"/>
                    <a:pt x="19794" y="33981"/>
                    <a:pt x="19794" y="34065"/>
                  </a:cubicBezTo>
                  <a:cubicBezTo>
                    <a:pt x="19636" y="34033"/>
                    <a:pt x="19477" y="34033"/>
                    <a:pt x="19319" y="33970"/>
                  </a:cubicBezTo>
                  <a:cubicBezTo>
                    <a:pt x="19382" y="33938"/>
                    <a:pt x="19319" y="33907"/>
                    <a:pt x="19287" y="33907"/>
                  </a:cubicBezTo>
                  <a:lnTo>
                    <a:pt x="19129" y="33907"/>
                  </a:lnTo>
                  <a:cubicBezTo>
                    <a:pt x="19097" y="33891"/>
                    <a:pt x="19066" y="33883"/>
                    <a:pt x="19034" y="33883"/>
                  </a:cubicBezTo>
                  <a:cubicBezTo>
                    <a:pt x="19002" y="33883"/>
                    <a:pt x="18971" y="33891"/>
                    <a:pt x="18939" y="33907"/>
                  </a:cubicBezTo>
                  <a:cubicBezTo>
                    <a:pt x="18907" y="33907"/>
                    <a:pt x="18907" y="33938"/>
                    <a:pt x="18907" y="33938"/>
                  </a:cubicBezTo>
                  <a:cubicBezTo>
                    <a:pt x="12732" y="32260"/>
                    <a:pt x="6493" y="30866"/>
                    <a:pt x="381" y="29030"/>
                  </a:cubicBezTo>
                  <a:cubicBezTo>
                    <a:pt x="381" y="29030"/>
                    <a:pt x="381" y="28998"/>
                    <a:pt x="317" y="28935"/>
                  </a:cubicBezTo>
                  <a:cubicBezTo>
                    <a:pt x="254" y="28713"/>
                    <a:pt x="286" y="28460"/>
                    <a:pt x="381" y="28238"/>
                  </a:cubicBezTo>
                  <a:close/>
                  <a:moveTo>
                    <a:pt x="18472" y="1"/>
                  </a:moveTo>
                  <a:cubicBezTo>
                    <a:pt x="18438" y="1"/>
                    <a:pt x="18404" y="7"/>
                    <a:pt x="18369" y="21"/>
                  </a:cubicBezTo>
                  <a:cubicBezTo>
                    <a:pt x="16025" y="1161"/>
                    <a:pt x="13650" y="2364"/>
                    <a:pt x="11338" y="3536"/>
                  </a:cubicBezTo>
                  <a:cubicBezTo>
                    <a:pt x="9058" y="4740"/>
                    <a:pt x="6588" y="5721"/>
                    <a:pt x="4434" y="7146"/>
                  </a:cubicBezTo>
                  <a:cubicBezTo>
                    <a:pt x="4413" y="7138"/>
                    <a:pt x="4391" y="7134"/>
                    <a:pt x="4369" y="7134"/>
                  </a:cubicBezTo>
                  <a:cubicBezTo>
                    <a:pt x="4230" y="7134"/>
                    <a:pt x="4103" y="7295"/>
                    <a:pt x="4213" y="7431"/>
                  </a:cubicBezTo>
                  <a:cubicBezTo>
                    <a:pt x="5194" y="8857"/>
                    <a:pt x="5068" y="10472"/>
                    <a:pt x="4244" y="11897"/>
                  </a:cubicBezTo>
                  <a:cubicBezTo>
                    <a:pt x="4086" y="11897"/>
                    <a:pt x="3959" y="12087"/>
                    <a:pt x="4054" y="12213"/>
                  </a:cubicBezTo>
                  <a:cubicBezTo>
                    <a:pt x="3801" y="12340"/>
                    <a:pt x="3674" y="12562"/>
                    <a:pt x="3643" y="12815"/>
                  </a:cubicBezTo>
                  <a:cubicBezTo>
                    <a:pt x="3579" y="12878"/>
                    <a:pt x="3579" y="13037"/>
                    <a:pt x="3674" y="13100"/>
                  </a:cubicBezTo>
                  <a:cubicBezTo>
                    <a:pt x="3896" y="13164"/>
                    <a:pt x="4054" y="13259"/>
                    <a:pt x="4213" y="13322"/>
                  </a:cubicBezTo>
                  <a:cubicBezTo>
                    <a:pt x="3326" y="13797"/>
                    <a:pt x="2471" y="14272"/>
                    <a:pt x="1616" y="14842"/>
                  </a:cubicBezTo>
                  <a:cubicBezTo>
                    <a:pt x="1553" y="14905"/>
                    <a:pt x="1521" y="14937"/>
                    <a:pt x="1553" y="15032"/>
                  </a:cubicBezTo>
                  <a:cubicBezTo>
                    <a:pt x="1458" y="15064"/>
                    <a:pt x="1426" y="15064"/>
                    <a:pt x="1426" y="15159"/>
                  </a:cubicBezTo>
                  <a:cubicBezTo>
                    <a:pt x="1363" y="15507"/>
                    <a:pt x="1426" y="15824"/>
                    <a:pt x="1584" y="16109"/>
                  </a:cubicBezTo>
                  <a:cubicBezTo>
                    <a:pt x="1458" y="16172"/>
                    <a:pt x="1458" y="16362"/>
                    <a:pt x="1616" y="16425"/>
                  </a:cubicBezTo>
                  <a:cubicBezTo>
                    <a:pt x="1901" y="16489"/>
                    <a:pt x="2186" y="16584"/>
                    <a:pt x="2408" y="16647"/>
                  </a:cubicBezTo>
                  <a:cubicBezTo>
                    <a:pt x="7696" y="18167"/>
                    <a:pt x="12700" y="20099"/>
                    <a:pt x="17735" y="22284"/>
                  </a:cubicBezTo>
                  <a:cubicBezTo>
                    <a:pt x="18369" y="24121"/>
                    <a:pt x="18464" y="25926"/>
                    <a:pt x="17577" y="27700"/>
                  </a:cubicBezTo>
                  <a:lnTo>
                    <a:pt x="17577" y="27731"/>
                  </a:lnTo>
                  <a:cubicBezTo>
                    <a:pt x="14885" y="26654"/>
                    <a:pt x="12162" y="25641"/>
                    <a:pt x="9501" y="24501"/>
                  </a:cubicBezTo>
                  <a:cubicBezTo>
                    <a:pt x="7095" y="23424"/>
                    <a:pt x="4751" y="22221"/>
                    <a:pt x="2376" y="21081"/>
                  </a:cubicBezTo>
                  <a:cubicBezTo>
                    <a:pt x="3294" y="19846"/>
                    <a:pt x="3326" y="18104"/>
                    <a:pt x="2503" y="16837"/>
                  </a:cubicBezTo>
                  <a:cubicBezTo>
                    <a:pt x="2471" y="16805"/>
                    <a:pt x="2439" y="16774"/>
                    <a:pt x="2376" y="16774"/>
                  </a:cubicBezTo>
                  <a:cubicBezTo>
                    <a:pt x="2362" y="16771"/>
                    <a:pt x="2348" y="16770"/>
                    <a:pt x="2335" y="16770"/>
                  </a:cubicBezTo>
                  <a:cubicBezTo>
                    <a:pt x="2192" y="16770"/>
                    <a:pt x="2067" y="16914"/>
                    <a:pt x="2154" y="17059"/>
                  </a:cubicBezTo>
                  <a:cubicBezTo>
                    <a:pt x="2851" y="18326"/>
                    <a:pt x="2819" y="19687"/>
                    <a:pt x="2154" y="20954"/>
                  </a:cubicBezTo>
                  <a:cubicBezTo>
                    <a:pt x="2091" y="20954"/>
                    <a:pt x="2091" y="20922"/>
                    <a:pt x="2059" y="20922"/>
                  </a:cubicBezTo>
                  <a:cubicBezTo>
                    <a:pt x="2038" y="20914"/>
                    <a:pt x="2016" y="20910"/>
                    <a:pt x="1995" y="20910"/>
                  </a:cubicBezTo>
                  <a:cubicBezTo>
                    <a:pt x="1863" y="20910"/>
                    <a:pt x="1760" y="21066"/>
                    <a:pt x="1869" y="21176"/>
                  </a:cubicBezTo>
                  <a:cubicBezTo>
                    <a:pt x="1869" y="21429"/>
                    <a:pt x="1838" y="21682"/>
                    <a:pt x="1711" y="21904"/>
                  </a:cubicBezTo>
                  <a:cubicBezTo>
                    <a:pt x="1687" y="22000"/>
                    <a:pt x="1772" y="22096"/>
                    <a:pt x="1842" y="22096"/>
                  </a:cubicBezTo>
                  <a:cubicBezTo>
                    <a:pt x="1850" y="22096"/>
                    <a:pt x="1859" y="22094"/>
                    <a:pt x="1866" y="22091"/>
                  </a:cubicBezTo>
                  <a:lnTo>
                    <a:pt x="1866" y="22091"/>
                  </a:lnTo>
                  <a:cubicBezTo>
                    <a:pt x="1775" y="22177"/>
                    <a:pt x="1787" y="22262"/>
                    <a:pt x="1901" y="22347"/>
                  </a:cubicBezTo>
                  <a:cubicBezTo>
                    <a:pt x="2661" y="22728"/>
                    <a:pt x="3421" y="23108"/>
                    <a:pt x="4149" y="23488"/>
                  </a:cubicBezTo>
                  <a:cubicBezTo>
                    <a:pt x="2661" y="24691"/>
                    <a:pt x="1267" y="26211"/>
                    <a:pt x="96" y="27731"/>
                  </a:cubicBezTo>
                  <a:cubicBezTo>
                    <a:pt x="1" y="27858"/>
                    <a:pt x="96" y="27953"/>
                    <a:pt x="159" y="28016"/>
                  </a:cubicBezTo>
                  <a:cubicBezTo>
                    <a:pt x="127" y="28080"/>
                    <a:pt x="127" y="28175"/>
                    <a:pt x="222" y="28238"/>
                  </a:cubicBezTo>
                  <a:cubicBezTo>
                    <a:pt x="96" y="28523"/>
                    <a:pt x="64" y="28745"/>
                    <a:pt x="64" y="29030"/>
                  </a:cubicBezTo>
                  <a:cubicBezTo>
                    <a:pt x="64" y="29125"/>
                    <a:pt x="127" y="29156"/>
                    <a:pt x="222" y="29156"/>
                  </a:cubicBezTo>
                  <a:cubicBezTo>
                    <a:pt x="127" y="29251"/>
                    <a:pt x="159" y="29346"/>
                    <a:pt x="286" y="29410"/>
                  </a:cubicBezTo>
                  <a:cubicBezTo>
                    <a:pt x="697" y="29473"/>
                    <a:pt x="1046" y="29600"/>
                    <a:pt x="1426" y="29726"/>
                  </a:cubicBezTo>
                  <a:lnTo>
                    <a:pt x="1426" y="29758"/>
                  </a:lnTo>
                  <a:cubicBezTo>
                    <a:pt x="1869" y="30898"/>
                    <a:pt x="1584" y="32165"/>
                    <a:pt x="381" y="32640"/>
                  </a:cubicBezTo>
                  <a:cubicBezTo>
                    <a:pt x="317" y="32640"/>
                    <a:pt x="286" y="32672"/>
                    <a:pt x="286" y="32735"/>
                  </a:cubicBezTo>
                  <a:cubicBezTo>
                    <a:pt x="249" y="32707"/>
                    <a:pt x="214" y="32696"/>
                    <a:pt x="183" y="32696"/>
                  </a:cubicBezTo>
                  <a:cubicBezTo>
                    <a:pt x="109" y="32696"/>
                    <a:pt x="55" y="32763"/>
                    <a:pt x="32" y="32830"/>
                  </a:cubicBezTo>
                  <a:cubicBezTo>
                    <a:pt x="32" y="32957"/>
                    <a:pt x="159" y="33083"/>
                    <a:pt x="191" y="33210"/>
                  </a:cubicBezTo>
                  <a:cubicBezTo>
                    <a:pt x="254" y="33273"/>
                    <a:pt x="317" y="33400"/>
                    <a:pt x="349" y="33463"/>
                  </a:cubicBezTo>
                  <a:cubicBezTo>
                    <a:pt x="286" y="33558"/>
                    <a:pt x="286" y="33748"/>
                    <a:pt x="444" y="33780"/>
                  </a:cubicBezTo>
                  <a:cubicBezTo>
                    <a:pt x="3833" y="34888"/>
                    <a:pt x="7285" y="35807"/>
                    <a:pt x="10737" y="36725"/>
                  </a:cubicBezTo>
                  <a:cubicBezTo>
                    <a:pt x="14188" y="37644"/>
                    <a:pt x="17672" y="38594"/>
                    <a:pt x="21156" y="39164"/>
                  </a:cubicBezTo>
                  <a:cubicBezTo>
                    <a:pt x="21219" y="39164"/>
                    <a:pt x="21219" y="39164"/>
                    <a:pt x="21251" y="39132"/>
                  </a:cubicBezTo>
                  <a:cubicBezTo>
                    <a:pt x="21290" y="39210"/>
                    <a:pt x="21365" y="39264"/>
                    <a:pt x="21440" y="39264"/>
                  </a:cubicBezTo>
                  <a:cubicBezTo>
                    <a:pt x="21486" y="39264"/>
                    <a:pt x="21531" y="39244"/>
                    <a:pt x="21567" y="39195"/>
                  </a:cubicBezTo>
                  <a:cubicBezTo>
                    <a:pt x="21608" y="39257"/>
                    <a:pt x="21649" y="39292"/>
                    <a:pt x="21699" y="39292"/>
                  </a:cubicBezTo>
                  <a:cubicBezTo>
                    <a:pt x="21726" y="39292"/>
                    <a:pt x="21755" y="39281"/>
                    <a:pt x="21789" y="39259"/>
                  </a:cubicBezTo>
                  <a:cubicBezTo>
                    <a:pt x="28123" y="32703"/>
                    <a:pt x="33887" y="25388"/>
                    <a:pt x="39365" y="18104"/>
                  </a:cubicBezTo>
                  <a:cubicBezTo>
                    <a:pt x="39429" y="17977"/>
                    <a:pt x="39365" y="17882"/>
                    <a:pt x="39270" y="17787"/>
                  </a:cubicBezTo>
                  <a:cubicBezTo>
                    <a:pt x="39524" y="17154"/>
                    <a:pt x="39239" y="16362"/>
                    <a:pt x="38637" y="16045"/>
                  </a:cubicBezTo>
                  <a:cubicBezTo>
                    <a:pt x="39302" y="15539"/>
                    <a:pt x="39999" y="15064"/>
                    <a:pt x="40664" y="14557"/>
                  </a:cubicBezTo>
                  <a:cubicBezTo>
                    <a:pt x="40695" y="14494"/>
                    <a:pt x="40727" y="14462"/>
                    <a:pt x="40727" y="14430"/>
                  </a:cubicBezTo>
                  <a:cubicBezTo>
                    <a:pt x="41424" y="12182"/>
                    <a:pt x="40790" y="9490"/>
                    <a:pt x="38985" y="7843"/>
                  </a:cubicBezTo>
                  <a:lnTo>
                    <a:pt x="38890" y="7843"/>
                  </a:lnTo>
                  <a:cubicBezTo>
                    <a:pt x="38352" y="7431"/>
                    <a:pt x="37529" y="7273"/>
                    <a:pt x="36864" y="7178"/>
                  </a:cubicBezTo>
                  <a:cubicBezTo>
                    <a:pt x="36103" y="5880"/>
                    <a:pt x="34647" y="5278"/>
                    <a:pt x="33285" y="4740"/>
                  </a:cubicBezTo>
                  <a:cubicBezTo>
                    <a:pt x="28693" y="2808"/>
                    <a:pt x="23689" y="876"/>
                    <a:pt x="18717" y="179"/>
                  </a:cubicBezTo>
                  <a:cubicBezTo>
                    <a:pt x="18692" y="80"/>
                    <a:pt x="18590" y="1"/>
                    <a:pt x="1847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2" name="Google Shape;1529;p51"/>
            <p:cNvSpPr/>
            <p:nvPr/>
          </p:nvSpPr>
          <p:spPr>
            <a:xfrm>
              <a:off x="786525" y="3798176"/>
              <a:ext cx="555078" cy="411817"/>
            </a:xfrm>
            <a:custGeom>
              <a:avLst/>
              <a:gdLst/>
              <a:ahLst/>
              <a:cxnLst/>
              <a:rect l="l" t="t" r="r" b="b"/>
              <a:pathLst>
                <a:path w="17672" h="13111" extrusionOk="0">
                  <a:moveTo>
                    <a:pt x="0" y="1"/>
                  </a:moveTo>
                  <a:lnTo>
                    <a:pt x="0" y="1"/>
                  </a:lnTo>
                  <a:cubicBezTo>
                    <a:pt x="0" y="191"/>
                    <a:pt x="32" y="381"/>
                    <a:pt x="95" y="571"/>
                  </a:cubicBezTo>
                  <a:lnTo>
                    <a:pt x="95" y="666"/>
                  </a:lnTo>
                  <a:cubicBezTo>
                    <a:pt x="5637" y="2154"/>
                    <a:pt x="11116" y="4118"/>
                    <a:pt x="16246" y="6714"/>
                  </a:cubicBezTo>
                  <a:cubicBezTo>
                    <a:pt x="16341" y="6778"/>
                    <a:pt x="16341" y="6841"/>
                    <a:pt x="16246" y="6873"/>
                  </a:cubicBezTo>
                  <a:cubicBezTo>
                    <a:pt x="17196" y="8615"/>
                    <a:pt x="17038" y="10705"/>
                    <a:pt x="16183" y="12415"/>
                  </a:cubicBezTo>
                  <a:cubicBezTo>
                    <a:pt x="16151" y="12510"/>
                    <a:pt x="16056" y="12510"/>
                    <a:pt x="16025" y="12510"/>
                  </a:cubicBezTo>
                  <a:cubicBezTo>
                    <a:pt x="16002" y="12532"/>
                    <a:pt x="15964" y="12555"/>
                    <a:pt x="15932" y="12555"/>
                  </a:cubicBezTo>
                  <a:cubicBezTo>
                    <a:pt x="15919" y="12555"/>
                    <a:pt x="15907" y="12551"/>
                    <a:pt x="15898" y="12542"/>
                  </a:cubicBezTo>
                  <a:cubicBezTo>
                    <a:pt x="10641" y="10958"/>
                    <a:pt x="5257" y="8615"/>
                    <a:pt x="475" y="5891"/>
                  </a:cubicBezTo>
                  <a:cubicBezTo>
                    <a:pt x="475" y="6113"/>
                    <a:pt x="412" y="6398"/>
                    <a:pt x="317" y="6588"/>
                  </a:cubicBezTo>
                  <a:lnTo>
                    <a:pt x="254" y="6651"/>
                  </a:lnTo>
                  <a:cubicBezTo>
                    <a:pt x="285" y="6619"/>
                    <a:pt x="317" y="6604"/>
                    <a:pt x="353" y="6604"/>
                  </a:cubicBezTo>
                  <a:cubicBezTo>
                    <a:pt x="388" y="6604"/>
                    <a:pt x="428" y="6619"/>
                    <a:pt x="475" y="6651"/>
                  </a:cubicBezTo>
                  <a:cubicBezTo>
                    <a:pt x="2914" y="7886"/>
                    <a:pt x="5384" y="9153"/>
                    <a:pt x="7886" y="10261"/>
                  </a:cubicBezTo>
                  <a:cubicBezTo>
                    <a:pt x="9184" y="10831"/>
                    <a:pt x="10514" y="11401"/>
                    <a:pt x="11876" y="11908"/>
                  </a:cubicBezTo>
                  <a:cubicBezTo>
                    <a:pt x="12968" y="12308"/>
                    <a:pt x="14509" y="13111"/>
                    <a:pt x="15818" y="13111"/>
                  </a:cubicBezTo>
                  <a:cubicBezTo>
                    <a:pt x="16066" y="13111"/>
                    <a:pt x="16305" y="13082"/>
                    <a:pt x="16531" y="13017"/>
                  </a:cubicBezTo>
                  <a:lnTo>
                    <a:pt x="16531" y="12890"/>
                  </a:lnTo>
                  <a:cubicBezTo>
                    <a:pt x="17672" y="10610"/>
                    <a:pt x="17672" y="8361"/>
                    <a:pt x="16595" y="6049"/>
                  </a:cubicBezTo>
                  <a:lnTo>
                    <a:pt x="16595" y="6018"/>
                  </a:lnTo>
                  <a:cubicBezTo>
                    <a:pt x="11084" y="4023"/>
                    <a:pt x="5732" y="1806"/>
                    <a:pt x="95" y="64"/>
                  </a:cubicBezTo>
                  <a:cubicBezTo>
                    <a:pt x="32" y="32"/>
                    <a:pt x="0" y="32"/>
                    <a:pt x="0"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3" name="Google Shape;1530;p51"/>
            <p:cNvSpPr/>
            <p:nvPr/>
          </p:nvSpPr>
          <p:spPr>
            <a:xfrm>
              <a:off x="753702" y="4252773"/>
              <a:ext cx="620724" cy="252693"/>
            </a:xfrm>
            <a:custGeom>
              <a:avLst/>
              <a:gdLst/>
              <a:ahLst/>
              <a:cxnLst/>
              <a:rect l="l" t="t" r="r" b="b"/>
              <a:pathLst>
                <a:path w="19762" h="8045" extrusionOk="0">
                  <a:moveTo>
                    <a:pt x="3108" y="1074"/>
                  </a:moveTo>
                  <a:cubicBezTo>
                    <a:pt x="3116" y="1074"/>
                    <a:pt x="3126" y="1075"/>
                    <a:pt x="3135" y="1077"/>
                  </a:cubicBezTo>
                  <a:cubicBezTo>
                    <a:pt x="4180" y="1330"/>
                    <a:pt x="5194" y="1584"/>
                    <a:pt x="6239" y="1900"/>
                  </a:cubicBezTo>
                  <a:cubicBezTo>
                    <a:pt x="6271" y="1964"/>
                    <a:pt x="6271" y="2027"/>
                    <a:pt x="6176" y="2027"/>
                  </a:cubicBezTo>
                  <a:cubicBezTo>
                    <a:pt x="5162" y="1837"/>
                    <a:pt x="4117" y="1552"/>
                    <a:pt x="3104" y="1235"/>
                  </a:cubicBezTo>
                  <a:cubicBezTo>
                    <a:pt x="2987" y="1235"/>
                    <a:pt x="3005" y="1074"/>
                    <a:pt x="3108" y="1074"/>
                  </a:cubicBezTo>
                  <a:close/>
                  <a:moveTo>
                    <a:pt x="2821" y="1707"/>
                  </a:moveTo>
                  <a:cubicBezTo>
                    <a:pt x="2830" y="1707"/>
                    <a:pt x="2840" y="1708"/>
                    <a:pt x="2850" y="1710"/>
                  </a:cubicBezTo>
                  <a:cubicBezTo>
                    <a:pt x="7379" y="2946"/>
                    <a:pt x="11939" y="3959"/>
                    <a:pt x="16436" y="5131"/>
                  </a:cubicBezTo>
                  <a:cubicBezTo>
                    <a:pt x="16468" y="5162"/>
                    <a:pt x="16468" y="5226"/>
                    <a:pt x="16405" y="5226"/>
                  </a:cubicBezTo>
                  <a:cubicBezTo>
                    <a:pt x="11813" y="4339"/>
                    <a:pt x="7284" y="3167"/>
                    <a:pt x="2787" y="1964"/>
                  </a:cubicBezTo>
                  <a:cubicBezTo>
                    <a:pt x="2669" y="1905"/>
                    <a:pt x="2688" y="1707"/>
                    <a:pt x="2821" y="1707"/>
                  </a:cubicBezTo>
                  <a:close/>
                  <a:moveTo>
                    <a:pt x="2259" y="2586"/>
                  </a:moveTo>
                  <a:cubicBezTo>
                    <a:pt x="2275" y="2586"/>
                    <a:pt x="2293" y="2589"/>
                    <a:pt x="2312" y="2597"/>
                  </a:cubicBezTo>
                  <a:cubicBezTo>
                    <a:pt x="6461" y="3801"/>
                    <a:pt x="10609" y="4909"/>
                    <a:pt x="14821" y="6081"/>
                  </a:cubicBezTo>
                  <a:cubicBezTo>
                    <a:pt x="14853" y="6081"/>
                    <a:pt x="14853" y="6144"/>
                    <a:pt x="14790" y="6144"/>
                  </a:cubicBezTo>
                  <a:cubicBezTo>
                    <a:pt x="10546" y="5194"/>
                    <a:pt x="6397" y="4022"/>
                    <a:pt x="2280" y="2819"/>
                  </a:cubicBezTo>
                  <a:cubicBezTo>
                    <a:pt x="2141" y="2763"/>
                    <a:pt x="2149" y="2586"/>
                    <a:pt x="2259" y="2586"/>
                  </a:cubicBezTo>
                  <a:close/>
                  <a:moveTo>
                    <a:pt x="1204" y="0"/>
                  </a:moveTo>
                  <a:cubicBezTo>
                    <a:pt x="1742" y="1077"/>
                    <a:pt x="1077" y="2502"/>
                    <a:pt x="0" y="2946"/>
                  </a:cubicBezTo>
                  <a:cubicBezTo>
                    <a:pt x="6461" y="4371"/>
                    <a:pt x="12921" y="5986"/>
                    <a:pt x="19255" y="7981"/>
                  </a:cubicBezTo>
                  <a:cubicBezTo>
                    <a:pt x="19287" y="7981"/>
                    <a:pt x="19318" y="8013"/>
                    <a:pt x="19318" y="8044"/>
                  </a:cubicBezTo>
                  <a:cubicBezTo>
                    <a:pt x="19762" y="6746"/>
                    <a:pt x="19698" y="5606"/>
                    <a:pt x="19160" y="4371"/>
                  </a:cubicBezTo>
                  <a:lnTo>
                    <a:pt x="19065" y="4371"/>
                  </a:lnTo>
                  <a:cubicBezTo>
                    <a:pt x="19128" y="4402"/>
                    <a:pt x="19097" y="4529"/>
                    <a:pt x="19002" y="4529"/>
                  </a:cubicBezTo>
                  <a:cubicBezTo>
                    <a:pt x="13079" y="3009"/>
                    <a:pt x="7062" y="1710"/>
                    <a:pt x="1204"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4" name="Google Shape;1531;p51"/>
            <p:cNvSpPr/>
            <p:nvPr/>
          </p:nvSpPr>
          <p:spPr>
            <a:xfrm>
              <a:off x="808386" y="3837972"/>
              <a:ext cx="505355" cy="347175"/>
            </a:xfrm>
            <a:custGeom>
              <a:avLst/>
              <a:gdLst/>
              <a:ahLst/>
              <a:cxnLst/>
              <a:rect l="l" t="t" r="r" b="b"/>
              <a:pathLst>
                <a:path w="16089" h="11053" extrusionOk="0">
                  <a:moveTo>
                    <a:pt x="2134" y="1731"/>
                  </a:moveTo>
                  <a:cubicBezTo>
                    <a:pt x="2149" y="1731"/>
                    <a:pt x="2167" y="1734"/>
                    <a:pt x="2186" y="1742"/>
                  </a:cubicBezTo>
                  <a:cubicBezTo>
                    <a:pt x="6018" y="3231"/>
                    <a:pt x="9882" y="4656"/>
                    <a:pt x="13682" y="6239"/>
                  </a:cubicBezTo>
                  <a:cubicBezTo>
                    <a:pt x="13709" y="6294"/>
                    <a:pt x="13713" y="6372"/>
                    <a:pt x="13652" y="6372"/>
                  </a:cubicBezTo>
                  <a:cubicBezTo>
                    <a:pt x="13643" y="6372"/>
                    <a:pt x="13632" y="6370"/>
                    <a:pt x="13619" y="6366"/>
                  </a:cubicBezTo>
                  <a:cubicBezTo>
                    <a:pt x="9755" y="4972"/>
                    <a:pt x="5923" y="3484"/>
                    <a:pt x="2123" y="1964"/>
                  </a:cubicBezTo>
                  <a:cubicBezTo>
                    <a:pt x="2012" y="1908"/>
                    <a:pt x="2022" y="1731"/>
                    <a:pt x="2134" y="1731"/>
                  </a:cubicBezTo>
                  <a:close/>
                  <a:moveTo>
                    <a:pt x="1509" y="2649"/>
                  </a:moveTo>
                  <a:cubicBezTo>
                    <a:pt x="1522" y="2649"/>
                    <a:pt x="1537" y="2653"/>
                    <a:pt x="1553" y="2661"/>
                  </a:cubicBezTo>
                  <a:cubicBezTo>
                    <a:pt x="5670" y="4307"/>
                    <a:pt x="9882" y="5828"/>
                    <a:pt x="14094" y="7189"/>
                  </a:cubicBezTo>
                  <a:cubicBezTo>
                    <a:pt x="14157" y="7253"/>
                    <a:pt x="14157" y="7316"/>
                    <a:pt x="14062" y="7316"/>
                  </a:cubicBezTo>
                  <a:cubicBezTo>
                    <a:pt x="9818" y="6018"/>
                    <a:pt x="5638" y="4561"/>
                    <a:pt x="1521" y="2851"/>
                  </a:cubicBezTo>
                  <a:cubicBezTo>
                    <a:pt x="1382" y="2823"/>
                    <a:pt x="1414" y="2649"/>
                    <a:pt x="1509" y="2649"/>
                  </a:cubicBezTo>
                  <a:close/>
                  <a:moveTo>
                    <a:pt x="758" y="3758"/>
                  </a:moveTo>
                  <a:cubicBezTo>
                    <a:pt x="769" y="3758"/>
                    <a:pt x="781" y="3761"/>
                    <a:pt x="793" y="3769"/>
                  </a:cubicBezTo>
                  <a:cubicBezTo>
                    <a:pt x="4435" y="5194"/>
                    <a:pt x="8077" y="6556"/>
                    <a:pt x="11687" y="8076"/>
                  </a:cubicBezTo>
                  <a:cubicBezTo>
                    <a:pt x="11718" y="8076"/>
                    <a:pt x="11718" y="8108"/>
                    <a:pt x="11687" y="8108"/>
                  </a:cubicBezTo>
                  <a:cubicBezTo>
                    <a:pt x="8013" y="6809"/>
                    <a:pt x="4403" y="5384"/>
                    <a:pt x="761" y="3959"/>
                  </a:cubicBezTo>
                  <a:cubicBezTo>
                    <a:pt x="622" y="3931"/>
                    <a:pt x="678" y="3758"/>
                    <a:pt x="758" y="3758"/>
                  </a:cubicBezTo>
                  <a:close/>
                  <a:moveTo>
                    <a:pt x="64" y="0"/>
                  </a:moveTo>
                  <a:lnTo>
                    <a:pt x="1" y="64"/>
                  </a:lnTo>
                  <a:cubicBezTo>
                    <a:pt x="64" y="64"/>
                    <a:pt x="96" y="95"/>
                    <a:pt x="128" y="159"/>
                  </a:cubicBezTo>
                  <a:cubicBezTo>
                    <a:pt x="919" y="1426"/>
                    <a:pt x="919" y="3167"/>
                    <a:pt x="1" y="4402"/>
                  </a:cubicBezTo>
                  <a:cubicBezTo>
                    <a:pt x="2376" y="5542"/>
                    <a:pt x="4720" y="6714"/>
                    <a:pt x="7126" y="7791"/>
                  </a:cubicBezTo>
                  <a:cubicBezTo>
                    <a:pt x="9787" y="8994"/>
                    <a:pt x="12510" y="9976"/>
                    <a:pt x="15202" y="11053"/>
                  </a:cubicBezTo>
                  <a:lnTo>
                    <a:pt x="15202" y="10990"/>
                  </a:lnTo>
                  <a:cubicBezTo>
                    <a:pt x="16089" y="9216"/>
                    <a:pt x="15994" y="7411"/>
                    <a:pt x="15360" y="5574"/>
                  </a:cubicBezTo>
                  <a:cubicBezTo>
                    <a:pt x="10357" y="3389"/>
                    <a:pt x="5290" y="1457"/>
                    <a:pt x="64"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5" name="Google Shape;1532;p51"/>
            <p:cNvSpPr/>
            <p:nvPr/>
          </p:nvSpPr>
          <p:spPr>
            <a:xfrm>
              <a:off x="818720" y="4332240"/>
              <a:ext cx="401514" cy="113547"/>
            </a:xfrm>
            <a:custGeom>
              <a:avLst/>
              <a:gdLst/>
              <a:ahLst/>
              <a:cxnLst/>
              <a:rect l="l" t="t" r="r" b="b"/>
              <a:pathLst>
                <a:path w="12783" h="3615" extrusionOk="0">
                  <a:moveTo>
                    <a:pt x="176" y="0"/>
                  </a:moveTo>
                  <a:cubicBezTo>
                    <a:pt x="44" y="0"/>
                    <a:pt x="1" y="169"/>
                    <a:pt x="147" y="257"/>
                  </a:cubicBezTo>
                  <a:cubicBezTo>
                    <a:pt x="4327" y="1492"/>
                    <a:pt x="8476" y="2664"/>
                    <a:pt x="12720" y="3614"/>
                  </a:cubicBezTo>
                  <a:cubicBezTo>
                    <a:pt x="12783" y="3614"/>
                    <a:pt x="12783" y="3551"/>
                    <a:pt x="12751" y="3551"/>
                  </a:cubicBezTo>
                  <a:cubicBezTo>
                    <a:pt x="8539" y="2379"/>
                    <a:pt x="4359" y="1271"/>
                    <a:pt x="210" y="4"/>
                  </a:cubicBezTo>
                  <a:cubicBezTo>
                    <a:pt x="198" y="1"/>
                    <a:pt x="187" y="0"/>
                    <a:pt x="17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6" name="Google Shape;1533;p51"/>
            <p:cNvSpPr/>
            <p:nvPr/>
          </p:nvSpPr>
          <p:spPr>
            <a:xfrm>
              <a:off x="827923" y="3955980"/>
              <a:ext cx="350536" cy="136665"/>
            </a:xfrm>
            <a:custGeom>
              <a:avLst/>
              <a:gdLst/>
              <a:ahLst/>
              <a:cxnLst/>
              <a:rect l="l" t="t" r="r" b="b"/>
              <a:pathLst>
                <a:path w="11160" h="4351" extrusionOk="0">
                  <a:moveTo>
                    <a:pt x="136" y="1"/>
                  </a:moveTo>
                  <a:cubicBezTo>
                    <a:pt x="56" y="1"/>
                    <a:pt x="0" y="174"/>
                    <a:pt x="139" y="202"/>
                  </a:cubicBezTo>
                  <a:cubicBezTo>
                    <a:pt x="3781" y="1627"/>
                    <a:pt x="7423" y="3052"/>
                    <a:pt x="11096" y="4351"/>
                  </a:cubicBezTo>
                  <a:cubicBezTo>
                    <a:pt x="11160" y="4351"/>
                    <a:pt x="11160" y="4319"/>
                    <a:pt x="11096" y="4319"/>
                  </a:cubicBezTo>
                  <a:cubicBezTo>
                    <a:pt x="7455" y="2799"/>
                    <a:pt x="3813" y="1437"/>
                    <a:pt x="171" y="12"/>
                  </a:cubicBezTo>
                  <a:cubicBezTo>
                    <a:pt x="159" y="4"/>
                    <a:pt x="147" y="1"/>
                    <a:pt x="136"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7" name="Google Shape;1534;p51"/>
            <p:cNvSpPr/>
            <p:nvPr/>
          </p:nvSpPr>
          <p:spPr>
            <a:xfrm>
              <a:off x="837503" y="4306390"/>
              <a:ext cx="433458" cy="110532"/>
            </a:xfrm>
            <a:custGeom>
              <a:avLst/>
              <a:gdLst/>
              <a:ahLst/>
              <a:cxnLst/>
              <a:rect l="l" t="t" r="r" b="b"/>
              <a:pathLst>
                <a:path w="13800" h="3519" extrusionOk="0">
                  <a:moveTo>
                    <a:pt x="153" y="0"/>
                  </a:moveTo>
                  <a:cubicBezTo>
                    <a:pt x="20" y="0"/>
                    <a:pt x="1" y="198"/>
                    <a:pt x="119" y="257"/>
                  </a:cubicBezTo>
                  <a:cubicBezTo>
                    <a:pt x="4616" y="1429"/>
                    <a:pt x="9145" y="2632"/>
                    <a:pt x="13737" y="3519"/>
                  </a:cubicBezTo>
                  <a:cubicBezTo>
                    <a:pt x="13800" y="3519"/>
                    <a:pt x="13800" y="3455"/>
                    <a:pt x="13768" y="3424"/>
                  </a:cubicBezTo>
                  <a:cubicBezTo>
                    <a:pt x="9208" y="2252"/>
                    <a:pt x="4711" y="1239"/>
                    <a:pt x="182" y="3"/>
                  </a:cubicBezTo>
                  <a:cubicBezTo>
                    <a:pt x="172" y="1"/>
                    <a:pt x="162" y="0"/>
                    <a:pt x="15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8" name="Google Shape;1535;p51"/>
            <p:cNvSpPr/>
            <p:nvPr/>
          </p:nvSpPr>
          <p:spPr>
            <a:xfrm>
              <a:off x="847492" y="4287481"/>
              <a:ext cx="103182" cy="28991"/>
            </a:xfrm>
            <a:custGeom>
              <a:avLst/>
              <a:gdLst/>
              <a:ahLst/>
              <a:cxnLst/>
              <a:rect l="l" t="t" r="r" b="b"/>
              <a:pathLst>
                <a:path w="3285" h="923" extrusionOk="0">
                  <a:moveTo>
                    <a:pt x="122" y="0"/>
                  </a:moveTo>
                  <a:cubicBezTo>
                    <a:pt x="19" y="0"/>
                    <a:pt x="1" y="162"/>
                    <a:pt x="118" y="162"/>
                  </a:cubicBezTo>
                  <a:cubicBezTo>
                    <a:pt x="1131" y="447"/>
                    <a:pt x="2176" y="732"/>
                    <a:pt x="3190" y="922"/>
                  </a:cubicBezTo>
                  <a:cubicBezTo>
                    <a:pt x="3285" y="922"/>
                    <a:pt x="3285" y="859"/>
                    <a:pt x="3253" y="795"/>
                  </a:cubicBezTo>
                  <a:cubicBezTo>
                    <a:pt x="2208" y="542"/>
                    <a:pt x="1194" y="225"/>
                    <a:pt x="149" y="4"/>
                  </a:cubicBezTo>
                  <a:cubicBezTo>
                    <a:pt x="140" y="1"/>
                    <a:pt x="130" y="0"/>
                    <a:pt x="12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9" name="Google Shape;1536;p51"/>
            <p:cNvSpPr/>
            <p:nvPr/>
          </p:nvSpPr>
          <p:spPr>
            <a:xfrm>
              <a:off x="851795" y="3922151"/>
              <a:ext cx="402268" cy="145617"/>
            </a:xfrm>
            <a:custGeom>
              <a:avLst/>
              <a:gdLst/>
              <a:ahLst/>
              <a:cxnLst/>
              <a:rect l="l" t="t" r="r" b="b"/>
              <a:pathLst>
                <a:path w="12807" h="4636" extrusionOk="0">
                  <a:moveTo>
                    <a:pt x="127" y="1"/>
                  </a:moveTo>
                  <a:cubicBezTo>
                    <a:pt x="32" y="1"/>
                    <a:pt x="0" y="175"/>
                    <a:pt x="139" y="202"/>
                  </a:cubicBezTo>
                  <a:cubicBezTo>
                    <a:pt x="4256" y="1817"/>
                    <a:pt x="8436" y="3338"/>
                    <a:pt x="12712" y="4636"/>
                  </a:cubicBezTo>
                  <a:cubicBezTo>
                    <a:pt x="12807" y="4636"/>
                    <a:pt x="12807" y="4541"/>
                    <a:pt x="12775" y="4509"/>
                  </a:cubicBezTo>
                  <a:cubicBezTo>
                    <a:pt x="8500" y="3148"/>
                    <a:pt x="4288" y="1659"/>
                    <a:pt x="171" y="12"/>
                  </a:cubicBezTo>
                  <a:cubicBezTo>
                    <a:pt x="155" y="4"/>
                    <a:pt x="140" y="1"/>
                    <a:pt x="12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0" name="Google Shape;1537;p51"/>
            <p:cNvSpPr/>
            <p:nvPr/>
          </p:nvSpPr>
          <p:spPr>
            <a:xfrm>
              <a:off x="792493" y="3737492"/>
              <a:ext cx="595848" cy="240758"/>
            </a:xfrm>
            <a:custGeom>
              <a:avLst/>
              <a:gdLst/>
              <a:ahLst/>
              <a:cxnLst/>
              <a:rect l="l" t="t" r="r" b="b"/>
              <a:pathLst>
                <a:path w="18970" h="7665" extrusionOk="0">
                  <a:moveTo>
                    <a:pt x="2941" y="1083"/>
                  </a:moveTo>
                  <a:cubicBezTo>
                    <a:pt x="2962" y="1083"/>
                    <a:pt x="2985" y="1091"/>
                    <a:pt x="3009" y="1109"/>
                  </a:cubicBezTo>
                  <a:cubicBezTo>
                    <a:pt x="3420" y="1331"/>
                    <a:pt x="3769" y="1616"/>
                    <a:pt x="4149" y="1901"/>
                  </a:cubicBezTo>
                  <a:cubicBezTo>
                    <a:pt x="4255" y="1954"/>
                    <a:pt x="4183" y="2074"/>
                    <a:pt x="4120" y="2074"/>
                  </a:cubicBezTo>
                  <a:cubicBezTo>
                    <a:pt x="4108" y="2074"/>
                    <a:pt x="4096" y="2070"/>
                    <a:pt x="4086" y="2059"/>
                  </a:cubicBezTo>
                  <a:cubicBezTo>
                    <a:pt x="3674" y="1806"/>
                    <a:pt x="3262" y="1584"/>
                    <a:pt x="2882" y="1299"/>
                  </a:cubicBezTo>
                  <a:cubicBezTo>
                    <a:pt x="2805" y="1222"/>
                    <a:pt x="2853" y="1083"/>
                    <a:pt x="2941" y="1083"/>
                  </a:cubicBezTo>
                  <a:close/>
                  <a:moveTo>
                    <a:pt x="2629" y="1"/>
                  </a:moveTo>
                  <a:cubicBezTo>
                    <a:pt x="1774" y="539"/>
                    <a:pt x="919" y="1109"/>
                    <a:pt x="0" y="1584"/>
                  </a:cubicBezTo>
                  <a:cubicBezTo>
                    <a:pt x="5511" y="3231"/>
                    <a:pt x="11179" y="5100"/>
                    <a:pt x="16310" y="7665"/>
                  </a:cubicBezTo>
                  <a:cubicBezTo>
                    <a:pt x="16310" y="7633"/>
                    <a:pt x="16341" y="7601"/>
                    <a:pt x="16405" y="7538"/>
                  </a:cubicBezTo>
                  <a:cubicBezTo>
                    <a:pt x="17228" y="7063"/>
                    <a:pt x="18083" y="6588"/>
                    <a:pt x="18970" y="6176"/>
                  </a:cubicBezTo>
                  <a:cubicBezTo>
                    <a:pt x="13333" y="4688"/>
                    <a:pt x="7854" y="2566"/>
                    <a:pt x="2629"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1" name="Google Shape;1538;p51"/>
            <p:cNvSpPr/>
            <p:nvPr/>
          </p:nvSpPr>
          <p:spPr>
            <a:xfrm>
              <a:off x="870295" y="3893568"/>
              <a:ext cx="367811" cy="144580"/>
            </a:xfrm>
            <a:custGeom>
              <a:avLst/>
              <a:gdLst/>
              <a:ahLst/>
              <a:cxnLst/>
              <a:rect l="l" t="t" r="r" b="b"/>
              <a:pathLst>
                <a:path w="11710" h="4603" extrusionOk="0">
                  <a:moveTo>
                    <a:pt x="150" y="0"/>
                  </a:moveTo>
                  <a:cubicBezTo>
                    <a:pt x="21" y="0"/>
                    <a:pt x="1" y="169"/>
                    <a:pt x="88" y="257"/>
                  </a:cubicBezTo>
                  <a:cubicBezTo>
                    <a:pt x="3952" y="1714"/>
                    <a:pt x="7721" y="3266"/>
                    <a:pt x="11616" y="4596"/>
                  </a:cubicBezTo>
                  <a:cubicBezTo>
                    <a:pt x="11629" y="4600"/>
                    <a:pt x="11640" y="4602"/>
                    <a:pt x="11650" y="4602"/>
                  </a:cubicBezTo>
                  <a:cubicBezTo>
                    <a:pt x="11710" y="4602"/>
                    <a:pt x="11702" y="4524"/>
                    <a:pt x="11648" y="4469"/>
                  </a:cubicBezTo>
                  <a:cubicBezTo>
                    <a:pt x="7911" y="2886"/>
                    <a:pt x="4015" y="1461"/>
                    <a:pt x="183" y="4"/>
                  </a:cubicBezTo>
                  <a:cubicBezTo>
                    <a:pt x="171" y="1"/>
                    <a:pt x="160" y="0"/>
                    <a:pt x="15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2" name="Google Shape;1539;p51"/>
            <p:cNvSpPr/>
            <p:nvPr/>
          </p:nvSpPr>
          <p:spPr>
            <a:xfrm>
              <a:off x="880598" y="3771509"/>
              <a:ext cx="45576" cy="31159"/>
            </a:xfrm>
            <a:custGeom>
              <a:avLst/>
              <a:gdLst/>
              <a:ahLst/>
              <a:cxnLst/>
              <a:rect l="l" t="t" r="r" b="b"/>
              <a:pathLst>
                <a:path w="1451" h="992" extrusionOk="0">
                  <a:moveTo>
                    <a:pt x="136" y="0"/>
                  </a:moveTo>
                  <a:cubicBezTo>
                    <a:pt x="48" y="0"/>
                    <a:pt x="0" y="139"/>
                    <a:pt x="77" y="216"/>
                  </a:cubicBezTo>
                  <a:cubicBezTo>
                    <a:pt x="489" y="438"/>
                    <a:pt x="869" y="691"/>
                    <a:pt x="1281" y="976"/>
                  </a:cubicBezTo>
                  <a:cubicBezTo>
                    <a:pt x="1291" y="987"/>
                    <a:pt x="1303" y="991"/>
                    <a:pt x="1315" y="991"/>
                  </a:cubicBezTo>
                  <a:cubicBezTo>
                    <a:pt x="1378" y="991"/>
                    <a:pt x="1450" y="871"/>
                    <a:pt x="1344" y="818"/>
                  </a:cubicBezTo>
                  <a:cubicBezTo>
                    <a:pt x="964" y="565"/>
                    <a:pt x="615" y="280"/>
                    <a:pt x="204" y="26"/>
                  </a:cubicBezTo>
                  <a:cubicBezTo>
                    <a:pt x="180" y="8"/>
                    <a:pt x="157" y="0"/>
                    <a:pt x="13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3" name="Google Shape;1540;p51"/>
            <p:cNvSpPr/>
            <p:nvPr/>
          </p:nvSpPr>
          <p:spPr>
            <a:xfrm>
              <a:off x="882011" y="3533578"/>
              <a:ext cx="604831" cy="225838"/>
            </a:xfrm>
            <a:custGeom>
              <a:avLst/>
              <a:gdLst/>
              <a:ahLst/>
              <a:cxnLst/>
              <a:rect l="l" t="t" r="r" b="b"/>
              <a:pathLst>
                <a:path w="19256" h="7190" extrusionOk="0">
                  <a:moveTo>
                    <a:pt x="824" y="1"/>
                  </a:moveTo>
                  <a:cubicBezTo>
                    <a:pt x="570" y="96"/>
                    <a:pt x="285" y="222"/>
                    <a:pt x="0" y="317"/>
                  </a:cubicBezTo>
                  <a:cubicBezTo>
                    <a:pt x="3357" y="1331"/>
                    <a:pt x="6651" y="2629"/>
                    <a:pt x="9976" y="3833"/>
                  </a:cubicBezTo>
                  <a:cubicBezTo>
                    <a:pt x="13016" y="4909"/>
                    <a:pt x="16120" y="5923"/>
                    <a:pt x="19034" y="7190"/>
                  </a:cubicBezTo>
                  <a:cubicBezTo>
                    <a:pt x="19034" y="7158"/>
                    <a:pt x="19097" y="7158"/>
                    <a:pt x="19129" y="7126"/>
                  </a:cubicBezTo>
                  <a:cubicBezTo>
                    <a:pt x="19129" y="7126"/>
                    <a:pt x="19160" y="7126"/>
                    <a:pt x="19160" y="7063"/>
                  </a:cubicBezTo>
                  <a:cubicBezTo>
                    <a:pt x="19192" y="6841"/>
                    <a:pt x="19192" y="6588"/>
                    <a:pt x="19255" y="6366"/>
                  </a:cubicBezTo>
                  <a:lnTo>
                    <a:pt x="19255" y="6366"/>
                  </a:lnTo>
                  <a:cubicBezTo>
                    <a:pt x="19230" y="6375"/>
                    <a:pt x="19209" y="6379"/>
                    <a:pt x="19191" y="6379"/>
                  </a:cubicBezTo>
                  <a:cubicBezTo>
                    <a:pt x="19143" y="6379"/>
                    <a:pt x="19120" y="6349"/>
                    <a:pt x="19097" y="6303"/>
                  </a:cubicBezTo>
                  <a:lnTo>
                    <a:pt x="19034" y="6303"/>
                  </a:lnTo>
                  <a:cubicBezTo>
                    <a:pt x="15930" y="5828"/>
                    <a:pt x="12953" y="4529"/>
                    <a:pt x="10008" y="3453"/>
                  </a:cubicBezTo>
                  <a:cubicBezTo>
                    <a:pt x="6968" y="2313"/>
                    <a:pt x="3927" y="1204"/>
                    <a:pt x="919" y="64"/>
                  </a:cubicBezTo>
                  <a:lnTo>
                    <a:pt x="824" y="1"/>
                  </a:ln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4" name="Google Shape;1541;p51"/>
            <p:cNvSpPr/>
            <p:nvPr/>
          </p:nvSpPr>
          <p:spPr>
            <a:xfrm>
              <a:off x="926142" y="3619987"/>
              <a:ext cx="428401" cy="163301"/>
            </a:xfrm>
            <a:custGeom>
              <a:avLst/>
              <a:gdLst/>
              <a:ahLst/>
              <a:cxnLst/>
              <a:rect l="l" t="t" r="r" b="b"/>
              <a:pathLst>
                <a:path w="13639" h="5199" extrusionOk="0">
                  <a:moveTo>
                    <a:pt x="115" y="1"/>
                  </a:moveTo>
                  <a:cubicBezTo>
                    <a:pt x="16" y="1"/>
                    <a:pt x="0" y="134"/>
                    <a:pt x="116" y="163"/>
                  </a:cubicBezTo>
                  <a:cubicBezTo>
                    <a:pt x="4581" y="1873"/>
                    <a:pt x="9046" y="3584"/>
                    <a:pt x="13575" y="5199"/>
                  </a:cubicBezTo>
                  <a:cubicBezTo>
                    <a:pt x="13607" y="5199"/>
                    <a:pt x="13638" y="5135"/>
                    <a:pt x="13607" y="5104"/>
                  </a:cubicBezTo>
                  <a:cubicBezTo>
                    <a:pt x="9078" y="3362"/>
                    <a:pt x="4613" y="1683"/>
                    <a:pt x="147" y="5"/>
                  </a:cubicBezTo>
                  <a:cubicBezTo>
                    <a:pt x="136" y="2"/>
                    <a:pt x="125" y="1"/>
                    <a:pt x="11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5" name="Google Shape;1542;p51"/>
            <p:cNvSpPr/>
            <p:nvPr/>
          </p:nvSpPr>
          <p:spPr>
            <a:xfrm>
              <a:off x="877049" y="3558455"/>
              <a:ext cx="614757" cy="348180"/>
            </a:xfrm>
            <a:custGeom>
              <a:avLst/>
              <a:gdLst/>
              <a:ahLst/>
              <a:cxnLst/>
              <a:rect l="l" t="t" r="r" b="b"/>
              <a:pathLst>
                <a:path w="19572" h="11085" extrusionOk="0">
                  <a:moveTo>
                    <a:pt x="1846" y="3153"/>
                  </a:moveTo>
                  <a:cubicBezTo>
                    <a:pt x="1862" y="3153"/>
                    <a:pt x="1880" y="3157"/>
                    <a:pt x="1900" y="3167"/>
                  </a:cubicBezTo>
                  <a:cubicBezTo>
                    <a:pt x="2692" y="3421"/>
                    <a:pt x="3452" y="3674"/>
                    <a:pt x="4244" y="3991"/>
                  </a:cubicBezTo>
                  <a:cubicBezTo>
                    <a:pt x="4268" y="4015"/>
                    <a:pt x="4274" y="4075"/>
                    <a:pt x="4247" y="4075"/>
                  </a:cubicBezTo>
                  <a:cubicBezTo>
                    <a:pt x="4239" y="4075"/>
                    <a:pt x="4227" y="4069"/>
                    <a:pt x="4212" y="4054"/>
                  </a:cubicBezTo>
                  <a:cubicBezTo>
                    <a:pt x="3420" y="3832"/>
                    <a:pt x="2629" y="3579"/>
                    <a:pt x="1837" y="3326"/>
                  </a:cubicBezTo>
                  <a:cubicBezTo>
                    <a:pt x="1757" y="3273"/>
                    <a:pt x="1767" y="3153"/>
                    <a:pt x="1846" y="3153"/>
                  </a:cubicBezTo>
                  <a:close/>
                  <a:moveTo>
                    <a:pt x="1686" y="1960"/>
                  </a:moveTo>
                  <a:cubicBezTo>
                    <a:pt x="1694" y="1960"/>
                    <a:pt x="1702" y="1961"/>
                    <a:pt x="1710" y="1964"/>
                  </a:cubicBezTo>
                  <a:cubicBezTo>
                    <a:pt x="6176" y="3674"/>
                    <a:pt x="10704" y="5321"/>
                    <a:pt x="15170" y="7126"/>
                  </a:cubicBezTo>
                  <a:cubicBezTo>
                    <a:pt x="15201" y="7126"/>
                    <a:pt x="15201" y="7189"/>
                    <a:pt x="15138" y="7189"/>
                  </a:cubicBezTo>
                  <a:cubicBezTo>
                    <a:pt x="10609" y="5479"/>
                    <a:pt x="6144" y="3801"/>
                    <a:pt x="1679" y="2122"/>
                  </a:cubicBezTo>
                  <a:cubicBezTo>
                    <a:pt x="1592" y="2093"/>
                    <a:pt x="1611" y="1960"/>
                    <a:pt x="1686" y="1960"/>
                  </a:cubicBezTo>
                  <a:close/>
                  <a:moveTo>
                    <a:pt x="2001" y="4335"/>
                  </a:moveTo>
                  <a:cubicBezTo>
                    <a:pt x="2010" y="4335"/>
                    <a:pt x="2018" y="4336"/>
                    <a:pt x="2027" y="4339"/>
                  </a:cubicBezTo>
                  <a:cubicBezTo>
                    <a:pt x="6271" y="6239"/>
                    <a:pt x="10578" y="7696"/>
                    <a:pt x="14980" y="8994"/>
                  </a:cubicBezTo>
                  <a:cubicBezTo>
                    <a:pt x="15233" y="9089"/>
                    <a:pt x="15550" y="9153"/>
                    <a:pt x="15835" y="9279"/>
                  </a:cubicBezTo>
                  <a:cubicBezTo>
                    <a:pt x="15862" y="9279"/>
                    <a:pt x="15866" y="9349"/>
                    <a:pt x="15846" y="9349"/>
                  </a:cubicBezTo>
                  <a:cubicBezTo>
                    <a:pt x="15843" y="9349"/>
                    <a:pt x="15839" y="9347"/>
                    <a:pt x="15835" y="9343"/>
                  </a:cubicBezTo>
                  <a:cubicBezTo>
                    <a:pt x="11053" y="8203"/>
                    <a:pt x="6429" y="6524"/>
                    <a:pt x="1932" y="4497"/>
                  </a:cubicBezTo>
                  <a:cubicBezTo>
                    <a:pt x="1845" y="4469"/>
                    <a:pt x="1916" y="4335"/>
                    <a:pt x="2001" y="4335"/>
                  </a:cubicBezTo>
                  <a:close/>
                  <a:moveTo>
                    <a:pt x="317" y="0"/>
                  </a:moveTo>
                  <a:lnTo>
                    <a:pt x="317" y="0"/>
                  </a:lnTo>
                  <a:cubicBezTo>
                    <a:pt x="982" y="1331"/>
                    <a:pt x="950" y="3041"/>
                    <a:pt x="0" y="4212"/>
                  </a:cubicBezTo>
                  <a:cubicBezTo>
                    <a:pt x="602" y="4497"/>
                    <a:pt x="1140" y="4751"/>
                    <a:pt x="1742" y="5004"/>
                  </a:cubicBezTo>
                  <a:cubicBezTo>
                    <a:pt x="4307" y="6208"/>
                    <a:pt x="6936" y="7348"/>
                    <a:pt x="9596" y="8329"/>
                  </a:cubicBezTo>
                  <a:cubicBezTo>
                    <a:pt x="12794" y="9533"/>
                    <a:pt x="15993" y="10325"/>
                    <a:pt x="19318" y="11021"/>
                  </a:cubicBezTo>
                  <a:cubicBezTo>
                    <a:pt x="19318" y="11021"/>
                    <a:pt x="19350" y="11021"/>
                    <a:pt x="19350" y="11085"/>
                  </a:cubicBezTo>
                  <a:cubicBezTo>
                    <a:pt x="19445" y="10515"/>
                    <a:pt x="19508" y="9913"/>
                    <a:pt x="19508" y="9374"/>
                  </a:cubicBezTo>
                  <a:cubicBezTo>
                    <a:pt x="18051" y="9058"/>
                    <a:pt x="16626" y="8709"/>
                    <a:pt x="15201" y="8266"/>
                  </a:cubicBezTo>
                  <a:cubicBezTo>
                    <a:pt x="12066" y="7316"/>
                    <a:pt x="9026" y="6081"/>
                    <a:pt x="6049" y="4782"/>
                  </a:cubicBezTo>
                  <a:cubicBezTo>
                    <a:pt x="5991" y="4782"/>
                    <a:pt x="6038" y="4652"/>
                    <a:pt x="6143" y="4652"/>
                  </a:cubicBezTo>
                  <a:cubicBezTo>
                    <a:pt x="6153" y="4652"/>
                    <a:pt x="6164" y="4653"/>
                    <a:pt x="6176" y="4656"/>
                  </a:cubicBezTo>
                  <a:cubicBezTo>
                    <a:pt x="10546" y="6588"/>
                    <a:pt x="15011" y="7949"/>
                    <a:pt x="19508" y="9343"/>
                  </a:cubicBezTo>
                  <a:cubicBezTo>
                    <a:pt x="19572" y="8488"/>
                    <a:pt x="19508" y="7664"/>
                    <a:pt x="19413" y="6841"/>
                  </a:cubicBezTo>
                  <a:cubicBezTo>
                    <a:pt x="19413" y="6778"/>
                    <a:pt x="19413" y="6714"/>
                    <a:pt x="19445" y="6683"/>
                  </a:cubicBezTo>
                  <a:cubicBezTo>
                    <a:pt x="16151" y="5764"/>
                    <a:pt x="12953" y="4497"/>
                    <a:pt x="9754" y="3357"/>
                  </a:cubicBezTo>
                  <a:cubicBezTo>
                    <a:pt x="6619" y="2249"/>
                    <a:pt x="3420" y="1204"/>
                    <a:pt x="317"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6" name="Google Shape;1543;p51"/>
            <p:cNvSpPr/>
            <p:nvPr/>
          </p:nvSpPr>
          <p:spPr>
            <a:xfrm>
              <a:off x="932393" y="3657459"/>
              <a:ext cx="79970" cy="28363"/>
            </a:xfrm>
            <a:custGeom>
              <a:avLst/>
              <a:gdLst/>
              <a:ahLst/>
              <a:cxnLst/>
              <a:rect l="l" t="t" r="r" b="b"/>
              <a:pathLst>
                <a:path w="2546" h="903" extrusionOk="0">
                  <a:moveTo>
                    <a:pt x="85" y="1"/>
                  </a:moveTo>
                  <a:cubicBezTo>
                    <a:pt x="5" y="1"/>
                    <a:pt x="0" y="121"/>
                    <a:pt x="107" y="174"/>
                  </a:cubicBezTo>
                  <a:cubicBezTo>
                    <a:pt x="898" y="427"/>
                    <a:pt x="1690" y="680"/>
                    <a:pt x="2482" y="902"/>
                  </a:cubicBezTo>
                  <a:cubicBezTo>
                    <a:pt x="2513" y="902"/>
                    <a:pt x="2545" y="839"/>
                    <a:pt x="2513" y="839"/>
                  </a:cubicBezTo>
                  <a:cubicBezTo>
                    <a:pt x="1690" y="522"/>
                    <a:pt x="898" y="237"/>
                    <a:pt x="138" y="15"/>
                  </a:cubicBezTo>
                  <a:cubicBezTo>
                    <a:pt x="118" y="5"/>
                    <a:pt x="100" y="1"/>
                    <a:pt x="8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7" name="Google Shape;1544;p51"/>
            <p:cNvSpPr/>
            <p:nvPr/>
          </p:nvSpPr>
          <p:spPr>
            <a:xfrm>
              <a:off x="936005" y="3694586"/>
              <a:ext cx="441405" cy="157333"/>
            </a:xfrm>
            <a:custGeom>
              <a:avLst/>
              <a:gdLst/>
              <a:ahLst/>
              <a:cxnLst/>
              <a:rect l="l" t="t" r="r" b="b"/>
              <a:pathLst>
                <a:path w="14053" h="5009" extrusionOk="0">
                  <a:moveTo>
                    <a:pt x="149" y="1"/>
                  </a:moveTo>
                  <a:cubicBezTo>
                    <a:pt x="45" y="1"/>
                    <a:pt x="0" y="135"/>
                    <a:pt x="87" y="163"/>
                  </a:cubicBezTo>
                  <a:cubicBezTo>
                    <a:pt x="4584" y="2190"/>
                    <a:pt x="9207" y="3869"/>
                    <a:pt x="13989" y="5009"/>
                  </a:cubicBezTo>
                  <a:cubicBezTo>
                    <a:pt x="14053" y="5009"/>
                    <a:pt x="14053" y="4945"/>
                    <a:pt x="13989" y="4945"/>
                  </a:cubicBezTo>
                  <a:cubicBezTo>
                    <a:pt x="13704" y="4882"/>
                    <a:pt x="13419" y="4787"/>
                    <a:pt x="13134" y="4660"/>
                  </a:cubicBezTo>
                  <a:cubicBezTo>
                    <a:pt x="8701" y="3362"/>
                    <a:pt x="4394" y="1905"/>
                    <a:pt x="182" y="5"/>
                  </a:cubicBezTo>
                  <a:cubicBezTo>
                    <a:pt x="170" y="2"/>
                    <a:pt x="159" y="1"/>
                    <a:pt x="14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8" name="Google Shape;1545;p51"/>
            <p:cNvSpPr/>
            <p:nvPr/>
          </p:nvSpPr>
          <p:spPr>
            <a:xfrm>
              <a:off x="921808" y="3329664"/>
              <a:ext cx="920156" cy="395923"/>
            </a:xfrm>
            <a:custGeom>
              <a:avLst/>
              <a:gdLst/>
              <a:ahLst/>
              <a:cxnLst/>
              <a:rect l="l" t="t" r="r" b="b"/>
              <a:pathLst>
                <a:path w="29295" h="12605" extrusionOk="0">
                  <a:moveTo>
                    <a:pt x="22395" y="7975"/>
                  </a:moveTo>
                  <a:cubicBezTo>
                    <a:pt x="22469" y="7975"/>
                    <a:pt x="22508" y="8053"/>
                    <a:pt x="22454" y="8108"/>
                  </a:cubicBezTo>
                  <a:cubicBezTo>
                    <a:pt x="21979" y="8361"/>
                    <a:pt x="21535" y="8741"/>
                    <a:pt x="21123" y="9121"/>
                  </a:cubicBezTo>
                  <a:cubicBezTo>
                    <a:pt x="21107" y="9154"/>
                    <a:pt x="21082" y="9168"/>
                    <a:pt x="21056" y="9168"/>
                  </a:cubicBezTo>
                  <a:cubicBezTo>
                    <a:pt x="20983" y="9168"/>
                    <a:pt x="20903" y="9057"/>
                    <a:pt x="20997" y="8963"/>
                  </a:cubicBezTo>
                  <a:cubicBezTo>
                    <a:pt x="21377" y="8583"/>
                    <a:pt x="21852" y="8266"/>
                    <a:pt x="22359" y="7981"/>
                  </a:cubicBezTo>
                  <a:cubicBezTo>
                    <a:pt x="22372" y="7977"/>
                    <a:pt x="22384" y="7975"/>
                    <a:pt x="22395" y="7975"/>
                  </a:cubicBezTo>
                  <a:close/>
                  <a:moveTo>
                    <a:pt x="23499" y="8235"/>
                  </a:moveTo>
                  <a:cubicBezTo>
                    <a:pt x="23625" y="8235"/>
                    <a:pt x="23689" y="8330"/>
                    <a:pt x="23594" y="8361"/>
                  </a:cubicBezTo>
                  <a:cubicBezTo>
                    <a:pt x="22960" y="8710"/>
                    <a:pt x="22327" y="9058"/>
                    <a:pt x="21693" y="9438"/>
                  </a:cubicBezTo>
                  <a:cubicBezTo>
                    <a:pt x="21669" y="9456"/>
                    <a:pt x="21646" y="9464"/>
                    <a:pt x="21625" y="9464"/>
                  </a:cubicBezTo>
                  <a:cubicBezTo>
                    <a:pt x="21537" y="9464"/>
                    <a:pt x="21490" y="9325"/>
                    <a:pt x="21567" y="9248"/>
                  </a:cubicBezTo>
                  <a:cubicBezTo>
                    <a:pt x="22169" y="8805"/>
                    <a:pt x="22834" y="8488"/>
                    <a:pt x="23499" y="8235"/>
                  </a:cubicBezTo>
                  <a:close/>
                  <a:moveTo>
                    <a:pt x="12636" y="1"/>
                  </a:moveTo>
                  <a:cubicBezTo>
                    <a:pt x="10166" y="1204"/>
                    <a:pt x="7759" y="2407"/>
                    <a:pt x="5352" y="3611"/>
                  </a:cubicBezTo>
                  <a:cubicBezTo>
                    <a:pt x="3610" y="4498"/>
                    <a:pt x="1837" y="5543"/>
                    <a:pt x="0" y="6334"/>
                  </a:cubicBezTo>
                  <a:cubicBezTo>
                    <a:pt x="5891" y="8488"/>
                    <a:pt x="11749" y="11148"/>
                    <a:pt x="17893" y="12605"/>
                  </a:cubicBezTo>
                  <a:cubicBezTo>
                    <a:pt x="21503" y="10071"/>
                    <a:pt x="25335" y="7696"/>
                    <a:pt x="29294" y="5669"/>
                  </a:cubicBezTo>
                  <a:cubicBezTo>
                    <a:pt x="27806" y="4656"/>
                    <a:pt x="25747" y="4086"/>
                    <a:pt x="24100" y="3516"/>
                  </a:cubicBezTo>
                  <a:cubicBezTo>
                    <a:pt x="20363" y="2091"/>
                    <a:pt x="16468" y="1204"/>
                    <a:pt x="12636"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9" name="Google Shape;1546;p51"/>
            <p:cNvSpPr/>
            <p:nvPr/>
          </p:nvSpPr>
          <p:spPr>
            <a:xfrm>
              <a:off x="1317699" y="3806154"/>
              <a:ext cx="462575" cy="390929"/>
            </a:xfrm>
            <a:custGeom>
              <a:avLst/>
              <a:gdLst/>
              <a:ahLst/>
              <a:cxnLst/>
              <a:rect l="l" t="t" r="r" b="b"/>
              <a:pathLst>
                <a:path w="14727" h="12446" extrusionOk="0">
                  <a:moveTo>
                    <a:pt x="13491" y="0"/>
                  </a:moveTo>
                  <a:cubicBezTo>
                    <a:pt x="10800" y="1710"/>
                    <a:pt x="8013" y="3294"/>
                    <a:pt x="5226" y="4750"/>
                  </a:cubicBezTo>
                  <a:cubicBezTo>
                    <a:pt x="5190" y="4768"/>
                    <a:pt x="5155" y="4776"/>
                    <a:pt x="5122" y="4776"/>
                  </a:cubicBezTo>
                  <a:cubicBezTo>
                    <a:pt x="5036" y="4776"/>
                    <a:pt x="4964" y="4724"/>
                    <a:pt x="4941" y="4655"/>
                  </a:cubicBezTo>
                  <a:cubicBezTo>
                    <a:pt x="4181" y="4497"/>
                    <a:pt x="3421" y="4275"/>
                    <a:pt x="2629" y="4085"/>
                  </a:cubicBezTo>
                  <a:cubicBezTo>
                    <a:pt x="1774" y="4624"/>
                    <a:pt x="887" y="5130"/>
                    <a:pt x="0" y="5637"/>
                  </a:cubicBezTo>
                  <a:cubicBezTo>
                    <a:pt x="1267" y="7696"/>
                    <a:pt x="1267" y="10387"/>
                    <a:pt x="32" y="12446"/>
                  </a:cubicBezTo>
                  <a:cubicBezTo>
                    <a:pt x="3674" y="10324"/>
                    <a:pt x="7316" y="8139"/>
                    <a:pt x="10926" y="5859"/>
                  </a:cubicBezTo>
                  <a:cubicBezTo>
                    <a:pt x="12193" y="5067"/>
                    <a:pt x="13396" y="4275"/>
                    <a:pt x="14632" y="3452"/>
                  </a:cubicBezTo>
                  <a:cubicBezTo>
                    <a:pt x="14600" y="3452"/>
                    <a:pt x="14568" y="3420"/>
                    <a:pt x="14568" y="3325"/>
                  </a:cubicBezTo>
                  <a:cubicBezTo>
                    <a:pt x="14727" y="2122"/>
                    <a:pt x="14347" y="950"/>
                    <a:pt x="13523" y="95"/>
                  </a:cubicBezTo>
                  <a:cubicBezTo>
                    <a:pt x="13491" y="63"/>
                    <a:pt x="13491" y="63"/>
                    <a:pt x="1349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0" name="Google Shape;1547;p51"/>
            <p:cNvSpPr/>
            <p:nvPr/>
          </p:nvSpPr>
          <p:spPr>
            <a:xfrm>
              <a:off x="1359318" y="4247245"/>
              <a:ext cx="57512" cy="60182"/>
            </a:xfrm>
            <a:custGeom>
              <a:avLst/>
              <a:gdLst/>
              <a:ahLst/>
              <a:cxnLst/>
              <a:rect l="l" t="t" r="r" b="b"/>
              <a:pathLst>
                <a:path w="1831" h="1916" extrusionOk="0">
                  <a:moveTo>
                    <a:pt x="1722" y="1"/>
                  </a:moveTo>
                  <a:cubicBezTo>
                    <a:pt x="1709" y="1"/>
                    <a:pt x="1696" y="6"/>
                    <a:pt x="1684" y="18"/>
                  </a:cubicBezTo>
                  <a:cubicBezTo>
                    <a:pt x="1146" y="588"/>
                    <a:pt x="576" y="1126"/>
                    <a:pt x="101" y="1696"/>
                  </a:cubicBezTo>
                  <a:cubicBezTo>
                    <a:pt x="1" y="1796"/>
                    <a:pt x="78" y="1915"/>
                    <a:pt x="192" y="1915"/>
                  </a:cubicBezTo>
                  <a:cubicBezTo>
                    <a:pt x="223" y="1915"/>
                    <a:pt x="257" y="1907"/>
                    <a:pt x="291" y="1886"/>
                  </a:cubicBezTo>
                  <a:cubicBezTo>
                    <a:pt x="829" y="1380"/>
                    <a:pt x="1304" y="746"/>
                    <a:pt x="1779" y="145"/>
                  </a:cubicBezTo>
                  <a:cubicBezTo>
                    <a:pt x="1830" y="93"/>
                    <a:pt x="1778" y="1"/>
                    <a:pt x="172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1" name="Google Shape;1548;p51"/>
            <p:cNvSpPr/>
            <p:nvPr/>
          </p:nvSpPr>
          <p:spPr>
            <a:xfrm>
              <a:off x="1482822" y="3511717"/>
              <a:ext cx="431730" cy="424977"/>
            </a:xfrm>
            <a:custGeom>
              <a:avLst/>
              <a:gdLst/>
              <a:ahLst/>
              <a:cxnLst/>
              <a:rect l="l" t="t" r="r" b="b"/>
              <a:pathLst>
                <a:path w="13745" h="13530" extrusionOk="0">
                  <a:moveTo>
                    <a:pt x="11560" y="0"/>
                  </a:moveTo>
                  <a:cubicBezTo>
                    <a:pt x="7791" y="2249"/>
                    <a:pt x="4023" y="4529"/>
                    <a:pt x="349" y="6936"/>
                  </a:cubicBezTo>
                  <a:cubicBezTo>
                    <a:pt x="349" y="6967"/>
                    <a:pt x="381" y="6999"/>
                    <a:pt x="349" y="7062"/>
                  </a:cubicBezTo>
                  <a:cubicBezTo>
                    <a:pt x="317" y="7252"/>
                    <a:pt x="286" y="7506"/>
                    <a:pt x="191" y="7696"/>
                  </a:cubicBezTo>
                  <a:cubicBezTo>
                    <a:pt x="3991" y="5479"/>
                    <a:pt x="7728" y="3230"/>
                    <a:pt x="11465" y="887"/>
                  </a:cubicBezTo>
                  <a:lnTo>
                    <a:pt x="11528" y="887"/>
                  </a:lnTo>
                  <a:cubicBezTo>
                    <a:pt x="11557" y="830"/>
                    <a:pt x="11623" y="798"/>
                    <a:pt x="11688" y="798"/>
                  </a:cubicBezTo>
                  <a:cubicBezTo>
                    <a:pt x="11768" y="798"/>
                    <a:pt x="11845" y="845"/>
                    <a:pt x="11845" y="950"/>
                  </a:cubicBezTo>
                  <a:cubicBezTo>
                    <a:pt x="12161" y="2502"/>
                    <a:pt x="12256" y="4085"/>
                    <a:pt x="12066" y="5637"/>
                  </a:cubicBezTo>
                  <a:cubicBezTo>
                    <a:pt x="12066" y="5669"/>
                    <a:pt x="12035" y="5700"/>
                    <a:pt x="12003" y="5764"/>
                  </a:cubicBezTo>
                  <a:cubicBezTo>
                    <a:pt x="12035" y="5795"/>
                    <a:pt x="12066" y="5859"/>
                    <a:pt x="12003" y="5954"/>
                  </a:cubicBezTo>
                  <a:cubicBezTo>
                    <a:pt x="8266" y="8392"/>
                    <a:pt x="4181" y="10704"/>
                    <a:pt x="191" y="13048"/>
                  </a:cubicBezTo>
                  <a:cubicBezTo>
                    <a:pt x="143" y="13063"/>
                    <a:pt x="103" y="13071"/>
                    <a:pt x="72" y="13071"/>
                  </a:cubicBezTo>
                  <a:cubicBezTo>
                    <a:pt x="40" y="13071"/>
                    <a:pt x="16" y="13063"/>
                    <a:pt x="1" y="13048"/>
                  </a:cubicBezTo>
                  <a:lnTo>
                    <a:pt x="1" y="13048"/>
                  </a:lnTo>
                  <a:cubicBezTo>
                    <a:pt x="14" y="13404"/>
                    <a:pt x="104" y="13529"/>
                    <a:pt x="250" y="13529"/>
                  </a:cubicBezTo>
                  <a:cubicBezTo>
                    <a:pt x="455" y="13529"/>
                    <a:pt x="771" y="13283"/>
                    <a:pt x="1141" y="13079"/>
                  </a:cubicBezTo>
                  <a:cubicBezTo>
                    <a:pt x="1616" y="12794"/>
                    <a:pt x="2091" y="12573"/>
                    <a:pt x="2566" y="12288"/>
                  </a:cubicBezTo>
                  <a:cubicBezTo>
                    <a:pt x="3611" y="11686"/>
                    <a:pt x="4593" y="11084"/>
                    <a:pt x="5606" y="10451"/>
                  </a:cubicBezTo>
                  <a:cubicBezTo>
                    <a:pt x="7823" y="9121"/>
                    <a:pt x="10040" y="7727"/>
                    <a:pt x="12320" y="6460"/>
                  </a:cubicBezTo>
                  <a:lnTo>
                    <a:pt x="12320" y="6429"/>
                  </a:lnTo>
                  <a:cubicBezTo>
                    <a:pt x="12985" y="4529"/>
                    <a:pt x="13745" y="2154"/>
                    <a:pt x="12098" y="538"/>
                  </a:cubicBezTo>
                  <a:cubicBezTo>
                    <a:pt x="11940" y="380"/>
                    <a:pt x="11750" y="158"/>
                    <a:pt x="11560"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2" name="Google Shape;1549;p51"/>
            <p:cNvSpPr/>
            <p:nvPr/>
          </p:nvSpPr>
          <p:spPr>
            <a:xfrm>
              <a:off x="1521613" y="3657271"/>
              <a:ext cx="299212" cy="159845"/>
            </a:xfrm>
            <a:custGeom>
              <a:avLst/>
              <a:gdLst/>
              <a:ahLst/>
              <a:cxnLst/>
              <a:rect l="l" t="t" r="r" b="b"/>
              <a:pathLst>
                <a:path w="9526" h="5089" extrusionOk="0">
                  <a:moveTo>
                    <a:pt x="9464" y="0"/>
                  </a:moveTo>
                  <a:cubicBezTo>
                    <a:pt x="9448" y="0"/>
                    <a:pt x="9429" y="6"/>
                    <a:pt x="9406" y="21"/>
                  </a:cubicBezTo>
                  <a:cubicBezTo>
                    <a:pt x="7063" y="1668"/>
                    <a:pt x="4308" y="2808"/>
                    <a:pt x="1679" y="4138"/>
                  </a:cubicBezTo>
                  <a:cubicBezTo>
                    <a:pt x="1141" y="4360"/>
                    <a:pt x="571" y="4645"/>
                    <a:pt x="32" y="4962"/>
                  </a:cubicBezTo>
                  <a:cubicBezTo>
                    <a:pt x="1" y="4962"/>
                    <a:pt x="1" y="4993"/>
                    <a:pt x="1" y="4993"/>
                  </a:cubicBezTo>
                  <a:cubicBezTo>
                    <a:pt x="1" y="5025"/>
                    <a:pt x="32" y="5088"/>
                    <a:pt x="96" y="5088"/>
                  </a:cubicBezTo>
                  <a:cubicBezTo>
                    <a:pt x="1837" y="4233"/>
                    <a:pt x="3548" y="3347"/>
                    <a:pt x="5289" y="2460"/>
                  </a:cubicBezTo>
                  <a:cubicBezTo>
                    <a:pt x="6714" y="1763"/>
                    <a:pt x="8235" y="1066"/>
                    <a:pt x="9501" y="85"/>
                  </a:cubicBezTo>
                  <a:cubicBezTo>
                    <a:pt x="9525" y="61"/>
                    <a:pt x="9513" y="0"/>
                    <a:pt x="9464"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3" name="Google Shape;1550;p51"/>
            <p:cNvSpPr/>
            <p:nvPr/>
          </p:nvSpPr>
          <p:spPr>
            <a:xfrm>
              <a:off x="1531759" y="3675646"/>
              <a:ext cx="315011" cy="172567"/>
            </a:xfrm>
            <a:custGeom>
              <a:avLst/>
              <a:gdLst/>
              <a:ahLst/>
              <a:cxnLst/>
              <a:rect l="l" t="t" r="r" b="b"/>
              <a:pathLst>
                <a:path w="10029" h="5494" extrusionOk="0">
                  <a:moveTo>
                    <a:pt x="9983" y="0"/>
                  </a:moveTo>
                  <a:cubicBezTo>
                    <a:pt x="9979" y="0"/>
                    <a:pt x="9975" y="2"/>
                    <a:pt x="9970" y="6"/>
                  </a:cubicBezTo>
                  <a:cubicBezTo>
                    <a:pt x="6708" y="1970"/>
                    <a:pt x="3415" y="3775"/>
                    <a:pt x="26" y="5453"/>
                  </a:cubicBezTo>
                  <a:cubicBezTo>
                    <a:pt x="1" y="5453"/>
                    <a:pt x="16" y="5494"/>
                    <a:pt x="39" y="5494"/>
                  </a:cubicBezTo>
                  <a:cubicBezTo>
                    <a:pt x="45" y="5494"/>
                    <a:pt x="51" y="5491"/>
                    <a:pt x="58" y="5485"/>
                  </a:cubicBezTo>
                  <a:cubicBezTo>
                    <a:pt x="3510" y="3933"/>
                    <a:pt x="6835" y="2160"/>
                    <a:pt x="10002" y="101"/>
                  </a:cubicBezTo>
                  <a:cubicBezTo>
                    <a:pt x="10029" y="74"/>
                    <a:pt x="10009" y="0"/>
                    <a:pt x="998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4" name="Google Shape;1551;p51"/>
            <p:cNvSpPr/>
            <p:nvPr/>
          </p:nvSpPr>
          <p:spPr>
            <a:xfrm>
              <a:off x="1493753" y="3546519"/>
              <a:ext cx="367089" cy="360116"/>
            </a:xfrm>
            <a:custGeom>
              <a:avLst/>
              <a:gdLst/>
              <a:ahLst/>
              <a:cxnLst/>
              <a:rect l="l" t="t" r="r" b="b"/>
              <a:pathLst>
                <a:path w="11687" h="11465" extrusionOk="0">
                  <a:moveTo>
                    <a:pt x="11275" y="1584"/>
                  </a:moveTo>
                  <a:cubicBezTo>
                    <a:pt x="11338" y="1584"/>
                    <a:pt x="11338" y="1584"/>
                    <a:pt x="11338" y="1647"/>
                  </a:cubicBezTo>
                  <a:cubicBezTo>
                    <a:pt x="11370" y="1647"/>
                    <a:pt x="11370" y="1679"/>
                    <a:pt x="11338" y="1679"/>
                  </a:cubicBezTo>
                  <a:cubicBezTo>
                    <a:pt x="8362" y="3516"/>
                    <a:pt x="5353" y="5352"/>
                    <a:pt x="2344" y="7126"/>
                  </a:cubicBezTo>
                  <a:cubicBezTo>
                    <a:pt x="2327" y="7138"/>
                    <a:pt x="2310" y="7143"/>
                    <a:pt x="2295" y="7143"/>
                  </a:cubicBezTo>
                  <a:cubicBezTo>
                    <a:pt x="2230" y="7143"/>
                    <a:pt x="2198" y="7045"/>
                    <a:pt x="2249" y="6968"/>
                  </a:cubicBezTo>
                  <a:cubicBezTo>
                    <a:pt x="2693" y="6714"/>
                    <a:pt x="3073" y="6461"/>
                    <a:pt x="3516" y="6176"/>
                  </a:cubicBezTo>
                  <a:cubicBezTo>
                    <a:pt x="6081" y="4592"/>
                    <a:pt x="8678" y="3104"/>
                    <a:pt x="11275" y="1584"/>
                  </a:cubicBezTo>
                  <a:close/>
                  <a:moveTo>
                    <a:pt x="10310" y="3509"/>
                  </a:moveTo>
                  <a:cubicBezTo>
                    <a:pt x="10349" y="3509"/>
                    <a:pt x="10416" y="3583"/>
                    <a:pt x="10388" y="3611"/>
                  </a:cubicBezTo>
                  <a:cubicBezTo>
                    <a:pt x="9122" y="4592"/>
                    <a:pt x="7601" y="5226"/>
                    <a:pt x="6176" y="5986"/>
                  </a:cubicBezTo>
                  <a:cubicBezTo>
                    <a:pt x="4466" y="6841"/>
                    <a:pt x="2724" y="7759"/>
                    <a:pt x="983" y="8583"/>
                  </a:cubicBezTo>
                  <a:cubicBezTo>
                    <a:pt x="975" y="8598"/>
                    <a:pt x="966" y="8604"/>
                    <a:pt x="956" y="8604"/>
                  </a:cubicBezTo>
                  <a:cubicBezTo>
                    <a:pt x="924" y="8604"/>
                    <a:pt x="888" y="8543"/>
                    <a:pt x="888" y="8519"/>
                  </a:cubicBezTo>
                  <a:cubicBezTo>
                    <a:pt x="888" y="8488"/>
                    <a:pt x="888" y="8488"/>
                    <a:pt x="919" y="8488"/>
                  </a:cubicBezTo>
                  <a:cubicBezTo>
                    <a:pt x="1458" y="8203"/>
                    <a:pt x="2028" y="7886"/>
                    <a:pt x="2566" y="7633"/>
                  </a:cubicBezTo>
                  <a:cubicBezTo>
                    <a:pt x="5195" y="6366"/>
                    <a:pt x="7950" y="5226"/>
                    <a:pt x="10293" y="3516"/>
                  </a:cubicBezTo>
                  <a:cubicBezTo>
                    <a:pt x="10298" y="3511"/>
                    <a:pt x="10303" y="3509"/>
                    <a:pt x="10310" y="3509"/>
                  </a:cubicBezTo>
                  <a:close/>
                  <a:moveTo>
                    <a:pt x="11193" y="4111"/>
                  </a:moveTo>
                  <a:cubicBezTo>
                    <a:pt x="11219" y="4111"/>
                    <a:pt x="11239" y="4185"/>
                    <a:pt x="11212" y="4212"/>
                  </a:cubicBezTo>
                  <a:cubicBezTo>
                    <a:pt x="8045" y="6239"/>
                    <a:pt x="4720" y="8044"/>
                    <a:pt x="1268" y="9596"/>
                  </a:cubicBezTo>
                  <a:cubicBezTo>
                    <a:pt x="1236" y="9596"/>
                    <a:pt x="1204" y="9564"/>
                    <a:pt x="1236" y="9564"/>
                  </a:cubicBezTo>
                  <a:cubicBezTo>
                    <a:pt x="4625" y="7886"/>
                    <a:pt x="7918" y="6113"/>
                    <a:pt x="11180" y="4117"/>
                  </a:cubicBezTo>
                  <a:cubicBezTo>
                    <a:pt x="11185" y="4113"/>
                    <a:pt x="11189" y="4111"/>
                    <a:pt x="11193" y="4111"/>
                  </a:cubicBezTo>
                  <a:close/>
                  <a:moveTo>
                    <a:pt x="11275" y="0"/>
                  </a:moveTo>
                  <a:cubicBezTo>
                    <a:pt x="8330" y="2344"/>
                    <a:pt x="4910" y="4434"/>
                    <a:pt x="1489" y="6176"/>
                  </a:cubicBezTo>
                  <a:cubicBezTo>
                    <a:pt x="983" y="6461"/>
                    <a:pt x="476" y="6714"/>
                    <a:pt x="1" y="6936"/>
                  </a:cubicBezTo>
                  <a:lnTo>
                    <a:pt x="1" y="6968"/>
                  </a:lnTo>
                  <a:cubicBezTo>
                    <a:pt x="96" y="6968"/>
                    <a:pt x="159" y="7031"/>
                    <a:pt x="159" y="7126"/>
                  </a:cubicBezTo>
                  <a:cubicBezTo>
                    <a:pt x="254" y="7601"/>
                    <a:pt x="286" y="8076"/>
                    <a:pt x="318" y="8551"/>
                  </a:cubicBezTo>
                  <a:cubicBezTo>
                    <a:pt x="349" y="8994"/>
                    <a:pt x="349" y="9406"/>
                    <a:pt x="318" y="9818"/>
                  </a:cubicBezTo>
                  <a:cubicBezTo>
                    <a:pt x="349" y="9818"/>
                    <a:pt x="349" y="9818"/>
                    <a:pt x="413" y="9881"/>
                  </a:cubicBezTo>
                  <a:cubicBezTo>
                    <a:pt x="444" y="9881"/>
                    <a:pt x="413" y="9913"/>
                    <a:pt x="413" y="9913"/>
                  </a:cubicBezTo>
                  <a:lnTo>
                    <a:pt x="318" y="9913"/>
                  </a:lnTo>
                  <a:cubicBezTo>
                    <a:pt x="286" y="10420"/>
                    <a:pt x="191" y="10926"/>
                    <a:pt x="64" y="11465"/>
                  </a:cubicBezTo>
                  <a:cubicBezTo>
                    <a:pt x="3960" y="9248"/>
                    <a:pt x="7760" y="6809"/>
                    <a:pt x="11687" y="4561"/>
                  </a:cubicBezTo>
                  <a:cubicBezTo>
                    <a:pt x="11592" y="4497"/>
                    <a:pt x="11560" y="4434"/>
                    <a:pt x="11560" y="4371"/>
                  </a:cubicBezTo>
                  <a:cubicBezTo>
                    <a:pt x="11560" y="3421"/>
                    <a:pt x="11560" y="2502"/>
                    <a:pt x="11497" y="1584"/>
                  </a:cubicBezTo>
                  <a:cubicBezTo>
                    <a:pt x="11433" y="1077"/>
                    <a:pt x="11370" y="570"/>
                    <a:pt x="11275"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5" name="Google Shape;1552;p51"/>
            <p:cNvSpPr/>
            <p:nvPr/>
          </p:nvSpPr>
          <p:spPr>
            <a:xfrm>
              <a:off x="1560907" y="3596241"/>
              <a:ext cx="289003" cy="174577"/>
            </a:xfrm>
            <a:custGeom>
              <a:avLst/>
              <a:gdLst/>
              <a:ahLst/>
              <a:cxnLst/>
              <a:rect l="l" t="t" r="r" b="b"/>
              <a:pathLst>
                <a:path w="9201" h="5558" extrusionOk="0">
                  <a:moveTo>
                    <a:pt x="9105" y="1"/>
                  </a:moveTo>
                  <a:cubicBezTo>
                    <a:pt x="6509" y="1521"/>
                    <a:pt x="3912" y="3041"/>
                    <a:pt x="1346" y="4593"/>
                  </a:cubicBezTo>
                  <a:cubicBezTo>
                    <a:pt x="966" y="4878"/>
                    <a:pt x="523" y="5131"/>
                    <a:pt x="80" y="5385"/>
                  </a:cubicBezTo>
                  <a:cubicBezTo>
                    <a:pt x="0" y="5438"/>
                    <a:pt x="54" y="5558"/>
                    <a:pt x="130" y="5558"/>
                  </a:cubicBezTo>
                  <a:cubicBezTo>
                    <a:pt x="144" y="5558"/>
                    <a:pt x="159" y="5553"/>
                    <a:pt x="175" y="5543"/>
                  </a:cubicBezTo>
                  <a:cubicBezTo>
                    <a:pt x="3183" y="3769"/>
                    <a:pt x="6192" y="1933"/>
                    <a:pt x="9137" y="96"/>
                  </a:cubicBezTo>
                  <a:cubicBezTo>
                    <a:pt x="9200" y="96"/>
                    <a:pt x="9200" y="33"/>
                    <a:pt x="9137" y="33"/>
                  </a:cubicBezTo>
                  <a:cubicBezTo>
                    <a:pt x="9137" y="1"/>
                    <a:pt x="9105" y="1"/>
                    <a:pt x="910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6" name="Google Shape;1553;p51"/>
            <p:cNvSpPr/>
            <p:nvPr/>
          </p:nvSpPr>
          <p:spPr>
            <a:xfrm>
              <a:off x="1578340" y="3580128"/>
              <a:ext cx="50476" cy="37504"/>
            </a:xfrm>
            <a:custGeom>
              <a:avLst/>
              <a:gdLst/>
              <a:ahLst/>
              <a:cxnLst/>
              <a:rect l="l" t="t" r="r" b="b"/>
              <a:pathLst>
                <a:path w="1607" h="1194" extrusionOk="0">
                  <a:moveTo>
                    <a:pt x="1493" y="1"/>
                  </a:moveTo>
                  <a:cubicBezTo>
                    <a:pt x="1482" y="1"/>
                    <a:pt x="1470" y="3"/>
                    <a:pt x="1457" y="7"/>
                  </a:cubicBezTo>
                  <a:cubicBezTo>
                    <a:pt x="950" y="292"/>
                    <a:pt x="475" y="609"/>
                    <a:pt x="95" y="989"/>
                  </a:cubicBezTo>
                  <a:cubicBezTo>
                    <a:pt x="1" y="1083"/>
                    <a:pt x="81" y="1194"/>
                    <a:pt x="167" y="1194"/>
                  </a:cubicBezTo>
                  <a:cubicBezTo>
                    <a:pt x="197" y="1194"/>
                    <a:pt x="228" y="1180"/>
                    <a:pt x="253" y="1147"/>
                  </a:cubicBezTo>
                  <a:cubicBezTo>
                    <a:pt x="601" y="767"/>
                    <a:pt x="1045" y="387"/>
                    <a:pt x="1552" y="134"/>
                  </a:cubicBezTo>
                  <a:cubicBezTo>
                    <a:pt x="1606" y="79"/>
                    <a:pt x="1567" y="1"/>
                    <a:pt x="1493"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7" name="Google Shape;1554;p51"/>
            <p:cNvSpPr/>
            <p:nvPr/>
          </p:nvSpPr>
          <p:spPr>
            <a:xfrm>
              <a:off x="1597751" y="3589299"/>
              <a:ext cx="69133" cy="39200"/>
            </a:xfrm>
            <a:custGeom>
              <a:avLst/>
              <a:gdLst/>
              <a:ahLst/>
              <a:cxnLst/>
              <a:rect l="l" t="t" r="r" b="b"/>
              <a:pathLst>
                <a:path w="2201" h="1248" extrusionOk="0">
                  <a:moveTo>
                    <a:pt x="2042" y="0"/>
                  </a:moveTo>
                  <a:cubicBezTo>
                    <a:pt x="1377" y="222"/>
                    <a:pt x="680" y="602"/>
                    <a:pt x="110" y="1014"/>
                  </a:cubicBezTo>
                  <a:cubicBezTo>
                    <a:pt x="1" y="1095"/>
                    <a:pt x="80" y="1248"/>
                    <a:pt x="165" y="1248"/>
                  </a:cubicBezTo>
                  <a:cubicBezTo>
                    <a:pt x="178" y="1248"/>
                    <a:pt x="192" y="1244"/>
                    <a:pt x="205" y="1235"/>
                  </a:cubicBezTo>
                  <a:cubicBezTo>
                    <a:pt x="807" y="792"/>
                    <a:pt x="1440" y="444"/>
                    <a:pt x="2105" y="159"/>
                  </a:cubicBezTo>
                  <a:cubicBezTo>
                    <a:pt x="2200" y="95"/>
                    <a:pt x="2137" y="0"/>
                    <a:pt x="204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8" name="Google Shape;1555;p51"/>
            <p:cNvSpPr/>
            <p:nvPr/>
          </p:nvSpPr>
          <p:spPr>
            <a:xfrm>
              <a:off x="1747420" y="3783256"/>
              <a:ext cx="55721" cy="128341"/>
            </a:xfrm>
            <a:custGeom>
              <a:avLst/>
              <a:gdLst/>
              <a:ahLst/>
              <a:cxnLst/>
              <a:rect l="l" t="t" r="r" b="b"/>
              <a:pathLst>
                <a:path w="1774" h="4086" extrusionOk="0">
                  <a:moveTo>
                    <a:pt x="951" y="1"/>
                  </a:moveTo>
                  <a:lnTo>
                    <a:pt x="1" y="602"/>
                  </a:lnTo>
                  <a:cubicBezTo>
                    <a:pt x="919" y="1521"/>
                    <a:pt x="1299" y="2819"/>
                    <a:pt x="1077" y="4086"/>
                  </a:cubicBezTo>
                  <a:lnTo>
                    <a:pt x="1774" y="3611"/>
                  </a:lnTo>
                  <a:lnTo>
                    <a:pt x="1711" y="3516"/>
                  </a:lnTo>
                  <a:cubicBezTo>
                    <a:pt x="1702" y="3524"/>
                    <a:pt x="1689" y="3528"/>
                    <a:pt x="1675" y="3528"/>
                  </a:cubicBezTo>
                  <a:cubicBezTo>
                    <a:pt x="1635" y="3528"/>
                    <a:pt x="1584" y="3499"/>
                    <a:pt x="1584" y="3453"/>
                  </a:cubicBezTo>
                  <a:cubicBezTo>
                    <a:pt x="1774" y="2186"/>
                    <a:pt x="1521" y="1109"/>
                    <a:pt x="951"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9" name="Google Shape;1556;p51"/>
            <p:cNvSpPr/>
            <p:nvPr/>
          </p:nvSpPr>
          <p:spPr>
            <a:xfrm>
              <a:off x="1783227" y="3673855"/>
              <a:ext cx="151239" cy="222823"/>
            </a:xfrm>
            <a:custGeom>
              <a:avLst/>
              <a:gdLst/>
              <a:ahLst/>
              <a:cxnLst/>
              <a:rect l="l" t="t" r="r" b="b"/>
              <a:pathLst>
                <a:path w="4815" h="7094" extrusionOk="0">
                  <a:moveTo>
                    <a:pt x="3643" y="0"/>
                  </a:moveTo>
                  <a:cubicBezTo>
                    <a:pt x="3484" y="475"/>
                    <a:pt x="3294" y="950"/>
                    <a:pt x="3104" y="1330"/>
                  </a:cubicBezTo>
                  <a:cubicBezTo>
                    <a:pt x="3072" y="1425"/>
                    <a:pt x="2977" y="1425"/>
                    <a:pt x="2914" y="1425"/>
                  </a:cubicBezTo>
                  <a:cubicBezTo>
                    <a:pt x="1964" y="2059"/>
                    <a:pt x="951" y="2692"/>
                    <a:pt x="1" y="3325"/>
                  </a:cubicBezTo>
                  <a:cubicBezTo>
                    <a:pt x="761" y="4339"/>
                    <a:pt x="919" y="5732"/>
                    <a:pt x="571" y="6967"/>
                  </a:cubicBezTo>
                  <a:cubicBezTo>
                    <a:pt x="602" y="6999"/>
                    <a:pt x="602" y="6999"/>
                    <a:pt x="571" y="6999"/>
                  </a:cubicBezTo>
                  <a:lnTo>
                    <a:pt x="634" y="7094"/>
                  </a:lnTo>
                  <a:cubicBezTo>
                    <a:pt x="1869" y="6302"/>
                    <a:pt x="3072" y="5447"/>
                    <a:pt x="4276" y="4719"/>
                  </a:cubicBezTo>
                  <a:cubicBezTo>
                    <a:pt x="4814" y="3040"/>
                    <a:pt x="4561" y="1457"/>
                    <a:pt x="3643"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0" name="Google Shape;1557;p51"/>
            <p:cNvSpPr/>
            <p:nvPr/>
          </p:nvSpPr>
          <p:spPr>
            <a:xfrm>
              <a:off x="1897622" y="3550508"/>
              <a:ext cx="57732" cy="52737"/>
            </a:xfrm>
            <a:custGeom>
              <a:avLst/>
              <a:gdLst/>
              <a:ahLst/>
              <a:cxnLst/>
              <a:rect l="l" t="t" r="r" b="b"/>
              <a:pathLst>
                <a:path w="1838" h="1679" extrusionOk="0">
                  <a:moveTo>
                    <a:pt x="1" y="0"/>
                  </a:moveTo>
                  <a:cubicBezTo>
                    <a:pt x="1" y="32"/>
                    <a:pt x="64" y="95"/>
                    <a:pt x="64" y="127"/>
                  </a:cubicBezTo>
                  <a:cubicBezTo>
                    <a:pt x="254" y="602"/>
                    <a:pt x="381" y="1140"/>
                    <a:pt x="381" y="1679"/>
                  </a:cubicBezTo>
                  <a:cubicBezTo>
                    <a:pt x="856" y="1267"/>
                    <a:pt x="1331" y="919"/>
                    <a:pt x="1837" y="538"/>
                  </a:cubicBezTo>
                  <a:lnTo>
                    <a:pt x="1837" y="507"/>
                  </a:lnTo>
                  <a:lnTo>
                    <a:pt x="1837" y="475"/>
                  </a:lnTo>
                  <a:cubicBezTo>
                    <a:pt x="1489" y="443"/>
                    <a:pt x="1172" y="222"/>
                    <a:pt x="792" y="158"/>
                  </a:cubicBezTo>
                  <a:cubicBezTo>
                    <a:pt x="539" y="127"/>
                    <a:pt x="254" y="32"/>
                    <a:pt x="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1" name="Google Shape;1558;p51"/>
            <p:cNvSpPr/>
            <p:nvPr/>
          </p:nvSpPr>
          <p:spPr>
            <a:xfrm>
              <a:off x="1900606" y="3620113"/>
              <a:ext cx="73656" cy="197004"/>
            </a:xfrm>
            <a:custGeom>
              <a:avLst/>
              <a:gdLst/>
              <a:ahLst/>
              <a:cxnLst/>
              <a:rect l="l" t="t" r="r" b="b"/>
              <a:pathLst>
                <a:path w="2345" h="6272" extrusionOk="0">
                  <a:moveTo>
                    <a:pt x="254" y="1"/>
                  </a:moveTo>
                  <a:cubicBezTo>
                    <a:pt x="222" y="508"/>
                    <a:pt x="127" y="983"/>
                    <a:pt x="1" y="1426"/>
                  </a:cubicBezTo>
                  <a:cubicBezTo>
                    <a:pt x="32" y="1426"/>
                    <a:pt x="64" y="1458"/>
                    <a:pt x="127" y="1458"/>
                  </a:cubicBezTo>
                  <a:cubicBezTo>
                    <a:pt x="1141" y="2851"/>
                    <a:pt x="1394" y="4688"/>
                    <a:pt x="792" y="6271"/>
                  </a:cubicBezTo>
                  <a:cubicBezTo>
                    <a:pt x="982" y="6145"/>
                    <a:pt x="1141" y="6018"/>
                    <a:pt x="1331" y="5891"/>
                  </a:cubicBezTo>
                  <a:cubicBezTo>
                    <a:pt x="1299" y="5891"/>
                    <a:pt x="1299" y="5860"/>
                    <a:pt x="1299" y="5828"/>
                  </a:cubicBezTo>
                  <a:cubicBezTo>
                    <a:pt x="1711" y="3801"/>
                    <a:pt x="2344" y="1299"/>
                    <a:pt x="254"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2" name="Google Shape;1559;p51"/>
            <p:cNvSpPr/>
            <p:nvPr/>
          </p:nvSpPr>
          <p:spPr>
            <a:xfrm>
              <a:off x="1911537" y="3573375"/>
              <a:ext cx="107485" cy="230801"/>
            </a:xfrm>
            <a:custGeom>
              <a:avLst/>
              <a:gdLst/>
              <a:ahLst/>
              <a:cxnLst/>
              <a:rect l="l" t="t" r="r" b="b"/>
              <a:pathLst>
                <a:path w="3422" h="7348" extrusionOk="0">
                  <a:moveTo>
                    <a:pt x="1521" y="1"/>
                  </a:moveTo>
                  <a:cubicBezTo>
                    <a:pt x="1046" y="412"/>
                    <a:pt x="508" y="824"/>
                    <a:pt x="1" y="1204"/>
                  </a:cubicBezTo>
                  <a:cubicBezTo>
                    <a:pt x="2218" y="2407"/>
                    <a:pt x="1774" y="5321"/>
                    <a:pt x="1078" y="7348"/>
                  </a:cubicBezTo>
                  <a:cubicBezTo>
                    <a:pt x="1679" y="6968"/>
                    <a:pt x="2313" y="6588"/>
                    <a:pt x="2946" y="6239"/>
                  </a:cubicBezTo>
                  <a:lnTo>
                    <a:pt x="2946" y="6176"/>
                  </a:lnTo>
                  <a:cubicBezTo>
                    <a:pt x="3421" y="3832"/>
                    <a:pt x="2883" y="1901"/>
                    <a:pt x="1521"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89" name="Rectangle 88"/>
          <p:cNvSpPr/>
          <p:nvPr/>
        </p:nvSpPr>
        <p:spPr>
          <a:xfrm>
            <a:off x="1785848" y="951321"/>
            <a:ext cx="5836588" cy="2523768"/>
          </a:xfrm>
          <a:prstGeom prst="rect">
            <a:avLst/>
          </a:prstGeom>
        </p:spPr>
        <p:txBody>
          <a:bodyPr wrap="square">
            <a:spAutoFit/>
          </a:bodyPr>
          <a:lstStyle/>
          <a:p>
            <a:r>
              <a:rPr lang="vi-VN" dirty="0"/>
              <a:t> </a:t>
            </a:r>
          </a:p>
          <a:p>
            <a:r>
              <a:rPr lang="en-US" sz="3200" u="sng" dirty="0" err="1" smtClean="0">
                <a:solidFill>
                  <a:srgbClr val="FF0000"/>
                </a:solidFill>
                <a:latin typeface="Times New Roman" pitchFamily="18" charset="0"/>
                <a:cs typeface="Times New Roman" pitchFamily="18" charset="0"/>
              </a:rPr>
              <a:t>Tiết</a:t>
            </a:r>
            <a:r>
              <a:rPr lang="en-US" sz="3200" u="sng" dirty="0" smtClean="0">
                <a:solidFill>
                  <a:srgbClr val="FF0000"/>
                </a:solidFill>
                <a:latin typeface="Times New Roman" pitchFamily="18" charset="0"/>
                <a:cs typeface="Times New Roman" pitchFamily="18" charset="0"/>
              </a:rPr>
              <a:t> </a:t>
            </a:r>
            <a:r>
              <a:rPr lang="en-US" sz="2400" u="sng" dirty="0" smtClean="0">
                <a:solidFill>
                  <a:srgbClr val="FF0000"/>
                </a:solidFill>
                <a:latin typeface="Times New Roman" pitchFamily="18" charset="0"/>
                <a:cs typeface="Times New Roman" pitchFamily="18" charset="0"/>
              </a:rPr>
              <a:t>89,90</a:t>
            </a:r>
            <a:r>
              <a:rPr lang="en-US" sz="2400" dirty="0" smtClean="0">
                <a:solidFill>
                  <a:srgbClr val="FF0000"/>
                </a:solidFill>
                <a:latin typeface="Times New Roman" pitchFamily="18" charset="0"/>
                <a:cs typeface="Times New Roman" pitchFamily="18" charset="0"/>
              </a:rPr>
              <a:t>:</a:t>
            </a:r>
            <a:r>
              <a:rPr lang="en-US" sz="2400" b="1" dirty="0" smtClean="0">
                <a:solidFill>
                  <a:srgbClr val="0000CC"/>
                </a:solidFill>
                <a:latin typeface="Times New Roman" pitchFamily="18" charset="0"/>
                <a:cs typeface="Times New Roman" pitchFamily="18" charset="0"/>
              </a:rPr>
              <a:t>THỰC HÀNH TIẾNG VIỆT</a:t>
            </a:r>
            <a:endParaRPr lang="vi-VN" sz="2400" b="1" dirty="0">
              <a:solidFill>
                <a:srgbClr val="0000CC"/>
              </a:solidFill>
              <a:latin typeface="Times New Roman" pitchFamily="18" charset="0"/>
              <a:cs typeface="Times New Roman" pitchFamily="18" charset="0"/>
            </a:endParaRPr>
          </a:p>
          <a:p>
            <a:r>
              <a:rPr lang="vi-VN" dirty="0"/>
              <a:t> </a:t>
            </a:r>
            <a:endParaRPr lang="en-US" dirty="0" smtClean="0"/>
          </a:p>
          <a:p>
            <a:pPr algn="ctr"/>
            <a:r>
              <a:rPr lang="en-US" sz="2800" b="1" dirty="0" smtClean="0">
                <a:latin typeface="Times New Roman" pitchFamily="18" charset="0"/>
                <a:cs typeface="Times New Roman" pitchFamily="18" charset="0"/>
              </a:rPr>
              <a:t>NGỮ CẢNH VÀ NGHĨA CỦA TỪ TRONG NGỮ CẢNH;</a:t>
            </a:r>
          </a:p>
          <a:p>
            <a:pPr algn="ctr"/>
            <a:r>
              <a:rPr lang="en-US" sz="2800" b="1" dirty="0" smtClean="0">
                <a:latin typeface="Times New Roman" pitchFamily="18" charset="0"/>
                <a:cs typeface="Times New Roman" pitchFamily="18" charset="0"/>
              </a:rPr>
              <a:t>DẤU CHẤM LỬNG</a:t>
            </a:r>
            <a:endParaRPr lang="vi-VN" sz="2800" b="1" dirty="0">
              <a:latin typeface="Times New Roman" pitchFamily="18" charset="0"/>
              <a:cs typeface="Times New Roman" pitchFamily="18" charset="0"/>
            </a:endParaRPr>
          </a:p>
          <a:p>
            <a:r>
              <a:rPr lang="vi-VN" dirty="0"/>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4" name="Google Shape;574;p31"/>
          <p:cNvSpPr/>
          <p:nvPr/>
        </p:nvSpPr>
        <p:spPr>
          <a:xfrm>
            <a:off x="1484179" y="3801465"/>
            <a:ext cx="1512872" cy="598815"/>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085925" y="1508977"/>
            <a:ext cx="2142467" cy="2855547"/>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085925" y="1494361"/>
            <a:ext cx="2010062" cy="2881817"/>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1758361" y="915775"/>
            <a:ext cx="177274" cy="90135"/>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1758361" y="915775"/>
            <a:ext cx="348228" cy="378218"/>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1846979" y="1199340"/>
            <a:ext cx="356589" cy="164633"/>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1849053" y="1220178"/>
            <a:ext cx="1011302" cy="85299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2023161" y="1760216"/>
            <a:ext cx="912246" cy="41568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2239998" y="2134474"/>
            <a:ext cx="182476" cy="186623"/>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2489162" y="2014582"/>
            <a:ext cx="323209" cy="297794"/>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14"/>
          <p:cNvSpPr/>
          <p:nvPr/>
        </p:nvSpPr>
        <p:spPr>
          <a:xfrm>
            <a:off x="3095987" y="784898"/>
            <a:ext cx="4599992" cy="1292662"/>
          </a:xfrm>
          <a:prstGeom prst="rect">
            <a:avLst/>
          </a:prstGeom>
        </p:spPr>
        <p:txBody>
          <a:bodyPr wrap="square">
            <a:spAutoFit/>
          </a:bodyPr>
          <a:lstStyle/>
          <a:p>
            <a:r>
              <a:rPr lang="vi-VN" dirty="0"/>
              <a:t> </a:t>
            </a:r>
          </a:p>
          <a:p>
            <a:r>
              <a:rPr lang="en-US" sz="3600" b="1" u="sng" dirty="0" smtClean="0">
                <a:solidFill>
                  <a:srgbClr val="FF0000"/>
                </a:solidFill>
                <a:latin typeface="Times New Roman" pitchFamily="18" charset="0"/>
                <a:cs typeface="Times New Roman" pitchFamily="18" charset="0"/>
              </a:rPr>
              <a:t>I. KIẾN THỨC</a:t>
            </a:r>
            <a:endParaRPr lang="vi-VN" sz="3600" b="1" dirty="0">
              <a:solidFill>
                <a:srgbClr val="0000CC"/>
              </a:solidFill>
              <a:latin typeface="Times New Roman" pitchFamily="18" charset="0"/>
              <a:cs typeface="Times New Roman" pitchFamily="18" charset="0"/>
            </a:endParaRPr>
          </a:p>
          <a:p>
            <a:r>
              <a:rPr lang="vi-VN" dirty="0"/>
              <a:t> </a:t>
            </a:r>
          </a:p>
          <a:p>
            <a:r>
              <a:rPr lang="vi-VN" dirty="0"/>
              <a:t> </a:t>
            </a: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smtClean="0">
                <a:solidFill>
                  <a:srgbClr val="FF0000"/>
                </a:solidFill>
                <a:latin typeface="Times New Roman" panose="02020603050405020304" pitchFamily="18" charset="0"/>
                <a:cs typeface="Times New Roman" panose="02020603050405020304" pitchFamily="18" charset="0"/>
              </a:rPr>
              <a:t>1. Ngữ cảnh và nghĩa của từ trong ngữ cảnh</a:t>
            </a:r>
            <a:endParaRPr sz="2800"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419099" y="1220932"/>
            <a:ext cx="8382000" cy="2912833"/>
            <a:chOff x="0" y="0"/>
            <a:chExt cx="2977923" cy="1040892"/>
          </a:xfrm>
        </p:grpSpPr>
        <p:sp>
          <p:nvSpPr>
            <p:cNvPr id="6"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7"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8" name="TextBox 12"/>
          <p:cNvSpPr txBox="1"/>
          <p:nvPr/>
        </p:nvSpPr>
        <p:spPr>
          <a:xfrm>
            <a:off x="685799" y="1436237"/>
            <a:ext cx="8001000" cy="2513509"/>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Theo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ngữ</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Theo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ngữ</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huống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9"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770685" y="3735532"/>
            <a:ext cx="1373315" cy="2057400"/>
          </a:xfrm>
          <a:prstGeom prst="rect">
            <a:avLst/>
          </a:prstGeom>
        </p:spPr>
      </p:pic>
      <p:pic>
        <p:nvPicPr>
          <p:cNvPr id="1026" name="Picture 2" descr="pe01194_"/>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198" y="3986249"/>
            <a:ext cx="2056820" cy="1157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smtClean="0">
                <a:solidFill>
                  <a:srgbClr val="FF0000"/>
                </a:solidFill>
                <a:latin typeface="Times New Roman" panose="02020603050405020304" pitchFamily="18" charset="0"/>
                <a:cs typeface="Times New Roman" panose="02020603050405020304" pitchFamily="18" charset="0"/>
              </a:rPr>
              <a:t>1. Ngữ cảnh và nghĩa của từ trong ngữ cảnh</a:t>
            </a:r>
            <a:endParaRPr sz="2800" dirty="0">
              <a:solidFill>
                <a:srgbClr val="FF0000"/>
              </a:solidFill>
              <a:latin typeface="Times New Roman" panose="02020603050405020304" pitchFamily="18" charset="0"/>
              <a:cs typeface="Times New Roman" panose="02020603050405020304" pitchFamily="18" charset="0"/>
            </a:endParaRPr>
          </a:p>
        </p:txBody>
      </p:sp>
      <p:grpSp>
        <p:nvGrpSpPr>
          <p:cNvPr id="10" name="Group 4"/>
          <p:cNvGrpSpPr/>
          <p:nvPr/>
        </p:nvGrpSpPr>
        <p:grpSpPr>
          <a:xfrm>
            <a:off x="166254" y="1151659"/>
            <a:ext cx="8839200" cy="2819400"/>
            <a:chOff x="0" y="0"/>
            <a:chExt cx="2977923" cy="1040892"/>
          </a:xfrm>
        </p:grpSpPr>
        <p:sp>
          <p:nvSpPr>
            <p:cNvPr id="11"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12"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13" name="TextBox 12"/>
          <p:cNvSpPr txBox="1"/>
          <p:nvPr/>
        </p:nvSpPr>
        <p:spPr>
          <a:xfrm>
            <a:off x="318654" y="1265959"/>
            <a:ext cx="8534400" cy="1795363"/>
          </a:xfrm>
          <a:prstGeom prst="rect">
            <a:avLst/>
          </a:prstGeom>
        </p:spPr>
        <p:txBody>
          <a:bodyPr wrap="square" lIns="0" tIns="0" rIns="0" bIns="0" rtlCol="0" anchor="t">
            <a:spAutoFit/>
          </a:bodyPr>
          <a:lstStyle/>
          <a:p>
            <a:pPr algn="just">
              <a:lnSpc>
                <a:spcPts val="2800"/>
              </a:lnSpc>
            </a:pPr>
            <a:r>
              <a:rPr lang="vi-VN" sz="2000" dirty="0">
                <a:latin typeface="Times New Roman" panose="02020603050405020304" pitchFamily="18" charset="0"/>
                <a:cs typeface="Times New Roman" panose="02020603050405020304" pitchFamily="18" charset="0"/>
              </a:rPr>
              <a:t>- Vai trò quan trọng của ngữ cảnh đối với việc xác định nghĩa của từ ngữ thể hiện ở chỗ:</a:t>
            </a:r>
          </a:p>
          <a:p>
            <a:pPr algn="just">
              <a:lnSpc>
                <a:spcPts val="2800"/>
              </a:lnSpc>
            </a:pPr>
            <a:r>
              <a:rPr lang="vi-VN" sz="2000" dirty="0">
                <a:latin typeface="Times New Roman" panose="02020603050405020304" pitchFamily="18" charset="0"/>
                <a:cs typeface="Times New Roman" panose="02020603050405020304" pitchFamily="18" charset="0"/>
              </a:rPr>
              <a:t>+ Ngữ cảnh giúp người đọc, người nghe xác định nghĩa cụ thể của các từ đa nghĩa + Ngữ cảnh giúp người đọc, người nghe 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14" name="TextBox 12"/>
          <p:cNvSpPr txBox="1"/>
          <p:nvPr/>
        </p:nvSpPr>
        <p:spPr>
          <a:xfrm>
            <a:off x="318654" y="3085553"/>
            <a:ext cx="8534400" cy="718145"/>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hàm</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hô</a:t>
            </a:r>
            <a:r>
              <a:rPr lang="en-US" sz="2000" dirty="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pic>
        <p:nvPicPr>
          <p:cNvPr id="9"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770685" y="3735532"/>
            <a:ext cx="1373315" cy="2057400"/>
          </a:xfrm>
          <a:prstGeom prst="rect">
            <a:avLst/>
          </a:prstGeom>
        </p:spPr>
      </p:pic>
    </p:spTree>
    <p:extLst>
      <p:ext uri="{BB962C8B-B14F-4D97-AF65-F5344CB8AC3E}">
        <p14:creationId xmlns:p14="http://schemas.microsoft.com/office/powerpoint/2010/main" val="357084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90" name="Google Shape;590;p32"/>
          <p:cNvPicPr preferRelativeResize="0"/>
          <p:nvPr/>
        </p:nvPicPr>
        <p:blipFill>
          <a:blip r:embed="rId3">
            <a:extLst>
              <a:ext uri="{28A0092B-C50C-407E-A947-70E740481C1C}">
                <a14:useLocalDpi xmlns:a14="http://schemas.microsoft.com/office/drawing/2010/main" val="0"/>
              </a:ext>
            </a:extLst>
          </a:blip>
          <a:stretch>
            <a:fillRect/>
          </a:stretch>
        </p:blipFill>
        <p:spPr>
          <a:xfrm>
            <a:off x="5351700" y="326"/>
            <a:ext cx="3792302" cy="5236692"/>
          </a:xfrm>
          <a:prstGeom prst="rect">
            <a:avLst/>
          </a:prstGeom>
          <a:noFill/>
          <a:ln>
            <a:noFill/>
          </a:ln>
        </p:spPr>
      </p:pic>
      <p:sp>
        <p:nvSpPr>
          <p:cNvPr id="591" name="Google Shape;591;p32"/>
          <p:cNvSpPr/>
          <p:nvPr/>
        </p:nvSpPr>
        <p:spPr>
          <a:xfrm>
            <a:off x="5318851" y="-16075"/>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592" name="Google Shape;592;p32"/>
          <p:cNvPicPr preferRelativeResize="0"/>
          <p:nvPr/>
        </p:nvPicPr>
        <p:blipFill rotWithShape="1">
          <a:blip r:embed="rId4">
            <a:alphaModFix/>
          </a:blip>
          <a:srcRect l="74973"/>
          <a:stretch/>
        </p:blipFill>
        <p:spPr>
          <a:xfrm>
            <a:off x="6855600" y="325"/>
            <a:ext cx="2288400" cy="5143500"/>
          </a:xfrm>
          <a:prstGeom prst="rect">
            <a:avLst/>
          </a:prstGeom>
          <a:noFill/>
          <a:ln>
            <a:noFill/>
          </a:ln>
        </p:spPr>
      </p:pic>
      <p:sp>
        <p:nvSpPr>
          <p:cNvPr id="11" name="Google Shape;164;p5"/>
          <p:cNvSpPr/>
          <p:nvPr/>
        </p:nvSpPr>
        <p:spPr>
          <a:xfrm>
            <a:off x="1197307" y="1754568"/>
            <a:ext cx="4813916"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b="1" i="1" dirty="0" err="1">
                <a:solidFill>
                  <a:schemeClr val="dk1"/>
                </a:solidFill>
                <a:latin typeface="Times New Roman" panose="02020603050405020304" pitchFamily="18" charset="0"/>
                <a:cs typeface="Times New Roman" panose="02020603050405020304" pitchFamily="18" charset="0"/>
                <a:sym typeface="Arial"/>
              </a:rPr>
              <a:t>Tốt</a:t>
            </a:r>
            <a:r>
              <a:rPr lang="en-US" sz="2400" b="1" i="1" dirty="0">
                <a:solidFill>
                  <a:schemeClr val="dk1"/>
                </a:solidFill>
                <a:latin typeface="Times New Roman" panose="02020603050405020304" pitchFamily="18" charset="0"/>
                <a:cs typeface="Times New Roman" panose="02020603050405020304" pitchFamily="18" charset="0"/>
                <a:sym typeface="Arial"/>
              </a:rPr>
              <a:t> </a:t>
            </a:r>
            <a:r>
              <a:rPr lang="en-US" sz="2400" b="1" i="1" dirty="0" err="1">
                <a:solidFill>
                  <a:srgbClr val="C00000"/>
                </a:solidFill>
                <a:latin typeface="Times New Roman" panose="02020603050405020304" pitchFamily="18" charset="0"/>
                <a:cs typeface="Times New Roman" panose="02020603050405020304" pitchFamily="18" charset="0"/>
                <a:sym typeface="Arial"/>
              </a:rPr>
              <a:t>gỗ</a:t>
            </a:r>
            <a:r>
              <a:rPr lang="en-US" sz="2400" b="1" i="1" dirty="0">
                <a:solidFill>
                  <a:srgbClr val="C00000"/>
                </a:solidFill>
                <a:latin typeface="Times New Roman" panose="02020603050405020304" pitchFamily="18" charset="0"/>
                <a:cs typeface="Times New Roman" panose="02020603050405020304" pitchFamily="18" charset="0"/>
                <a:sym typeface="Arial"/>
              </a:rPr>
              <a:t> </a:t>
            </a:r>
            <a:r>
              <a:rPr lang="en-US" sz="2400" b="1" i="1" dirty="0" err="1">
                <a:solidFill>
                  <a:schemeClr val="dk1"/>
                </a:solidFill>
                <a:latin typeface="Times New Roman" panose="02020603050405020304" pitchFamily="18" charset="0"/>
                <a:cs typeface="Times New Roman" panose="02020603050405020304" pitchFamily="18" charset="0"/>
                <a:sym typeface="Arial"/>
              </a:rPr>
              <a:t>hơn</a:t>
            </a:r>
            <a:r>
              <a:rPr lang="en-US" sz="2400" b="1" i="1" dirty="0">
                <a:solidFill>
                  <a:schemeClr val="dk1"/>
                </a:solidFill>
                <a:latin typeface="Times New Roman" panose="02020603050405020304" pitchFamily="18" charset="0"/>
                <a:cs typeface="Times New Roman" panose="02020603050405020304" pitchFamily="18" charset="0"/>
                <a:sym typeface="Arial"/>
              </a:rPr>
              <a:t> </a:t>
            </a:r>
            <a:r>
              <a:rPr lang="en-US" sz="2400" b="1" i="1" dirty="0" err="1">
                <a:solidFill>
                  <a:schemeClr val="dk1"/>
                </a:solidFill>
                <a:latin typeface="Times New Roman" panose="02020603050405020304" pitchFamily="18" charset="0"/>
                <a:cs typeface="Times New Roman" panose="02020603050405020304" pitchFamily="18" charset="0"/>
                <a:sym typeface="Arial"/>
              </a:rPr>
              <a:t>tốt</a:t>
            </a:r>
            <a:r>
              <a:rPr lang="en-US" sz="2400" b="1" i="1" dirty="0">
                <a:solidFill>
                  <a:schemeClr val="dk1"/>
                </a:solidFill>
                <a:latin typeface="Times New Roman" panose="02020603050405020304" pitchFamily="18" charset="0"/>
                <a:cs typeface="Times New Roman" panose="02020603050405020304" pitchFamily="18" charset="0"/>
                <a:sym typeface="Arial"/>
              </a:rPr>
              <a:t> </a:t>
            </a:r>
            <a:r>
              <a:rPr lang="en-US" sz="2400" b="1" i="1" dirty="0" err="1">
                <a:solidFill>
                  <a:srgbClr val="C00000"/>
                </a:solidFill>
                <a:latin typeface="Times New Roman" panose="02020603050405020304" pitchFamily="18" charset="0"/>
                <a:cs typeface="Times New Roman" panose="02020603050405020304" pitchFamily="18" charset="0"/>
                <a:sym typeface="Arial"/>
              </a:rPr>
              <a:t>nước</a:t>
            </a:r>
            <a:r>
              <a:rPr lang="en-US" sz="2400" b="1" i="1" dirty="0">
                <a:solidFill>
                  <a:srgbClr val="C00000"/>
                </a:solidFill>
                <a:latin typeface="Times New Roman" panose="02020603050405020304" pitchFamily="18" charset="0"/>
                <a:cs typeface="Times New Roman" panose="02020603050405020304" pitchFamily="18" charset="0"/>
                <a:sym typeface="Arial"/>
              </a:rPr>
              <a:t> </a:t>
            </a:r>
            <a:r>
              <a:rPr lang="en-US" sz="2400" b="1" i="1" dirty="0" err="1">
                <a:solidFill>
                  <a:srgbClr val="C00000"/>
                </a:solidFill>
                <a:latin typeface="Times New Roman" panose="02020603050405020304" pitchFamily="18" charset="0"/>
                <a:cs typeface="Times New Roman" panose="02020603050405020304" pitchFamily="18" charset="0"/>
                <a:sym typeface="Arial"/>
              </a:rPr>
              <a:t>sơn</a:t>
            </a:r>
            <a:r>
              <a:rPr lang="en-US" sz="2400" b="1" i="1" dirty="0">
                <a:solidFill>
                  <a:srgbClr val="C00000"/>
                </a:solidFill>
                <a:latin typeface="Times New Roman" panose="02020603050405020304" pitchFamily="18" charset="0"/>
                <a:cs typeface="Times New Roman" panose="02020603050405020304" pitchFamily="18" charset="0"/>
                <a:sym typeface="Arial"/>
              </a:rPr>
              <a:t>.</a:t>
            </a:r>
            <a:endParaRPr sz="1200" b="1" dirty="0">
              <a:solidFill>
                <a:srgbClr val="C00000"/>
              </a:solidFill>
              <a:latin typeface="Times New Roman" panose="02020603050405020304" pitchFamily="18" charset="0"/>
              <a:cs typeface="Times New Roman" panose="02020603050405020304" pitchFamily="18" charset="0"/>
            </a:endParaRPr>
          </a:p>
        </p:txBody>
      </p:sp>
      <p:sp>
        <p:nvSpPr>
          <p:cNvPr id="12" name="Google Shape;165;p5"/>
          <p:cNvSpPr/>
          <p:nvPr/>
        </p:nvSpPr>
        <p:spPr>
          <a:xfrm>
            <a:off x="1409137" y="854880"/>
            <a:ext cx="3209788"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dirty="0" err="1">
                <a:solidFill>
                  <a:schemeClr val="dk1"/>
                </a:solidFill>
                <a:latin typeface="Times New Roman" panose="02020603050405020304" pitchFamily="18" charset="0"/>
                <a:cs typeface="Times New Roman" panose="02020603050405020304" pitchFamily="18" charset="0"/>
                <a:sym typeface="Arial"/>
              </a:rPr>
              <a:t>Trong</a:t>
            </a:r>
            <a:r>
              <a:rPr lang="en-US" sz="2400" dirty="0">
                <a:solidFill>
                  <a:schemeClr val="dk1"/>
                </a:solidFill>
                <a:latin typeface="Times New Roman" panose="02020603050405020304" pitchFamily="18" charset="0"/>
                <a:cs typeface="Times New Roman" panose="02020603050405020304" pitchFamily="18" charset="0"/>
                <a:sym typeface="Arial"/>
              </a:rPr>
              <a:t> </a:t>
            </a:r>
            <a:r>
              <a:rPr lang="en-US" sz="2400" dirty="0" err="1">
                <a:solidFill>
                  <a:schemeClr val="dk1"/>
                </a:solidFill>
                <a:latin typeface="Times New Roman" panose="02020603050405020304" pitchFamily="18" charset="0"/>
                <a:cs typeface="Times New Roman" panose="02020603050405020304" pitchFamily="18" charset="0"/>
                <a:sym typeface="Arial"/>
              </a:rPr>
              <a:t>câu</a:t>
            </a:r>
            <a:r>
              <a:rPr lang="en-US" sz="2400" dirty="0">
                <a:solidFill>
                  <a:schemeClr val="dk1"/>
                </a:solidFill>
                <a:latin typeface="Times New Roman" panose="02020603050405020304" pitchFamily="18" charset="0"/>
                <a:cs typeface="Times New Roman" panose="02020603050405020304" pitchFamily="18" charset="0"/>
                <a:sym typeface="Arial"/>
              </a:rPr>
              <a:t> </a:t>
            </a:r>
            <a:r>
              <a:rPr lang="en-US" sz="2400" dirty="0" err="1">
                <a:solidFill>
                  <a:schemeClr val="dk1"/>
                </a:solidFill>
                <a:latin typeface="Times New Roman" panose="02020603050405020304" pitchFamily="18" charset="0"/>
                <a:cs typeface="Times New Roman" panose="02020603050405020304" pitchFamily="18" charset="0"/>
                <a:sym typeface="Arial"/>
              </a:rPr>
              <a:t>tục</a:t>
            </a:r>
            <a:r>
              <a:rPr lang="en-US" sz="2400" dirty="0">
                <a:solidFill>
                  <a:schemeClr val="dk1"/>
                </a:solidFill>
                <a:latin typeface="Times New Roman" panose="02020603050405020304" pitchFamily="18" charset="0"/>
                <a:cs typeface="Times New Roman" panose="02020603050405020304" pitchFamily="18" charset="0"/>
                <a:sym typeface="Arial"/>
              </a:rPr>
              <a:t> </a:t>
            </a:r>
            <a:r>
              <a:rPr lang="en-US" sz="2400" dirty="0" err="1">
                <a:solidFill>
                  <a:schemeClr val="dk1"/>
                </a:solidFill>
                <a:latin typeface="Times New Roman" panose="02020603050405020304" pitchFamily="18" charset="0"/>
                <a:cs typeface="Times New Roman" panose="02020603050405020304" pitchFamily="18" charset="0"/>
                <a:sym typeface="Arial"/>
              </a:rPr>
              <a:t>ngữ</a:t>
            </a:r>
            <a:r>
              <a:rPr lang="en-US" sz="2400" dirty="0">
                <a:solidFill>
                  <a:schemeClr val="dk1"/>
                </a:solidFill>
                <a:latin typeface="Times New Roman" panose="02020603050405020304" pitchFamily="18" charset="0"/>
                <a:cs typeface="Times New Roman" panose="02020603050405020304" pitchFamily="18" charset="0"/>
                <a:sym typeface="Arial"/>
              </a:rPr>
              <a:t>:</a:t>
            </a:r>
            <a:endParaRPr sz="1200" dirty="0">
              <a:latin typeface="Times New Roman" panose="02020603050405020304" pitchFamily="18" charset="0"/>
              <a:cs typeface="Times New Roman" panose="02020603050405020304" pitchFamily="18" charset="0"/>
            </a:endParaRPr>
          </a:p>
        </p:txBody>
      </p:sp>
      <p:sp>
        <p:nvSpPr>
          <p:cNvPr id="13" name="Google Shape;168;p5"/>
          <p:cNvSpPr/>
          <p:nvPr/>
        </p:nvSpPr>
        <p:spPr>
          <a:xfrm>
            <a:off x="301335" y="2805545"/>
            <a:ext cx="1581989" cy="619634"/>
          </a:xfrm>
          <a:prstGeom prst="wedgeRoundRectCallout">
            <a:avLst>
              <a:gd name="adj1" fmla="val 50961"/>
              <a:gd name="adj2" fmla="val -131989"/>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C00000"/>
                </a:solidFill>
                <a:latin typeface="Times New Roman" panose="02020603050405020304" pitchFamily="18" charset="0"/>
                <a:ea typeface="Calibri"/>
                <a:cs typeface="Times New Roman" panose="02020603050405020304" pitchFamily="18" charset="0"/>
                <a:sym typeface="Calibri"/>
              </a:rPr>
              <a:t>Tâm hồn</a:t>
            </a:r>
            <a:endParaRPr sz="2000">
              <a:solidFill>
                <a:srgbClr val="C00000"/>
              </a:solidFill>
              <a:latin typeface="Times New Roman" panose="02020603050405020304" pitchFamily="18" charset="0"/>
              <a:ea typeface="Calibri"/>
              <a:cs typeface="Times New Roman" panose="02020603050405020304" pitchFamily="18" charset="0"/>
              <a:sym typeface="Calibri"/>
            </a:endParaRPr>
          </a:p>
          <a:p>
            <a:pPr marL="0" marR="0" lvl="0" indent="0" algn="ctr" rtl="0">
              <a:spcBef>
                <a:spcPts val="0"/>
              </a:spcBef>
              <a:spcAft>
                <a:spcPts val="0"/>
              </a:spcAft>
              <a:buNone/>
            </a:pPr>
            <a:r>
              <a:rPr lang="en-US" sz="2000">
                <a:solidFill>
                  <a:srgbClr val="C00000"/>
                </a:solidFill>
                <a:latin typeface="Times New Roman" panose="02020603050405020304" pitchFamily="18" charset="0"/>
                <a:ea typeface="Calibri"/>
                <a:cs typeface="Times New Roman" panose="02020603050405020304" pitchFamily="18" charset="0"/>
                <a:sym typeface="Calibri"/>
              </a:rPr>
              <a:t>(bên trong)</a:t>
            </a:r>
            <a:endParaRPr sz="2000">
              <a:solidFill>
                <a:srgbClr val="C00000"/>
              </a:solidFill>
              <a:latin typeface="Times New Roman" panose="02020603050405020304" pitchFamily="18" charset="0"/>
              <a:ea typeface="Calibri"/>
              <a:cs typeface="Times New Roman" panose="02020603050405020304" pitchFamily="18" charset="0"/>
              <a:sym typeface="Calibri"/>
            </a:endParaRPr>
          </a:p>
        </p:txBody>
      </p:sp>
      <p:sp>
        <p:nvSpPr>
          <p:cNvPr id="14" name="Google Shape;169;p5"/>
          <p:cNvSpPr/>
          <p:nvPr/>
        </p:nvSpPr>
        <p:spPr>
          <a:xfrm>
            <a:off x="3716614" y="2654256"/>
            <a:ext cx="1437277" cy="770923"/>
          </a:xfrm>
          <a:prstGeom prst="wedgeRoundRectCallout">
            <a:avLst>
              <a:gd name="adj1" fmla="val -61267"/>
              <a:gd name="adj2" fmla="val -92730"/>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rgbClr val="C00000"/>
                </a:solidFill>
                <a:latin typeface="Times New Roman" panose="02020603050405020304" pitchFamily="18" charset="0"/>
                <a:ea typeface="Calibri"/>
                <a:cs typeface="Times New Roman" panose="02020603050405020304" pitchFamily="18" charset="0"/>
                <a:sym typeface="Calibri"/>
              </a:rPr>
              <a:t>Hình</a:t>
            </a: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 </a:t>
            </a:r>
            <a:r>
              <a:rPr lang="en-US" sz="2000" dirty="0" err="1">
                <a:solidFill>
                  <a:srgbClr val="C00000"/>
                </a:solidFill>
                <a:latin typeface="Times New Roman" panose="02020603050405020304" pitchFamily="18" charset="0"/>
                <a:ea typeface="Calibri"/>
                <a:cs typeface="Times New Roman" panose="02020603050405020304" pitchFamily="18" charset="0"/>
                <a:sym typeface="Calibri"/>
              </a:rPr>
              <a:t>thức</a:t>
            </a: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 </a:t>
            </a:r>
            <a:endParaRPr sz="2000" dirty="0">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a:t>
            </a:r>
            <a:r>
              <a:rPr lang="en-US" sz="2000" dirty="0" err="1">
                <a:solidFill>
                  <a:srgbClr val="C00000"/>
                </a:solidFill>
                <a:latin typeface="Times New Roman" panose="02020603050405020304" pitchFamily="18" charset="0"/>
                <a:ea typeface="Calibri"/>
                <a:cs typeface="Times New Roman" panose="02020603050405020304" pitchFamily="18" charset="0"/>
                <a:sym typeface="Calibri"/>
              </a:rPr>
              <a:t>bên</a:t>
            </a: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 </a:t>
            </a:r>
            <a:r>
              <a:rPr lang="en-US" sz="2000" dirty="0" err="1">
                <a:solidFill>
                  <a:srgbClr val="C00000"/>
                </a:solidFill>
                <a:latin typeface="Times New Roman" panose="02020603050405020304" pitchFamily="18" charset="0"/>
                <a:ea typeface="Calibri"/>
                <a:cs typeface="Times New Roman" panose="02020603050405020304" pitchFamily="18" charset="0"/>
                <a:sym typeface="Calibri"/>
              </a:rPr>
              <a:t>ngoài</a:t>
            </a: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a:t>
            </a:r>
            <a:endParaRPr sz="2400" dirty="0">
              <a:solidFill>
                <a:srgbClr val="C00000"/>
              </a:solidFill>
              <a:latin typeface="Times New Roman" panose="02020603050405020304" pitchFamily="18" charset="0"/>
              <a:ea typeface="Calibri"/>
              <a:cs typeface="Times New Roman" panose="02020603050405020304" pitchFamily="18"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smtClean="0">
                <a:solidFill>
                  <a:srgbClr val="FF0000"/>
                </a:solidFill>
                <a:latin typeface="Times New Roman" panose="02020603050405020304" pitchFamily="18" charset="0"/>
                <a:cs typeface="Times New Roman" panose="02020603050405020304" pitchFamily="18" charset="0"/>
              </a:rPr>
              <a:t>2. Dấu chấm lửng</a:t>
            </a:r>
            <a:endParaRPr sz="2800" dirty="0">
              <a:solidFill>
                <a:srgbClr val="FF0000"/>
              </a:solidFill>
              <a:latin typeface="Times New Roman" panose="02020603050405020304" pitchFamily="18" charset="0"/>
              <a:cs typeface="Times New Roman" panose="02020603050405020304" pitchFamily="18" charset="0"/>
            </a:endParaRPr>
          </a:p>
        </p:txBody>
      </p:sp>
      <p:grpSp>
        <p:nvGrpSpPr>
          <p:cNvPr id="10" name="Group 4"/>
          <p:cNvGrpSpPr/>
          <p:nvPr/>
        </p:nvGrpSpPr>
        <p:grpSpPr>
          <a:xfrm>
            <a:off x="166254" y="1151659"/>
            <a:ext cx="8839200" cy="1350001"/>
            <a:chOff x="0" y="0"/>
            <a:chExt cx="2977923" cy="1040892"/>
          </a:xfrm>
        </p:grpSpPr>
        <p:sp>
          <p:nvSpPr>
            <p:cNvPr id="11"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12"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13" name="TextBox 12"/>
          <p:cNvSpPr txBox="1"/>
          <p:nvPr/>
        </p:nvSpPr>
        <p:spPr>
          <a:xfrm>
            <a:off x="318654" y="1265959"/>
            <a:ext cx="8534400" cy="1077218"/>
          </a:xfrm>
          <a:prstGeom prst="rect">
            <a:avLst/>
          </a:prstGeom>
        </p:spPr>
        <p:txBody>
          <a:bodyPr wrap="square" lIns="0" tIns="0" rIns="0" bIns="0" rtlCol="0" anchor="t">
            <a:spAutoFit/>
          </a:bodyPr>
          <a:lstStyle/>
          <a:p>
            <a:pPr algn="just">
              <a:lnSpc>
                <a:spcPts val="2800"/>
              </a:lnSpc>
            </a:pP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lửng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lửng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gồm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liền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nhau</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a:t>
            </a:r>
          </a:p>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phẩy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tỏ</a:t>
            </a:r>
            <a:r>
              <a:rPr lang="en-US" sz="2000" dirty="0" smtClean="0">
                <a:latin typeface="Times New Roman" panose="02020603050405020304" pitchFamily="18" charset="0"/>
                <a:cs typeface="Times New Roman" panose="02020603050405020304" pitchFamily="18" charset="0"/>
              </a:rPr>
              <a:t> ý </a:t>
            </a:r>
            <a:r>
              <a:rPr lang="en-US" sz="2000" dirty="0" err="1" smtClean="0">
                <a:latin typeface="Times New Roman" panose="02020603050405020304" pitchFamily="18" charset="0"/>
                <a:cs typeface="Times New Roman" panose="02020603050405020304" pitchFamily="18" charset="0"/>
              </a:rPr>
              <a:t>còn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nội</a:t>
            </a:r>
            <a:r>
              <a:rPr lang="en-US" sz="2000" dirty="0" smtClean="0">
                <a:latin typeface="Times New Roman" panose="02020603050405020304" pitchFamily="18" charset="0"/>
                <a:cs typeface="Times New Roman" panose="02020603050405020304" pitchFamily="18" charset="0"/>
              </a:rPr>
              <a:t> dung </a:t>
            </a:r>
            <a:r>
              <a:rPr lang="en-US" sz="2000" dirty="0" err="1" smtClean="0">
                <a:latin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liệt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kê</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hết</a:t>
            </a:r>
            <a:r>
              <a:rPr lang="en-US" sz="2000" dirty="0" smtClean="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01650" y="2615960"/>
            <a:ext cx="4540514" cy="1077218"/>
          </a:xfrm>
          <a:prstGeom prst="rect">
            <a:avLst/>
          </a:prstGeom>
        </p:spPr>
        <p:txBody>
          <a:bodyPr wrap="square" lIns="0" tIns="0" rIns="0" bIns="0" rtlCol="0" anchor="t">
            <a:spAutoFit/>
          </a:bodyPr>
          <a:lstStyle/>
          <a:p>
            <a:pPr algn="just">
              <a:lnSpc>
                <a:spcPts val="2800"/>
              </a:lnSpc>
            </a:pPr>
            <a:r>
              <a:rPr lang="en-US" sz="2000" dirty="0" err="1" smtClean="0">
                <a:latin typeface="Times New Roman" panose="02020603050405020304" pitchFamily="18" charset="0"/>
                <a:cs typeface="Times New Roman" panose="02020603050405020304" pitchFamily="18" charset="0"/>
              </a:rPr>
              <a:t>Ví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Chiến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Gióng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quê</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xứ</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sở</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chứng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sản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Bùi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Mạnh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Nhị</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2050" name="Picture 2" descr="NHỮNG BÀI HỌC TỪ TRUYỀN THUYẾT THÁNH GIÓNG - Khoa Ngữ V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291" y="2590580"/>
            <a:ext cx="3601909" cy="24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47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smtClean="0">
                <a:solidFill>
                  <a:srgbClr val="FF0000"/>
                </a:solidFill>
                <a:latin typeface="Times New Roman" panose="02020603050405020304" pitchFamily="18" charset="0"/>
                <a:cs typeface="Times New Roman" panose="02020603050405020304" pitchFamily="18" charset="0"/>
              </a:rPr>
              <a:t>2. Dấu chấm lửng</a:t>
            </a:r>
            <a:endParaRPr sz="2800" dirty="0">
              <a:solidFill>
                <a:srgbClr val="FF0000"/>
              </a:solidFill>
              <a:latin typeface="Times New Roman" panose="02020603050405020304" pitchFamily="18" charset="0"/>
              <a:cs typeface="Times New Roman" panose="02020603050405020304" pitchFamily="18" charset="0"/>
            </a:endParaRPr>
          </a:p>
        </p:txBody>
      </p:sp>
      <p:grpSp>
        <p:nvGrpSpPr>
          <p:cNvPr id="10" name="Group 4"/>
          <p:cNvGrpSpPr/>
          <p:nvPr/>
        </p:nvGrpSpPr>
        <p:grpSpPr>
          <a:xfrm>
            <a:off x="166254" y="1114723"/>
            <a:ext cx="8839200" cy="1887269"/>
            <a:chOff x="0" y="0"/>
            <a:chExt cx="2977923" cy="1040892"/>
          </a:xfrm>
        </p:grpSpPr>
        <p:sp>
          <p:nvSpPr>
            <p:cNvPr id="11"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12"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13" name="TextBox 12"/>
          <p:cNvSpPr txBox="1"/>
          <p:nvPr/>
        </p:nvSpPr>
        <p:spPr>
          <a:xfrm>
            <a:off x="318654" y="1265959"/>
            <a:ext cx="8534400" cy="1077218"/>
          </a:xfrm>
          <a:prstGeom prst="rect">
            <a:avLst/>
          </a:prstGeom>
        </p:spPr>
        <p:txBody>
          <a:bodyPr wrap="square" lIns="0" tIns="0" rIns="0" bIns="0" rtlCol="0" anchor="t">
            <a:spAutoFit/>
          </a:bodyPr>
          <a:lstStyle/>
          <a:p>
            <a:pPr algn="just">
              <a:lnSpc>
                <a:spcPts val="2800"/>
              </a:lnSpc>
            </a:pP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lửng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lửng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gồm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liền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nhau</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a:t>
            </a:r>
          </a:p>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phẩy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tỏ</a:t>
            </a:r>
            <a:r>
              <a:rPr lang="en-US" sz="2000" dirty="0" smtClean="0">
                <a:latin typeface="Times New Roman" panose="02020603050405020304" pitchFamily="18" charset="0"/>
                <a:cs typeface="Times New Roman" panose="02020603050405020304" pitchFamily="18" charset="0"/>
              </a:rPr>
              <a:t> ý </a:t>
            </a:r>
            <a:r>
              <a:rPr lang="en-US" sz="2000" dirty="0" err="1" smtClean="0">
                <a:latin typeface="Times New Roman" panose="02020603050405020304" pitchFamily="18" charset="0"/>
                <a:cs typeface="Times New Roman" panose="02020603050405020304" pitchFamily="18" charset="0"/>
              </a:rPr>
              <a:t>còn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nội</a:t>
            </a:r>
            <a:r>
              <a:rPr lang="en-US" sz="2000" dirty="0" smtClean="0">
                <a:latin typeface="Times New Roman" panose="02020603050405020304" pitchFamily="18" charset="0"/>
                <a:cs typeface="Times New Roman" panose="02020603050405020304" pitchFamily="18" charset="0"/>
              </a:rPr>
              <a:t> dung </a:t>
            </a:r>
            <a:r>
              <a:rPr lang="en-US" sz="2000" dirty="0" err="1" smtClean="0">
                <a:latin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liệt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kê</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hết</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01650" y="3175777"/>
            <a:ext cx="8534400" cy="359073"/>
          </a:xfrm>
          <a:prstGeom prst="rect">
            <a:avLst/>
          </a:prstGeom>
        </p:spPr>
        <p:txBody>
          <a:bodyPr wrap="square" lIns="0" tIns="0" rIns="0" bIns="0" rtlCol="0" anchor="t">
            <a:spAutoFit/>
          </a:bodyPr>
          <a:lstStyle/>
          <a:p>
            <a:pPr algn="just">
              <a:lnSpc>
                <a:spcPts val="2800"/>
              </a:lnSpc>
            </a:pPr>
            <a:r>
              <a:rPr lang="en-US" sz="2000" dirty="0" err="1" smtClean="0">
                <a:latin typeface="Times New Roman" panose="02020603050405020304" pitchFamily="18" charset="0"/>
                <a:cs typeface="Times New Roman" panose="02020603050405020304" pitchFamily="18" charset="0"/>
              </a:rPr>
              <a:t>Ví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a:t>
            </a:r>
            <a:r>
              <a:rPr lang="en-US" sz="2000" dirty="0" smtClean="0">
                <a:latin typeface="Times New Roman" panose="02020603050405020304" pitchFamily="18" charset="0"/>
                <a:cs typeface="Times New Roman" panose="02020603050405020304" pitchFamily="18" charset="0"/>
              </a:rPr>
              <a:t>: “À...à, </a:t>
            </a:r>
            <a:r>
              <a:rPr lang="en-US" sz="2000" dirty="0" err="1" smtClean="0">
                <a:latin typeface="Times New Roman" panose="02020603050405020304" pitchFamily="18" charset="0"/>
                <a:cs typeface="Times New Roman" panose="02020603050405020304" pitchFamily="18" charset="0"/>
              </a:rPr>
              <a:t>lúc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nãy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tao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sửa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xe</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rồi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túi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Nguyễn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Ánh</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8654" y="2383426"/>
            <a:ext cx="8534400" cy="329386"/>
          </a:xfrm>
          <a:prstGeom prst="rect">
            <a:avLst/>
          </a:prstGeom>
        </p:spPr>
        <p:txBody>
          <a:bodyPr wrap="square" lIns="0" tIns="0" rIns="0" bIns="0" rtlCol="0" anchor="t">
            <a:spAutoFit/>
          </a:bodyPr>
          <a:lstStyle/>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dở</a:t>
            </a:r>
            <a:r>
              <a:rPr lang="en-US" sz="2000" dirty="0" smtClean="0">
                <a:latin typeface="Times New Roman" panose="02020603050405020304" pitchFamily="18" charset="0"/>
                <a:cs typeface="Times New Roman" panose="02020603050405020304" pitchFamily="18" charset="0"/>
              </a:rPr>
              <a:t> hay </a:t>
            </a:r>
            <a:r>
              <a:rPr lang="en-US" sz="2000" dirty="0" err="1" smtClean="0">
                <a:latin typeface="Times New Roman" panose="02020603050405020304" pitchFamily="18" charset="0"/>
                <a:cs typeface="Times New Roman" panose="02020603050405020304" pitchFamily="18" charset="0"/>
              </a:rPr>
              <a:t>ngập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ngừng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a:t>
            </a:r>
            <a:r>
              <a:rPr lang="en-US" sz="2000" dirty="0" smtClean="0">
                <a:latin typeface="Times New Roman" panose="02020603050405020304" pitchFamily="18" charset="0"/>
                <a:cs typeface="Times New Roman" panose="02020603050405020304" pitchFamily="18" charset="0"/>
              </a:rPr>
              <a:t> do </a:t>
            </a:r>
            <a:r>
              <a:rPr lang="en-US" sz="2000" dirty="0" err="1" smtClean="0">
                <a:latin typeface="Times New Roman" panose="02020603050405020304" pitchFamily="18" charset="0"/>
                <a:cs typeface="Times New Roman" panose="02020603050405020304" pitchFamily="18" charset="0"/>
              </a:rPr>
              <a:t>gì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đó</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59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Lst>
  </p:timing>
</p:sld>
</file>

<file path=ppt/theme/theme1.xml><?xml version="1.0" encoding="utf-8"?>
<a:theme xmlns:a="http://schemas.openxmlformats.org/drawingml/2006/main" name="Science Education Center by Slidesgo">
  <a:themeElements>
    <a:clrScheme name="Simple Light">
      <a:dk1>
        <a:srgbClr val="555555"/>
      </a:dk1>
      <a:lt1>
        <a:srgbClr val="FFFFFF"/>
      </a:lt1>
      <a:dk2>
        <a:srgbClr val="79C8CF"/>
      </a:dk2>
      <a:lt2>
        <a:srgbClr val="FFFFFF"/>
      </a:lt2>
      <a:accent1>
        <a:srgbClr val="D8EEF9"/>
      </a:accent1>
      <a:accent2>
        <a:srgbClr val="9BD3D4"/>
      </a:accent2>
      <a:accent3>
        <a:srgbClr val="5BC0C7"/>
      </a:accent3>
      <a:accent4>
        <a:srgbClr val="F49432"/>
      </a:accent4>
      <a:accent5>
        <a:srgbClr val="FBD98C"/>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1419</Words>
  <Application>Microsoft Office PowerPoint</Application>
  <PresentationFormat>On-screen Show (16:9)</PresentationFormat>
  <Paragraphs>103</Paragraphs>
  <Slides>20</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Times New Roman</vt:lpstr>
      <vt:lpstr>Arial</vt:lpstr>
      <vt:lpstr>Open Sans</vt:lpstr>
      <vt:lpstr>Calibri</vt:lpstr>
      <vt:lpstr>Montserrat</vt:lpstr>
      <vt:lpstr>Wingdings</vt:lpstr>
      <vt:lpstr>汉仪夏日体W</vt:lpstr>
      <vt:lpstr>Lato</vt:lpstr>
      <vt:lpstr>Indie Flower</vt:lpstr>
      <vt:lpstr>Science Education Center by Slidesgo</vt:lpstr>
      <vt:lpstr>PowerPoint Presentation</vt:lpstr>
      <vt:lpstr>PowerPoint Presentation</vt:lpstr>
      <vt:lpstr>PowerPoint Presentation</vt:lpstr>
      <vt:lpstr>PowerPoint Presentation</vt:lpstr>
      <vt:lpstr>1. Ngữ cảnh và nghĩa của từ trong ngữ cảnh</vt:lpstr>
      <vt:lpstr>1. Ngữ cảnh và nghĩa của từ trong ngữ cảnh</vt:lpstr>
      <vt:lpstr>PowerPoint Presentation</vt:lpstr>
      <vt:lpstr>2. Dấu chấm lửng</vt:lpstr>
      <vt:lpstr>2. Dấu chấm lửng</vt:lpstr>
      <vt:lpstr>2. Dấu chấm lửng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Lenovo</cp:lastModifiedBy>
  <cp:revision>39</cp:revision>
  <dcterms:modified xsi:type="dcterms:W3CDTF">2025-02-24T14:22:58Z</dcterms:modified>
</cp:coreProperties>
</file>