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0.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4" r:id="rId2"/>
    <p:sldId id="311" r:id="rId3"/>
    <p:sldId id="310" r:id="rId4"/>
    <p:sldId id="305" r:id="rId5"/>
    <p:sldId id="315" r:id="rId6"/>
    <p:sldId id="326" r:id="rId7"/>
    <p:sldId id="292" r:id="rId8"/>
    <p:sldId id="322" r:id="rId9"/>
    <p:sldId id="316" r:id="rId10"/>
    <p:sldId id="317" r:id="rId11"/>
    <p:sldId id="318" r:id="rId12"/>
    <p:sldId id="328" r:id="rId13"/>
    <p:sldId id="320" r:id="rId14"/>
    <p:sldId id="323" r:id="rId15"/>
    <p:sldId id="325" r:id="rId16"/>
    <p:sldId id="301" r:id="rId17"/>
    <p:sldId id="327" r:id="rId18"/>
    <p:sldId id="331" r:id="rId19"/>
    <p:sldId id="296" r:id="rId20"/>
    <p:sldId id="329" r:id="rId21"/>
    <p:sldId id="343" r:id="rId22"/>
    <p:sldId id="302" r:id="rId23"/>
    <p:sldId id="333" r:id="rId24"/>
    <p:sldId id="332" r:id="rId25"/>
    <p:sldId id="335" r:id="rId26"/>
    <p:sldId id="334" r:id="rId27"/>
    <p:sldId id="337" r:id="rId28"/>
    <p:sldId id="338" r:id="rId29"/>
    <p:sldId id="274" r:id="rId30"/>
    <p:sldId id="339" r:id="rId31"/>
    <p:sldId id="341" r:id="rId32"/>
    <p:sldId id="34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3" d="100"/>
          <a:sy n="93" d="100"/>
        </p:scale>
        <p:origin x="54" y="3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63015-81C8-418D-A719-35CCB5460802}" type="datetimeFigureOut">
              <a:rPr lang="en-US" smtClean="0"/>
              <a:t>17/05/2025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11EE1-C9FA-4416-B501-88F21BD1CD91}" type="slidenum">
              <a:rPr lang="en-US" smtClean="0"/>
              <a:t>‹#›</a:t>
            </a:fld>
            <a:endParaRPr lang="en-US"/>
          </a:p>
        </p:txBody>
      </p:sp>
    </p:spTree>
    <p:extLst>
      <p:ext uri="{BB962C8B-B14F-4D97-AF65-F5344CB8AC3E}">
        <p14:creationId xmlns:p14="http://schemas.microsoft.com/office/powerpoint/2010/main" val="121185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CCBB84E6-08A5-4CF3-92C8-2C6EC43B0AD3}"/>
              </a:ext>
            </a:extLst>
          </p:cNvPr>
          <p:cNvSpPr>
            <a:spLocks noGrp="1" noRot="1" noChangeAspect="1" noTextEdit="1"/>
          </p:cNvSpPr>
          <p:nvPr>
            <p:ph type="sldImg"/>
          </p:nvPr>
        </p:nvSpPr>
        <p:spPr bwMode="auto">
          <a:xfrm>
            <a:off x="482600"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id="{AC1E5082-54CC-44EB-9866-D980A187F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940" name="灯片编号占位符 3">
            <a:extLst>
              <a:ext uri="{FF2B5EF4-FFF2-40B4-BE49-F238E27FC236}">
                <a16:creationId xmlns:a16="http://schemas.microsoft.com/office/drawing/2014/main" id="{C7B75592-4F5E-41A7-80A7-3C6837CC1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5EE0491A-4A34-4EF6-AD2F-3C35879269EF}" type="slidenum">
              <a:rPr lang="zh-CN" altLang="en-US">
                <a:solidFill>
                  <a:srgbClr val="000000"/>
                </a:solidFill>
                <a:ea typeface="SimSun" panose="02010600030101010101" pitchFamily="2" charset="-122"/>
              </a:rPr>
              <a:pPr/>
              <a:t>2</a:t>
            </a:fld>
            <a:endParaRPr lang="zh-CN" altLang="en-US">
              <a:solidFill>
                <a:srgbClr val="000000"/>
              </a:solidFill>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45960D7A-970A-46FA-99D0-1309BA3F13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a:extLst>
              <a:ext uri="{FF2B5EF4-FFF2-40B4-BE49-F238E27FC236}">
                <a16:creationId xmlns:a16="http://schemas.microsoft.com/office/drawing/2014/main" id="{3CDA597B-9E07-487B-804F-A39D4C9AFF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9156" name="灯片编号占位符 3">
            <a:extLst>
              <a:ext uri="{FF2B5EF4-FFF2-40B4-BE49-F238E27FC236}">
                <a16:creationId xmlns:a16="http://schemas.microsoft.com/office/drawing/2014/main" id="{64819614-0026-411C-9565-0D9DF670E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F18D967A-ECAF-4A50-B3BE-6775B1A24B94}" type="slidenum">
              <a:rPr lang="zh-CN" altLang="en-US">
                <a:ea typeface="SimSun" panose="02010600030101010101" pitchFamily="2" charset="-122"/>
              </a:rPr>
              <a:pPr/>
              <a:t>29</a:t>
            </a:fld>
            <a:endParaRPr lang="zh-CN" altLang="en-US">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4BC68D39-A838-4AD8-8518-8DAACC80A4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CBB47A38-2C20-4426-9671-4B3D609266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F91C9F34-164A-4595-B986-C42292AA1C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DE61E83A-4D2D-4E69-BD13-E1E7E606C4EB}" type="slidenum">
              <a:rPr lang="zh-CN" altLang="en-US">
                <a:ea typeface="SimSun" panose="02010600030101010101" pitchFamily="2" charset="-122"/>
              </a:rPr>
              <a:pPr/>
              <a:t>7</a:t>
            </a:fld>
            <a:endParaRPr lang="zh-CN"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262759B-A172-4D98-AA37-1BA476D989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9F71C3E-5EC9-49C0-900E-632720A61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a:latin typeface="Calibri" panose="020F0502020204030204" pitchFamily="34" charset="0"/>
            </a:endParaRPr>
          </a:p>
        </p:txBody>
      </p:sp>
      <p:sp>
        <p:nvSpPr>
          <p:cNvPr id="41988" name="Slide Number Placeholder 3">
            <a:extLst>
              <a:ext uri="{FF2B5EF4-FFF2-40B4-BE49-F238E27FC236}">
                <a16:creationId xmlns:a16="http://schemas.microsoft.com/office/drawing/2014/main" id="{C40135B7-DE10-410A-9D87-B2331E4E34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D6FFE43F-A42D-46E6-8064-26C68BC592C8}" type="slidenum">
              <a:rPr lang="en-US" altLang="vi-VN">
                <a:latin typeface="Arial" panose="020B0604020202020204" pitchFamily="34" charset="0"/>
                <a:ea typeface="SimSun" panose="02010600030101010101" pitchFamily="2" charset="-122"/>
              </a:rPr>
              <a:pPr/>
              <a:t>10</a:t>
            </a:fld>
            <a:endParaRPr lang="en-US" altLang="vi-VN">
              <a:latin typeface="Arial" panose="020B060402020202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7A8DA6CC-3FAA-4F8A-882B-5DF4AFA025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52442990-B68D-43C9-8440-F807602B9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75780412-75F1-48C4-81E3-B30117F131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2E780160-8DBD-4DC2-B534-CB128E314261}" type="slidenum">
              <a:rPr lang="zh-CN" altLang="en-US">
                <a:ea typeface="SimSun" panose="02010600030101010101" pitchFamily="2" charset="-122"/>
              </a:rPr>
              <a:pPr/>
              <a:t>16</a:t>
            </a:fld>
            <a:endParaRPr lang="zh-CN" altLang="en-US">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CC290F26-F9B6-4AB7-8254-4130C5DBDC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id="{ABCE2AFB-FCD9-4A03-A9A7-7B5B3D40E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4036" name="灯片编号占位符 3">
            <a:extLst>
              <a:ext uri="{FF2B5EF4-FFF2-40B4-BE49-F238E27FC236}">
                <a16:creationId xmlns:a16="http://schemas.microsoft.com/office/drawing/2014/main" id="{02375A8E-ECBD-4019-B9AC-0AD782D632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80C03DC1-C751-48E6-9DD8-FE83CA3B7159}" type="slidenum">
              <a:rPr lang="zh-CN" altLang="en-US">
                <a:ea typeface="SimSun" panose="02010600030101010101" pitchFamily="2" charset="-122"/>
              </a:rPr>
              <a:pPr/>
              <a:t>18</a:t>
            </a:fld>
            <a:endParaRPr lang="zh-CN" altLang="en-US">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F4127C87-7686-45C1-AF70-8540D7EC78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714FC9BD-59CC-4102-9849-26EB48655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5060" name="灯片编号占位符 3">
            <a:extLst>
              <a:ext uri="{FF2B5EF4-FFF2-40B4-BE49-F238E27FC236}">
                <a16:creationId xmlns:a16="http://schemas.microsoft.com/office/drawing/2014/main" id="{8AC157FF-87E3-4CCE-BDFD-1FD6F51325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61D4F55A-528E-46DC-8ABF-630B126C692D}" type="slidenum">
              <a:rPr lang="zh-CN" altLang="en-US">
                <a:ea typeface="SimSun" panose="02010600030101010101" pitchFamily="2" charset="-122"/>
              </a:rPr>
              <a:pPr/>
              <a:t>19</a:t>
            </a:fld>
            <a:endParaRPr lang="zh-CN" altLang="en-US">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15D57759-9B3E-4F84-87B2-922D79CBF2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a:extLst>
              <a:ext uri="{FF2B5EF4-FFF2-40B4-BE49-F238E27FC236}">
                <a16:creationId xmlns:a16="http://schemas.microsoft.com/office/drawing/2014/main" id="{EC163844-F69C-440D-915C-758295C783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6084" name="灯片编号占位符 3">
            <a:extLst>
              <a:ext uri="{FF2B5EF4-FFF2-40B4-BE49-F238E27FC236}">
                <a16:creationId xmlns:a16="http://schemas.microsoft.com/office/drawing/2014/main" id="{55F285DD-A2C0-4D18-A688-1A4829D518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FE298F7C-C3D8-484D-A5EC-1EF1558C4425}" type="slidenum">
              <a:rPr lang="zh-CN" altLang="en-US">
                <a:ea typeface="SimSun" panose="02010600030101010101" pitchFamily="2" charset="-122"/>
              </a:rPr>
              <a:pPr/>
              <a:t>22</a:t>
            </a:fld>
            <a:endParaRPr lang="zh-CN" altLang="en-US">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71371AE7-C8C1-48E3-91FE-62FF01129B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a:extLst>
              <a:ext uri="{FF2B5EF4-FFF2-40B4-BE49-F238E27FC236}">
                <a16:creationId xmlns:a16="http://schemas.microsoft.com/office/drawing/2014/main" id="{E617935F-7F6D-470B-8245-DD80E319BD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7108" name="灯片编号占位符 3">
            <a:extLst>
              <a:ext uri="{FF2B5EF4-FFF2-40B4-BE49-F238E27FC236}">
                <a16:creationId xmlns:a16="http://schemas.microsoft.com/office/drawing/2014/main" id="{1278EB7C-D8AB-428A-9125-804EC7FE7F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C4B219B8-8622-48D3-A555-37CEC5C72DCD}" type="slidenum">
              <a:rPr lang="zh-CN" altLang="en-US">
                <a:ea typeface="SimSun" panose="02010600030101010101" pitchFamily="2" charset="-122"/>
              </a:rPr>
              <a:pPr/>
              <a:t>23</a:t>
            </a:fld>
            <a:endParaRPr lang="zh-CN" altLang="en-US">
              <a:ea typeface="SimSu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5F86DD8-93F7-42D0-9134-F5813FD3AC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8C0949E9-64FD-41A8-86E7-8E7B8D8598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48132" name="Slide Number Placeholder 3">
            <a:extLst>
              <a:ext uri="{FF2B5EF4-FFF2-40B4-BE49-F238E27FC236}">
                <a16:creationId xmlns:a16="http://schemas.microsoft.com/office/drawing/2014/main" id="{4FC560EF-ADF9-484E-9902-E149D23636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FFD02CC8-8666-4F73-B91E-496DE6BAE552}" type="slidenum">
              <a:rPr lang="en-US" altLang="vi-VN">
                <a:ea typeface="SimSun" panose="02010600030101010101" pitchFamily="2" charset="-122"/>
              </a:rPr>
              <a:pPr/>
              <a:t>27</a:t>
            </a:fld>
            <a:endParaRPr lang="en-US" altLang="vi-VN">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351180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317695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647064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995978"/>
      </p:ext>
    </p:extLst>
  </p:cSld>
  <p:clrMapOvr>
    <a:masterClrMapping/>
  </p:clrMapOvr>
  <p:transition spd="slow"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E8B0681-A5AF-4ECA-A0E1-D19551225EE1}" type="datetimeFigureOut">
              <a:rPr lang="en-US"/>
              <a:pPr>
                <a:defRPr/>
              </a:pPr>
              <a:t>17/05/2025</a:t>
            </a:fld>
            <a:endParaRPr lang="en-US"/>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621FBB6-C16D-4FB7-A9D1-69A093F21B08}" type="slidenum">
              <a:rPr lang="en-US" altLang="en-US"/>
              <a:pPr/>
              <a:t>‹#›</a:t>
            </a:fld>
            <a:endParaRPr lang="en-US" altLang="en-US"/>
          </a:p>
        </p:txBody>
      </p:sp>
    </p:spTree>
    <p:extLst>
      <p:ext uri="{BB962C8B-B14F-4D97-AF65-F5344CB8AC3E}">
        <p14:creationId xmlns:p14="http://schemas.microsoft.com/office/powerpoint/2010/main" val="401593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54702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415900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41630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404174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86284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331852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183425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fld id="{C314BDC6-2779-44DD-B647-EF155FE423F6}" type="datetimeFigureOut">
              <a:rPr lang="en-US" smtClean="0"/>
              <a:t>17/05/2025</a:t>
            </a:fld>
            <a:endParaRPr lang="en-US"/>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960980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4BDC6-2779-44DD-B647-EF155FE423F6}" type="datetimeFigureOut">
              <a:rPr lang="en-US" smtClean="0"/>
              <a:t>17/05/2025</a:t>
            </a:fld>
            <a:endParaRPr lang="en-US"/>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E66E4-F5DF-42AB-BBEB-1CAC9219671A}" type="slidenum">
              <a:rPr lang="en-US" smtClean="0"/>
              <a:t>‹#›</a:t>
            </a:fld>
            <a:endParaRPr lang="en-US"/>
          </a:p>
        </p:txBody>
      </p:sp>
    </p:spTree>
    <p:extLst>
      <p:ext uri="{BB962C8B-B14F-4D97-AF65-F5344CB8AC3E}">
        <p14:creationId xmlns:p14="http://schemas.microsoft.com/office/powerpoint/2010/main" val="4017832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6.jp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6EB938E3-C069-44E0-929E-2B320F015417}"/>
              </a:ext>
            </a:extLst>
          </p:cNvPr>
          <p:cNvSpPr>
            <a:spLocks noGrp="1"/>
          </p:cNvSpPr>
          <p:nvPr>
            <p:ph type="title"/>
          </p:nvPr>
        </p:nvSpPr>
        <p:spPr bwMode="auto">
          <a:xfrm>
            <a:off x="677863" y="609600"/>
            <a:ext cx="8594725" cy="132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6147" name="Content Placeholder 2">
            <a:extLst>
              <a:ext uri="{FF2B5EF4-FFF2-40B4-BE49-F238E27FC236}">
                <a16:creationId xmlns:a16="http://schemas.microsoft.com/office/drawing/2014/main" id="{E4F2457F-DA6F-4F06-B765-A4373AD43E5A}"/>
              </a:ext>
            </a:extLst>
          </p:cNvPr>
          <p:cNvSpPr>
            <a:spLocks noGrp="1"/>
          </p:cNvSpPr>
          <p:nvPr>
            <p:ph idx="1"/>
          </p:nvPr>
        </p:nvSpPr>
        <p:spPr bwMode="auto">
          <a:xfrm>
            <a:off x="677863" y="2160588"/>
            <a:ext cx="8594725" cy="3881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148" name="Picture 2" descr="Powerpoint đẹp, chuyên nghiệp">
            <a:extLst>
              <a:ext uri="{FF2B5EF4-FFF2-40B4-BE49-F238E27FC236}">
                <a16:creationId xmlns:a16="http://schemas.microsoft.com/office/drawing/2014/main" id="{F709D5DD-4261-4A05-A088-428AA763E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a:extLst>
              <a:ext uri="{FF2B5EF4-FFF2-40B4-BE49-F238E27FC236}">
                <a16:creationId xmlns:a16="http://schemas.microsoft.com/office/drawing/2014/main" id="{C0D199E4-CD0A-44DA-9E24-9BB1D727F0B9}"/>
              </a:ext>
            </a:extLst>
          </p:cNvPr>
          <p:cNvSpPr txBox="1">
            <a:spLocks noChangeArrowheads="1"/>
          </p:cNvSpPr>
          <p:nvPr/>
        </p:nvSpPr>
        <p:spPr bwMode="auto">
          <a:xfrm>
            <a:off x="1990798" y="48698"/>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4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TRƯỜNG TRUNG HỌC CƠ SỞ </a:t>
            </a:r>
            <a:r>
              <a:rPr lang="en-US" altLang="vi-VN" sz="2400"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CẨM THỊNH</a:t>
            </a:r>
          </a:p>
          <a:p>
            <a:pPr algn="ctr" eaLnBrk="1" hangingPunct="1"/>
            <a:r>
              <a:rPr lang="en-US" altLang="vi-VN" sz="2400" b="1"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TỔ </a:t>
            </a:r>
            <a:r>
              <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KHOA HỌC XÃ HỘI</a:t>
            </a:r>
          </a:p>
          <a:p>
            <a:pPr algn="ctr" eaLnBrk="1" hangingPunct="1"/>
            <a:endPar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6" name="Group 2">
            <a:extLst>
              <a:ext uri="{FF2B5EF4-FFF2-40B4-BE49-F238E27FC236}">
                <a16:creationId xmlns:a16="http://schemas.microsoft.com/office/drawing/2014/main" id="{6992DDDB-9C92-4331-9120-5049D43C2F45}"/>
              </a:ext>
            </a:extLst>
          </p:cNvPr>
          <p:cNvGrpSpPr>
            <a:grpSpLocks noChangeAspect="1"/>
          </p:cNvGrpSpPr>
          <p:nvPr/>
        </p:nvGrpSpPr>
        <p:grpSpPr bwMode="auto">
          <a:xfrm>
            <a:off x="1441450" y="3578225"/>
            <a:ext cx="5648325" cy="3375025"/>
            <a:chOff x="0" y="0"/>
            <a:chExt cx="5460" cy="3810"/>
          </a:xfrm>
        </p:grpSpPr>
        <p:sp>
          <p:nvSpPr>
            <p:cNvPr id="6163" name="AutoShape 3">
              <a:extLst>
                <a:ext uri="{FF2B5EF4-FFF2-40B4-BE49-F238E27FC236}">
                  <a16:creationId xmlns:a16="http://schemas.microsoft.com/office/drawing/2014/main" id="{7B4645CE-105A-4203-9CE9-C8C2D14780EF}"/>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6164" name="Freeform 4">
              <a:extLst>
                <a:ext uri="{FF2B5EF4-FFF2-40B4-BE49-F238E27FC236}">
                  <a16:creationId xmlns:a16="http://schemas.microsoft.com/office/drawing/2014/main" id="{F704412A-76A9-45AF-BFB1-CE8E2EF3607A}"/>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5">
              <a:extLst>
                <a:ext uri="{FF2B5EF4-FFF2-40B4-BE49-F238E27FC236}">
                  <a16:creationId xmlns:a16="http://schemas.microsoft.com/office/drawing/2014/main" id="{946FA224-B6C4-4E6C-B059-09132404E1A0}"/>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6" name="Freeform 6">
              <a:extLst>
                <a:ext uri="{FF2B5EF4-FFF2-40B4-BE49-F238E27FC236}">
                  <a16:creationId xmlns:a16="http://schemas.microsoft.com/office/drawing/2014/main" id="{738F3828-F112-4A80-B8FA-1AF94EB1A361}"/>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7" name="Freeform 7">
              <a:extLst>
                <a:ext uri="{FF2B5EF4-FFF2-40B4-BE49-F238E27FC236}">
                  <a16:creationId xmlns:a16="http://schemas.microsoft.com/office/drawing/2014/main" id="{FDCDEFD9-106E-468F-A801-9FCB2E3DF52D}"/>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8" name="Freeform 8">
              <a:extLst>
                <a:ext uri="{FF2B5EF4-FFF2-40B4-BE49-F238E27FC236}">
                  <a16:creationId xmlns:a16="http://schemas.microsoft.com/office/drawing/2014/main" id="{323FD00E-A33C-4FF0-BDA3-20DD4BE0B50F}"/>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9" name="Freeform 9">
              <a:extLst>
                <a:ext uri="{FF2B5EF4-FFF2-40B4-BE49-F238E27FC236}">
                  <a16:creationId xmlns:a16="http://schemas.microsoft.com/office/drawing/2014/main" id="{28648EBC-6007-4F67-913C-F4504C6DE5E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0" name="Freeform 10">
              <a:extLst>
                <a:ext uri="{FF2B5EF4-FFF2-40B4-BE49-F238E27FC236}">
                  <a16:creationId xmlns:a16="http://schemas.microsoft.com/office/drawing/2014/main" id="{BEC06C82-94C4-40DC-A0FD-F9CC98A9DA2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1" name="Freeform 11">
              <a:extLst>
                <a:ext uri="{FF2B5EF4-FFF2-40B4-BE49-F238E27FC236}">
                  <a16:creationId xmlns:a16="http://schemas.microsoft.com/office/drawing/2014/main" id="{B03BF4E4-7D29-4236-B59B-27ABA3D21768}"/>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2" name="Freeform 12">
              <a:extLst>
                <a:ext uri="{FF2B5EF4-FFF2-40B4-BE49-F238E27FC236}">
                  <a16:creationId xmlns:a16="http://schemas.microsoft.com/office/drawing/2014/main" id="{DC159F51-074A-430F-8478-43F6EA7679FE}"/>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3" name="Freeform 13">
              <a:extLst>
                <a:ext uri="{FF2B5EF4-FFF2-40B4-BE49-F238E27FC236}">
                  <a16:creationId xmlns:a16="http://schemas.microsoft.com/office/drawing/2014/main" id="{CFAEF873-FFAF-4507-9CC5-B13EF9146110}"/>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4" name="Freeform 14">
              <a:extLst>
                <a:ext uri="{FF2B5EF4-FFF2-40B4-BE49-F238E27FC236}">
                  <a16:creationId xmlns:a16="http://schemas.microsoft.com/office/drawing/2014/main" id="{4E9514F8-8AC9-43A7-A7DD-5F06DE2BBDD9}"/>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5" name="Freeform 15">
              <a:extLst>
                <a:ext uri="{FF2B5EF4-FFF2-40B4-BE49-F238E27FC236}">
                  <a16:creationId xmlns:a16="http://schemas.microsoft.com/office/drawing/2014/main" id="{0A5AC877-372B-402C-8BCF-723CBAF724D4}"/>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6" name="Freeform 16">
              <a:extLst>
                <a:ext uri="{FF2B5EF4-FFF2-40B4-BE49-F238E27FC236}">
                  <a16:creationId xmlns:a16="http://schemas.microsoft.com/office/drawing/2014/main" id="{38F80C51-C570-4F49-AA95-C02401A7D835}"/>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7" name="Freeform 17">
              <a:extLst>
                <a:ext uri="{FF2B5EF4-FFF2-40B4-BE49-F238E27FC236}">
                  <a16:creationId xmlns:a16="http://schemas.microsoft.com/office/drawing/2014/main" id="{C3C07AE5-925E-44E1-BD89-09C60C554A7F}"/>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8" name="Freeform 18">
              <a:extLst>
                <a:ext uri="{FF2B5EF4-FFF2-40B4-BE49-F238E27FC236}">
                  <a16:creationId xmlns:a16="http://schemas.microsoft.com/office/drawing/2014/main" id="{ADE1EC71-6099-435B-9D9C-8322478932CF}"/>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9" name="Freeform 19">
              <a:extLst>
                <a:ext uri="{FF2B5EF4-FFF2-40B4-BE49-F238E27FC236}">
                  <a16:creationId xmlns:a16="http://schemas.microsoft.com/office/drawing/2014/main" id="{8732B4BA-C0E9-461B-853C-8A918E18A46A}"/>
                </a:ext>
              </a:extLst>
            </p:cNvPr>
            <p:cNvSpPr>
              <a:spLocks/>
            </p:cNvSpPr>
            <p:nvPr/>
          </p:nvSpPr>
          <p:spPr bwMode="auto">
            <a:xfrm>
              <a:off x="826" y="0"/>
              <a:ext cx="1694" cy="2082"/>
            </a:xfrm>
            <a:custGeom>
              <a:avLst/>
              <a:gdLst>
                <a:gd name="T0" fmla="*/ 3735 w 1513"/>
                <a:gd name="T1" fmla="*/ 0 h 2076"/>
                <a:gd name="T2" fmla="*/ 3008 w 1513"/>
                <a:gd name="T3" fmla="*/ 106 h 2076"/>
                <a:gd name="T4" fmla="*/ 2304 w 1513"/>
                <a:gd name="T5" fmla="*/ 295 h 2076"/>
                <a:gd name="T6" fmla="*/ 1669 w 1513"/>
                <a:gd name="T7" fmla="*/ 547 h 2076"/>
                <a:gd name="T8" fmla="*/ 1110 w 1513"/>
                <a:gd name="T9" fmla="*/ 826 h 2076"/>
                <a:gd name="T10" fmla="*/ 647 w 1513"/>
                <a:gd name="T11" fmla="*/ 1146 h 2076"/>
                <a:gd name="T12" fmla="*/ 294 w 1513"/>
                <a:gd name="T13" fmla="*/ 1482 h 2076"/>
                <a:gd name="T14" fmla="*/ 71 w 1513"/>
                <a:gd name="T15" fmla="*/ 1815 h 2076"/>
                <a:gd name="T16" fmla="*/ 0 w 1513"/>
                <a:gd name="T17" fmla="*/ 2124 h 2076"/>
                <a:gd name="T18" fmla="*/ 34 w 1513"/>
                <a:gd name="T19" fmla="*/ 2078 h 2076"/>
                <a:gd name="T20" fmla="*/ 71 w 1513"/>
                <a:gd name="T21" fmla="*/ 1994 h 2076"/>
                <a:gd name="T22" fmla="*/ 107 w 1513"/>
                <a:gd name="T23" fmla="*/ 1966 h 2076"/>
                <a:gd name="T24" fmla="*/ 86 w 1513"/>
                <a:gd name="T25" fmla="*/ 1861 h 2076"/>
                <a:gd name="T26" fmla="*/ 199 w 1513"/>
                <a:gd name="T27" fmla="*/ 1723 h 2076"/>
                <a:gd name="T28" fmla="*/ 528 w 1513"/>
                <a:gd name="T29" fmla="*/ 1620 h 2076"/>
                <a:gd name="T30" fmla="*/ 1147 w 1513"/>
                <a:gd name="T31" fmla="*/ 1609 h 2076"/>
                <a:gd name="T32" fmla="*/ 1235 w 1513"/>
                <a:gd name="T33" fmla="*/ 1539 h 2076"/>
                <a:gd name="T34" fmla="*/ 1564 w 1513"/>
                <a:gd name="T35" fmla="*/ 1322 h 2076"/>
                <a:gd name="T36" fmla="*/ 1983 w 1513"/>
                <a:gd name="T37" fmla="*/ 1081 h 2076"/>
                <a:gd name="T38" fmla="*/ 2355 w 1513"/>
                <a:gd name="T39" fmla="*/ 945 h 2076"/>
                <a:gd name="T40" fmla="*/ 2462 w 1513"/>
                <a:gd name="T41" fmla="*/ 948 h 2076"/>
                <a:gd name="T42" fmla="*/ 2345 w 1513"/>
                <a:gd name="T43" fmla="*/ 907 h 2076"/>
                <a:gd name="T44" fmla="*/ 2192 w 1513"/>
                <a:gd name="T45" fmla="*/ 899 h 2076"/>
                <a:gd name="T46" fmla="*/ 1995 w 1513"/>
                <a:gd name="T47" fmla="*/ 915 h 2076"/>
                <a:gd name="T48" fmla="*/ 1795 w 1513"/>
                <a:gd name="T49" fmla="*/ 962 h 2076"/>
                <a:gd name="T50" fmla="*/ 1856 w 1513"/>
                <a:gd name="T51" fmla="*/ 932 h 2076"/>
                <a:gd name="T52" fmla="*/ 2010 w 1513"/>
                <a:gd name="T53" fmla="*/ 872 h 2076"/>
                <a:gd name="T54" fmla="*/ 2209 w 1513"/>
                <a:gd name="T55" fmla="*/ 821 h 2076"/>
                <a:gd name="T56" fmla="*/ 2418 w 1513"/>
                <a:gd name="T57" fmla="*/ 807 h 2076"/>
                <a:gd name="T58" fmla="*/ 2531 w 1513"/>
                <a:gd name="T59" fmla="*/ 810 h 2076"/>
                <a:gd name="T60" fmla="*/ 2540 w 1513"/>
                <a:gd name="T61" fmla="*/ 707 h 2076"/>
                <a:gd name="T62" fmla="*/ 2671 w 1513"/>
                <a:gd name="T63" fmla="*/ 544 h 2076"/>
                <a:gd name="T64" fmla="*/ 3042 w 1513"/>
                <a:gd name="T65" fmla="*/ 314 h 2076"/>
                <a:gd name="T66" fmla="*/ 3735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0" name="Freeform 20">
              <a:extLst>
                <a:ext uri="{FF2B5EF4-FFF2-40B4-BE49-F238E27FC236}">
                  <a16:creationId xmlns:a16="http://schemas.microsoft.com/office/drawing/2014/main" id="{BC2FEAE9-475B-49CE-8B7A-34D0335ECB74}"/>
                </a:ext>
              </a:extLst>
            </p:cNvPr>
            <p:cNvSpPr>
              <a:spLocks/>
            </p:cNvSpPr>
            <p:nvPr/>
          </p:nvSpPr>
          <p:spPr bwMode="auto">
            <a:xfrm>
              <a:off x="840" y="0"/>
              <a:ext cx="1680" cy="2076"/>
            </a:xfrm>
            <a:custGeom>
              <a:avLst/>
              <a:gdLst>
                <a:gd name="T0" fmla="*/ 3497 w 1513"/>
                <a:gd name="T1" fmla="*/ 0 h 2076"/>
                <a:gd name="T2" fmla="*/ 3146 w 1513"/>
                <a:gd name="T3" fmla="*/ 43 h 2076"/>
                <a:gd name="T4" fmla="*/ 2814 w 1513"/>
                <a:gd name="T5" fmla="*/ 106 h 2076"/>
                <a:gd name="T6" fmla="*/ 2476 w 1513"/>
                <a:gd name="T7" fmla="*/ 192 h 2076"/>
                <a:gd name="T8" fmla="*/ 2156 w 1513"/>
                <a:gd name="T9" fmla="*/ 287 h 2076"/>
                <a:gd name="T10" fmla="*/ 1850 w 1513"/>
                <a:gd name="T11" fmla="*/ 398 h 2076"/>
                <a:gd name="T12" fmla="*/ 1562 w 1513"/>
                <a:gd name="T13" fmla="*/ 531 h 2076"/>
                <a:gd name="T14" fmla="*/ 1289 w 1513"/>
                <a:gd name="T15" fmla="*/ 667 h 2076"/>
                <a:gd name="T16" fmla="*/ 1039 w 1513"/>
                <a:gd name="T17" fmla="*/ 810 h 2076"/>
                <a:gd name="T18" fmla="*/ 811 w 1513"/>
                <a:gd name="T19" fmla="*/ 962 h 2076"/>
                <a:gd name="T20" fmla="*/ 607 w 1513"/>
                <a:gd name="T21" fmla="*/ 1122 h 2076"/>
                <a:gd name="T22" fmla="*/ 423 w 1513"/>
                <a:gd name="T23" fmla="*/ 1284 h 2076"/>
                <a:gd name="T24" fmla="*/ 276 w 1513"/>
                <a:gd name="T25" fmla="*/ 1450 h 2076"/>
                <a:gd name="T26" fmla="*/ 153 w 1513"/>
                <a:gd name="T27" fmla="*/ 1610 h 2076"/>
                <a:gd name="T28" fmla="*/ 67 w 1513"/>
                <a:gd name="T29" fmla="*/ 1775 h 2076"/>
                <a:gd name="T30" fmla="*/ 14 w 1513"/>
                <a:gd name="T31" fmla="*/ 1927 h 2076"/>
                <a:gd name="T32" fmla="*/ 0 w 1513"/>
                <a:gd name="T33" fmla="*/ 2076 h 2076"/>
                <a:gd name="T34" fmla="*/ 30 w 1513"/>
                <a:gd name="T35" fmla="*/ 2030 h 2076"/>
                <a:gd name="T36" fmla="*/ 51 w 1513"/>
                <a:gd name="T37" fmla="*/ 1981 h 2076"/>
                <a:gd name="T38" fmla="*/ 67 w 1513"/>
                <a:gd name="T39" fmla="*/ 1946 h 2076"/>
                <a:gd name="T40" fmla="*/ 101 w 1513"/>
                <a:gd name="T41" fmla="*/ 1918 h 2076"/>
                <a:gd name="T42" fmla="*/ 81 w 1513"/>
                <a:gd name="T43" fmla="*/ 1878 h 2076"/>
                <a:gd name="T44" fmla="*/ 81 w 1513"/>
                <a:gd name="T45" fmla="*/ 1821 h 2076"/>
                <a:gd name="T46" fmla="*/ 112 w 1513"/>
                <a:gd name="T47" fmla="*/ 1756 h 2076"/>
                <a:gd name="T48" fmla="*/ 185 w 1513"/>
                <a:gd name="T49" fmla="*/ 1683 h 2076"/>
                <a:gd name="T50" fmla="*/ 306 w 1513"/>
                <a:gd name="T51" fmla="*/ 1626 h 2076"/>
                <a:gd name="T52" fmla="*/ 494 w 1513"/>
                <a:gd name="T53" fmla="*/ 1580 h 2076"/>
                <a:gd name="T54" fmla="*/ 747 w 1513"/>
                <a:gd name="T55" fmla="*/ 1555 h 2076"/>
                <a:gd name="T56" fmla="*/ 1072 w 1513"/>
                <a:gd name="T57" fmla="*/ 1569 h 2076"/>
                <a:gd name="T58" fmla="*/ 1154 w 1513"/>
                <a:gd name="T59" fmla="*/ 1507 h 2076"/>
                <a:gd name="T60" fmla="*/ 1289 w 1513"/>
                <a:gd name="T61" fmla="*/ 1409 h 2076"/>
                <a:gd name="T62" fmla="*/ 1465 w 1513"/>
                <a:gd name="T63" fmla="*/ 1290 h 2076"/>
                <a:gd name="T64" fmla="*/ 1661 w 1513"/>
                <a:gd name="T65" fmla="*/ 1165 h 2076"/>
                <a:gd name="T66" fmla="*/ 1855 w 1513"/>
                <a:gd name="T67" fmla="*/ 1057 h 2076"/>
                <a:gd name="T68" fmla="*/ 2052 w 1513"/>
                <a:gd name="T69" fmla="*/ 965 h 2076"/>
                <a:gd name="T70" fmla="*/ 2203 w 1513"/>
                <a:gd name="T71" fmla="*/ 921 h 2076"/>
                <a:gd name="T72" fmla="*/ 2304 w 1513"/>
                <a:gd name="T73" fmla="*/ 924 h 2076"/>
                <a:gd name="T74" fmla="*/ 2259 w 1513"/>
                <a:gd name="T75" fmla="*/ 900 h 2076"/>
                <a:gd name="T76" fmla="*/ 2193 w 1513"/>
                <a:gd name="T77" fmla="*/ 883 h 2076"/>
                <a:gd name="T78" fmla="*/ 2123 w 1513"/>
                <a:gd name="T79" fmla="*/ 875 h 2076"/>
                <a:gd name="T80" fmla="*/ 2052 w 1513"/>
                <a:gd name="T81" fmla="*/ 875 h 2076"/>
                <a:gd name="T82" fmla="*/ 1964 w 1513"/>
                <a:gd name="T83" fmla="*/ 878 h 2076"/>
                <a:gd name="T84" fmla="*/ 1868 w 1513"/>
                <a:gd name="T85" fmla="*/ 891 h 2076"/>
                <a:gd name="T86" fmla="*/ 1773 w 1513"/>
                <a:gd name="T87" fmla="*/ 913 h 2076"/>
                <a:gd name="T88" fmla="*/ 1679 w 1513"/>
                <a:gd name="T89" fmla="*/ 938 h 2076"/>
                <a:gd name="T90" fmla="*/ 1738 w 1513"/>
                <a:gd name="T91" fmla="*/ 908 h 2076"/>
                <a:gd name="T92" fmla="*/ 1800 w 1513"/>
                <a:gd name="T93" fmla="*/ 878 h 2076"/>
                <a:gd name="T94" fmla="*/ 1883 w 1513"/>
                <a:gd name="T95" fmla="*/ 854 h 2076"/>
                <a:gd name="T96" fmla="*/ 1969 w 1513"/>
                <a:gd name="T97" fmla="*/ 826 h 2076"/>
                <a:gd name="T98" fmla="*/ 2069 w 1513"/>
                <a:gd name="T99" fmla="*/ 805 h 2076"/>
                <a:gd name="T100" fmla="*/ 2165 w 1513"/>
                <a:gd name="T101" fmla="*/ 794 h 2076"/>
                <a:gd name="T102" fmla="*/ 2263 w 1513"/>
                <a:gd name="T103" fmla="*/ 791 h 2076"/>
                <a:gd name="T104" fmla="*/ 2366 w 1513"/>
                <a:gd name="T105" fmla="*/ 794 h 2076"/>
                <a:gd name="T106" fmla="*/ 2360 w 1513"/>
                <a:gd name="T107" fmla="*/ 748 h 2076"/>
                <a:gd name="T108" fmla="*/ 2380 w 1513"/>
                <a:gd name="T109" fmla="*/ 691 h 2076"/>
                <a:gd name="T110" fmla="*/ 2426 w 1513"/>
                <a:gd name="T111" fmla="*/ 612 h 2076"/>
                <a:gd name="T112" fmla="*/ 2498 w 1513"/>
                <a:gd name="T113" fmla="*/ 528 h 2076"/>
                <a:gd name="T114" fmla="*/ 2639 w 1513"/>
                <a:gd name="T115" fmla="*/ 425 h 2076"/>
                <a:gd name="T116" fmla="*/ 2848 w 1513"/>
                <a:gd name="T117" fmla="*/ 306 h 2076"/>
                <a:gd name="T118" fmla="*/ 3118 w 1513"/>
                <a:gd name="T119" fmla="*/ 163 h 2076"/>
                <a:gd name="T120" fmla="*/ 3497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1" name="Freeform 21">
              <a:extLst>
                <a:ext uri="{FF2B5EF4-FFF2-40B4-BE49-F238E27FC236}">
                  <a16:creationId xmlns:a16="http://schemas.microsoft.com/office/drawing/2014/main" id="{BA6EDD6A-15F7-4EAE-9DEE-6C73AFDCC39E}"/>
                </a:ext>
              </a:extLst>
            </p:cNvPr>
            <p:cNvSpPr>
              <a:spLocks/>
            </p:cNvSpPr>
            <p:nvPr/>
          </p:nvSpPr>
          <p:spPr bwMode="auto">
            <a:xfrm>
              <a:off x="616" y="1846"/>
              <a:ext cx="476" cy="569"/>
            </a:xfrm>
            <a:custGeom>
              <a:avLst/>
              <a:gdLst>
                <a:gd name="T0" fmla="*/ 1581 w 395"/>
                <a:gd name="T1" fmla="*/ 569 h 569"/>
                <a:gd name="T2" fmla="*/ 1670 w 395"/>
                <a:gd name="T3" fmla="*/ 566 h 569"/>
                <a:gd name="T4" fmla="*/ 1749 w 395"/>
                <a:gd name="T5" fmla="*/ 547 h 569"/>
                <a:gd name="T6" fmla="*/ 1758 w 395"/>
                <a:gd name="T7" fmla="*/ 512 h 569"/>
                <a:gd name="T8" fmla="*/ 1758 w 395"/>
                <a:gd name="T9" fmla="*/ 466 h 569"/>
                <a:gd name="T10" fmla="*/ 1687 w 395"/>
                <a:gd name="T11" fmla="*/ 368 h 569"/>
                <a:gd name="T12" fmla="*/ 1627 w 395"/>
                <a:gd name="T13" fmla="*/ 295 h 569"/>
                <a:gd name="T14" fmla="*/ 1549 w 395"/>
                <a:gd name="T15" fmla="*/ 241 h 569"/>
                <a:gd name="T16" fmla="*/ 1492 w 395"/>
                <a:gd name="T17" fmla="*/ 208 h 569"/>
                <a:gd name="T18" fmla="*/ 1417 w 395"/>
                <a:gd name="T19" fmla="*/ 189 h 569"/>
                <a:gd name="T20" fmla="*/ 1339 w 395"/>
                <a:gd name="T21" fmla="*/ 179 h 569"/>
                <a:gd name="T22" fmla="*/ 1258 w 395"/>
                <a:gd name="T23" fmla="*/ 170 h 569"/>
                <a:gd name="T24" fmla="*/ 1192 w 395"/>
                <a:gd name="T25" fmla="*/ 170 h 569"/>
                <a:gd name="T26" fmla="*/ 1192 w 395"/>
                <a:gd name="T27" fmla="*/ 168 h 569"/>
                <a:gd name="T28" fmla="*/ 1192 w 395"/>
                <a:gd name="T29" fmla="*/ 154 h 569"/>
                <a:gd name="T30" fmla="*/ 1192 w 395"/>
                <a:gd name="T31" fmla="*/ 141 h 569"/>
                <a:gd name="T32" fmla="*/ 1192 w 395"/>
                <a:gd name="T33" fmla="*/ 119 h 569"/>
                <a:gd name="T34" fmla="*/ 1288 w 395"/>
                <a:gd name="T35" fmla="*/ 114 h 569"/>
                <a:gd name="T36" fmla="*/ 1371 w 395"/>
                <a:gd name="T37" fmla="*/ 97 h 569"/>
                <a:gd name="T38" fmla="*/ 1439 w 395"/>
                <a:gd name="T39" fmla="*/ 73 h 569"/>
                <a:gd name="T40" fmla="*/ 1451 w 395"/>
                <a:gd name="T41" fmla="*/ 49 h 569"/>
                <a:gd name="T42" fmla="*/ 1439 w 395"/>
                <a:gd name="T43" fmla="*/ 27 h 569"/>
                <a:gd name="T44" fmla="*/ 1371 w 395"/>
                <a:gd name="T45" fmla="*/ 8 h 569"/>
                <a:gd name="T46" fmla="*/ 1288 w 395"/>
                <a:gd name="T47" fmla="*/ 0 h 569"/>
                <a:gd name="T48" fmla="*/ 1192 w 395"/>
                <a:gd name="T49" fmla="*/ 0 h 569"/>
                <a:gd name="T50" fmla="*/ 572 w 395"/>
                <a:gd name="T51" fmla="*/ 0 h 569"/>
                <a:gd name="T52" fmla="*/ 469 w 395"/>
                <a:gd name="T53" fmla="*/ 0 h 569"/>
                <a:gd name="T54" fmla="*/ 394 w 395"/>
                <a:gd name="T55" fmla="*/ 8 h 569"/>
                <a:gd name="T56" fmla="*/ 340 w 395"/>
                <a:gd name="T57" fmla="*/ 27 h 569"/>
                <a:gd name="T58" fmla="*/ 318 w 395"/>
                <a:gd name="T59" fmla="*/ 49 h 569"/>
                <a:gd name="T60" fmla="*/ 340 w 395"/>
                <a:gd name="T61" fmla="*/ 73 h 569"/>
                <a:gd name="T62" fmla="*/ 394 w 395"/>
                <a:gd name="T63" fmla="*/ 97 h 569"/>
                <a:gd name="T64" fmla="*/ 469 w 395"/>
                <a:gd name="T65" fmla="*/ 114 h 569"/>
                <a:gd name="T66" fmla="*/ 572 w 395"/>
                <a:gd name="T67" fmla="*/ 119 h 569"/>
                <a:gd name="T68" fmla="*/ 572 w 395"/>
                <a:gd name="T69" fmla="*/ 141 h 569"/>
                <a:gd name="T70" fmla="*/ 572 w 395"/>
                <a:gd name="T71" fmla="*/ 154 h 569"/>
                <a:gd name="T72" fmla="*/ 572 w 395"/>
                <a:gd name="T73" fmla="*/ 168 h 569"/>
                <a:gd name="T74" fmla="*/ 572 w 395"/>
                <a:gd name="T75" fmla="*/ 170 h 569"/>
                <a:gd name="T76" fmla="*/ 494 w 395"/>
                <a:gd name="T77" fmla="*/ 170 h 569"/>
                <a:gd name="T78" fmla="*/ 430 w 395"/>
                <a:gd name="T79" fmla="*/ 179 h 569"/>
                <a:gd name="T80" fmla="*/ 347 w 395"/>
                <a:gd name="T81" fmla="*/ 189 h 569"/>
                <a:gd name="T82" fmla="*/ 275 w 395"/>
                <a:gd name="T83" fmla="*/ 208 h 569"/>
                <a:gd name="T84" fmla="*/ 219 w 395"/>
                <a:gd name="T85" fmla="*/ 241 h 569"/>
                <a:gd name="T86" fmla="*/ 136 w 395"/>
                <a:gd name="T87" fmla="*/ 295 h 569"/>
                <a:gd name="T88" fmla="*/ 84 w 395"/>
                <a:gd name="T89" fmla="*/ 368 h 569"/>
                <a:gd name="T90" fmla="*/ 0 w 395"/>
                <a:gd name="T91" fmla="*/ 466 h 569"/>
                <a:gd name="T92" fmla="*/ 0 w 395"/>
                <a:gd name="T93" fmla="*/ 512 h 569"/>
                <a:gd name="T94" fmla="*/ 41 w 395"/>
                <a:gd name="T95" fmla="*/ 547 h 569"/>
                <a:gd name="T96" fmla="*/ 89 w 395"/>
                <a:gd name="T97" fmla="*/ 566 h 569"/>
                <a:gd name="T98" fmla="*/ 187 w 395"/>
                <a:gd name="T99" fmla="*/ 569 h 569"/>
                <a:gd name="T100" fmla="*/ 1581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2" name="Freeform 22">
              <a:extLst>
                <a:ext uri="{FF2B5EF4-FFF2-40B4-BE49-F238E27FC236}">
                  <a16:creationId xmlns:a16="http://schemas.microsoft.com/office/drawing/2014/main" id="{A4034578-00C0-4985-936E-FF14B84FB59C}"/>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 name="AutoShape 3">
            <a:extLst>
              <a:ext uri="{FF2B5EF4-FFF2-40B4-BE49-F238E27FC236}">
                <a16:creationId xmlns:a16="http://schemas.microsoft.com/office/drawing/2014/main" id="{3820EFD4-043F-4963-80CD-B0360E8696F7}"/>
              </a:ext>
            </a:extLst>
          </p:cNvPr>
          <p:cNvSpPr>
            <a:spLocks noChangeArrowheads="1"/>
          </p:cNvSpPr>
          <p:nvPr/>
        </p:nvSpPr>
        <p:spPr bwMode="auto">
          <a:xfrm>
            <a:off x="6624638" y="3662363"/>
            <a:ext cx="330200" cy="298450"/>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8" name="AutoShape 5">
            <a:extLst>
              <a:ext uri="{FF2B5EF4-FFF2-40B4-BE49-F238E27FC236}">
                <a16:creationId xmlns:a16="http://schemas.microsoft.com/office/drawing/2014/main" id="{B560E40A-BB41-4378-947C-110D8B35A408}"/>
              </a:ext>
            </a:extLst>
          </p:cNvPr>
          <p:cNvSpPr>
            <a:spLocks noChangeArrowheads="1"/>
          </p:cNvSpPr>
          <p:nvPr/>
        </p:nvSpPr>
        <p:spPr bwMode="auto">
          <a:xfrm>
            <a:off x="1239838" y="3998913"/>
            <a:ext cx="309562" cy="287337"/>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29" name="AutoShape 19">
            <a:extLst>
              <a:ext uri="{FF2B5EF4-FFF2-40B4-BE49-F238E27FC236}">
                <a16:creationId xmlns:a16="http://schemas.microsoft.com/office/drawing/2014/main" id="{16CF5F5B-20F5-4A6A-B173-A7E1404C0413}"/>
              </a:ext>
            </a:extLst>
          </p:cNvPr>
          <p:cNvSpPr>
            <a:spLocks noChangeArrowheads="1"/>
          </p:cNvSpPr>
          <p:nvPr/>
        </p:nvSpPr>
        <p:spPr bwMode="auto">
          <a:xfrm>
            <a:off x="6899275" y="4333875"/>
            <a:ext cx="409575" cy="38893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0" name="AutoShape 20">
            <a:extLst>
              <a:ext uri="{FF2B5EF4-FFF2-40B4-BE49-F238E27FC236}">
                <a16:creationId xmlns:a16="http://schemas.microsoft.com/office/drawing/2014/main" id="{D5DEF38E-87A7-48F3-BB13-61B7D3A62D22}"/>
              </a:ext>
            </a:extLst>
          </p:cNvPr>
          <p:cNvSpPr>
            <a:spLocks noChangeArrowheads="1"/>
          </p:cNvSpPr>
          <p:nvPr/>
        </p:nvSpPr>
        <p:spPr bwMode="auto">
          <a:xfrm>
            <a:off x="2038350" y="4387850"/>
            <a:ext cx="379413" cy="39370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31" name="AutoShape 21">
            <a:extLst>
              <a:ext uri="{FF2B5EF4-FFF2-40B4-BE49-F238E27FC236}">
                <a16:creationId xmlns:a16="http://schemas.microsoft.com/office/drawing/2014/main" id="{8948CB53-EEF8-499C-99BE-5F74A540FAEC}"/>
              </a:ext>
            </a:extLst>
          </p:cNvPr>
          <p:cNvSpPr>
            <a:spLocks noChangeArrowheads="1"/>
          </p:cNvSpPr>
          <p:nvPr/>
        </p:nvSpPr>
        <p:spPr bwMode="auto">
          <a:xfrm>
            <a:off x="6296025" y="4452938"/>
            <a:ext cx="368300" cy="40322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32" name="AutoShape 22">
            <a:extLst>
              <a:ext uri="{FF2B5EF4-FFF2-40B4-BE49-F238E27FC236}">
                <a16:creationId xmlns:a16="http://schemas.microsoft.com/office/drawing/2014/main" id="{B686494E-D23C-4909-B3FF-8C8464FF9B7C}"/>
              </a:ext>
            </a:extLst>
          </p:cNvPr>
          <p:cNvSpPr>
            <a:spLocks noChangeArrowheads="1"/>
          </p:cNvSpPr>
          <p:nvPr/>
        </p:nvSpPr>
        <p:spPr bwMode="auto">
          <a:xfrm>
            <a:off x="7426325" y="3889375"/>
            <a:ext cx="309563" cy="2873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3" name="AutoShape 4">
            <a:extLst>
              <a:ext uri="{FF2B5EF4-FFF2-40B4-BE49-F238E27FC236}">
                <a16:creationId xmlns:a16="http://schemas.microsoft.com/office/drawing/2014/main" id="{FC928C99-F8B9-4255-BF2C-F269189C33E4}"/>
              </a:ext>
            </a:extLst>
          </p:cNvPr>
          <p:cNvSpPr>
            <a:spLocks noChangeArrowheads="1"/>
          </p:cNvSpPr>
          <p:nvPr/>
        </p:nvSpPr>
        <p:spPr bwMode="auto">
          <a:xfrm>
            <a:off x="1139825" y="2652713"/>
            <a:ext cx="280988" cy="31591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6158" name="WordArt 11">
            <a:extLst>
              <a:ext uri="{FF2B5EF4-FFF2-40B4-BE49-F238E27FC236}">
                <a16:creationId xmlns:a16="http://schemas.microsoft.com/office/drawing/2014/main" id="{BF98473B-3EF0-4F48-9DDF-E8F7F1A9E3C5}"/>
              </a:ext>
            </a:extLst>
          </p:cNvPr>
          <p:cNvSpPr>
            <a:spLocks noChangeArrowheads="1" noChangeShapeType="1" noTextEdit="1"/>
          </p:cNvSpPr>
          <p:nvPr/>
        </p:nvSpPr>
        <p:spPr bwMode="auto">
          <a:xfrm>
            <a:off x="514350" y="1268413"/>
            <a:ext cx="10988675" cy="1227137"/>
          </a:xfrm>
          <a:prstGeom prst="rect">
            <a:avLst/>
          </a:prstGeom>
        </p:spPr>
        <p:txBody>
          <a:bodyPr wrap="none" fromWordArt="1">
            <a:prstTxWarp prst="textWave1">
              <a:avLst>
                <a:gd name="adj1" fmla="val 13005"/>
                <a:gd name="adj2" fmla="val -116"/>
              </a:avLst>
            </a:prstTxWarp>
            <a:scene3d>
              <a:camera prst="legacyObliqueRight"/>
              <a:lightRig rig="legacyHarsh3" dir="t"/>
            </a:scene3d>
            <a:sp3d extrusionH="100000" prstMaterial="legacyMatte">
              <a:extrusionClr>
                <a:srgbClr val="663300"/>
              </a:extrusionClr>
              <a:contourClr>
                <a:srgbClr val="FFFF00"/>
              </a:contourClr>
            </a:sp3d>
          </a:bodyPr>
          <a:lstStyle/>
          <a:p>
            <a:pPr algn="ctr"/>
            <a:r>
              <a:rPr lang="en-US" sz="3600" kern="10">
                <a:ln w="9525">
                  <a:round/>
                  <a:headEnd/>
                  <a:tailEnd/>
                </a:ln>
                <a:gradFill rotWithShape="1">
                  <a:gsLst>
                    <a:gs pos="0">
                      <a:srgbClr val="FFFF00"/>
                    </a:gs>
                    <a:gs pos="100000">
                      <a:srgbClr val="FF3300"/>
                    </a:gs>
                  </a:gsLst>
                  <a:path path="rect">
                    <a:fillToRect l="50000" t="50000" r="50000" b="50000"/>
                  </a:path>
                </a:gradFill>
                <a:latin typeface="#9Slide03 Aturdida" pitchFamily="2" charset="0"/>
              </a:rPr>
              <a:t>CHÀO MỪNG CÁC EM ĐẾN VỚI TIẾT HỌC NGÀY HÔM NAY</a:t>
            </a:r>
          </a:p>
        </p:txBody>
      </p:sp>
      <p:sp>
        <p:nvSpPr>
          <p:cNvPr id="6159" name="TextBox 34">
            <a:extLst>
              <a:ext uri="{FF2B5EF4-FFF2-40B4-BE49-F238E27FC236}">
                <a16:creationId xmlns:a16="http://schemas.microsoft.com/office/drawing/2014/main" id="{5D419BC6-5443-49D2-9DFD-E2B6CF1B9577}"/>
              </a:ext>
            </a:extLst>
          </p:cNvPr>
          <p:cNvSpPr txBox="1">
            <a:spLocks noChangeArrowheads="1"/>
          </p:cNvSpPr>
          <p:nvPr/>
        </p:nvSpPr>
        <p:spPr bwMode="auto">
          <a:xfrm>
            <a:off x="5789613" y="5105400"/>
            <a:ext cx="4972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smtClean="0">
                <a:solidFill>
                  <a:srgbClr val="0000FF"/>
                </a:solidFill>
                <a:latin typeface="Times New Roman" panose="02020603050405020304" pitchFamily="18" charset="0"/>
                <a:cs typeface="Times New Roman" panose="02020603050405020304" pitchFamily="18" charset="0"/>
              </a:rPr>
              <a:t>GV: </a:t>
            </a:r>
            <a:r>
              <a:rPr lang="en-US" altLang="en-US" sz="2400" b="1" dirty="0" err="1" smtClean="0">
                <a:solidFill>
                  <a:srgbClr val="0000FF"/>
                </a:solidFill>
                <a:latin typeface="Times New Roman" panose="02020603050405020304" pitchFamily="18" charset="0"/>
                <a:cs typeface="Times New Roman" panose="02020603050405020304" pitchFamily="18" charset="0"/>
              </a:rPr>
              <a:t>Nguyễn</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Thị</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Hải</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6160" name="TextBox 4">
            <a:extLst>
              <a:ext uri="{FF2B5EF4-FFF2-40B4-BE49-F238E27FC236}">
                <a16:creationId xmlns:a16="http://schemas.microsoft.com/office/drawing/2014/main" id="{123A8525-5FD2-4012-ADD7-003DC65EB3CB}"/>
              </a:ext>
            </a:extLst>
          </p:cNvPr>
          <p:cNvSpPr txBox="1">
            <a:spLocks noChangeArrowheads="1"/>
          </p:cNvSpPr>
          <p:nvPr/>
        </p:nvSpPr>
        <p:spPr bwMode="auto">
          <a:xfrm>
            <a:off x="3743325" y="793750"/>
            <a:ext cx="49498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2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MÔN NGỮ VĂN 7</a:t>
            </a:r>
          </a:p>
        </p:txBody>
      </p:sp>
      <p:sp>
        <p:nvSpPr>
          <p:cNvPr id="6161" name="Text Box 9">
            <a:extLst>
              <a:ext uri="{FF2B5EF4-FFF2-40B4-BE49-F238E27FC236}">
                <a16:creationId xmlns:a16="http://schemas.microsoft.com/office/drawing/2014/main" id="{D417B160-DA90-4AD9-9D10-B6E8D02B9221}"/>
              </a:ext>
            </a:extLst>
          </p:cNvPr>
          <p:cNvSpPr txBox="1">
            <a:spLocks noChangeArrowheads="1"/>
          </p:cNvSpPr>
          <p:nvPr/>
        </p:nvSpPr>
        <p:spPr bwMode="auto">
          <a:xfrm>
            <a:off x="7016750" y="3490913"/>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800" b="1" i="1" dirty="0" err="1">
                <a:latin typeface="Times New Roman" panose="02020603050405020304" pitchFamily="18" charset="0"/>
                <a:cs typeface="Times New Roman" panose="02020603050405020304" pitchFamily="18" charset="0"/>
              </a:rPr>
              <a:t>Vũ</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Đình</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Liên</a:t>
            </a:r>
            <a:endParaRPr lang="en-US" altLang="vi-VN" sz="2800" b="1" i="1" dirty="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88BC59AF-F645-4455-BC4D-2329C22F56B3}"/>
              </a:ext>
            </a:extLst>
          </p:cNvPr>
          <p:cNvSpPr/>
          <p:nvPr/>
        </p:nvSpPr>
        <p:spPr>
          <a:xfrm>
            <a:off x="3381551" y="2639263"/>
            <a:ext cx="4114800" cy="1200329"/>
          </a:xfrm>
          <a:prstGeom prst="rect">
            <a:avLst/>
          </a:prstGeom>
          <a:noFill/>
        </p:spPr>
        <p:txBody>
          <a:bodyPr>
            <a:spAutoFit/>
          </a:bodyPr>
          <a:lstStyle/>
          <a:p>
            <a:pPr algn="ctr">
              <a:defRPr/>
            </a:pPr>
            <a:r>
              <a:rPr lang="en-US" sz="7200" b="1" i="1" dirty="0" err="1">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sz="7200" b="1" i="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7200" b="1" i="1" dirty="0" err="1">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đồ</a:t>
            </a:r>
            <a:r>
              <a:rPr lang="en-US" sz="7200" b="1" i="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ppt_x</p:attrName>
                                        </p:attrNameLst>
                                      </p:cBhvr>
                                      <p:tavLst>
                                        <p:tav tm="0">
                                          <p:val>
                                            <p:fltVal val="0.5"/>
                                          </p:val>
                                        </p:tav>
                                        <p:tav tm="100000">
                                          <p:val>
                                            <p:strVal val="#ppt_x"/>
                                          </p:val>
                                        </p:tav>
                                      </p:tavLst>
                                    </p:anim>
                                    <p:anim calcmode="lin" valueType="num">
                                      <p:cBhvr>
                                        <p:cTn id="15" dur="1000" fill="hold"/>
                                        <p:tgtEl>
                                          <p:spTgt spid="27"/>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fltVal val="0"/>
                                          </p:val>
                                        </p:tav>
                                        <p:tav tm="100000">
                                          <p:val>
                                            <p:strVal val="#ppt_w"/>
                                          </p:val>
                                        </p:tav>
                                      </p:tavLst>
                                    </p:anim>
                                    <p:anim calcmode="lin" valueType="num">
                                      <p:cBhvr>
                                        <p:cTn id="19" dur="1000" fill="hold"/>
                                        <p:tgtEl>
                                          <p:spTgt spid="28"/>
                                        </p:tgtEl>
                                        <p:attrNameLst>
                                          <p:attrName>ppt_h</p:attrName>
                                        </p:attrNameLst>
                                      </p:cBhvr>
                                      <p:tavLst>
                                        <p:tav tm="0">
                                          <p:val>
                                            <p:fltVal val="0"/>
                                          </p:val>
                                        </p:tav>
                                        <p:tav tm="100000">
                                          <p:val>
                                            <p:strVal val="#ppt_h"/>
                                          </p:val>
                                        </p:tav>
                                      </p:tavLst>
                                    </p:anim>
                                    <p:anim calcmode="lin" valueType="num">
                                      <p:cBhvr>
                                        <p:cTn id="20" dur="1000" fill="hold"/>
                                        <p:tgtEl>
                                          <p:spTgt spid="28"/>
                                        </p:tgtEl>
                                        <p:attrNameLst>
                                          <p:attrName>ppt_x</p:attrName>
                                        </p:attrNameLst>
                                      </p:cBhvr>
                                      <p:tavLst>
                                        <p:tav tm="0">
                                          <p:val>
                                            <p:fltVal val="0.5"/>
                                          </p:val>
                                        </p:tav>
                                        <p:tav tm="100000">
                                          <p:val>
                                            <p:strVal val="#ppt_x"/>
                                          </p:val>
                                        </p:tav>
                                      </p:tavLst>
                                    </p:anim>
                                    <p:anim calcmode="lin" valueType="num">
                                      <p:cBhvr>
                                        <p:cTn id="21" dur="1000" fill="hold"/>
                                        <p:tgtEl>
                                          <p:spTgt spid="28"/>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ppt_x</p:attrName>
                                        </p:attrNameLst>
                                      </p:cBhvr>
                                      <p:tavLst>
                                        <p:tav tm="0">
                                          <p:val>
                                            <p:fltVal val="0.5"/>
                                          </p:val>
                                        </p:tav>
                                        <p:tav tm="100000">
                                          <p:val>
                                            <p:strVal val="#ppt_x"/>
                                          </p:val>
                                        </p:tav>
                                      </p:tavLst>
                                    </p:anim>
                                    <p:anim calcmode="lin" valueType="num">
                                      <p:cBhvr>
                                        <p:cTn id="27" dur="1000" fill="hold"/>
                                        <p:tgtEl>
                                          <p:spTgt spid="29"/>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1000" fill="hold"/>
                                        <p:tgtEl>
                                          <p:spTgt spid="30"/>
                                        </p:tgtEl>
                                        <p:attrNameLst>
                                          <p:attrName>ppt_w</p:attrName>
                                        </p:attrNameLst>
                                      </p:cBhvr>
                                      <p:tavLst>
                                        <p:tav tm="0">
                                          <p:val>
                                            <p:fltVal val="0"/>
                                          </p:val>
                                        </p:tav>
                                        <p:tav tm="100000">
                                          <p:val>
                                            <p:strVal val="#ppt_w"/>
                                          </p:val>
                                        </p:tav>
                                      </p:tavLst>
                                    </p:anim>
                                    <p:anim calcmode="lin" valueType="num">
                                      <p:cBhvr>
                                        <p:cTn id="31" dur="1000" fill="hold"/>
                                        <p:tgtEl>
                                          <p:spTgt spid="30"/>
                                        </p:tgtEl>
                                        <p:attrNameLst>
                                          <p:attrName>ppt_h</p:attrName>
                                        </p:attrNameLst>
                                      </p:cBhvr>
                                      <p:tavLst>
                                        <p:tav tm="0">
                                          <p:val>
                                            <p:fltVal val="0"/>
                                          </p:val>
                                        </p:tav>
                                        <p:tav tm="100000">
                                          <p:val>
                                            <p:strVal val="#ppt_h"/>
                                          </p:val>
                                        </p:tav>
                                      </p:tavLst>
                                    </p:anim>
                                    <p:anim calcmode="lin" valueType="num">
                                      <p:cBhvr>
                                        <p:cTn id="32" dur="1000" fill="hold"/>
                                        <p:tgtEl>
                                          <p:spTgt spid="30"/>
                                        </p:tgtEl>
                                        <p:attrNameLst>
                                          <p:attrName>ppt_x</p:attrName>
                                        </p:attrNameLst>
                                      </p:cBhvr>
                                      <p:tavLst>
                                        <p:tav tm="0">
                                          <p:val>
                                            <p:fltVal val="0.5"/>
                                          </p:val>
                                        </p:tav>
                                        <p:tav tm="100000">
                                          <p:val>
                                            <p:strVal val="#ppt_x"/>
                                          </p:val>
                                        </p:tav>
                                      </p:tavLst>
                                    </p:anim>
                                    <p:anim calcmode="lin" valueType="num">
                                      <p:cBhvr>
                                        <p:cTn id="33" dur="1000" fill="hold"/>
                                        <p:tgtEl>
                                          <p:spTgt spid="30"/>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grpId="0" nodeType="withEffect">
                                  <p:stCondLst>
                                    <p:cond delay="1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 calcmode="lin" valueType="num">
                                      <p:cBhvr>
                                        <p:cTn id="38" dur="1000" fill="hold"/>
                                        <p:tgtEl>
                                          <p:spTgt spid="31"/>
                                        </p:tgtEl>
                                        <p:attrNameLst>
                                          <p:attrName>ppt_x</p:attrName>
                                        </p:attrNameLst>
                                      </p:cBhvr>
                                      <p:tavLst>
                                        <p:tav tm="0">
                                          <p:val>
                                            <p:fltVal val="0.5"/>
                                          </p:val>
                                        </p:tav>
                                        <p:tav tm="100000">
                                          <p:val>
                                            <p:strVal val="#ppt_x"/>
                                          </p:val>
                                        </p:tav>
                                      </p:tavLst>
                                    </p:anim>
                                    <p:anim calcmode="lin" valueType="num">
                                      <p:cBhvr>
                                        <p:cTn id="39" dur="1000" fill="hold"/>
                                        <p:tgtEl>
                                          <p:spTgt spid="31"/>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nodeType="withEffect">
                                  <p:stCondLst>
                                    <p:cond delay="1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ppt_x</p:attrName>
                                        </p:attrNameLst>
                                      </p:cBhvr>
                                      <p:tavLst>
                                        <p:tav tm="0">
                                          <p:val>
                                            <p:fltVal val="0.5"/>
                                          </p:val>
                                        </p:tav>
                                        <p:tav tm="100000">
                                          <p:val>
                                            <p:strVal val="#ppt_x"/>
                                          </p:val>
                                        </p:tav>
                                      </p:tavLst>
                                    </p:anim>
                                    <p:anim calcmode="lin" valueType="num">
                                      <p:cBhvr>
                                        <p:cTn id="45" dur="1000" fill="hold"/>
                                        <p:tgtEl>
                                          <p:spTgt spid="32"/>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ppt_x</p:attrName>
                                        </p:attrNameLst>
                                      </p:cBhvr>
                                      <p:tavLst>
                                        <p:tav tm="0">
                                          <p:val>
                                            <p:fltVal val="0.5"/>
                                          </p:val>
                                        </p:tav>
                                        <p:tav tm="100000">
                                          <p:val>
                                            <p:strVal val="#ppt_x"/>
                                          </p:val>
                                        </p:tav>
                                      </p:tavLst>
                                    </p:anim>
                                    <p:anim calcmode="lin" valueType="num">
                                      <p:cBhvr>
                                        <p:cTn id="51" dur="10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Thay_giao">
            <a:extLst>
              <a:ext uri="{FF2B5EF4-FFF2-40B4-BE49-F238E27FC236}">
                <a16:creationId xmlns:a16="http://schemas.microsoft.com/office/drawing/2014/main" id="{ED3E29C2-DE5A-4348-BE13-B5E895695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76200"/>
            <a:ext cx="8534400" cy="5215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Picture 7" descr="chu">
            <a:extLst>
              <a:ext uri="{FF2B5EF4-FFF2-40B4-BE49-F238E27FC236}">
                <a16:creationId xmlns:a16="http://schemas.microsoft.com/office/drawing/2014/main" id="{16E4675D-7B30-41B9-9264-A83C8A835223}"/>
              </a:ext>
            </a:extLst>
          </p:cNvPr>
          <p:cNvSpPr>
            <a:spLocks noChangeAspect="1" noChangeArrowheads="1"/>
          </p:cNvSpPr>
          <p:nvPr/>
        </p:nvSpPr>
        <p:spPr bwMode="auto">
          <a:xfrm>
            <a:off x="203200" y="76200"/>
            <a:ext cx="294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32776" name="Text Box 8">
            <a:extLst>
              <a:ext uri="{FF2B5EF4-FFF2-40B4-BE49-F238E27FC236}">
                <a16:creationId xmlns:a16="http://schemas.microsoft.com/office/drawing/2014/main" id="{5C75B327-7CCA-4EDA-BAB4-842E2080DEA9}"/>
              </a:ext>
            </a:extLst>
          </p:cNvPr>
          <p:cNvSpPr txBox="1">
            <a:spLocks noChangeArrowheads="1"/>
          </p:cNvSpPr>
          <p:nvPr/>
        </p:nvSpPr>
        <p:spPr bwMode="auto">
          <a:xfrm>
            <a:off x="308224" y="1752600"/>
            <a:ext cx="3308279" cy="310854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pt-BR" altLang="vi-VN" sz="2800" b="1" dirty="0">
                <a:solidFill>
                  <a:srgbClr val="C00000"/>
                </a:solidFill>
                <a:latin typeface="Times New Roman" panose="02020603050405020304" pitchFamily="18" charset="0"/>
              </a:rPr>
              <a:t>Ông đồ: </a:t>
            </a:r>
            <a:r>
              <a:rPr lang="pt-BR" altLang="vi-VN" sz="2800" b="1" dirty="0">
                <a:latin typeface="Times New Roman" panose="02020603050405020304" pitchFamily="18" charset="0"/>
              </a:rPr>
              <a:t>Là những người theo học chữ Hán, làm nghề dạy học. Trong xã hội xưa, ông đồ rất được trọng vọng và kính nể.</a:t>
            </a:r>
            <a:endParaRPr lang="en-US" altLang="vi-VN" sz="2800" b="1" dirty="0">
              <a:latin typeface="Times New Roman" panose="02020603050405020304" pitchFamily="18" charset="0"/>
            </a:endParaRPr>
          </a:p>
        </p:txBody>
      </p:sp>
      <p:sp>
        <p:nvSpPr>
          <p:cNvPr id="32777" name="Text Box 9">
            <a:extLst>
              <a:ext uri="{FF2B5EF4-FFF2-40B4-BE49-F238E27FC236}">
                <a16:creationId xmlns:a16="http://schemas.microsoft.com/office/drawing/2014/main" id="{E79A38E6-CFAB-44D7-800F-2A96A58C0B00}"/>
              </a:ext>
            </a:extLst>
          </p:cNvPr>
          <p:cNvSpPr txBox="1">
            <a:spLocks noChangeArrowheads="1"/>
          </p:cNvSpPr>
          <p:nvPr/>
        </p:nvSpPr>
        <p:spPr bwMode="auto">
          <a:xfrm>
            <a:off x="-25400" y="5410200"/>
            <a:ext cx="12217400"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spcBef>
                <a:spcPct val="50000"/>
              </a:spcBef>
            </a:pPr>
            <a:r>
              <a:rPr lang="pt-BR" altLang="vi-VN" sz="2800" b="1">
                <a:solidFill>
                  <a:srgbClr val="0000CC"/>
                </a:solidFill>
                <a:latin typeface="Times New Roman" panose="02020603050405020304" pitchFamily="18" charset="0"/>
                <a:cs typeface="Times New Roman" panose="02020603050405020304" pitchFamily="18" charset="0"/>
              </a:rPr>
              <a:t>Từ khi chế độ khoa cử chữ Hán bị bãi bỏ (năm 1919), </a:t>
            </a:r>
            <a:r>
              <a:rPr lang="vi-VN" altLang="vi-VN" sz="2800" b="1">
                <a:solidFill>
                  <a:srgbClr val="0000CC"/>
                </a:solidFill>
                <a:latin typeface="Times New Roman" panose="02020603050405020304" pitchFamily="18" charset="0"/>
                <a:cs typeface="Times New Roman" panose="02020603050405020304" pitchFamily="18" charset="0"/>
              </a:rPr>
              <a:t>các </a:t>
            </a:r>
            <a:r>
              <a:rPr lang="pt-BR" altLang="vi-VN" sz="2800" b="1">
                <a:solidFill>
                  <a:srgbClr val="0000CC"/>
                </a:solidFill>
                <a:latin typeface="Times New Roman" panose="02020603050405020304" pitchFamily="18" charset="0"/>
                <a:cs typeface="Times New Roman" panose="02020603050405020304" pitchFamily="18" charset="0"/>
              </a:rPr>
              <a:t>ông </a:t>
            </a:r>
            <a:r>
              <a:rPr lang="vi-VN" altLang="vi-VN" sz="2800" b="1">
                <a:solidFill>
                  <a:srgbClr val="0000CC"/>
                </a:solidFill>
                <a:latin typeface="Times New Roman" panose="02020603050405020304" pitchFamily="18" charset="0"/>
                <a:cs typeface="Times New Roman" panose="02020603050405020304" pitchFamily="18" charset="0"/>
              </a:rPr>
              <a:t>đồ </a:t>
            </a:r>
            <a:r>
              <a:rPr lang="pt-BR" altLang="vi-VN" sz="2800" b="1">
                <a:solidFill>
                  <a:srgbClr val="0000CC"/>
                </a:solidFill>
                <a:latin typeface="Times New Roman" panose="02020603050405020304" pitchFamily="18" charset="0"/>
                <a:cs typeface="Times New Roman" panose="02020603050405020304" pitchFamily="18" charset="0"/>
              </a:rPr>
              <a:t>trở nên thất thế và bị gạt ra lề cuộc đời.</a:t>
            </a:r>
            <a:endParaRPr lang="en-US" altLang="vi-VN" sz="28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circle(in)">
                                      <p:cBhvr>
                                        <p:cTn id="7" dur="20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Rectangle 11">
            <a:extLst>
              <a:ext uri="{FF2B5EF4-FFF2-40B4-BE49-F238E27FC236}">
                <a16:creationId xmlns:a16="http://schemas.microsoft.com/office/drawing/2014/main" id="{A510DD36-6B81-42DA-8B2C-F24CB5344427}"/>
              </a:ext>
            </a:extLst>
          </p:cNvPr>
          <p:cNvSpPr>
            <a:spLocks noChangeArrowheads="1"/>
          </p:cNvSpPr>
          <p:nvPr/>
        </p:nvSpPr>
        <p:spPr bwMode="auto">
          <a:xfrm>
            <a:off x="101600" y="4191000"/>
            <a:ext cx="447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eaLnBrk="1" hangingPunct="1"/>
            <a:r>
              <a:rPr lang="pt-BR" altLang="vi-VN" sz="2800" b="1">
                <a:latin typeface="Times New Roman" panose="02020603050405020304" pitchFamily="18" charset="0"/>
              </a:rPr>
              <a:t>	</a:t>
            </a:r>
            <a:r>
              <a:rPr lang="pt-BR" altLang="vi-VN" sz="2800" b="1">
                <a:solidFill>
                  <a:srgbClr val="C00000"/>
                </a:solidFill>
                <a:latin typeface="Times New Roman" panose="02020603050405020304" pitchFamily="18" charset="0"/>
              </a:rPr>
              <a:t>Chơi chữ </a:t>
            </a:r>
            <a:r>
              <a:rPr lang="pt-BR" altLang="vi-VN" sz="2800">
                <a:solidFill>
                  <a:srgbClr val="0000CC"/>
                </a:solidFill>
                <a:latin typeface="Times New Roman" panose="02020603050405020304" pitchFamily="18" charset="0"/>
              </a:rPr>
              <a:t>đã trở thành một nét đẹp văn hóa lâu đời của người Việt. </a:t>
            </a:r>
            <a:endParaRPr lang="en-US" altLang="vi-VN" sz="2800">
              <a:solidFill>
                <a:srgbClr val="0000CC"/>
              </a:solidFill>
              <a:latin typeface="Times New Roman" panose="02020603050405020304" pitchFamily="18" charset="0"/>
            </a:endParaRPr>
          </a:p>
        </p:txBody>
      </p:sp>
      <p:sp>
        <p:nvSpPr>
          <p:cNvPr id="2" name="TextBox 1">
            <a:extLst>
              <a:ext uri="{FF2B5EF4-FFF2-40B4-BE49-F238E27FC236}">
                <a16:creationId xmlns:a16="http://schemas.microsoft.com/office/drawing/2014/main" id="{2A553374-0AFF-4A1F-B49A-5CAE853C7851}"/>
              </a:ext>
            </a:extLst>
          </p:cNvPr>
          <p:cNvSpPr txBox="1">
            <a:spLocks noChangeArrowheads="1"/>
          </p:cNvSpPr>
          <p:nvPr/>
        </p:nvSpPr>
        <p:spPr bwMode="auto">
          <a:xfrm>
            <a:off x="4508500" y="228600"/>
            <a:ext cx="74803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sz="2800" b="1">
                <a:solidFill>
                  <a:srgbClr val="0000CC"/>
                </a:solidFill>
                <a:latin typeface="Times New Roman" panose="02020603050405020304" pitchFamily="18" charset="0"/>
                <a:cs typeface="Times New Roman" panose="02020603050405020304" pitchFamily="18" charset="0"/>
              </a:rPr>
              <a:t>         </a:t>
            </a:r>
            <a:r>
              <a:rPr lang="en-US" altLang="en-US" sz="2800" b="1">
                <a:solidFill>
                  <a:srgbClr val="C00000"/>
                </a:solidFill>
                <a:latin typeface="Times New Roman" panose="02020603050405020304" pitchFamily="18" charset="0"/>
                <a:cs typeface="Times New Roman" panose="02020603050405020304" pitchFamily="18" charset="0"/>
              </a:rPr>
              <a:t>Tục chơi chữ ngày Tết: </a:t>
            </a:r>
            <a:r>
              <a:rPr lang="en-US" altLang="en-US" sz="2800">
                <a:solidFill>
                  <a:srgbClr val="0000CC"/>
                </a:solidFill>
                <a:latin typeface="Times New Roman" panose="02020603050405020304" pitchFamily="18" charset="0"/>
                <a:cs typeface="Times New Roman" panose="02020603050405020304" pitchFamily="18" charset="0"/>
              </a:rPr>
              <a:t>Mỗi dịp lễ tết, người Việt thường đến nhà các ông đồ xin chữ cầu may, cầu tài lộc hoặc xin chữ và gửi vào đó những nguyện cầu tốt lành.</a:t>
            </a:r>
            <a:endParaRPr lang="vi-VN" altLang="en-US" sz="2800">
              <a:solidFill>
                <a:srgbClr val="0000CC"/>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0E54359-8494-45E2-9879-85639B453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590800"/>
            <a:ext cx="7442200" cy="4038600"/>
          </a:xfrm>
          <a:prstGeom prst="rect">
            <a:avLst/>
          </a:prstGeom>
          <a:ln>
            <a:noFill/>
          </a:ln>
          <a:effectLst>
            <a:softEdge rad="112500"/>
          </a:effectLst>
        </p:spPr>
      </p:pic>
      <p:pic>
        <p:nvPicPr>
          <p:cNvPr id="4" name="Picture 3">
            <a:extLst>
              <a:ext uri="{FF2B5EF4-FFF2-40B4-BE49-F238E27FC236}">
                <a16:creationId xmlns:a16="http://schemas.microsoft.com/office/drawing/2014/main" id="{4B58E083-3F06-49B1-A0BF-64F8E43DA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3" y="151538"/>
            <a:ext cx="4384677" cy="3277463"/>
          </a:xfrm>
          <a:prstGeom prst="rect">
            <a:avLst/>
          </a:prstGeom>
          <a:ln>
            <a:noFill/>
          </a:ln>
          <a:effectLst>
            <a:softEdge rad="112500"/>
          </a:effectLst>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9" presetClass="entr" presetSubtype="0" fill="hold" nodeType="clickEffect">
                                  <p:stCondLst>
                                    <p:cond delay="0"/>
                                  </p:stCondLst>
                                  <p:childTnLst>
                                    <p:set>
                                      <p:cBhvr>
                                        <p:cTn id="10" dur="1" fill="hold">
                                          <p:stCondLst>
                                            <p:cond delay="0"/>
                                          </p:stCondLst>
                                        </p:cTn>
                                        <p:tgtEl>
                                          <p:spTgt spid="33803">
                                            <p:txEl>
                                              <p:pRg st="0" end="0"/>
                                            </p:txEl>
                                          </p:spTgt>
                                        </p:tgtEl>
                                        <p:attrNameLst>
                                          <p:attrName>style.visibility</p:attrName>
                                        </p:attrNameLst>
                                      </p:cBhvr>
                                      <p:to>
                                        <p:strVal val="visible"/>
                                      </p:to>
                                    </p:set>
                                    <p:anim calcmode="lin" valueType="num">
                                      <p:cBhvr>
                                        <p:cTn id="11" dur="1000" fill="hold"/>
                                        <p:tgtEl>
                                          <p:spTgt spid="3380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3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ướng dẫn tạo khung viền trong Powerpoint">
            <a:extLst>
              <a:ext uri="{FF2B5EF4-FFF2-40B4-BE49-F238E27FC236}">
                <a16:creationId xmlns:a16="http://schemas.microsoft.com/office/drawing/2014/main" id="{009CB3CB-0141-44A7-976C-0E39D9187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1225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nghiên mực thư pháp bằng đá bán thanh lý giá cạnh tranh">
            <a:extLst>
              <a:ext uri="{FF2B5EF4-FFF2-40B4-BE49-F238E27FC236}">
                <a16:creationId xmlns:a16="http://schemas.microsoft.com/office/drawing/2014/main" id="{BC17D65D-65EC-4DBC-B432-89B03350D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0824">
            <a:off x="5822950" y="1096963"/>
            <a:ext cx="400208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a:extLst>
              <a:ext uri="{FF2B5EF4-FFF2-40B4-BE49-F238E27FC236}">
                <a16:creationId xmlns:a16="http://schemas.microsoft.com/office/drawing/2014/main" id="{A8341570-5869-412E-93FF-3C5580BAACE0}"/>
              </a:ext>
            </a:extLst>
          </p:cNvPr>
          <p:cNvSpPr>
            <a:spLocks noChangeArrowheads="1"/>
          </p:cNvSpPr>
          <p:nvPr/>
        </p:nvSpPr>
        <p:spPr bwMode="auto">
          <a:xfrm>
            <a:off x="1392238" y="1768475"/>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i="1" dirty="0">
                <a:solidFill>
                  <a:srgbClr val="C00000"/>
                </a:solidFill>
                <a:latin typeface="Times New Roman" panose="02020603050405020304" pitchFamily="18" charset="0"/>
                <a:cs typeface="Times New Roman" panose="02020603050405020304" pitchFamily="18" charset="0"/>
              </a:rPr>
              <a:t>+ </a:t>
            </a:r>
            <a:r>
              <a:rPr lang="en-US" altLang="en-US" sz="2400" b="1" i="1" dirty="0" err="1">
                <a:solidFill>
                  <a:srgbClr val="C00000"/>
                </a:solidFill>
                <a:latin typeface="Times New Roman" panose="02020603050405020304" pitchFamily="18" charset="0"/>
                <a:cs typeface="Times New Roman" panose="02020603050405020304" pitchFamily="18" charset="0"/>
              </a:rPr>
              <a:t>Mực</a:t>
            </a:r>
            <a:r>
              <a:rPr lang="en-US" altLang="en-US" sz="2400" b="1" i="1" dirty="0">
                <a:solidFill>
                  <a:srgbClr val="C00000"/>
                </a:solidFill>
                <a:latin typeface="Times New Roman" panose="02020603050405020304" pitchFamily="18" charset="0"/>
                <a:cs typeface="Times New Roman" panose="02020603050405020304" pitchFamily="18" charset="0"/>
              </a:rPr>
              <a:t> </a:t>
            </a:r>
            <a:r>
              <a:rPr lang="en-US" altLang="en-US" sz="2400" b="1" i="1" dirty="0" err="1">
                <a:solidFill>
                  <a:srgbClr val="C00000"/>
                </a:solidFill>
                <a:latin typeface="Times New Roman" panose="02020603050405020304" pitchFamily="18" charset="0"/>
                <a:cs typeface="Times New Roman" panose="02020603050405020304" pitchFamily="18" charset="0"/>
              </a:rPr>
              <a:t>tàu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Thỏi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đen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nước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viết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chữ</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chữ</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nho</a:t>
            </a:r>
            <a:r>
              <a:rPr lang="en-US" altLang="en-US" sz="2400" b="1" dirty="0">
                <a:latin typeface="Times New Roman" panose="02020603050405020304" pitchFamily="18" charset="0"/>
                <a:cs typeface="Times New Roman" panose="02020603050405020304" pitchFamily="18" charset="0"/>
              </a:rPr>
              <a:t>.</a:t>
            </a:r>
          </a:p>
        </p:txBody>
      </p:sp>
      <p:sp>
        <p:nvSpPr>
          <p:cNvPr id="17413" name="Rectangle 2">
            <a:extLst>
              <a:ext uri="{FF2B5EF4-FFF2-40B4-BE49-F238E27FC236}">
                <a16:creationId xmlns:a16="http://schemas.microsoft.com/office/drawing/2014/main" id="{353A4DC7-AE0C-42CF-B41C-55D595EB7907}"/>
              </a:ext>
            </a:extLst>
          </p:cNvPr>
          <p:cNvSpPr>
            <a:spLocks noChangeArrowheads="1"/>
          </p:cNvSpPr>
          <p:nvPr/>
        </p:nvSpPr>
        <p:spPr bwMode="auto">
          <a:xfrm>
            <a:off x="1392238" y="2774950"/>
            <a:ext cx="4637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vi-VN" sz="2400" dirty="0">
                <a:latin typeface="Times New Roman" panose="02020603050405020304" pitchFamily="18" charset="0"/>
              </a:rPr>
              <a:t>+ </a:t>
            </a:r>
            <a:r>
              <a:rPr lang="en-US" altLang="vi-VN" sz="2400" b="1" i="1" u="sng" dirty="0" err="1">
                <a:solidFill>
                  <a:srgbClr val="C00000"/>
                </a:solidFill>
                <a:latin typeface="Times New Roman" panose="02020603050405020304" pitchFamily="18" charset="0"/>
              </a:rPr>
              <a:t>Nghiên</a:t>
            </a:r>
            <a:r>
              <a:rPr lang="en-US" altLang="vi-VN" sz="2400" i="1" dirty="0">
                <a:solidFill>
                  <a:srgbClr val="C00000"/>
                </a:solidFill>
                <a:latin typeface="Times New Roman" panose="02020603050405020304" pitchFamily="18" charset="0"/>
              </a:rPr>
              <a:t> :</a:t>
            </a:r>
            <a:r>
              <a:rPr lang="en-US" altLang="vi-VN" sz="2400" dirty="0">
                <a:solidFill>
                  <a:srgbClr val="C00000"/>
                </a:solidFill>
                <a:latin typeface="Times New Roman" panose="02020603050405020304" pitchFamily="18" charset="0"/>
              </a:rPr>
              <a:t> </a:t>
            </a:r>
            <a:r>
              <a:rPr lang="en-US" altLang="vi-VN" sz="2400" b="1" dirty="0" err="1">
                <a:latin typeface="Times New Roman" panose="02020603050405020304" pitchFamily="18" charset="0"/>
              </a:rPr>
              <a:t>Dụng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cụ</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làm</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bằng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chất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cứng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có</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lòng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trũng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để</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mài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đựng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mực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tàu</a:t>
            </a:r>
            <a:r>
              <a:rPr lang="en-US" altLang="vi-VN" sz="2400" b="1" dirty="0">
                <a:latin typeface="Times New Roman" panose="02020603050405020304" pitchFamily="18" charset="0"/>
              </a:rPr>
              <a:t> .</a:t>
            </a:r>
          </a:p>
        </p:txBody>
      </p:sp>
      <p:sp>
        <p:nvSpPr>
          <p:cNvPr id="6" name="Down Arrow 5">
            <a:extLst>
              <a:ext uri="{FF2B5EF4-FFF2-40B4-BE49-F238E27FC236}">
                <a16:creationId xmlns:a16="http://schemas.microsoft.com/office/drawing/2014/main" id="{FA81859B-92C7-4B95-AC38-5F8FFBC6D3D6}"/>
              </a:ext>
            </a:extLst>
          </p:cNvPr>
          <p:cNvSpPr/>
          <p:nvPr/>
        </p:nvSpPr>
        <p:spPr>
          <a:xfrm rot="6471497">
            <a:off x="7376319" y="1888332"/>
            <a:ext cx="185737"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id="{90BD9C71-D36F-4742-98A5-7BDC1E1CADD5}"/>
              </a:ext>
            </a:extLst>
          </p:cNvPr>
          <p:cNvSpPr/>
          <p:nvPr/>
        </p:nvSpPr>
        <p:spPr>
          <a:xfrm rot="6471497">
            <a:off x="5717381" y="3348832"/>
            <a:ext cx="155575" cy="442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a:extLst>
              <a:ext uri="{FF2B5EF4-FFF2-40B4-BE49-F238E27FC236}">
                <a16:creationId xmlns:a16="http://schemas.microsoft.com/office/drawing/2014/main" id="{75FA0D63-7CA0-42AF-A431-C4A8E29743EC}"/>
              </a:ext>
            </a:extLst>
          </p:cNvPr>
          <p:cNvSpPr txBox="1">
            <a:spLocks noChangeArrowheads="1"/>
          </p:cNvSpPr>
          <p:nvPr/>
        </p:nvSpPr>
        <p:spPr bwMode="auto">
          <a:xfrm>
            <a:off x="6362700" y="1968053"/>
            <a:ext cx="370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1. Tác giả</a:t>
            </a:r>
          </a:p>
        </p:txBody>
      </p:sp>
      <p:cxnSp>
        <p:nvCxnSpPr>
          <p:cNvPr id="11" name="Straight Connector 10">
            <a:extLst>
              <a:ext uri="{FF2B5EF4-FFF2-40B4-BE49-F238E27FC236}">
                <a16:creationId xmlns:a16="http://schemas.microsoft.com/office/drawing/2014/main" id="{1B45F1B0-F832-465B-A4DF-9F5CE45AACA7}"/>
              </a:ext>
            </a:extLst>
          </p:cNvPr>
          <p:cNvCxnSpPr>
            <a:cxnSpLocks/>
          </p:cNvCxnSpPr>
          <p:nvPr/>
        </p:nvCxnSpPr>
        <p:spPr>
          <a:xfrm>
            <a:off x="6003925" y="1477963"/>
            <a:ext cx="0" cy="5327650"/>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FB77CA7F-9CD4-4C19-B59D-90B2A87B0979}"/>
              </a:ext>
            </a:extLst>
          </p:cNvPr>
          <p:cNvSpPr txBox="1">
            <a:spLocks noChangeArrowheads="1"/>
          </p:cNvSpPr>
          <p:nvPr/>
        </p:nvSpPr>
        <p:spPr bwMode="auto">
          <a:xfrm>
            <a:off x="6351588" y="2855465"/>
            <a:ext cx="530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C00000"/>
                </a:solidFill>
                <a:latin typeface="Times New Roman" panose="02020603050405020304" pitchFamily="18" charset="0"/>
                <a:cs typeface="Times New Roman" panose="02020603050405020304" pitchFamily="18" charset="0"/>
              </a:rPr>
              <a:t>a) Đọc, giải nghĩa từ</a:t>
            </a:r>
          </a:p>
        </p:txBody>
      </p:sp>
      <p:sp>
        <p:nvSpPr>
          <p:cNvPr id="18437" name="TextBox 11">
            <a:extLst>
              <a:ext uri="{FF2B5EF4-FFF2-40B4-BE49-F238E27FC236}">
                <a16:creationId xmlns:a16="http://schemas.microsoft.com/office/drawing/2014/main" id="{68BC5A4B-5B19-4B9B-907B-516CBED9EB1F}"/>
              </a:ext>
            </a:extLst>
          </p:cNvPr>
          <p:cNvSpPr txBox="1">
            <a:spLocks noChangeArrowheads="1"/>
          </p:cNvSpPr>
          <p:nvPr/>
        </p:nvSpPr>
        <p:spPr bwMode="auto">
          <a:xfrm>
            <a:off x="6345238" y="2434778"/>
            <a:ext cx="3703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2. Tác phẩm</a:t>
            </a:r>
          </a:p>
        </p:txBody>
      </p:sp>
      <p:sp>
        <p:nvSpPr>
          <p:cNvPr id="15" name="TextBox 14">
            <a:extLst>
              <a:ext uri="{FF2B5EF4-FFF2-40B4-BE49-F238E27FC236}">
                <a16:creationId xmlns:a16="http://schemas.microsoft.com/office/drawing/2014/main" id="{FF0D0454-8122-4EF5-A7B7-BC2019DF8907}"/>
              </a:ext>
            </a:extLst>
          </p:cNvPr>
          <p:cNvSpPr txBox="1">
            <a:spLocks noChangeArrowheads="1"/>
          </p:cNvSpPr>
          <p:nvPr/>
        </p:nvSpPr>
        <p:spPr bwMode="auto">
          <a:xfrm>
            <a:off x="6345238" y="3311078"/>
            <a:ext cx="5307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a:solidFill>
                  <a:srgbClr val="C00000"/>
                </a:solidFill>
                <a:latin typeface="Times New Roman" panose="02020603050405020304" pitchFamily="18" charset="0"/>
                <a:cs typeface="Times New Roman" panose="02020603050405020304" pitchFamily="18" charset="0"/>
              </a:rPr>
              <a:t>b) </a:t>
            </a:r>
            <a:r>
              <a:rPr lang="en-US" altLang="en-US" sz="2400" b="1" dirty="0" err="1">
                <a:solidFill>
                  <a:srgbClr val="C00000"/>
                </a:solidFill>
                <a:latin typeface="Times New Roman" panose="02020603050405020304" pitchFamily="18" charset="0"/>
                <a:cs typeface="Times New Roman" panose="02020603050405020304" pitchFamily="18" charset="0"/>
              </a:rPr>
              <a:t>Tìm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hiểu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chung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văn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bản</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360E689-2FAB-4632-ACF9-F8097723D534}"/>
              </a:ext>
            </a:extLst>
          </p:cNvPr>
          <p:cNvSpPr txBox="1">
            <a:spLocks noChangeArrowheads="1"/>
          </p:cNvSpPr>
          <p:nvPr/>
        </p:nvSpPr>
        <p:spPr bwMode="auto">
          <a:xfrm>
            <a:off x="6346825" y="3796853"/>
            <a:ext cx="4586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Hoàn cảnh sáng tác, xuất xứ</a:t>
            </a:r>
            <a:r>
              <a:rPr lang="en-US" altLang="en-US" sz="240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3FD5D606-0AFB-4ED3-9E31-9D7161A991A0}"/>
              </a:ext>
            </a:extLst>
          </p:cNvPr>
          <p:cNvSpPr txBox="1">
            <a:spLocks noChangeArrowheads="1"/>
          </p:cNvSpPr>
          <p:nvPr/>
        </p:nvSpPr>
        <p:spPr bwMode="auto">
          <a:xfrm>
            <a:off x="6361113" y="4212778"/>
            <a:ext cx="1957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Thể thơ</a:t>
            </a:r>
            <a:r>
              <a:rPr lang="en-US" altLang="en-US" sz="2400">
                <a:latin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id="{F62296E0-ABE9-424D-9184-4634F32F548B}"/>
              </a:ext>
            </a:extLst>
          </p:cNvPr>
          <p:cNvSpPr txBox="1">
            <a:spLocks noChangeArrowheads="1"/>
          </p:cNvSpPr>
          <p:nvPr/>
        </p:nvSpPr>
        <p:spPr bwMode="auto">
          <a:xfrm>
            <a:off x="6315075" y="4638228"/>
            <a:ext cx="5049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Phương thức biểu đạt</a:t>
            </a:r>
            <a:r>
              <a:rPr lang="en-US" altLang="en-US" sz="2400">
                <a:latin typeface="Times New Roman" panose="02020603050405020304" pitchFamily="18" charset="0"/>
                <a:cs typeface="Times New Roman" panose="02020603050405020304" pitchFamily="18" charset="0"/>
              </a:rPr>
              <a:t>:</a:t>
            </a:r>
          </a:p>
        </p:txBody>
      </p:sp>
      <p:sp>
        <p:nvSpPr>
          <p:cNvPr id="18442" name="TextBox 37">
            <a:extLst>
              <a:ext uri="{FF2B5EF4-FFF2-40B4-BE49-F238E27FC236}">
                <a16:creationId xmlns:a16="http://schemas.microsoft.com/office/drawing/2014/main" id="{781355B5-5842-4E94-B778-E7017A827617}"/>
              </a:ext>
            </a:extLst>
          </p:cNvPr>
          <p:cNvSpPr txBox="1">
            <a:spLocks noChangeArrowheads="1"/>
          </p:cNvSpPr>
          <p:nvPr/>
        </p:nvSpPr>
        <p:spPr bwMode="auto">
          <a:xfrm>
            <a:off x="6096000" y="1528315"/>
            <a:ext cx="585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a:solidFill>
                  <a:srgbClr val="0000FF"/>
                </a:solidFill>
                <a:latin typeface="Times New Roman" panose="02020603050405020304" pitchFamily="18" charset="0"/>
                <a:cs typeface="Times New Roman" panose="02020603050405020304" pitchFamily="18" charset="0"/>
              </a:rPr>
              <a:t>A. ĐỌC VÀ TÌM HIỂU CHUNG </a:t>
            </a:r>
          </a:p>
        </p:txBody>
      </p:sp>
      <p:pic>
        <p:nvPicPr>
          <p:cNvPr id="48" name="Picture 15" descr="ap_20091011061527191">
            <a:extLst>
              <a:ext uri="{FF2B5EF4-FFF2-40B4-BE49-F238E27FC236}">
                <a16:creationId xmlns:a16="http://schemas.microsoft.com/office/drawing/2014/main" id="{E9CE6ED0-5A21-433E-84AE-F2A08A4F56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58900"/>
            <a:ext cx="5087324" cy="5368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D1D1B29-63BE-4024-9A09-ABFAA03D6CF0}"/>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445" name="Text Box 9">
            <a:extLst>
              <a:ext uri="{FF2B5EF4-FFF2-40B4-BE49-F238E27FC236}">
                <a16:creationId xmlns:a16="http://schemas.microsoft.com/office/drawing/2014/main" id="{D9182191-BC84-4010-B08F-7F4C81AD7E5D}"/>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8446" name="Picture 21" descr="PlantMix_04">
            <a:extLst>
              <a:ext uri="{FF2B5EF4-FFF2-40B4-BE49-F238E27FC236}">
                <a16:creationId xmlns:a16="http://schemas.microsoft.com/office/drawing/2014/main" id="{C460B2D3-F31B-45DE-92FD-FB846971CD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WordArt 24">
            <a:extLst>
              <a:ext uri="{FF2B5EF4-FFF2-40B4-BE49-F238E27FC236}">
                <a16:creationId xmlns:a16="http://schemas.microsoft.com/office/drawing/2014/main" id="{A9BCEDBD-EE17-49C7-B612-79C7DC97C2E8}"/>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8448" name="Picture 21" descr="PlantMix_04">
            <a:extLst>
              <a:ext uri="{FF2B5EF4-FFF2-40B4-BE49-F238E27FC236}">
                <a16:creationId xmlns:a16="http://schemas.microsoft.com/office/drawing/2014/main" id="{06555C0C-42BC-4BEC-A44F-47B8F34E4B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ACBE3070-0C69-4343-A601-4D0F9A5694AA}"/>
              </a:ext>
            </a:extLst>
          </p:cNvPr>
          <p:cNvSpPr txBox="1">
            <a:spLocks noChangeArrowheads="1"/>
          </p:cNvSpPr>
          <p:nvPr/>
        </p:nvSpPr>
        <p:spPr bwMode="auto">
          <a:xfrm>
            <a:off x="6294438" y="5055740"/>
            <a:ext cx="5049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Bố cục</a:t>
            </a:r>
            <a:r>
              <a:rPr lang="en-US" altLang="en-US" sz="2400">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4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ttps://toplist.vn/images/800px/bai-tham-khao-so-4-735493.jpg">
            <a:extLst>
              <a:ext uri="{FF2B5EF4-FFF2-40B4-BE49-F238E27FC236}">
                <a16:creationId xmlns:a16="http://schemas.microsoft.com/office/drawing/2014/main" id="{F4E1433E-A0F5-45A8-83E4-11963C8D7702}"/>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pic>
        <p:nvPicPr>
          <p:cNvPr id="19459" name="Picture 16">
            <a:extLst>
              <a:ext uri="{FF2B5EF4-FFF2-40B4-BE49-F238E27FC236}">
                <a16:creationId xmlns:a16="http://schemas.microsoft.com/office/drawing/2014/main" id="{D2FBB123-38CF-44F9-8E8D-071EE151F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4860925"/>
            <a:ext cx="2892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1">
            <a:extLst>
              <a:ext uri="{FF2B5EF4-FFF2-40B4-BE49-F238E27FC236}">
                <a16:creationId xmlns:a16="http://schemas.microsoft.com/office/drawing/2014/main" id="{7B25F6E9-7298-4993-86FA-D37EB5760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665538"/>
            <a:ext cx="294322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a:extLst>
              <a:ext uri="{FF2B5EF4-FFF2-40B4-BE49-F238E27FC236}">
                <a16:creationId xmlns:a16="http://schemas.microsoft.com/office/drawing/2014/main" id="{85F29E5F-3B0F-4B0C-AACA-8480AA15D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4071938"/>
            <a:ext cx="2241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AutoShape 4" descr="https://toplist.vn/images/800px/bai-tham-khao-so-4-735493.jpg">
            <a:extLst>
              <a:ext uri="{FF2B5EF4-FFF2-40B4-BE49-F238E27FC236}">
                <a16:creationId xmlns:a16="http://schemas.microsoft.com/office/drawing/2014/main" id="{6116E1FA-6B3A-43D9-B4D3-1E0DE5A42B30}"/>
              </a:ext>
            </a:extLst>
          </p:cNvPr>
          <p:cNvSpPr>
            <a:spLocks noChangeAspect="1" noChangeArrowheads="1"/>
          </p:cNvSpPr>
          <p:nvPr/>
        </p:nvSpPr>
        <p:spPr bwMode="auto">
          <a:xfrm>
            <a:off x="350838" y="15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3" name="AutoShape 6" descr="https://toplist.vn/images/800px/bai-tham-khao-so-4-735493.jpg">
            <a:extLst>
              <a:ext uri="{FF2B5EF4-FFF2-40B4-BE49-F238E27FC236}">
                <a16:creationId xmlns:a16="http://schemas.microsoft.com/office/drawing/2014/main" id="{21D78EA2-3C8A-47A4-81D6-336877698936}"/>
              </a:ext>
            </a:extLst>
          </p:cNvPr>
          <p:cNvSpPr>
            <a:spLocks noChangeAspect="1" noChangeArrowheads="1"/>
          </p:cNvSpPr>
          <p:nvPr/>
        </p:nvSpPr>
        <p:spPr bwMode="auto">
          <a:xfrm>
            <a:off x="503238" y="1539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4" name="AutoShape 8" descr="https://toplist.vn/images/800px/bai-tham-khao-so-4-735493.jpg">
            <a:extLst>
              <a:ext uri="{FF2B5EF4-FFF2-40B4-BE49-F238E27FC236}">
                <a16:creationId xmlns:a16="http://schemas.microsoft.com/office/drawing/2014/main" id="{AD9BBB36-80E8-4631-8C8F-1ADEC7364F87}"/>
              </a:ext>
            </a:extLst>
          </p:cNvPr>
          <p:cNvSpPr>
            <a:spLocks noChangeAspect="1" noChangeArrowheads="1"/>
          </p:cNvSpPr>
          <p:nvPr/>
        </p:nvSpPr>
        <p:spPr bwMode="auto">
          <a:xfrm>
            <a:off x="655638" y="306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5" name="AutoShape 10" descr="https://toplist.vn/images/800px/bai-tham-khao-so-4-735493.jpg">
            <a:extLst>
              <a:ext uri="{FF2B5EF4-FFF2-40B4-BE49-F238E27FC236}">
                <a16:creationId xmlns:a16="http://schemas.microsoft.com/office/drawing/2014/main" id="{2CB3F742-C85C-4A96-B216-498FC53E7FC7}"/>
              </a:ext>
            </a:extLst>
          </p:cNvPr>
          <p:cNvSpPr>
            <a:spLocks noChangeAspect="1" noChangeArrowheads="1"/>
          </p:cNvSpPr>
          <p:nvPr/>
        </p:nvSpPr>
        <p:spPr bwMode="auto">
          <a:xfrm>
            <a:off x="808038" y="458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6" name="AutoShape 12" descr="https://toplist.vn/images/800px/bai-tham-khao-so-4-735493.jpg">
            <a:extLst>
              <a:ext uri="{FF2B5EF4-FFF2-40B4-BE49-F238E27FC236}">
                <a16:creationId xmlns:a16="http://schemas.microsoft.com/office/drawing/2014/main" id="{9140D888-9931-4A1F-9981-D22D96AEAF6A}"/>
              </a:ext>
            </a:extLst>
          </p:cNvPr>
          <p:cNvSpPr>
            <a:spLocks noChangeAspect="1" noChangeArrowheads="1"/>
          </p:cNvSpPr>
          <p:nvPr/>
        </p:nvSpPr>
        <p:spPr bwMode="auto">
          <a:xfrm>
            <a:off x="960438" y="611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7" name="AutoShape 14" descr="Ông đồ - Tiếng thở dài tiếc nuối cho một nền văn hoá truyền thống đang lụi">
            <a:extLst>
              <a:ext uri="{FF2B5EF4-FFF2-40B4-BE49-F238E27FC236}">
                <a16:creationId xmlns:a16="http://schemas.microsoft.com/office/drawing/2014/main" id="{3797BDB9-1264-4235-8E6B-5B4FE5AC2AE5}"/>
              </a:ext>
            </a:extLst>
          </p:cNvPr>
          <p:cNvSpPr>
            <a:spLocks noChangeAspect="1" noChangeArrowheads="1"/>
          </p:cNvSpPr>
          <p:nvPr/>
        </p:nvSpPr>
        <p:spPr bwMode="auto">
          <a:xfrm>
            <a:off x="1112838" y="7635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8" name="AutoShape 16" descr="Ông đồ - Tiếng thở dài tiếc nuối cho một nền văn hoá truyền thống đang lụi">
            <a:extLst>
              <a:ext uri="{FF2B5EF4-FFF2-40B4-BE49-F238E27FC236}">
                <a16:creationId xmlns:a16="http://schemas.microsoft.com/office/drawing/2014/main" id="{C8B641F5-6C31-45F4-BCD5-26B064D0D0C0}"/>
              </a:ext>
            </a:extLst>
          </p:cNvPr>
          <p:cNvSpPr>
            <a:spLocks noChangeAspect="1" noChangeArrowheads="1"/>
          </p:cNvSpPr>
          <p:nvPr/>
        </p:nvSpPr>
        <p:spPr bwMode="auto">
          <a:xfrm>
            <a:off x="1265238" y="9159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9" name="AutoShape 18" descr="Ông đồ - Tiếng thở dài tiếc nuối cho một nền văn hoá truyền thống đang lụi tàn">
            <a:extLst>
              <a:ext uri="{FF2B5EF4-FFF2-40B4-BE49-F238E27FC236}">
                <a16:creationId xmlns:a16="http://schemas.microsoft.com/office/drawing/2014/main" id="{D57C08EF-3B21-4167-8622-2A963885BAD2}"/>
              </a:ext>
            </a:extLst>
          </p:cNvPr>
          <p:cNvSpPr>
            <a:spLocks noChangeAspect="1" noChangeArrowheads="1"/>
          </p:cNvSpPr>
          <p:nvPr/>
        </p:nvSpPr>
        <p:spPr bwMode="auto">
          <a:xfrm>
            <a:off x="1417638" y="1068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pic>
        <p:nvPicPr>
          <p:cNvPr id="14" name="Picture 13">
            <a:extLst>
              <a:ext uri="{FF2B5EF4-FFF2-40B4-BE49-F238E27FC236}">
                <a16:creationId xmlns:a16="http://schemas.microsoft.com/office/drawing/2014/main" id="{86B4604F-48A4-48EA-BAA1-06EC55C39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290" y="-7113"/>
            <a:ext cx="1603209" cy="1449110"/>
          </a:xfrm>
          <a:prstGeom prst="rect">
            <a:avLst/>
          </a:prstGeom>
          <a:ln>
            <a:noFill/>
          </a:ln>
          <a:effectLst>
            <a:softEdge rad="112500"/>
          </a:effectLst>
        </p:spPr>
      </p:pic>
      <p:pic>
        <p:nvPicPr>
          <p:cNvPr id="19471" name="Picture 21">
            <a:extLst>
              <a:ext uri="{FF2B5EF4-FFF2-40B4-BE49-F238E27FC236}">
                <a16:creationId xmlns:a16="http://schemas.microsoft.com/office/drawing/2014/main" id="{E17FA35B-DC38-4DCC-A3D0-44809F774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3613" y="2368550"/>
            <a:ext cx="2408237" cy="1381125"/>
          </a:xfrm>
          <a:prstGeom prst="rect">
            <a:avLst/>
          </a:prstGeom>
          <a:noFill/>
          <a:ln w="228600" cap="sq" cmpd="thickThin">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Line Callout 2 15">
            <a:extLst>
              <a:ext uri="{FF2B5EF4-FFF2-40B4-BE49-F238E27FC236}">
                <a16:creationId xmlns:a16="http://schemas.microsoft.com/office/drawing/2014/main" id="{D86C2A20-9589-4F88-9EA2-53493D34E9ED}"/>
              </a:ext>
            </a:extLst>
          </p:cNvPr>
          <p:cNvSpPr/>
          <p:nvPr/>
        </p:nvSpPr>
        <p:spPr>
          <a:xfrm>
            <a:off x="6165669" y="1447800"/>
            <a:ext cx="2851331" cy="612775"/>
          </a:xfrm>
          <a:prstGeom prst="borderCallout2">
            <a:avLst/>
          </a:prstGeom>
          <a:solidFill>
            <a:srgbClr val="FBDAD1"/>
          </a:solidFill>
          <a:ln w="476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rgbClr val="C00000"/>
                </a:solidFill>
                <a:latin typeface="Times New Roman" pitchFamily="18" charset="0"/>
                <a:cs typeface="Times New Roman" pitchFamily="18" charset="0"/>
              </a:rPr>
              <a:t>T.giả</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Vũ</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Đình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Liên</a:t>
            </a:r>
            <a:endParaRPr lang="en-US" sz="2400" b="1" dirty="0">
              <a:solidFill>
                <a:srgbClr val="C00000"/>
              </a:solidFill>
              <a:latin typeface="Times New Roman" pitchFamily="18" charset="0"/>
              <a:cs typeface="Times New Roman" pitchFamily="18" charset="0"/>
            </a:endParaRPr>
          </a:p>
        </p:txBody>
      </p:sp>
      <p:pic>
        <p:nvPicPr>
          <p:cNvPr id="19473" name="Picture 6">
            <a:extLst>
              <a:ext uri="{FF2B5EF4-FFF2-40B4-BE49-F238E27FC236}">
                <a16:creationId xmlns:a16="http://schemas.microsoft.com/office/drawing/2014/main" id="{022244C2-2F5F-4EBC-B71E-AF2A68BAD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7763" y="915988"/>
            <a:ext cx="2438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C83F068-46D5-4872-A6F8-4A1C87839F62}"/>
              </a:ext>
            </a:extLst>
          </p:cNvPr>
          <p:cNvSpPr/>
          <p:nvPr/>
        </p:nvSpPr>
        <p:spPr>
          <a:xfrm>
            <a:off x="9706711" y="984251"/>
            <a:ext cx="1811881" cy="70961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1913- 1996</a:t>
            </a:r>
          </a:p>
        </p:txBody>
      </p:sp>
      <p:pic>
        <p:nvPicPr>
          <p:cNvPr id="19475" name="Picture 8">
            <a:extLst>
              <a:ext uri="{FF2B5EF4-FFF2-40B4-BE49-F238E27FC236}">
                <a16:creationId xmlns:a16="http://schemas.microsoft.com/office/drawing/2014/main" id="{E3355BC3-7881-46D6-BFAA-EDD2422AE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288" y="1985963"/>
            <a:ext cx="397668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7">
            <a:extLst>
              <a:ext uri="{FF2B5EF4-FFF2-40B4-BE49-F238E27FC236}">
                <a16:creationId xmlns:a16="http://schemas.microsoft.com/office/drawing/2014/main" id="{4DBA3D35-DA7A-420B-9AC3-2F006C8827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5288" y="1985963"/>
            <a:ext cx="31908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FB51BDA2-1BEC-4CA5-B60D-DC6D6E45D416}"/>
              </a:ext>
            </a:extLst>
          </p:cNvPr>
          <p:cNvSpPr/>
          <p:nvPr/>
        </p:nvSpPr>
        <p:spPr>
          <a:xfrm>
            <a:off x="8991600" y="2266952"/>
            <a:ext cx="2511425" cy="72707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latin typeface="Times New Roman" pitchFamily="18" charset="0"/>
                <a:cs typeface="Times New Roman" pitchFamily="18" charset="0"/>
              </a:rPr>
              <a:t>Quê</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Dương</a:t>
            </a:r>
            <a:endParaRPr lang="en-US" sz="2000" b="1" dirty="0">
              <a:latin typeface="Times New Roman" pitchFamily="18" charset="0"/>
              <a:cs typeface="Times New Roman" pitchFamily="18" charset="0"/>
            </a:endParaRPr>
          </a:p>
        </p:txBody>
      </p:sp>
      <p:sp>
        <p:nvSpPr>
          <p:cNvPr id="20" name="Rounded Rectangle 19">
            <a:extLst>
              <a:ext uri="{FF2B5EF4-FFF2-40B4-BE49-F238E27FC236}">
                <a16:creationId xmlns:a16="http://schemas.microsoft.com/office/drawing/2014/main" id="{0E638B9A-377C-441B-8F9B-87182B9DAF0A}"/>
              </a:ext>
            </a:extLst>
          </p:cNvPr>
          <p:cNvSpPr/>
          <p:nvPr/>
        </p:nvSpPr>
        <p:spPr>
          <a:xfrm>
            <a:off x="8501063" y="3075781"/>
            <a:ext cx="3606800" cy="117236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mới</a:t>
            </a:r>
            <a:r>
              <a:rPr lang="en-US" sz="2400" b="1" dirty="0">
                <a:latin typeface="Times New Roman" pitchFamily="18" charset="0"/>
                <a:cs typeface="Times New Roman" pitchFamily="18" charset="0"/>
              </a:rPr>
              <a:t>.</a:t>
            </a:r>
          </a:p>
        </p:txBody>
      </p:sp>
      <p:pic>
        <p:nvPicPr>
          <p:cNvPr id="19479" name="Picture 8">
            <a:extLst>
              <a:ext uri="{FF2B5EF4-FFF2-40B4-BE49-F238E27FC236}">
                <a16:creationId xmlns:a16="http://schemas.microsoft.com/office/drawing/2014/main" id="{308A7E63-5C3E-45A0-9AB6-090085B054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3063" y="2014538"/>
            <a:ext cx="39878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95066FA1-4629-4538-B008-EB87348F545E}"/>
              </a:ext>
            </a:extLst>
          </p:cNvPr>
          <p:cNvSpPr/>
          <p:nvPr/>
        </p:nvSpPr>
        <p:spPr>
          <a:xfrm>
            <a:off x="8501063" y="4349752"/>
            <a:ext cx="3479800" cy="104139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nặng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lòng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niềm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cổ</a:t>
            </a:r>
            <a:endParaRPr lang="en-US" sz="2400" b="1" dirty="0">
              <a:latin typeface="Times New Roman" pitchFamily="18" charset="0"/>
              <a:cs typeface="Times New Roman" pitchFamily="18" charset="0"/>
            </a:endParaRPr>
          </a:p>
        </p:txBody>
      </p:sp>
      <p:pic>
        <p:nvPicPr>
          <p:cNvPr id="19481" name="Picture 17">
            <a:extLst>
              <a:ext uri="{FF2B5EF4-FFF2-40B4-BE49-F238E27FC236}">
                <a16:creationId xmlns:a16="http://schemas.microsoft.com/office/drawing/2014/main" id="{381ACE1C-FFCC-473F-80CF-AB7A3B9658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013" y="6038850"/>
            <a:ext cx="25828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2">
            <a:extLst>
              <a:ext uri="{FF2B5EF4-FFF2-40B4-BE49-F238E27FC236}">
                <a16:creationId xmlns:a16="http://schemas.microsoft.com/office/drawing/2014/main" id="{4A0AB052-F0D5-4F8F-912B-C25A6D29A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3725" y="2797175"/>
            <a:ext cx="2528888"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1">
            <a:extLst>
              <a:ext uri="{FF2B5EF4-FFF2-40B4-BE49-F238E27FC236}">
                <a16:creationId xmlns:a16="http://schemas.microsoft.com/office/drawing/2014/main" id="{3EB3B5F8-EE52-499A-A9E6-26ED86806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1946275"/>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10">
            <a:extLst>
              <a:ext uri="{FF2B5EF4-FFF2-40B4-BE49-F238E27FC236}">
                <a16:creationId xmlns:a16="http://schemas.microsoft.com/office/drawing/2014/main" id="{722EA1A9-38F3-4B1A-9608-BB641B7D46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038" y="1116013"/>
            <a:ext cx="350996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392399-951A-42B4-817A-4F2675836E54}"/>
              </a:ext>
            </a:extLst>
          </p:cNvPr>
          <p:cNvSpPr/>
          <p:nvPr/>
        </p:nvSpPr>
        <p:spPr>
          <a:xfrm>
            <a:off x="185736" y="2014538"/>
            <a:ext cx="3241675" cy="493712"/>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ngôn</a:t>
            </a:r>
            <a:endParaRPr lang="en-US" sz="2400" b="1" dirty="0">
              <a:latin typeface="Times New Roman" pitchFamily="18" charset="0"/>
              <a:cs typeface="Times New Roman" pitchFamily="18" charset="0"/>
            </a:endParaRPr>
          </a:p>
        </p:txBody>
      </p:sp>
      <p:sp>
        <p:nvSpPr>
          <p:cNvPr id="43008" name="Rounded Rectangle 43007">
            <a:extLst>
              <a:ext uri="{FF2B5EF4-FFF2-40B4-BE49-F238E27FC236}">
                <a16:creationId xmlns:a16="http://schemas.microsoft.com/office/drawing/2014/main" id="{F3CB6DC6-FFB2-477E-AFA1-233E76F30FA3}"/>
              </a:ext>
            </a:extLst>
          </p:cNvPr>
          <p:cNvSpPr/>
          <p:nvPr/>
        </p:nvSpPr>
        <p:spPr>
          <a:xfrm flipH="1">
            <a:off x="144462" y="2640012"/>
            <a:ext cx="3324225" cy="685801"/>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2400" b="1" dirty="0">
                <a:latin typeface="Times New Roman" pitchFamily="18" charset="0"/>
                <a:cs typeface="Times New Roman" pitchFamily="18" charset="0"/>
              </a:rPr>
              <a:t>PTBĐ: </a:t>
            </a:r>
            <a:r>
              <a:rPr lang="en-US" sz="2400" b="1" dirty="0" err="1">
                <a:latin typeface="Times New Roman" pitchFamily="18" charset="0"/>
                <a:cs typeface="Times New Roman" pitchFamily="18" charset="0"/>
              </a:rPr>
              <a:t>Biểu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Miêu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tả</a:t>
            </a:r>
            <a:endParaRPr lang="en-US" sz="2400" b="1" dirty="0">
              <a:latin typeface="Times New Roman" pitchFamily="18" charset="0"/>
              <a:cs typeface="Times New Roman" pitchFamily="18" charset="0"/>
            </a:endParaRPr>
          </a:p>
        </p:txBody>
      </p:sp>
      <p:sp>
        <p:nvSpPr>
          <p:cNvPr id="43010" name="Rounded Rectangle 43009">
            <a:extLst>
              <a:ext uri="{FF2B5EF4-FFF2-40B4-BE49-F238E27FC236}">
                <a16:creationId xmlns:a16="http://schemas.microsoft.com/office/drawing/2014/main" id="{84E2F03C-AC56-4B0D-9815-E8D2E7D53A41}"/>
              </a:ext>
            </a:extLst>
          </p:cNvPr>
          <p:cNvSpPr/>
          <p:nvPr/>
        </p:nvSpPr>
        <p:spPr>
          <a:xfrm>
            <a:off x="-32651" y="666705"/>
            <a:ext cx="3479800" cy="1057274"/>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 1936, </a:t>
            </a:r>
            <a:r>
              <a:rPr lang="en-US" sz="2400" b="1" dirty="0" err="1">
                <a:latin typeface="Times New Roman" pitchFamily="18" charset="0"/>
                <a:cs typeface="Times New Roman" pitchFamily="18" charset="0"/>
              </a:rPr>
              <a:t>đăng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Hoa</a:t>
            </a:r>
            <a:r>
              <a:rPr lang="en-US" sz="2400" b="1" i="1" dirty="0">
                <a:latin typeface="Times New Roman" pitchFamily="18" charset="0"/>
                <a:cs typeface="Times New Roman" pitchFamily="18" charset="0"/>
              </a:rPr>
              <a:t>”</a:t>
            </a:r>
          </a:p>
        </p:txBody>
      </p:sp>
      <p:sp>
        <p:nvSpPr>
          <p:cNvPr id="43011" name="Line Callout 2 43010">
            <a:extLst>
              <a:ext uri="{FF2B5EF4-FFF2-40B4-BE49-F238E27FC236}">
                <a16:creationId xmlns:a16="http://schemas.microsoft.com/office/drawing/2014/main" id="{776527D4-06E6-4F99-B99B-0BD70DCB656E}"/>
              </a:ext>
            </a:extLst>
          </p:cNvPr>
          <p:cNvSpPr/>
          <p:nvPr/>
        </p:nvSpPr>
        <p:spPr>
          <a:xfrm rot="10800000">
            <a:off x="3479007" y="4017963"/>
            <a:ext cx="2081212" cy="681037"/>
          </a:xfrm>
          <a:prstGeom prst="borderCallout2">
            <a:avLst/>
          </a:prstGeom>
          <a:solidFill>
            <a:schemeClr val="accent2">
              <a:lumMod val="40000"/>
              <a:lumOff val="60000"/>
            </a:schemeClr>
          </a:solidFill>
          <a:ln w="539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89" name="TextBox 43012">
            <a:extLst>
              <a:ext uri="{FF2B5EF4-FFF2-40B4-BE49-F238E27FC236}">
                <a16:creationId xmlns:a16="http://schemas.microsoft.com/office/drawing/2014/main" id="{3077B774-87E7-4680-8881-A186CD136DF3}"/>
              </a:ext>
            </a:extLst>
          </p:cNvPr>
          <p:cNvSpPr txBox="1">
            <a:spLocks noChangeArrowheads="1"/>
          </p:cNvSpPr>
          <p:nvPr/>
        </p:nvSpPr>
        <p:spPr bwMode="auto">
          <a:xfrm>
            <a:off x="3498850" y="4213225"/>
            <a:ext cx="1611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err="1">
                <a:solidFill>
                  <a:srgbClr val="C00000"/>
                </a:solidFill>
                <a:latin typeface="Times New Roman" panose="02020603050405020304" pitchFamily="18" charset="0"/>
                <a:cs typeface="Times New Roman" panose="02020603050405020304" pitchFamily="18" charset="0"/>
              </a:rPr>
              <a:t>Tác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phẩm</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sp>
        <p:nvSpPr>
          <p:cNvPr id="43014" name="Rounded Rectangle 43013">
            <a:extLst>
              <a:ext uri="{FF2B5EF4-FFF2-40B4-BE49-F238E27FC236}">
                <a16:creationId xmlns:a16="http://schemas.microsoft.com/office/drawing/2014/main" id="{C1B180E9-C4D2-4EB3-8176-44B7B0397D3C}"/>
              </a:ext>
            </a:extLst>
          </p:cNvPr>
          <p:cNvSpPr/>
          <p:nvPr/>
        </p:nvSpPr>
        <p:spPr>
          <a:xfrm>
            <a:off x="30095" y="3537744"/>
            <a:ext cx="2611438" cy="904875"/>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itchFamily="18" charset="0"/>
                <a:cs typeface="Times New Roman" pitchFamily="18" charset="0"/>
              </a:rPr>
              <a:t>P1: </a:t>
            </a:r>
            <a:r>
              <a:rPr lang="en-US" sz="2400" b="1" dirty="0" err="1">
                <a:solidFill>
                  <a:srgbClr val="C00000"/>
                </a:solidFill>
                <a:latin typeface="Times New Roman" pitchFamily="18" charset="0"/>
                <a:cs typeface="Times New Roman" pitchFamily="18" charset="0"/>
              </a:rPr>
              <a:t>Hình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ảnh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đồ</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thời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đắc</a:t>
            </a:r>
            <a:r>
              <a:rPr lang="en-US" sz="2400" b="1" dirty="0">
                <a:solidFill>
                  <a:srgbClr val="C00000"/>
                </a:solidFill>
                <a:latin typeface="Times New Roman" pitchFamily="18" charset="0"/>
                <a:cs typeface="Times New Roman" pitchFamily="18" charset="0"/>
              </a:rPr>
              <a:t> ý</a:t>
            </a:r>
          </a:p>
        </p:txBody>
      </p:sp>
      <p:sp>
        <p:nvSpPr>
          <p:cNvPr id="53" name="Rounded Rectangle 52">
            <a:extLst>
              <a:ext uri="{FF2B5EF4-FFF2-40B4-BE49-F238E27FC236}">
                <a16:creationId xmlns:a16="http://schemas.microsoft.com/office/drawing/2014/main" id="{0AAB6D0C-B18B-4BD5-9F68-989159AE5E98}"/>
              </a:ext>
            </a:extLst>
          </p:cNvPr>
          <p:cNvSpPr/>
          <p:nvPr/>
        </p:nvSpPr>
        <p:spPr>
          <a:xfrm>
            <a:off x="53976" y="4704352"/>
            <a:ext cx="2141538" cy="1100137"/>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itchFamily="18" charset="0"/>
                <a:cs typeface="Times New Roman" pitchFamily="18" charset="0"/>
              </a:rPr>
              <a:t>P2: </a:t>
            </a:r>
            <a:r>
              <a:rPr lang="en-US" sz="2400" b="1" dirty="0" err="1">
                <a:solidFill>
                  <a:srgbClr val="C00000"/>
                </a:solidFill>
                <a:latin typeface="Times New Roman" pitchFamily="18" charset="0"/>
                <a:cs typeface="Times New Roman" pitchFamily="18" charset="0"/>
              </a:rPr>
              <a:t>Hình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ảnh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đồ</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thời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tàn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lụi</a:t>
            </a:r>
            <a:endParaRPr lang="en-US" sz="2400" b="1" dirty="0">
              <a:solidFill>
                <a:srgbClr val="C00000"/>
              </a:solidFill>
              <a:latin typeface="Times New Roman" pitchFamily="18" charset="0"/>
              <a:cs typeface="Times New Roman" pitchFamily="18" charset="0"/>
            </a:endParaRPr>
          </a:p>
        </p:txBody>
      </p:sp>
      <p:sp>
        <p:nvSpPr>
          <p:cNvPr id="54" name="Rounded Rectangle 53">
            <a:extLst>
              <a:ext uri="{FF2B5EF4-FFF2-40B4-BE49-F238E27FC236}">
                <a16:creationId xmlns:a16="http://schemas.microsoft.com/office/drawing/2014/main" id="{EA68A8C5-66EC-4308-B312-6EE3200BDA81}"/>
              </a:ext>
            </a:extLst>
          </p:cNvPr>
          <p:cNvSpPr/>
          <p:nvPr/>
        </p:nvSpPr>
        <p:spPr>
          <a:xfrm>
            <a:off x="53975" y="5940016"/>
            <a:ext cx="2420938" cy="781459"/>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itchFamily="18" charset="0"/>
                <a:cs typeface="Times New Roman" pitchFamily="18" charset="0"/>
              </a:rPr>
              <a:t>P3: </a:t>
            </a:r>
            <a:r>
              <a:rPr lang="en-US" sz="2400" b="1" dirty="0" err="1">
                <a:solidFill>
                  <a:srgbClr val="C00000"/>
                </a:solidFill>
                <a:latin typeface="Times New Roman" pitchFamily="18" charset="0"/>
                <a:cs typeface="Times New Roman" pitchFamily="18" charset="0"/>
              </a:rPr>
              <a:t>Nỗi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lòng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nhà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thơ</a:t>
            </a:r>
            <a:endParaRPr lang="en-US" sz="2400" b="1" dirty="0">
              <a:solidFill>
                <a:srgbClr val="C00000"/>
              </a:solidFill>
              <a:latin typeface="Times New Roman" pitchFamily="18" charset="0"/>
              <a:cs typeface="Times New Roman" pitchFamily="18" charset="0"/>
            </a:endParaRPr>
          </a:p>
        </p:txBody>
      </p:sp>
      <p:sp>
        <p:nvSpPr>
          <p:cNvPr id="55" name="Rounded Rectangle 54">
            <a:extLst>
              <a:ext uri="{FF2B5EF4-FFF2-40B4-BE49-F238E27FC236}">
                <a16:creationId xmlns:a16="http://schemas.microsoft.com/office/drawing/2014/main" id="{BEA74890-9832-4268-AE2E-F23EAFAD0030}"/>
              </a:ext>
            </a:extLst>
          </p:cNvPr>
          <p:cNvSpPr/>
          <p:nvPr/>
        </p:nvSpPr>
        <p:spPr>
          <a:xfrm>
            <a:off x="2539093" y="5419726"/>
            <a:ext cx="1589995" cy="899318"/>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2400" b="1" dirty="0" err="1">
                <a:latin typeface="Times New Roman" pitchFamily="18" charset="0"/>
                <a:cs typeface="Times New Roman" pitchFamily="18" charset="0"/>
              </a:rPr>
              <a:t>Bố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cục</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a:defRPr/>
            </a:pPr>
            <a:r>
              <a:rPr lang="en-US" sz="2400" b="1" dirty="0" smtClean="0">
                <a:latin typeface="Times New Roman" pitchFamily="18" charset="0"/>
                <a:cs typeface="Times New Roman" pitchFamily="18" charset="0"/>
              </a:rPr>
              <a:t>3 </a:t>
            </a:r>
            <a:r>
              <a:rPr lang="en-US" sz="2400" b="1" dirty="0" err="1">
                <a:latin typeface="Times New Roman" pitchFamily="18" charset="0"/>
                <a:cs typeface="Times New Roman" pitchFamily="18" charset="0"/>
              </a:rPr>
              <a:t>phần</a:t>
            </a:r>
            <a:endParaRPr lang="en-US" sz="2400" b="1" dirty="0">
              <a:latin typeface="Times New Roman" pitchFamily="18" charset="0"/>
              <a:cs typeface="Times New Roman" pitchFamily="18" charset="0"/>
            </a:endParaRPr>
          </a:p>
        </p:txBody>
      </p:sp>
    </p:spTree>
  </p:cSld>
  <p:clrMapOvr>
    <a:masterClrMapping/>
  </p:clrMapOvr>
  <p:transition spd="slow"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91A636B-D27E-40CE-B302-7FB17ED671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a:extLst>
              <a:ext uri="{FF2B5EF4-FFF2-40B4-BE49-F238E27FC236}">
                <a16:creationId xmlns:a16="http://schemas.microsoft.com/office/drawing/2014/main" id="{E9046653-7A55-4B3E-9614-4E88B5E00A79}"/>
              </a:ext>
            </a:extLst>
          </p:cNvPr>
          <p:cNvSpPr txBox="1">
            <a:spLocks noChangeArrowheads="1"/>
          </p:cNvSpPr>
          <p:nvPr/>
        </p:nvSpPr>
        <p:spPr bwMode="auto">
          <a:xfrm>
            <a:off x="3121025" y="3844925"/>
            <a:ext cx="4908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400" b="1" dirty="0">
                <a:solidFill>
                  <a:srgbClr val="0000FF"/>
                </a:solidFill>
                <a:latin typeface="Times New Roman" panose="02020603050405020304" pitchFamily="18" charset="0"/>
                <a:cs typeface="Times New Roman" panose="02020603050405020304" pitchFamily="18" charset="0"/>
              </a:rPr>
              <a:t>B</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ĐỌC – HIỂU VĂN BẢN</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6">
            <a:extLst>
              <a:ext uri="{FF2B5EF4-FFF2-40B4-BE49-F238E27FC236}">
                <a16:creationId xmlns:a16="http://schemas.microsoft.com/office/drawing/2014/main" id="{C396C8DE-BC03-4F4E-AE52-C405B8249877}"/>
              </a:ext>
            </a:extLst>
          </p:cNvPr>
          <p:cNvSpPr>
            <a:spLocks noChangeArrowheads="1"/>
          </p:cNvSpPr>
          <p:nvPr/>
        </p:nvSpPr>
        <p:spPr bwMode="auto">
          <a:xfrm>
            <a:off x="7229475" y="1411288"/>
            <a:ext cx="38830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indent="463550" eaLnBrk="1" fontAlgn="auto" hangingPunct="1">
              <a:lnSpc>
                <a:spcPct val="120000"/>
              </a:lnSpc>
              <a:spcBef>
                <a:spcPts val="0"/>
              </a:spcBef>
              <a:spcAft>
                <a:spcPts val="0"/>
              </a:spcAft>
              <a:buFont typeface="Arial" panose="020B0604020202020204" pitchFamily="34" charset="0"/>
              <a:buNone/>
              <a:defRPr/>
            </a:pPr>
            <a:endParaRPr lang="zh-CN" altLang="en-US" sz="1600" b="1" dirty="0">
              <a:latin typeface="Dancing Script" pitchFamily="2" charset="0"/>
              <a:ea typeface="微软雅黑" panose="020B0503020204020204" charset="-122"/>
              <a:cs typeface="+mn-ea"/>
              <a:sym typeface="+mn-lt"/>
            </a:endParaRPr>
          </a:p>
        </p:txBody>
      </p:sp>
      <p:sp>
        <p:nvSpPr>
          <p:cNvPr id="21507" name="TextBox 4">
            <a:extLst>
              <a:ext uri="{FF2B5EF4-FFF2-40B4-BE49-F238E27FC236}">
                <a16:creationId xmlns:a16="http://schemas.microsoft.com/office/drawing/2014/main" id="{98B3E597-A352-46F3-A51B-C8DCC80EC3E0}"/>
              </a:ext>
            </a:extLst>
          </p:cNvPr>
          <p:cNvSpPr txBox="1">
            <a:spLocks noChangeArrowheads="1"/>
          </p:cNvSpPr>
          <p:nvPr/>
        </p:nvSpPr>
        <p:spPr bwMode="auto">
          <a:xfrm>
            <a:off x="107497" y="1477311"/>
            <a:ext cx="4843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dirty="0">
                <a:solidFill>
                  <a:srgbClr val="0000FF"/>
                </a:solidFill>
                <a:latin typeface="Times New Roman" panose="02020603050405020304" pitchFamily="18" charset="0"/>
                <a:cs typeface="Times New Roman" panose="02020603050405020304" pitchFamily="18" charset="0"/>
              </a:rPr>
              <a:t>A. ĐỌC VÀ TÌM HIỂU CHUNG </a:t>
            </a:r>
          </a:p>
        </p:txBody>
      </p:sp>
      <p:sp>
        <p:nvSpPr>
          <p:cNvPr id="21508" name="TextBox 16">
            <a:extLst>
              <a:ext uri="{FF2B5EF4-FFF2-40B4-BE49-F238E27FC236}">
                <a16:creationId xmlns:a16="http://schemas.microsoft.com/office/drawing/2014/main" id="{FF6A457B-5A71-4E1C-80EF-48C173409CF4}"/>
              </a:ext>
            </a:extLst>
          </p:cNvPr>
          <p:cNvSpPr txBox="1">
            <a:spLocks noChangeArrowheads="1"/>
          </p:cNvSpPr>
          <p:nvPr/>
        </p:nvSpPr>
        <p:spPr bwMode="auto">
          <a:xfrm>
            <a:off x="104284" y="1793472"/>
            <a:ext cx="427704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dirty="0">
                <a:solidFill>
                  <a:srgbClr val="0000FF"/>
                </a:solidFill>
                <a:latin typeface="Times New Roman" panose="02020603050405020304" pitchFamily="18" charset="0"/>
                <a:cs typeface="Times New Roman" panose="02020603050405020304" pitchFamily="18" charset="0"/>
              </a:rPr>
              <a:t>B</a:t>
            </a:r>
            <a:r>
              <a:rPr lang="en-US" altLang="en-US" sz="2200" b="1" dirty="0" smtClean="0">
                <a:solidFill>
                  <a:srgbClr val="0000FF"/>
                </a:solidFill>
                <a:latin typeface="Times New Roman" panose="02020603050405020304" pitchFamily="18" charset="0"/>
                <a:cs typeface="Times New Roman" panose="02020603050405020304" pitchFamily="18" charset="0"/>
              </a:rPr>
              <a:t>. </a:t>
            </a:r>
            <a:r>
              <a:rPr lang="en-US" altLang="en-US" sz="2200" b="1" dirty="0">
                <a:solidFill>
                  <a:srgbClr val="0000FF"/>
                </a:solidFill>
                <a:latin typeface="Times New Roman" panose="02020603050405020304" pitchFamily="18" charset="0"/>
                <a:cs typeface="Times New Roman" panose="02020603050405020304" pitchFamily="18" charset="0"/>
              </a:rPr>
              <a:t>ĐỌC – HIỂU VĂN BẢN</a:t>
            </a:r>
          </a:p>
        </p:txBody>
      </p:sp>
      <p:sp>
        <p:nvSpPr>
          <p:cNvPr id="14" name="TextBox 13">
            <a:extLst>
              <a:ext uri="{FF2B5EF4-FFF2-40B4-BE49-F238E27FC236}">
                <a16:creationId xmlns:a16="http://schemas.microsoft.com/office/drawing/2014/main" id="{815D91E5-A876-45EC-B81F-83724E0D8526}"/>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510" name="Text Box 9">
            <a:extLst>
              <a:ext uri="{FF2B5EF4-FFF2-40B4-BE49-F238E27FC236}">
                <a16:creationId xmlns:a16="http://schemas.microsoft.com/office/drawing/2014/main" id="{DB1EBA09-5E62-4B33-B2B5-FA61FD533B79}"/>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1511" name="Picture 21" descr="PlantMix_04">
            <a:extLst>
              <a:ext uri="{FF2B5EF4-FFF2-40B4-BE49-F238E27FC236}">
                <a16:creationId xmlns:a16="http://schemas.microsoft.com/office/drawing/2014/main" id="{A2516F32-0130-4BF9-8922-0D7A259258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WordArt 24">
            <a:extLst>
              <a:ext uri="{FF2B5EF4-FFF2-40B4-BE49-F238E27FC236}">
                <a16:creationId xmlns:a16="http://schemas.microsoft.com/office/drawing/2014/main" id="{C332D38F-C98E-414C-ADCE-1E14BF887FFA}"/>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1513" name="Picture 21" descr="PlantMix_04">
            <a:extLst>
              <a:ext uri="{FF2B5EF4-FFF2-40B4-BE49-F238E27FC236}">
                <a16:creationId xmlns:a16="http://schemas.microsoft.com/office/drawing/2014/main" id="{6909F06F-D73D-4FE3-B6AD-43EEB95773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eart 22">
            <a:extLst>
              <a:ext uri="{FF2B5EF4-FFF2-40B4-BE49-F238E27FC236}">
                <a16:creationId xmlns:a16="http://schemas.microsoft.com/office/drawing/2014/main" id="{E06477D2-FD48-47D5-88F9-C4F978A47F68}"/>
              </a:ext>
            </a:extLst>
          </p:cNvPr>
          <p:cNvSpPr/>
          <p:nvPr/>
        </p:nvSpPr>
        <p:spPr>
          <a:xfrm rot="11174692">
            <a:off x="4868" y="5747558"/>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art 25">
            <a:extLst>
              <a:ext uri="{FF2B5EF4-FFF2-40B4-BE49-F238E27FC236}">
                <a16:creationId xmlns:a16="http://schemas.microsoft.com/office/drawing/2014/main" id="{EE06C522-6392-4D5A-A685-8B0818D5875A}"/>
              </a:ext>
            </a:extLst>
          </p:cNvPr>
          <p:cNvSpPr/>
          <p:nvPr/>
        </p:nvSpPr>
        <p:spPr>
          <a:xfrm rot="9369692">
            <a:off x="85867" y="6129707"/>
            <a:ext cx="585404" cy="607083"/>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Heart 26">
            <a:extLst>
              <a:ext uri="{FF2B5EF4-FFF2-40B4-BE49-F238E27FC236}">
                <a16:creationId xmlns:a16="http://schemas.microsoft.com/office/drawing/2014/main" id="{36C0EDE7-3006-462F-856B-064B6AAF3B53}"/>
              </a:ext>
            </a:extLst>
          </p:cNvPr>
          <p:cNvSpPr/>
          <p:nvPr/>
        </p:nvSpPr>
        <p:spPr>
          <a:xfrm rot="13065328">
            <a:off x="172034" y="5407830"/>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23" name="TextBox 16">
            <a:extLst>
              <a:ext uri="{FF2B5EF4-FFF2-40B4-BE49-F238E27FC236}">
                <a16:creationId xmlns:a16="http://schemas.microsoft.com/office/drawing/2014/main" id="{B93B5388-CB20-409A-9684-3BA1816957CF}"/>
              </a:ext>
            </a:extLst>
          </p:cNvPr>
          <p:cNvSpPr txBox="1">
            <a:spLocks noChangeArrowheads="1"/>
          </p:cNvSpPr>
          <p:nvPr/>
        </p:nvSpPr>
        <p:spPr bwMode="auto">
          <a:xfrm>
            <a:off x="173038" y="2184400"/>
            <a:ext cx="5048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C00000"/>
                </a:solidFill>
                <a:latin typeface="Times New Roman" panose="02020603050405020304" pitchFamily="18" charset="0"/>
                <a:cs typeface="Times New Roman" panose="02020603050405020304" pitchFamily="18" charset="0"/>
              </a:rPr>
              <a:t>1. Hình ảnh ông Đồ thời đắc ý (khổ 1,2)</a:t>
            </a:r>
          </a:p>
        </p:txBody>
      </p:sp>
      <p:pic>
        <p:nvPicPr>
          <p:cNvPr id="29" name="Picture 7" descr="OngDo">
            <a:extLst>
              <a:ext uri="{FF2B5EF4-FFF2-40B4-BE49-F238E27FC236}">
                <a16:creationId xmlns:a16="http://schemas.microsoft.com/office/drawing/2014/main" id="{01E0E371-CC2B-4371-A2F6-0BD53386E1B2}"/>
              </a:ext>
            </a:extLst>
          </p:cNvPr>
          <p:cNvPicPr>
            <a:picLocks noChangeAspect="1" noChangeArrowheads="1"/>
          </p:cNvPicPr>
          <p:nvPr/>
        </p:nvPicPr>
        <p:blipFill>
          <a:blip r:embed="rId4" cstate="print">
            <a:lum contrast="-30000"/>
            <a:extLst>
              <a:ext uri="{28A0092B-C50C-407E-A947-70E740481C1C}">
                <a14:useLocalDpi xmlns:a14="http://schemas.microsoft.com/office/drawing/2010/main" val="0"/>
              </a:ext>
            </a:extLst>
          </a:blip>
          <a:srcRect/>
          <a:stretch>
            <a:fillRect/>
          </a:stretch>
        </p:blipFill>
        <p:spPr bwMode="auto">
          <a:xfrm>
            <a:off x="959022" y="2614655"/>
            <a:ext cx="5136978" cy="4090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
            <a:extLst>
              <a:ext uri="{FF2B5EF4-FFF2-40B4-BE49-F238E27FC236}">
                <a16:creationId xmlns:a16="http://schemas.microsoft.com/office/drawing/2014/main" id="{1D4AFFF6-0525-4AD6-81AD-E1FCB250FEAD}"/>
              </a:ext>
            </a:extLst>
          </p:cNvPr>
          <p:cNvSpPr txBox="1">
            <a:spLocks noChangeArrowheads="1"/>
          </p:cNvSpPr>
          <p:nvPr/>
        </p:nvSpPr>
        <p:spPr bwMode="auto">
          <a:xfrm>
            <a:off x="6918325" y="2952750"/>
            <a:ext cx="4030663" cy="3416300"/>
          </a:xfrm>
          <a:prstGeom prst="rect">
            <a:avLst/>
          </a:prstGeom>
          <a:solidFill>
            <a:schemeClr val="accent2">
              <a:lumMod val="60000"/>
              <a:lumOff val="40000"/>
            </a:schemeClr>
          </a:solidFill>
          <a:ln>
            <a:noFill/>
          </a:ln>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Calibri" pitchFamily="34" charset="0"/>
                <a:ea typeface="微软雅黑" pitchFamily="34" charset="-122"/>
              </a:defRPr>
            </a:lvl9pPr>
          </a:lstStyle>
          <a:p>
            <a:pPr eaLnBrk="1" hangingPunct="1">
              <a:defRPr/>
            </a:pPr>
            <a:r>
              <a:rPr lang="en-US" altLang="vi-VN" sz="2400" i="1">
                <a:latin typeface="Times New Roman" pitchFamily="18" charset="0"/>
              </a:rPr>
              <a:t>Mỗi năm hoa đào nở</a:t>
            </a:r>
          </a:p>
          <a:p>
            <a:pPr eaLnBrk="1" hangingPunct="1">
              <a:defRPr/>
            </a:pPr>
            <a:r>
              <a:rPr lang="en-US" altLang="vi-VN" sz="2400" i="1">
                <a:latin typeface="Times New Roman" pitchFamily="18" charset="0"/>
              </a:rPr>
              <a:t>Lại thấy ông đồ già</a:t>
            </a:r>
          </a:p>
          <a:p>
            <a:pPr eaLnBrk="1" hangingPunct="1">
              <a:defRPr/>
            </a:pPr>
            <a:r>
              <a:rPr lang="en-US" altLang="vi-VN" sz="2400" i="1">
                <a:latin typeface="Times New Roman" pitchFamily="18" charset="0"/>
              </a:rPr>
              <a:t>Bày mực tàu giấy đỏ</a:t>
            </a:r>
          </a:p>
          <a:p>
            <a:pPr eaLnBrk="1" hangingPunct="1">
              <a:defRPr/>
            </a:pPr>
            <a:r>
              <a:rPr lang="en-US" altLang="vi-VN" sz="2400" i="1">
                <a:latin typeface="Times New Roman" pitchFamily="18" charset="0"/>
              </a:rPr>
              <a:t>Bên phố đông người qua.</a:t>
            </a:r>
          </a:p>
          <a:p>
            <a:pPr eaLnBrk="1" hangingPunct="1">
              <a:defRPr/>
            </a:pPr>
            <a:endParaRPr lang="en-US" altLang="vi-VN" sz="2400" i="1">
              <a:latin typeface="Times New Roman" pitchFamily="18" charset="0"/>
            </a:endParaRPr>
          </a:p>
          <a:p>
            <a:pPr eaLnBrk="1" hangingPunct="1">
              <a:defRPr/>
            </a:pPr>
            <a:r>
              <a:rPr lang="en-US" altLang="vi-VN" sz="2400" i="1">
                <a:latin typeface="Times New Roman" pitchFamily="18" charset="0"/>
              </a:rPr>
              <a:t>Bao nhiêu người thuê viết</a:t>
            </a:r>
          </a:p>
          <a:p>
            <a:pPr eaLnBrk="1" hangingPunct="1">
              <a:defRPr/>
            </a:pPr>
            <a:r>
              <a:rPr lang="en-US" altLang="vi-VN" sz="2400" i="1">
                <a:latin typeface="Times New Roman" pitchFamily="18" charset="0"/>
              </a:rPr>
              <a:t>Tấm tắc ngợi khen tài </a:t>
            </a:r>
          </a:p>
          <a:p>
            <a:pPr eaLnBrk="1" hangingPunct="1">
              <a:defRPr/>
            </a:pPr>
            <a:r>
              <a:rPr lang="en-US" altLang="vi-VN" sz="2400" i="1">
                <a:latin typeface="Times New Roman" pitchFamily="18" charset="0"/>
              </a:rPr>
              <a:t>“Hoa tay thảo những nét </a:t>
            </a:r>
          </a:p>
          <a:p>
            <a:pPr eaLnBrk="1" hangingPunct="1">
              <a:defRPr/>
            </a:pPr>
            <a:r>
              <a:rPr lang="en-US" altLang="vi-VN" sz="2400" i="1">
                <a:latin typeface="Times New Roman" pitchFamily="18" charset="0"/>
              </a:rPr>
              <a:t>Như phượng múa rồng bay”</a:t>
            </a:r>
            <a:r>
              <a:rPr lang="en-US" altLang="vi-VN" sz="2400">
                <a:latin typeface="Times New Roman" pitchFamily="18" charset="0"/>
              </a:rPr>
              <a:t>.</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amond(in)">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op 123+] Hình nền Powerpoint “ĐẸP NHỨC NÁCH”">
            <a:extLst>
              <a:ext uri="{FF2B5EF4-FFF2-40B4-BE49-F238E27FC236}">
                <a16:creationId xmlns:a16="http://schemas.microsoft.com/office/drawing/2014/main" id="{064CFD0B-64C2-4C90-81EF-2C994804D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0"/>
            <a:ext cx="1214755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0545D53D-173F-4ACD-B477-1DCE0080A79B}"/>
              </a:ext>
            </a:extLst>
          </p:cNvPr>
          <p:cNvGraphicFramePr>
            <a:graphicFrameLocks noGrp="1"/>
          </p:cNvGraphicFramePr>
          <p:nvPr>
            <p:extLst>
              <p:ext uri="{D42A27DB-BD31-4B8C-83A1-F6EECF244321}">
                <p14:modId xmlns:p14="http://schemas.microsoft.com/office/powerpoint/2010/main" val="153004035"/>
              </p:ext>
            </p:extLst>
          </p:nvPr>
        </p:nvGraphicFramePr>
        <p:xfrm>
          <a:off x="1471613" y="1060450"/>
          <a:ext cx="9196387" cy="4783138"/>
        </p:xfrm>
        <a:graphic>
          <a:graphicData uri="http://schemas.openxmlformats.org/drawingml/2006/table">
            <a:tbl>
              <a:tblPr firstRow="1" firstCol="1" bandRow="1">
                <a:tableStyleId>{5940675A-B579-460E-94D1-54222C63F5DA}</a:tableStyleId>
              </a:tblPr>
              <a:tblGrid>
                <a:gridCol w="2140817">
                  <a:extLst>
                    <a:ext uri="{9D8B030D-6E8A-4147-A177-3AD203B41FA5}">
                      <a16:colId xmlns:a16="http://schemas.microsoft.com/office/drawing/2014/main" val="20000"/>
                    </a:ext>
                  </a:extLst>
                </a:gridCol>
                <a:gridCol w="2150965">
                  <a:extLst>
                    <a:ext uri="{9D8B030D-6E8A-4147-A177-3AD203B41FA5}">
                      <a16:colId xmlns:a16="http://schemas.microsoft.com/office/drawing/2014/main" val="20001"/>
                    </a:ext>
                  </a:extLst>
                </a:gridCol>
                <a:gridCol w="2765815">
                  <a:extLst>
                    <a:ext uri="{9D8B030D-6E8A-4147-A177-3AD203B41FA5}">
                      <a16:colId xmlns:a16="http://schemas.microsoft.com/office/drawing/2014/main" val="20002"/>
                    </a:ext>
                  </a:extLst>
                </a:gridCol>
                <a:gridCol w="2138790">
                  <a:extLst>
                    <a:ext uri="{9D8B030D-6E8A-4147-A177-3AD203B41FA5}">
                      <a16:colId xmlns:a16="http://schemas.microsoft.com/office/drawing/2014/main" val="20003"/>
                    </a:ext>
                  </a:extLst>
                </a:gridCol>
              </a:tblGrid>
              <a:tr h="2576075">
                <a:tc gridSpan="4">
                  <a:txBody>
                    <a:bodyPr/>
                    <a:lstStyle/>
                    <a:p>
                      <a:pPr>
                        <a:lnSpc>
                          <a:spcPct val="115000"/>
                        </a:lnSpc>
                        <a:spcAft>
                          <a:spcPts val="1000"/>
                        </a:spcAft>
                      </a:pPr>
                      <a:r>
                        <a:rPr lang="en-US" sz="2800" b="1" dirty="0">
                          <a:solidFill>
                            <a:srgbClr val="C00000"/>
                          </a:solidFill>
                          <a:effectLst/>
                          <a:latin typeface="Times New Roman" pitchFamily="18" charset="0"/>
                          <a:cs typeface="Times New Roman" pitchFamily="18" charset="0"/>
                        </a:rPr>
                        <a:t>                 1</a:t>
                      </a:r>
                      <a:r>
                        <a:rPr lang="en-US" sz="2800" b="1" dirty="0" smtClean="0">
                          <a:solidFill>
                            <a:srgbClr val="C00000"/>
                          </a:solidFill>
                          <a:effectLst/>
                          <a:latin typeface="Times New Roman" pitchFamily="18" charset="0"/>
                          <a:cs typeface="Times New Roman" pitchFamily="18" charset="0"/>
                        </a:rPr>
                        <a:t>. </a:t>
                      </a:r>
                      <a:r>
                        <a:rPr lang="en-US" sz="2800" b="1" dirty="0" err="1" smtClean="0">
                          <a:solidFill>
                            <a:srgbClr val="C00000"/>
                          </a:solidFill>
                          <a:effectLst/>
                          <a:latin typeface="Times New Roman" pitchFamily="18" charset="0"/>
                          <a:cs typeface="Times New Roman" pitchFamily="18" charset="0"/>
                        </a:rPr>
                        <a:t>Hình</a:t>
                      </a:r>
                      <a:r>
                        <a:rPr lang="en-US" sz="2800" b="1" dirty="0" smtClean="0">
                          <a:solidFill>
                            <a:srgbClr val="C00000"/>
                          </a:solidFill>
                          <a:effectLst/>
                          <a:latin typeface="Times New Roman" pitchFamily="18" charset="0"/>
                          <a:cs typeface="Times New Roman" pitchFamily="18" charset="0"/>
                        </a:rPr>
                        <a:t> </a:t>
                      </a:r>
                      <a:r>
                        <a:rPr lang="en-US" sz="2800" b="1" dirty="0" err="1">
                          <a:solidFill>
                            <a:srgbClr val="C00000"/>
                          </a:solidFill>
                          <a:effectLst/>
                          <a:latin typeface="Times New Roman" pitchFamily="18" charset="0"/>
                          <a:cs typeface="Times New Roman" pitchFamily="18" charset="0"/>
                        </a:rPr>
                        <a:t>ảnh</a:t>
                      </a:r>
                      <a:r>
                        <a:rPr lang="en-US" sz="2800" b="1" dirty="0">
                          <a:solidFill>
                            <a:srgbClr val="C00000"/>
                          </a:solidFill>
                          <a:effectLst/>
                          <a:latin typeface="Times New Roman" pitchFamily="18" charset="0"/>
                          <a:cs typeface="Times New Roman" pitchFamily="18" charset="0"/>
                        </a:rPr>
                        <a:t> </a:t>
                      </a:r>
                      <a:r>
                        <a:rPr lang="en-US" sz="2800" b="1" dirty="0" err="1">
                          <a:solidFill>
                            <a:srgbClr val="C00000"/>
                          </a:solidFill>
                          <a:effectLst/>
                          <a:latin typeface="Times New Roman" pitchFamily="18" charset="0"/>
                          <a:cs typeface="Times New Roman" pitchFamily="18" charset="0"/>
                        </a:rPr>
                        <a:t>ông</a:t>
                      </a:r>
                      <a:r>
                        <a:rPr lang="en-US" sz="2800" b="1" dirty="0">
                          <a:solidFill>
                            <a:srgbClr val="C00000"/>
                          </a:solidFill>
                          <a:effectLst/>
                          <a:latin typeface="Times New Roman" pitchFamily="18" charset="0"/>
                          <a:cs typeface="Times New Roman" pitchFamily="18" charset="0"/>
                        </a:rPr>
                        <a:t> </a:t>
                      </a:r>
                      <a:r>
                        <a:rPr lang="en-US" sz="2800" b="1" dirty="0" err="1">
                          <a:solidFill>
                            <a:srgbClr val="C00000"/>
                          </a:solidFill>
                          <a:effectLst/>
                          <a:latin typeface="Times New Roman" pitchFamily="18" charset="0"/>
                          <a:cs typeface="Times New Roman" pitchFamily="18" charset="0"/>
                        </a:rPr>
                        <a:t>Đồ</a:t>
                      </a:r>
                      <a:r>
                        <a:rPr lang="en-US" sz="2800" b="1" dirty="0">
                          <a:solidFill>
                            <a:srgbClr val="C00000"/>
                          </a:solidFill>
                          <a:effectLst/>
                          <a:latin typeface="Times New Roman" pitchFamily="18" charset="0"/>
                          <a:cs typeface="Times New Roman" pitchFamily="18" charset="0"/>
                        </a:rPr>
                        <a:t> </a:t>
                      </a:r>
                      <a:r>
                        <a:rPr lang="en-US" sz="2800" b="1" dirty="0" err="1">
                          <a:solidFill>
                            <a:srgbClr val="C00000"/>
                          </a:solidFill>
                          <a:effectLst/>
                          <a:latin typeface="Times New Roman" pitchFamily="18" charset="0"/>
                          <a:cs typeface="Times New Roman" pitchFamily="18" charset="0"/>
                        </a:rPr>
                        <a:t>thời</a:t>
                      </a:r>
                      <a:r>
                        <a:rPr lang="en-US" sz="2800" b="1" dirty="0">
                          <a:solidFill>
                            <a:srgbClr val="C00000"/>
                          </a:solidFill>
                          <a:effectLst/>
                          <a:latin typeface="Times New Roman" pitchFamily="18" charset="0"/>
                          <a:cs typeface="Times New Roman" pitchFamily="18" charset="0"/>
                        </a:rPr>
                        <a:t> </a:t>
                      </a:r>
                      <a:r>
                        <a:rPr lang="en-US" sz="2800" b="1" dirty="0" err="1">
                          <a:solidFill>
                            <a:srgbClr val="C00000"/>
                          </a:solidFill>
                          <a:effectLst/>
                          <a:latin typeface="Times New Roman" pitchFamily="18" charset="0"/>
                          <a:cs typeface="Times New Roman" pitchFamily="18" charset="0"/>
                        </a:rPr>
                        <a:t>đắc</a:t>
                      </a:r>
                      <a:r>
                        <a:rPr lang="en-US" sz="2800" b="1" dirty="0">
                          <a:solidFill>
                            <a:srgbClr val="C00000"/>
                          </a:solidFill>
                          <a:effectLst/>
                          <a:latin typeface="Times New Roman" pitchFamily="18" charset="0"/>
                          <a:cs typeface="Times New Roman" pitchFamily="18" charset="0"/>
                        </a:rPr>
                        <a:t> ý                                                 </a:t>
                      </a:r>
                    </a:p>
                    <a:p>
                      <a:pPr>
                        <a:lnSpc>
                          <a:spcPct val="115000"/>
                        </a:lnSpc>
                        <a:spcAft>
                          <a:spcPts val="1000"/>
                        </a:spcAft>
                      </a:pPr>
                      <a:r>
                        <a:rPr lang="en-US" sz="2800" dirty="0">
                          <a:effectLst/>
                          <a:latin typeface="Times New Roman" pitchFamily="18" charset="0"/>
                          <a:cs typeface="Times New Roman" pitchFamily="18" charset="0"/>
                        </a:rPr>
                        <a:t>   </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Ông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đồ</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xuất</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hiện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trong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bối</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cảnh</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nào</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thời</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gian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không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gian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Hình</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ảnh</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ông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đồ</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hiện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lên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ntn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công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việc</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tài</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năng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Để</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làm</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nổi</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bật</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hình</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ảnh</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ông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đồ</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tác</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giả</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sử</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dụng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những</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biện</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pháp</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nghệ</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thuật</a:t>
                      </a:r>
                      <a:r>
                        <a:rPr lang="en-US" sz="2800" dirty="0">
                          <a:solidFill>
                            <a:srgbClr val="0000FF"/>
                          </a:solidFill>
                          <a:effectLst/>
                          <a:latin typeface="Times New Roman" pitchFamily="18" charset="0"/>
                          <a:cs typeface="Times New Roman" pitchFamily="18" charset="0"/>
                        </a:rPr>
                        <a:t> </a:t>
                      </a:r>
                      <a:r>
                        <a:rPr lang="en-US" sz="2800" dirty="0" err="1">
                          <a:solidFill>
                            <a:srgbClr val="0000FF"/>
                          </a:solidFill>
                          <a:effectLst/>
                          <a:latin typeface="Times New Roman" pitchFamily="18" charset="0"/>
                          <a:cs typeface="Times New Roman" pitchFamily="18" charset="0"/>
                        </a:rPr>
                        <a:t>gì</a:t>
                      </a:r>
                      <a:r>
                        <a:rPr lang="en-US" sz="2800" dirty="0">
                          <a:solidFill>
                            <a:srgbClr val="0000FF"/>
                          </a:solidFill>
                          <a:effectLst/>
                          <a:latin typeface="Times New Roman" pitchFamily="18" charset="0"/>
                          <a:cs typeface="Times New Roman" pitchFamily="18" charset="0"/>
                        </a:rPr>
                        <a:t>?</a:t>
                      </a:r>
                      <a:endParaRPr lang="en-US" sz="2800" dirty="0">
                        <a:solidFill>
                          <a:srgbClr val="0000FF"/>
                        </a:solidFill>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98314">
                <a:tc gridSpan="2">
                  <a:txBody>
                    <a:bodyPr/>
                    <a:lstStyle/>
                    <a:p>
                      <a:pPr algn="ctr">
                        <a:lnSpc>
                          <a:spcPct val="115000"/>
                        </a:lnSpc>
                        <a:spcAft>
                          <a:spcPts val="1000"/>
                        </a:spcAft>
                      </a:pPr>
                      <a:r>
                        <a:rPr lang="en-US" sz="2800">
                          <a:effectLst/>
                          <a:latin typeface="Times New Roman" pitchFamily="18" charset="0"/>
                          <a:cs typeface="Times New Roman" pitchFamily="18" charset="0"/>
                        </a:rPr>
                        <a:t>Bối cảnh  xuất hiện</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tc gridSpan="2">
                  <a:txBody>
                    <a:bodyPr/>
                    <a:lstStyle/>
                    <a:p>
                      <a:pPr algn="ctr">
                        <a:lnSpc>
                          <a:spcPct val="115000"/>
                        </a:lnSpc>
                        <a:spcAft>
                          <a:spcPts val="1000"/>
                        </a:spcAft>
                      </a:pPr>
                      <a:r>
                        <a:rPr lang="en-US" sz="2800">
                          <a:effectLst/>
                          <a:latin typeface="Times New Roman" pitchFamily="18" charset="0"/>
                          <a:cs typeface="Times New Roman" pitchFamily="18" charset="0"/>
                        </a:rPr>
                        <a:t>Hình ảnh ông  đồ</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1"/>
                  </a:ext>
                </a:extLst>
              </a:tr>
              <a:tr h="469583">
                <a:tc>
                  <a:txBody>
                    <a:bodyPr/>
                    <a:lstStyle/>
                    <a:p>
                      <a:pPr>
                        <a:lnSpc>
                          <a:spcPct val="115000"/>
                        </a:lnSpc>
                        <a:spcAft>
                          <a:spcPts val="1000"/>
                        </a:spcAft>
                      </a:pPr>
                      <a:r>
                        <a:rPr lang="en-US" sz="2800">
                          <a:effectLst/>
                          <a:latin typeface="Times New Roman" pitchFamily="18" charset="0"/>
                          <a:cs typeface="Times New Roman" pitchFamily="18" charset="0"/>
                        </a:rPr>
                        <a:t>Thời gian</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800">
                          <a:effectLst/>
                          <a:latin typeface="Times New Roman" pitchFamily="18" charset="0"/>
                          <a:cs typeface="Times New Roman" pitchFamily="18" charset="0"/>
                        </a:rPr>
                        <a:t>Không gian</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gn="ctr">
                        <a:lnSpc>
                          <a:spcPct val="115000"/>
                        </a:lnSpc>
                        <a:spcAft>
                          <a:spcPts val="1000"/>
                        </a:spcAft>
                        <a:tabLst>
                          <a:tab pos="944880" algn="ctr"/>
                        </a:tabLst>
                      </a:pPr>
                      <a:r>
                        <a:rPr lang="en-US" sz="2800">
                          <a:effectLst/>
                          <a:latin typeface="Times New Roman" pitchFamily="18" charset="0"/>
                          <a:cs typeface="Times New Roman" pitchFamily="18" charset="0"/>
                        </a:rPr>
                        <a:t>Công việc</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gn="ctr">
                        <a:lnSpc>
                          <a:spcPct val="115000"/>
                        </a:lnSpc>
                        <a:spcAft>
                          <a:spcPts val="1000"/>
                        </a:spcAft>
                      </a:pPr>
                      <a:r>
                        <a:rPr lang="en-US" sz="2800">
                          <a:effectLst/>
                          <a:latin typeface="Times New Roman" pitchFamily="18" charset="0"/>
                          <a:cs typeface="Times New Roman" pitchFamily="18" charset="0"/>
                        </a:rPr>
                        <a:t>Tài năng</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extLst>
                  <a:ext uri="{0D108BD9-81ED-4DB2-BD59-A6C34878D82A}">
                    <a16:rowId xmlns:a16="http://schemas.microsoft.com/office/drawing/2014/main" val="10002"/>
                  </a:ext>
                </a:extLst>
              </a:tr>
              <a:tr h="469583">
                <a:tc>
                  <a:txBody>
                    <a:bodyPr/>
                    <a:lstStyle/>
                    <a:p>
                      <a:pPr>
                        <a:lnSpc>
                          <a:spcPct val="115000"/>
                        </a:lnSpc>
                        <a:spcAft>
                          <a:spcPts val="1000"/>
                        </a:spcAft>
                      </a:pPr>
                      <a:r>
                        <a:rPr lang="en-US"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extLst>
                  <a:ext uri="{0D108BD9-81ED-4DB2-BD59-A6C34878D82A}">
                    <a16:rowId xmlns:a16="http://schemas.microsoft.com/office/drawing/2014/main" val="10003"/>
                  </a:ext>
                </a:extLst>
              </a:tr>
              <a:tr h="469583">
                <a:tc gridSpan="2">
                  <a:txBody>
                    <a:bodyPr/>
                    <a:lstStyle/>
                    <a:p>
                      <a:pPr>
                        <a:lnSpc>
                          <a:spcPct val="115000"/>
                        </a:lnSpc>
                        <a:spcAft>
                          <a:spcPts val="1000"/>
                        </a:spcAft>
                      </a:pPr>
                      <a:r>
                        <a:rPr lang="en-US" sz="2800" u="sng">
                          <a:effectLst/>
                          <a:latin typeface="Times New Roman" pitchFamily="18" charset="0"/>
                          <a:cs typeface="Times New Roman" pitchFamily="18" charset="0"/>
                        </a:rPr>
                        <a:t>N.xét:</a:t>
                      </a:r>
                      <a:endParaRPr lang="en-US" sz="28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tc gridSpan="2">
                  <a:txBody>
                    <a:bodyPr/>
                    <a:lstStyle/>
                    <a:p>
                      <a:pPr>
                        <a:lnSpc>
                          <a:spcPct val="115000"/>
                        </a:lnSpc>
                        <a:spcAft>
                          <a:spcPts val="1000"/>
                        </a:spcAft>
                      </a:pPr>
                      <a:r>
                        <a:rPr lang="en-US" sz="2800" u="sng" dirty="0" err="1">
                          <a:effectLst/>
                          <a:latin typeface="Times New Roman" pitchFamily="18" charset="0"/>
                          <a:cs typeface="Times New Roman" pitchFamily="18" charset="0"/>
                        </a:rPr>
                        <a:t>N.xét</a:t>
                      </a:r>
                      <a:r>
                        <a:rPr lang="en-US" sz="2800" u="sng" dirty="0">
                          <a:effectLst/>
                          <a:latin typeface="Times New Roman" pitchFamily="18" charset="0"/>
                          <a:cs typeface="Times New Roman" pitchFamily="18" charset="0"/>
                        </a:rPr>
                        <a:t>:</a:t>
                      </a:r>
                      <a:endParaRPr lang="en-US" sz="2800" dirty="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2556" name="TextBox 2">
            <a:extLst>
              <a:ext uri="{FF2B5EF4-FFF2-40B4-BE49-F238E27FC236}">
                <a16:creationId xmlns:a16="http://schemas.microsoft.com/office/drawing/2014/main" id="{8A396CC2-E5C7-45F1-9522-405049B657FC}"/>
              </a:ext>
            </a:extLst>
          </p:cNvPr>
          <p:cNvSpPr txBox="1">
            <a:spLocks noChangeArrowheads="1"/>
          </p:cNvSpPr>
          <p:nvPr/>
        </p:nvSpPr>
        <p:spPr bwMode="auto">
          <a:xfrm>
            <a:off x="4279900" y="596900"/>
            <a:ext cx="3817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PHIẾU HỌC TẬP SỐ 2</a:t>
            </a:r>
          </a:p>
        </p:txBody>
      </p:sp>
    </p:spTree>
  </p:cSld>
  <p:clrMapOvr>
    <a:masterClrMapping/>
  </p:clrMapOvr>
  <p:transition spd="slow"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Callout 1 (Border and Accent Bar) 8">
            <a:extLst>
              <a:ext uri="{FF2B5EF4-FFF2-40B4-BE49-F238E27FC236}">
                <a16:creationId xmlns:a16="http://schemas.microsoft.com/office/drawing/2014/main" id="{E885BE82-8E98-4B48-9110-9EA5B0A5F415}"/>
              </a:ext>
            </a:extLst>
          </p:cNvPr>
          <p:cNvSpPr/>
          <p:nvPr/>
        </p:nvSpPr>
        <p:spPr>
          <a:xfrm>
            <a:off x="3230563" y="4957763"/>
            <a:ext cx="2695575" cy="1068387"/>
          </a:xfrm>
          <a:prstGeom prst="accentBorderCallout1">
            <a:avLst>
              <a:gd name="adj1" fmla="val 72053"/>
              <a:gd name="adj2" fmla="val -7430"/>
              <a:gd name="adj3" fmla="val -56087"/>
              <a:gd name="adj4" fmla="val -359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a:latin typeface="Times New Roman" pitchFamily="18" charset="0"/>
                <a:cs typeface="Times New Roman" pitchFamily="18" charset="0"/>
              </a:rPr>
              <a:t>Hình ảnh ông Đồ</a:t>
            </a:r>
          </a:p>
        </p:txBody>
      </p:sp>
      <p:sp>
        <p:nvSpPr>
          <p:cNvPr id="13" name="Rectangle 66">
            <a:extLst>
              <a:ext uri="{FF2B5EF4-FFF2-40B4-BE49-F238E27FC236}">
                <a16:creationId xmlns:a16="http://schemas.microsoft.com/office/drawing/2014/main" id="{538EC5E0-4B60-4E5F-B277-0F703EBCEF5A}"/>
              </a:ext>
            </a:extLst>
          </p:cNvPr>
          <p:cNvSpPr>
            <a:spLocks noChangeArrowheads="1"/>
          </p:cNvSpPr>
          <p:nvPr/>
        </p:nvSpPr>
        <p:spPr bwMode="auto">
          <a:xfrm>
            <a:off x="7229475" y="1411288"/>
            <a:ext cx="38830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indent="463550" eaLnBrk="1" fontAlgn="auto" hangingPunct="1">
              <a:lnSpc>
                <a:spcPct val="120000"/>
              </a:lnSpc>
              <a:spcBef>
                <a:spcPts val="0"/>
              </a:spcBef>
              <a:spcAft>
                <a:spcPts val="0"/>
              </a:spcAft>
              <a:buFont typeface="Arial" panose="020B0604020202020204" pitchFamily="34" charset="0"/>
              <a:buNone/>
              <a:defRPr/>
            </a:pPr>
            <a:endParaRPr lang="zh-CN" altLang="en-US" sz="1600" b="1" dirty="0">
              <a:latin typeface="Dancing Script" pitchFamily="2" charset="0"/>
              <a:ea typeface="微软雅黑" panose="020B0503020204020204" charset="-122"/>
              <a:cs typeface="+mn-ea"/>
              <a:sym typeface="+mn-lt"/>
            </a:endParaRPr>
          </a:p>
        </p:txBody>
      </p:sp>
      <p:sp>
        <p:nvSpPr>
          <p:cNvPr id="23556" name="TextBox 4">
            <a:extLst>
              <a:ext uri="{FF2B5EF4-FFF2-40B4-BE49-F238E27FC236}">
                <a16:creationId xmlns:a16="http://schemas.microsoft.com/office/drawing/2014/main" id="{A8FED5B6-6CB5-495D-B0D2-489B760AAEBD}"/>
              </a:ext>
            </a:extLst>
          </p:cNvPr>
          <p:cNvSpPr txBox="1">
            <a:spLocks noChangeArrowheads="1"/>
          </p:cNvSpPr>
          <p:nvPr/>
        </p:nvSpPr>
        <p:spPr bwMode="auto">
          <a:xfrm>
            <a:off x="0" y="1493838"/>
            <a:ext cx="51206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dirty="0">
                <a:solidFill>
                  <a:srgbClr val="0000FF"/>
                </a:solidFill>
                <a:latin typeface="Times New Roman" panose="02020603050405020304" pitchFamily="18" charset="0"/>
                <a:cs typeface="Times New Roman" panose="02020603050405020304" pitchFamily="18" charset="0"/>
              </a:rPr>
              <a:t>A. ĐỌC VÀ TÌM HIỂU CHUNG </a:t>
            </a:r>
          </a:p>
        </p:txBody>
      </p:sp>
      <p:sp>
        <p:nvSpPr>
          <p:cNvPr id="23557" name="TextBox 16">
            <a:extLst>
              <a:ext uri="{FF2B5EF4-FFF2-40B4-BE49-F238E27FC236}">
                <a16:creationId xmlns:a16="http://schemas.microsoft.com/office/drawing/2014/main" id="{B6EA5FEE-8E5F-432D-BE27-1B046BD19EB7}"/>
              </a:ext>
            </a:extLst>
          </p:cNvPr>
          <p:cNvSpPr txBox="1">
            <a:spLocks noChangeArrowheads="1"/>
          </p:cNvSpPr>
          <p:nvPr/>
        </p:nvSpPr>
        <p:spPr bwMode="auto">
          <a:xfrm>
            <a:off x="20638" y="1806575"/>
            <a:ext cx="41100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dirty="0">
                <a:solidFill>
                  <a:srgbClr val="0000FF"/>
                </a:solidFill>
                <a:latin typeface="Times New Roman" panose="02020603050405020304" pitchFamily="18" charset="0"/>
                <a:cs typeface="Times New Roman" panose="02020603050405020304" pitchFamily="18" charset="0"/>
              </a:rPr>
              <a:t>B</a:t>
            </a:r>
            <a:r>
              <a:rPr lang="en-US" altLang="en-US" sz="2200" b="1" dirty="0" smtClean="0">
                <a:solidFill>
                  <a:srgbClr val="0000FF"/>
                </a:solidFill>
                <a:latin typeface="Times New Roman" panose="02020603050405020304" pitchFamily="18" charset="0"/>
                <a:cs typeface="Times New Roman" panose="02020603050405020304" pitchFamily="18" charset="0"/>
              </a:rPr>
              <a:t>. </a:t>
            </a:r>
            <a:r>
              <a:rPr lang="en-US" altLang="en-US" sz="2200" b="1" dirty="0">
                <a:solidFill>
                  <a:srgbClr val="0000FF"/>
                </a:solidFill>
                <a:latin typeface="Times New Roman" panose="02020603050405020304" pitchFamily="18" charset="0"/>
                <a:cs typeface="Times New Roman" panose="02020603050405020304" pitchFamily="18" charset="0"/>
              </a:rPr>
              <a:t>ĐỌC – HIỂU VĂN BẢN</a:t>
            </a:r>
          </a:p>
        </p:txBody>
      </p:sp>
      <p:sp>
        <p:nvSpPr>
          <p:cNvPr id="14" name="TextBox 13">
            <a:extLst>
              <a:ext uri="{FF2B5EF4-FFF2-40B4-BE49-F238E27FC236}">
                <a16:creationId xmlns:a16="http://schemas.microsoft.com/office/drawing/2014/main" id="{0F3FC040-CE13-424E-B6F9-063E6D11C9F2}"/>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3559" name="Text Box 9">
            <a:extLst>
              <a:ext uri="{FF2B5EF4-FFF2-40B4-BE49-F238E27FC236}">
                <a16:creationId xmlns:a16="http://schemas.microsoft.com/office/drawing/2014/main" id="{10634AA6-6F86-4640-9EED-8638BB381537}"/>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3560" name="Picture 21" descr="PlantMix_04">
            <a:extLst>
              <a:ext uri="{FF2B5EF4-FFF2-40B4-BE49-F238E27FC236}">
                <a16:creationId xmlns:a16="http://schemas.microsoft.com/office/drawing/2014/main" id="{AD09ECA8-EA30-40E6-8024-D806227FB25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WordArt 24">
            <a:extLst>
              <a:ext uri="{FF2B5EF4-FFF2-40B4-BE49-F238E27FC236}">
                <a16:creationId xmlns:a16="http://schemas.microsoft.com/office/drawing/2014/main" id="{A9C28091-429F-47B4-81F1-6F53A8B1FF1D}"/>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3562" name="Picture 21" descr="PlantMix_04">
            <a:extLst>
              <a:ext uri="{FF2B5EF4-FFF2-40B4-BE49-F238E27FC236}">
                <a16:creationId xmlns:a16="http://schemas.microsoft.com/office/drawing/2014/main" id="{9A01CC0B-48F9-48F4-8FF8-DA0232013C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eart 22">
            <a:extLst>
              <a:ext uri="{FF2B5EF4-FFF2-40B4-BE49-F238E27FC236}">
                <a16:creationId xmlns:a16="http://schemas.microsoft.com/office/drawing/2014/main" id="{97EB0794-1796-4A78-A1F8-F1285A403C19}"/>
              </a:ext>
            </a:extLst>
          </p:cNvPr>
          <p:cNvSpPr/>
          <p:nvPr/>
        </p:nvSpPr>
        <p:spPr>
          <a:xfrm rot="11174692">
            <a:off x="4868" y="5747558"/>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art 25">
            <a:extLst>
              <a:ext uri="{FF2B5EF4-FFF2-40B4-BE49-F238E27FC236}">
                <a16:creationId xmlns:a16="http://schemas.microsoft.com/office/drawing/2014/main" id="{EEF58B57-2D4A-480C-ACEA-D3BC340444F1}"/>
              </a:ext>
            </a:extLst>
          </p:cNvPr>
          <p:cNvSpPr/>
          <p:nvPr/>
        </p:nvSpPr>
        <p:spPr>
          <a:xfrm rot="9369692">
            <a:off x="85867" y="6129707"/>
            <a:ext cx="585404" cy="607083"/>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Heart 26">
            <a:extLst>
              <a:ext uri="{FF2B5EF4-FFF2-40B4-BE49-F238E27FC236}">
                <a16:creationId xmlns:a16="http://schemas.microsoft.com/office/drawing/2014/main" id="{F579A7B7-4582-46E2-9C5A-08F403C722F0}"/>
              </a:ext>
            </a:extLst>
          </p:cNvPr>
          <p:cNvSpPr/>
          <p:nvPr/>
        </p:nvSpPr>
        <p:spPr>
          <a:xfrm rot="13065328">
            <a:off x="172034" y="5407830"/>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72" name="TextBox 16">
            <a:extLst>
              <a:ext uri="{FF2B5EF4-FFF2-40B4-BE49-F238E27FC236}">
                <a16:creationId xmlns:a16="http://schemas.microsoft.com/office/drawing/2014/main" id="{E2FFA7FF-1E74-49AF-88CD-FEAC2DAB4871}"/>
              </a:ext>
            </a:extLst>
          </p:cNvPr>
          <p:cNvSpPr txBox="1">
            <a:spLocks noChangeArrowheads="1"/>
          </p:cNvSpPr>
          <p:nvPr/>
        </p:nvSpPr>
        <p:spPr bwMode="auto">
          <a:xfrm>
            <a:off x="173038" y="2184400"/>
            <a:ext cx="5048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C00000"/>
                </a:solidFill>
                <a:latin typeface="Times New Roman" panose="02020603050405020304" pitchFamily="18" charset="0"/>
                <a:cs typeface="Times New Roman" panose="02020603050405020304" pitchFamily="18" charset="0"/>
              </a:rPr>
              <a:t>1. Hình ảnh ông Đồ thời đắc ý (khổ 1,2)</a:t>
            </a:r>
          </a:p>
        </p:txBody>
      </p:sp>
      <p:sp>
        <p:nvSpPr>
          <p:cNvPr id="2" name="Rectangle 1">
            <a:extLst>
              <a:ext uri="{FF2B5EF4-FFF2-40B4-BE49-F238E27FC236}">
                <a16:creationId xmlns:a16="http://schemas.microsoft.com/office/drawing/2014/main" id="{F8EB3401-CCB8-463E-A3DC-AA99813AA56C}"/>
              </a:ext>
            </a:extLst>
          </p:cNvPr>
          <p:cNvSpPr/>
          <p:nvPr/>
        </p:nvSpPr>
        <p:spPr>
          <a:xfrm>
            <a:off x="-33338" y="3946525"/>
            <a:ext cx="2449513" cy="431800"/>
          </a:xfrm>
          <a:prstGeom prst="rect">
            <a:avLst/>
          </a:prstGeom>
          <a:solidFill>
            <a:schemeClr val="accent6">
              <a:lumMod val="60000"/>
              <a:lumOff val="40000"/>
            </a:schemeClr>
          </a:solidFill>
        </p:spPr>
        <p:txBody>
          <a:bodyPr wrap="none">
            <a:spAutoFit/>
          </a:bodyPr>
          <a:lstStyle/>
          <a:p>
            <a:pPr algn="ctr">
              <a:defRPr/>
            </a:pPr>
            <a:r>
              <a:rPr lang="en-US" sz="2200" b="1">
                <a:solidFill>
                  <a:srgbClr val="FF0000"/>
                </a:solidFill>
                <a:latin typeface="Times New Roman" pitchFamily="18" charset="0"/>
                <a:cs typeface="Times New Roman" pitchFamily="18" charset="0"/>
              </a:rPr>
              <a:t>Ông Đồ thời đắc ý </a:t>
            </a:r>
            <a:endParaRPr lang="en-US" sz="2200">
              <a:solidFill>
                <a:srgbClr val="FF0000"/>
              </a:solidFill>
            </a:endParaRPr>
          </a:p>
        </p:txBody>
      </p:sp>
      <p:sp>
        <p:nvSpPr>
          <p:cNvPr id="7" name="Line Callout 1 (Border and Accent Bar) 6">
            <a:extLst>
              <a:ext uri="{FF2B5EF4-FFF2-40B4-BE49-F238E27FC236}">
                <a16:creationId xmlns:a16="http://schemas.microsoft.com/office/drawing/2014/main" id="{016897A3-1687-4E75-BECB-2737F8A1DAAB}"/>
              </a:ext>
            </a:extLst>
          </p:cNvPr>
          <p:cNvSpPr/>
          <p:nvPr/>
        </p:nvSpPr>
        <p:spPr>
          <a:xfrm>
            <a:off x="3349625" y="2701925"/>
            <a:ext cx="2576513" cy="1027113"/>
          </a:xfrm>
          <a:prstGeom prst="accentBorderCallout1">
            <a:avLst>
              <a:gd name="adj1" fmla="val 18750"/>
              <a:gd name="adj2" fmla="val -8333"/>
              <a:gd name="adj3" fmla="val 121532"/>
              <a:gd name="adj4" fmla="val -3833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a:solidFill>
                  <a:schemeClr val="bg1"/>
                </a:solidFill>
                <a:latin typeface="Times New Roman" pitchFamily="18" charset="0"/>
                <a:cs typeface="Times New Roman" pitchFamily="18" charset="0"/>
              </a:rPr>
              <a:t>Bối cảnh xuất hiện</a:t>
            </a:r>
          </a:p>
        </p:txBody>
      </p:sp>
      <p:sp>
        <p:nvSpPr>
          <p:cNvPr id="10" name="Left Bracket 9">
            <a:extLst>
              <a:ext uri="{FF2B5EF4-FFF2-40B4-BE49-F238E27FC236}">
                <a16:creationId xmlns:a16="http://schemas.microsoft.com/office/drawing/2014/main" id="{A9C14EB3-10EF-43E8-98EB-914A07E59A7A}"/>
              </a:ext>
            </a:extLst>
          </p:cNvPr>
          <p:cNvSpPr/>
          <p:nvPr/>
        </p:nvSpPr>
        <p:spPr>
          <a:xfrm>
            <a:off x="5938838" y="2835275"/>
            <a:ext cx="3933825" cy="703263"/>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Left Bracket 24">
            <a:extLst>
              <a:ext uri="{FF2B5EF4-FFF2-40B4-BE49-F238E27FC236}">
                <a16:creationId xmlns:a16="http://schemas.microsoft.com/office/drawing/2014/main" id="{3ECDF773-44D9-4D6E-83CB-DE8CCE0FBC6F}"/>
              </a:ext>
            </a:extLst>
          </p:cNvPr>
          <p:cNvSpPr/>
          <p:nvPr/>
        </p:nvSpPr>
        <p:spPr>
          <a:xfrm>
            <a:off x="5932488" y="5035550"/>
            <a:ext cx="4232275" cy="808038"/>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Rectangle 10">
            <a:extLst>
              <a:ext uri="{FF2B5EF4-FFF2-40B4-BE49-F238E27FC236}">
                <a16:creationId xmlns:a16="http://schemas.microsoft.com/office/drawing/2014/main" id="{319AAFB1-A81F-4C52-8B3F-4C9FB6F0F7EF}"/>
              </a:ext>
            </a:extLst>
          </p:cNvPr>
          <p:cNvSpPr>
            <a:spLocks noChangeArrowheads="1"/>
          </p:cNvSpPr>
          <p:nvPr/>
        </p:nvSpPr>
        <p:spPr bwMode="auto">
          <a:xfrm>
            <a:off x="6132513" y="2490788"/>
            <a:ext cx="25415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a:latin typeface="Times New Roman" panose="02020603050405020304" pitchFamily="18" charset="0"/>
                <a:cs typeface="Times New Roman" panose="02020603050405020304" pitchFamily="18" charset="0"/>
              </a:rPr>
              <a:t>Dịp tết đến xuân về </a:t>
            </a:r>
          </a:p>
        </p:txBody>
      </p:sp>
      <p:sp>
        <p:nvSpPr>
          <p:cNvPr id="12" name="Rectangle 11">
            <a:extLst>
              <a:ext uri="{FF2B5EF4-FFF2-40B4-BE49-F238E27FC236}">
                <a16:creationId xmlns:a16="http://schemas.microsoft.com/office/drawing/2014/main" id="{7A2E4C2A-E623-407B-81AE-09B70D1FA8BD}"/>
              </a:ext>
            </a:extLst>
          </p:cNvPr>
          <p:cNvSpPr>
            <a:spLocks noChangeArrowheads="1"/>
          </p:cNvSpPr>
          <p:nvPr/>
        </p:nvSpPr>
        <p:spPr bwMode="auto">
          <a:xfrm>
            <a:off x="6065838" y="3109913"/>
            <a:ext cx="3736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a:latin typeface="Times New Roman" panose="02020603050405020304" pitchFamily="18" charset="0"/>
                <a:cs typeface="Times New Roman" panose="02020603050405020304" pitchFamily="18" charset="0"/>
              </a:rPr>
              <a:t>Bên hè phố đông người qua lại.</a:t>
            </a:r>
          </a:p>
        </p:txBody>
      </p:sp>
      <p:sp>
        <p:nvSpPr>
          <p:cNvPr id="21" name="Rectangle 20">
            <a:extLst>
              <a:ext uri="{FF2B5EF4-FFF2-40B4-BE49-F238E27FC236}">
                <a16:creationId xmlns:a16="http://schemas.microsoft.com/office/drawing/2014/main" id="{43ACE4E5-EBC2-42FD-A939-80E5456A14AE}"/>
              </a:ext>
            </a:extLst>
          </p:cNvPr>
          <p:cNvSpPr>
            <a:spLocks noChangeArrowheads="1"/>
          </p:cNvSpPr>
          <p:nvPr/>
        </p:nvSpPr>
        <p:spPr bwMode="auto">
          <a:xfrm>
            <a:off x="5937250" y="4408488"/>
            <a:ext cx="4002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sz="2000" b="1">
              <a:solidFill>
                <a:srgbClr val="C00000"/>
              </a:solidFill>
              <a:latin typeface="Times New Roman" panose="02020603050405020304" pitchFamily="18" charset="0"/>
              <a:cs typeface="Times New Roman" panose="02020603050405020304" pitchFamily="18" charset="0"/>
            </a:endParaRPr>
          </a:p>
          <a:p>
            <a:r>
              <a:rPr lang="en-US" altLang="en-US" sz="2000" b="1">
                <a:solidFill>
                  <a:srgbClr val="C00000"/>
                </a:solidFill>
                <a:latin typeface="Times New Roman" panose="02020603050405020304" pitchFamily="18" charset="0"/>
                <a:cs typeface="Times New Roman" panose="02020603050405020304" pitchFamily="18" charset="0"/>
              </a:rPr>
              <a:t>+ Công việc:  </a:t>
            </a:r>
            <a:r>
              <a:rPr lang="en-US" altLang="en-US" sz="2000">
                <a:latin typeface="Times New Roman" panose="02020603050405020304" pitchFamily="18" charset="0"/>
                <a:cs typeface="Times New Roman" panose="02020603050405020304" pitchFamily="18" charset="0"/>
              </a:rPr>
              <a:t>Viết câu đố </a:t>
            </a:r>
          </a:p>
          <a:p>
            <a:r>
              <a:rPr lang="en-US" altLang="en-US" sz="2000">
                <a:latin typeface="Times New Roman" panose="02020603050405020304" pitchFamily="18" charset="0"/>
                <a:cs typeface="Times New Roman" panose="02020603050405020304" pitchFamily="18" charset="0"/>
              </a:rPr>
              <a:t>=&gt; phong tục ngày tết ở nước ta xưa.</a:t>
            </a:r>
          </a:p>
        </p:txBody>
      </p:sp>
      <p:sp>
        <p:nvSpPr>
          <p:cNvPr id="22" name="Rectangle 21">
            <a:extLst>
              <a:ext uri="{FF2B5EF4-FFF2-40B4-BE49-F238E27FC236}">
                <a16:creationId xmlns:a16="http://schemas.microsoft.com/office/drawing/2014/main" id="{A8C8AA61-8D2E-4DC9-8257-E65814D2D9D0}"/>
              </a:ext>
            </a:extLst>
          </p:cNvPr>
          <p:cNvSpPr>
            <a:spLocks noChangeArrowheads="1"/>
          </p:cNvSpPr>
          <p:nvPr/>
        </p:nvSpPr>
        <p:spPr bwMode="auto">
          <a:xfrm>
            <a:off x="5881688" y="5116513"/>
            <a:ext cx="4284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sz="2000" b="1">
              <a:solidFill>
                <a:srgbClr val="C00000"/>
              </a:solidFill>
              <a:latin typeface="Times New Roman" panose="02020603050405020304" pitchFamily="18" charset="0"/>
              <a:cs typeface="Times New Roman" panose="02020603050405020304" pitchFamily="18" charset="0"/>
            </a:endParaRPr>
          </a:p>
          <a:p>
            <a:r>
              <a:rPr lang="en-US" altLang="en-US" sz="2000" b="1">
                <a:solidFill>
                  <a:srgbClr val="C00000"/>
                </a:solidFill>
                <a:latin typeface="Times New Roman" panose="02020603050405020304" pitchFamily="18" charset="0"/>
                <a:cs typeface="Times New Roman" panose="02020603050405020304" pitchFamily="18" charset="0"/>
              </a:rPr>
              <a:t>+ Tài năng: </a:t>
            </a:r>
            <a:r>
              <a:rPr lang="en-US" altLang="en-US" sz="2000">
                <a:latin typeface="Times New Roman" panose="02020603050405020304" pitchFamily="18" charset="0"/>
                <a:cs typeface="Times New Roman" panose="02020603050405020304" pitchFamily="18" charset="0"/>
              </a:rPr>
              <a:t>Nét chữ đẹp như phượng múa rồng bay</a:t>
            </a:r>
          </a:p>
        </p:txBody>
      </p:sp>
      <p:sp>
        <p:nvSpPr>
          <p:cNvPr id="29" name="Right Brace 28">
            <a:extLst>
              <a:ext uri="{FF2B5EF4-FFF2-40B4-BE49-F238E27FC236}">
                <a16:creationId xmlns:a16="http://schemas.microsoft.com/office/drawing/2014/main" id="{C0EB4362-D7F8-40F7-8B92-E71AF17D5036}"/>
              </a:ext>
            </a:extLst>
          </p:cNvPr>
          <p:cNvSpPr/>
          <p:nvPr/>
        </p:nvSpPr>
        <p:spPr>
          <a:xfrm>
            <a:off x="10006013" y="2544763"/>
            <a:ext cx="688975" cy="38068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TextBox 29">
            <a:extLst>
              <a:ext uri="{FF2B5EF4-FFF2-40B4-BE49-F238E27FC236}">
                <a16:creationId xmlns:a16="http://schemas.microsoft.com/office/drawing/2014/main" id="{DA6D443A-D47F-4C8E-AB29-07C9C3BE4F75}"/>
              </a:ext>
            </a:extLst>
          </p:cNvPr>
          <p:cNvSpPr txBox="1"/>
          <p:nvPr/>
        </p:nvSpPr>
        <p:spPr>
          <a:xfrm>
            <a:off x="10641013" y="3373438"/>
            <a:ext cx="1490662" cy="2122487"/>
          </a:xfrm>
          <a:prstGeom prst="rect">
            <a:avLst/>
          </a:prstGeom>
          <a:solidFill>
            <a:schemeClr val="accent1">
              <a:lumMod val="40000"/>
              <a:lumOff val="60000"/>
            </a:schemeClr>
          </a:solidFill>
          <a:ln>
            <a:solidFill>
              <a:srgbClr val="C00000"/>
            </a:solidFill>
          </a:ln>
        </p:spPr>
        <p:txBody>
          <a:bodyPr>
            <a:spAutoFit/>
          </a:bodyPr>
          <a:lstStyle/>
          <a:p>
            <a:pPr algn="just">
              <a:defRPr/>
            </a:pPr>
            <a:r>
              <a:rPr lang="en-US" sz="2200" b="1">
                <a:latin typeface="Times New Roman" pitchFamily="18" charset="0"/>
                <a:cs typeface="Times New Roman" pitchFamily="18" charset="0"/>
              </a:rPr>
              <a:t>Mọi người quí trọng, mến mộ tài năng của ông đồ.</a:t>
            </a:r>
          </a:p>
        </p:txBody>
      </p:sp>
      <p:sp>
        <p:nvSpPr>
          <p:cNvPr id="31" name="Rectangle 30">
            <a:extLst>
              <a:ext uri="{FF2B5EF4-FFF2-40B4-BE49-F238E27FC236}">
                <a16:creationId xmlns:a16="http://schemas.microsoft.com/office/drawing/2014/main" id="{CACF09E3-8CE7-4210-8833-7E5BC528F533}"/>
              </a:ext>
            </a:extLst>
          </p:cNvPr>
          <p:cNvSpPr/>
          <p:nvPr/>
        </p:nvSpPr>
        <p:spPr>
          <a:xfrm>
            <a:off x="3017838" y="3770313"/>
            <a:ext cx="6921500" cy="1016000"/>
          </a:xfrm>
          <a:prstGeom prst="rect">
            <a:avLst/>
          </a:prstGeom>
          <a:solidFill>
            <a:schemeClr val="accent2">
              <a:lumMod val="40000"/>
              <a:lumOff val="60000"/>
            </a:schemeClr>
          </a:solidFill>
        </p:spPr>
        <p:txBody>
          <a:bodyPr>
            <a:spAutoFit/>
          </a:bodyPr>
          <a:lstStyle/>
          <a:p>
            <a:pPr>
              <a:defRPr/>
            </a:pPr>
            <a:r>
              <a:rPr lang="en-US" sz="2000" b="1">
                <a:solidFill>
                  <a:srgbClr val="0000FF"/>
                </a:solidFill>
                <a:latin typeface="Times New Roman" pitchFamily="18" charset="0"/>
                <a:cs typeface="Times New Roman" pitchFamily="18" charset="0"/>
              </a:rPr>
              <a:t>+ NT: </a:t>
            </a:r>
            <a:r>
              <a:rPr lang="en-US" sz="2000">
                <a:latin typeface="Times New Roman" pitchFamily="18" charset="0"/>
                <a:cs typeface="Times New Roman" pitchFamily="18" charset="0"/>
              </a:rPr>
              <a:t>Cặp từ “ mỗi…lại…” cùng hình ảnh sóng đôi “ hoa đào” – “ ông đồ”=? Ông đồ xuất hiện không chỉ một năm mà hàng năm như một quy luật </a:t>
            </a:r>
          </a:p>
        </p:txBody>
      </p:sp>
      <p:sp>
        <p:nvSpPr>
          <p:cNvPr id="21504" name="Rectangle 21503">
            <a:extLst>
              <a:ext uri="{FF2B5EF4-FFF2-40B4-BE49-F238E27FC236}">
                <a16:creationId xmlns:a16="http://schemas.microsoft.com/office/drawing/2014/main" id="{74F5C597-F3C9-4FD5-8930-FCCAE0279F03}"/>
              </a:ext>
            </a:extLst>
          </p:cNvPr>
          <p:cNvSpPr/>
          <p:nvPr/>
        </p:nvSpPr>
        <p:spPr>
          <a:xfrm>
            <a:off x="3017838" y="6097588"/>
            <a:ext cx="6921500" cy="706437"/>
          </a:xfrm>
          <a:prstGeom prst="rect">
            <a:avLst/>
          </a:prstGeom>
          <a:solidFill>
            <a:schemeClr val="accent2">
              <a:lumMod val="40000"/>
              <a:lumOff val="60000"/>
            </a:schemeClr>
          </a:solidFill>
        </p:spPr>
        <p:txBody>
          <a:bodyPr>
            <a:spAutoFit/>
          </a:bodyPr>
          <a:lstStyle/>
          <a:p>
            <a:pPr>
              <a:defRPr/>
            </a:pPr>
            <a:r>
              <a:rPr lang="en-US" sz="2000" b="1" dirty="0">
                <a:solidFill>
                  <a:srgbClr val="0000FF"/>
                </a:solidFill>
                <a:latin typeface="Times New Roman" pitchFamily="18" charset="0"/>
                <a:cs typeface="Times New Roman" pitchFamily="18" charset="0"/>
              </a:rPr>
              <a:t>+ NT: </a:t>
            </a:r>
            <a:r>
              <a:rPr lang="en-US" sz="2000" dirty="0" err="1">
                <a:latin typeface="Times New Roman" pitchFamily="18" charset="0"/>
                <a:cs typeface="Times New Roman" pitchFamily="18" charset="0"/>
              </a:rPr>
              <a:t>Hoán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tay</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sánh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múa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rồng</a:t>
            </a:r>
            <a:r>
              <a:rPr lang="en-US" sz="2000" dirty="0">
                <a:latin typeface="Times New Roman" pitchFamily="18" charset="0"/>
                <a:cs typeface="Times New Roman" pitchFamily="18" charset="0"/>
              </a:rPr>
              <a:t> bay) =&gt;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a:t>
            </a:r>
            <a:r>
              <a:rPr lang="en-US" sz="2000" dirty="0">
                <a:latin typeface="Times New Roman" pitchFamily="18" charset="0"/>
                <a:cs typeface="Times New Roman" pitchFamily="18" charset="0"/>
              </a:rPr>
              <a:t>.</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par>
                                <p:cTn id="16" presetID="3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fltVal val="0"/>
                                          </p:val>
                                        </p:tav>
                                        <p:tav tm="100000">
                                          <p:val>
                                            <p:strVal val="#ppt_w"/>
                                          </p:val>
                                        </p:tav>
                                      </p:tavLst>
                                    </p:anim>
                                    <p:anim calcmode="lin" valueType="num">
                                      <p:cBhvr>
                                        <p:cTn id="25" dur="1000" fill="hold"/>
                                        <p:tgtEl>
                                          <p:spTgt spid="27"/>
                                        </p:tgtEl>
                                        <p:attrNameLst>
                                          <p:attrName>ppt_h</p:attrName>
                                        </p:attrNameLst>
                                      </p:cBhvr>
                                      <p:tavLst>
                                        <p:tav tm="0">
                                          <p:val>
                                            <p:fltVal val="0"/>
                                          </p:val>
                                        </p:tav>
                                        <p:tav tm="100000">
                                          <p:val>
                                            <p:strVal val="#ppt_h"/>
                                          </p:val>
                                        </p:tav>
                                      </p:tavLst>
                                    </p:anim>
                                    <p:anim calcmode="lin" valueType="num">
                                      <p:cBhvr>
                                        <p:cTn id="26" dur="1000" fill="hold"/>
                                        <p:tgtEl>
                                          <p:spTgt spid="27"/>
                                        </p:tgtEl>
                                        <p:attrNameLst>
                                          <p:attrName>style.rotation</p:attrName>
                                        </p:attrNameLst>
                                      </p:cBhvr>
                                      <p:tavLst>
                                        <p:tav tm="0">
                                          <p:val>
                                            <p:fltVal val="90"/>
                                          </p:val>
                                        </p:tav>
                                        <p:tav tm="100000">
                                          <p:val>
                                            <p:fltVal val="0"/>
                                          </p:val>
                                        </p:tav>
                                      </p:tavLst>
                                    </p:anim>
                                    <p:animEffect transition="in" filter="fade">
                                      <p:cBhvr>
                                        <p:cTn id="27" dur="10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2000"/>
                                        <p:tgtEl>
                                          <p:spTgt spid="11"/>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2000"/>
                                        <p:tgtEl>
                                          <p:spTgt spid="1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1)">
                                      <p:cBhvr>
                                        <p:cTn id="49" dur="2000"/>
                                        <p:tgtEl>
                                          <p:spTgt spid="1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heel(1)">
                                      <p:cBhvr>
                                        <p:cTn id="64" dur="2000"/>
                                        <p:tgtEl>
                                          <p:spTgt spid="21"/>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heel(1)">
                                      <p:cBhvr>
                                        <p:cTn id="67" dur="2000"/>
                                        <p:tgtEl>
                                          <p:spTgt spid="2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1504"/>
                                        </p:tgtEl>
                                        <p:attrNameLst>
                                          <p:attrName>style.visibility</p:attrName>
                                        </p:attrNameLst>
                                      </p:cBhvr>
                                      <p:to>
                                        <p:strVal val="visible"/>
                                      </p:to>
                                    </p:set>
                                    <p:animEffect transition="in" filter="fade">
                                      <p:cBhvr>
                                        <p:cTn id="72" dur="1000"/>
                                        <p:tgtEl>
                                          <p:spTgt spid="21504"/>
                                        </p:tgtEl>
                                      </p:cBhvr>
                                    </p:animEffect>
                                    <p:anim calcmode="lin" valueType="num">
                                      <p:cBhvr>
                                        <p:cTn id="73" dur="1000" fill="hold"/>
                                        <p:tgtEl>
                                          <p:spTgt spid="21504"/>
                                        </p:tgtEl>
                                        <p:attrNameLst>
                                          <p:attrName>ppt_x</p:attrName>
                                        </p:attrNameLst>
                                      </p:cBhvr>
                                      <p:tavLst>
                                        <p:tav tm="0">
                                          <p:val>
                                            <p:strVal val="#ppt_x"/>
                                          </p:val>
                                        </p:tav>
                                        <p:tav tm="100000">
                                          <p:val>
                                            <p:strVal val="#ppt_x"/>
                                          </p:val>
                                        </p:tav>
                                      </p:tavLst>
                                    </p:anim>
                                    <p:anim calcmode="lin" valueType="num">
                                      <p:cBhvr>
                                        <p:cTn id="74" dur="1000" fill="hold"/>
                                        <p:tgtEl>
                                          <p:spTgt spid="21504"/>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circle(in)">
                                      <p:cBhvr>
                                        <p:cTn id="8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P spid="10" grpId="0" animBg="1"/>
      <p:bldP spid="25" grpId="0" animBg="1"/>
      <p:bldP spid="11" grpId="0"/>
      <p:bldP spid="12" grpId="0"/>
      <p:bldP spid="21" grpId="0"/>
      <p:bldP spid="22" grpId="0"/>
      <p:bldP spid="29" grpId="0" animBg="1"/>
      <p:bldP spid="30" grpId="0" animBg="1"/>
      <p:bldP spid="31" grpId="0" animBg="1"/>
      <p:bldP spid="215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7">
            <a:extLst>
              <a:ext uri="{FF2B5EF4-FFF2-40B4-BE49-F238E27FC236}">
                <a16:creationId xmlns:a16="http://schemas.microsoft.com/office/drawing/2014/main" id="{A1A63A73-F6E1-4022-A432-451F5AFA4D9E}"/>
              </a:ext>
            </a:extLst>
          </p:cNvPr>
          <p:cNvSpPr>
            <a:spLocks noChangeArrowheads="1"/>
          </p:cNvSpPr>
          <p:nvPr/>
        </p:nvSpPr>
        <p:spPr bwMode="auto">
          <a:xfrm>
            <a:off x="4624388" y="1762125"/>
            <a:ext cx="2863850" cy="1273175"/>
          </a:xfrm>
          <a:prstGeom prst="ellipse">
            <a:avLst/>
          </a:prstGeom>
          <a:solidFill>
            <a:srgbClr val="4F81BD"/>
          </a:solidFill>
          <a:ln w="127000" cmpd="dbl">
            <a:solidFill>
              <a:srgbClr val="4F81B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1400">
              <a:solidFill>
                <a:srgbClr val="FFFF00"/>
              </a:solidFill>
              <a:latin typeface="Times New Roman" panose="02020603050405020304" pitchFamily="18" charset="0"/>
              <a:cs typeface="Times New Roman" panose="02020603050405020304" pitchFamily="18" charset="0"/>
            </a:endParaRPr>
          </a:p>
        </p:txBody>
      </p:sp>
      <p:sp>
        <p:nvSpPr>
          <p:cNvPr id="24579" name="Oval 23">
            <a:extLst>
              <a:ext uri="{FF2B5EF4-FFF2-40B4-BE49-F238E27FC236}">
                <a16:creationId xmlns:a16="http://schemas.microsoft.com/office/drawing/2014/main" id="{1744EC69-1ABB-4547-9A92-A8A8247A57AC}"/>
              </a:ext>
            </a:extLst>
          </p:cNvPr>
          <p:cNvSpPr>
            <a:spLocks noChangeArrowheads="1"/>
          </p:cNvSpPr>
          <p:nvPr/>
        </p:nvSpPr>
        <p:spPr bwMode="auto">
          <a:xfrm>
            <a:off x="1271588" y="3300413"/>
            <a:ext cx="2425700" cy="1031875"/>
          </a:xfrm>
          <a:prstGeom prst="ellipse">
            <a:avLst/>
          </a:prstGeom>
          <a:solidFill>
            <a:srgbClr val="4BACC6"/>
          </a:solidFill>
          <a:ln w="38100">
            <a:solidFill>
              <a:srgbClr val="F2F2F2"/>
            </a:solidFill>
            <a:round/>
            <a:headEnd/>
            <a:tailEnd/>
          </a:ln>
          <a:effectLst>
            <a:outerShdw dist="28398" dir="3806097" algn="ctr" rotWithShape="0">
              <a:srgbClr val="205867">
                <a:alpha val="50000"/>
              </a:srgbClr>
            </a:outerShdw>
          </a:effec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b="1">
              <a:latin typeface="Times New Roman" panose="02020603050405020304" pitchFamily="18" charset="0"/>
              <a:cs typeface="Times New Roman" panose="02020603050405020304" pitchFamily="18" charset="0"/>
            </a:endParaRPr>
          </a:p>
        </p:txBody>
      </p:sp>
      <p:sp>
        <p:nvSpPr>
          <p:cNvPr id="24580" name="Oval 22">
            <a:extLst>
              <a:ext uri="{FF2B5EF4-FFF2-40B4-BE49-F238E27FC236}">
                <a16:creationId xmlns:a16="http://schemas.microsoft.com/office/drawing/2014/main" id="{0D203D75-FEB4-4859-8193-7BEEF23A1497}"/>
              </a:ext>
            </a:extLst>
          </p:cNvPr>
          <p:cNvSpPr>
            <a:spLocks noChangeArrowheads="1"/>
          </p:cNvSpPr>
          <p:nvPr/>
        </p:nvSpPr>
        <p:spPr bwMode="auto">
          <a:xfrm>
            <a:off x="8532813" y="3179763"/>
            <a:ext cx="2320925" cy="1035050"/>
          </a:xfrm>
          <a:prstGeom prst="ellipse">
            <a:avLst/>
          </a:prstGeom>
          <a:solidFill>
            <a:srgbClr val="4BACC6"/>
          </a:solidFill>
          <a:ln w="38100">
            <a:solidFill>
              <a:srgbClr val="F2F2F2"/>
            </a:solidFill>
            <a:round/>
            <a:headEnd/>
            <a:tailEnd/>
          </a:ln>
          <a:effectLst>
            <a:outerShdw dist="28398" dir="3806097" algn="ctr" rotWithShape="0">
              <a:srgbClr val="205867">
                <a:alpha val="50000"/>
              </a:srgbClr>
            </a:outerShdw>
          </a:effec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24581" name="AutoShape 21">
            <a:extLst>
              <a:ext uri="{FF2B5EF4-FFF2-40B4-BE49-F238E27FC236}">
                <a16:creationId xmlns:a16="http://schemas.microsoft.com/office/drawing/2014/main" id="{2A600997-9AD0-4328-8791-A149D35D3EA9}"/>
              </a:ext>
            </a:extLst>
          </p:cNvPr>
          <p:cNvSpPr>
            <a:spLocks noChangeArrowheads="1"/>
          </p:cNvSpPr>
          <p:nvPr/>
        </p:nvSpPr>
        <p:spPr bwMode="auto">
          <a:xfrm>
            <a:off x="4511675" y="4594225"/>
            <a:ext cx="3114675" cy="1395609"/>
          </a:xfrm>
          <a:prstGeom prst="roundRect">
            <a:avLst>
              <a:gd name="adj" fmla="val 16667"/>
            </a:avLst>
          </a:prstGeom>
          <a:solidFill>
            <a:srgbClr val="4F81BD"/>
          </a:solidFill>
          <a:ln w="127000" cmpd="dbl">
            <a:solidFill>
              <a:srgbClr val="4F81B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latin typeface="Times New Roman" panose="02020603050405020304" pitchFamily="18" charset="0"/>
              <a:cs typeface="Times New Roman" panose="02020603050405020304" pitchFamily="18" charset="0"/>
            </a:endParaRPr>
          </a:p>
        </p:txBody>
      </p:sp>
      <p:sp>
        <p:nvSpPr>
          <p:cNvPr id="9" name="AutoShape 24">
            <a:extLst>
              <a:ext uri="{FF2B5EF4-FFF2-40B4-BE49-F238E27FC236}">
                <a16:creationId xmlns:a16="http://schemas.microsoft.com/office/drawing/2014/main" id="{D760A99D-75E5-44C1-A220-29D4EB533D9D}"/>
              </a:ext>
            </a:extLst>
          </p:cNvPr>
          <p:cNvSpPr>
            <a:spLocks noChangeShapeType="1"/>
          </p:cNvSpPr>
          <p:nvPr/>
        </p:nvSpPr>
        <p:spPr bwMode="auto">
          <a:xfrm flipH="1">
            <a:off x="2386013" y="2378075"/>
            <a:ext cx="2238375" cy="976313"/>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0" name="AutoShape 25">
            <a:extLst>
              <a:ext uri="{FF2B5EF4-FFF2-40B4-BE49-F238E27FC236}">
                <a16:creationId xmlns:a16="http://schemas.microsoft.com/office/drawing/2014/main" id="{2BF401CE-F6BA-4BF9-A037-CC0B0CFA9F51}"/>
              </a:ext>
            </a:extLst>
          </p:cNvPr>
          <p:cNvSpPr>
            <a:spLocks noChangeShapeType="1"/>
          </p:cNvSpPr>
          <p:nvPr/>
        </p:nvSpPr>
        <p:spPr bwMode="auto">
          <a:xfrm>
            <a:off x="7488238" y="2378075"/>
            <a:ext cx="2090737" cy="801688"/>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1" name="AutoShape 20">
            <a:extLst>
              <a:ext uri="{FF2B5EF4-FFF2-40B4-BE49-F238E27FC236}">
                <a16:creationId xmlns:a16="http://schemas.microsoft.com/office/drawing/2014/main" id="{DDA1D907-1901-4B36-9DFC-E32FDF8FB819}"/>
              </a:ext>
            </a:extLst>
          </p:cNvPr>
          <p:cNvSpPr>
            <a:spLocks noChangeShapeType="1"/>
          </p:cNvSpPr>
          <p:nvPr/>
        </p:nvSpPr>
        <p:spPr bwMode="auto">
          <a:xfrm>
            <a:off x="2505075" y="4359275"/>
            <a:ext cx="1987550" cy="777875"/>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2" name="AutoShape 19">
            <a:extLst>
              <a:ext uri="{FF2B5EF4-FFF2-40B4-BE49-F238E27FC236}">
                <a16:creationId xmlns:a16="http://schemas.microsoft.com/office/drawing/2014/main" id="{3BFC7C9F-EB05-4FFE-B472-9C771006FDD0}"/>
              </a:ext>
            </a:extLst>
          </p:cNvPr>
          <p:cNvSpPr>
            <a:spLocks noChangeShapeType="1"/>
          </p:cNvSpPr>
          <p:nvPr/>
        </p:nvSpPr>
        <p:spPr bwMode="auto">
          <a:xfrm flipH="1">
            <a:off x="7696198" y="4214813"/>
            <a:ext cx="1997076" cy="1035050"/>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3" name="AutoShape 18">
            <a:extLst>
              <a:ext uri="{FF2B5EF4-FFF2-40B4-BE49-F238E27FC236}">
                <a16:creationId xmlns:a16="http://schemas.microsoft.com/office/drawing/2014/main" id="{6E72A35D-8DC6-4D44-B73F-E2948711C862}"/>
              </a:ext>
            </a:extLst>
          </p:cNvPr>
          <p:cNvSpPr>
            <a:spLocks noChangeShapeType="1"/>
          </p:cNvSpPr>
          <p:nvPr/>
        </p:nvSpPr>
        <p:spPr bwMode="auto">
          <a:xfrm flipH="1">
            <a:off x="5945188" y="2975903"/>
            <a:ext cx="46037" cy="1587500"/>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24587" name="Rectangle 14">
            <a:extLst>
              <a:ext uri="{FF2B5EF4-FFF2-40B4-BE49-F238E27FC236}">
                <a16:creationId xmlns:a16="http://schemas.microsoft.com/office/drawing/2014/main" id="{A2241F97-A908-42D9-874C-D095527B2133}"/>
              </a:ext>
            </a:extLst>
          </p:cNvPr>
          <p:cNvSpPr>
            <a:spLocks noChangeArrowheads="1"/>
          </p:cNvSpPr>
          <p:nvPr/>
        </p:nvSpPr>
        <p:spPr bwMode="auto">
          <a:xfrm>
            <a:off x="4949825" y="1982788"/>
            <a:ext cx="2292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1600" b="1">
                <a:solidFill>
                  <a:srgbClr val="FFFF00"/>
                </a:solidFill>
                <a:latin typeface="Times New Roman" panose="02020603050405020304" pitchFamily="18" charset="0"/>
                <a:cs typeface="Times New Roman" panose="02020603050405020304" pitchFamily="18" charset="0"/>
              </a:rPr>
              <a:t>HÌNH ẢNH ÔNG ĐỒ LÀ TRUNG TÂM CỦA KHÔNG GIAN TẾT</a:t>
            </a:r>
            <a:endParaRPr lang="en-US" altLang="en-US" sz="1600">
              <a:solidFill>
                <a:srgbClr val="FFFF00"/>
              </a:solidFill>
              <a:latin typeface="Times New Roman" panose="02020603050405020304" pitchFamily="18" charset="0"/>
              <a:cs typeface="Times New Roman" panose="02020603050405020304" pitchFamily="18" charset="0"/>
            </a:endParaRPr>
          </a:p>
        </p:txBody>
      </p:sp>
      <p:sp>
        <p:nvSpPr>
          <p:cNvPr id="24588" name="Rectangle 15">
            <a:extLst>
              <a:ext uri="{FF2B5EF4-FFF2-40B4-BE49-F238E27FC236}">
                <a16:creationId xmlns:a16="http://schemas.microsoft.com/office/drawing/2014/main" id="{24CEF483-7ADE-4F5C-B1C5-021D15AEF2B2}"/>
              </a:ext>
            </a:extLst>
          </p:cNvPr>
          <p:cNvSpPr>
            <a:spLocks noChangeArrowheads="1"/>
          </p:cNvSpPr>
          <p:nvPr/>
        </p:nvSpPr>
        <p:spPr bwMode="auto">
          <a:xfrm>
            <a:off x="8732838" y="3357563"/>
            <a:ext cx="199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b="1">
                <a:latin typeface="Times New Roman" panose="02020603050405020304" pitchFamily="18" charset="0"/>
                <a:cs typeface="Times New Roman" panose="02020603050405020304" pitchFamily="18" charset="0"/>
              </a:rPr>
              <a:t>THỜI THẾ                      ( Người thuê viết)</a:t>
            </a:r>
            <a:endParaRPr lang="en-US" altLang="en-US">
              <a:latin typeface="Times New Roman" panose="02020603050405020304" pitchFamily="18" charset="0"/>
              <a:cs typeface="Times New Roman" panose="02020603050405020304" pitchFamily="18" charset="0"/>
            </a:endParaRPr>
          </a:p>
        </p:txBody>
      </p:sp>
      <p:sp>
        <p:nvSpPr>
          <p:cNvPr id="24589" name="Rectangle 16">
            <a:extLst>
              <a:ext uri="{FF2B5EF4-FFF2-40B4-BE49-F238E27FC236}">
                <a16:creationId xmlns:a16="http://schemas.microsoft.com/office/drawing/2014/main" id="{1C648044-736D-494A-9E22-870DA54342D8}"/>
              </a:ext>
            </a:extLst>
          </p:cNvPr>
          <p:cNvSpPr>
            <a:spLocks noChangeArrowheads="1"/>
          </p:cNvSpPr>
          <p:nvPr/>
        </p:nvSpPr>
        <p:spPr bwMode="auto">
          <a:xfrm>
            <a:off x="1557338" y="3478213"/>
            <a:ext cx="1895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b="1">
                <a:latin typeface="Times New Roman" panose="02020603050405020304" pitchFamily="18" charset="0"/>
                <a:cs typeface="Times New Roman" panose="02020603050405020304" pitchFamily="18" charset="0"/>
              </a:rPr>
              <a:t>THIÊN NHIÊN           </a:t>
            </a:r>
          </a:p>
          <a:p>
            <a:pPr algn="ctr"/>
            <a:r>
              <a:rPr lang="en-US" altLang="en-US" b="1">
                <a:latin typeface="Times New Roman" panose="02020603050405020304" pitchFamily="18" charset="0"/>
                <a:cs typeface="Times New Roman" panose="02020603050405020304" pitchFamily="18" charset="0"/>
              </a:rPr>
              <a:t>( Hoa đào)</a:t>
            </a:r>
          </a:p>
        </p:txBody>
      </p:sp>
      <p:sp>
        <p:nvSpPr>
          <p:cNvPr id="24590" name="Rectangle 17">
            <a:extLst>
              <a:ext uri="{FF2B5EF4-FFF2-40B4-BE49-F238E27FC236}">
                <a16:creationId xmlns:a16="http://schemas.microsoft.com/office/drawing/2014/main" id="{733A906B-95F1-4601-ACE0-33500A562EDA}"/>
              </a:ext>
            </a:extLst>
          </p:cNvPr>
          <p:cNvSpPr>
            <a:spLocks noChangeArrowheads="1"/>
          </p:cNvSpPr>
          <p:nvPr/>
        </p:nvSpPr>
        <p:spPr bwMode="auto">
          <a:xfrm>
            <a:off x="4511675" y="4613097"/>
            <a:ext cx="3187702" cy="128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lnSpc>
                <a:spcPct val="150000"/>
              </a:lnSpc>
            </a:pP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Nét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phong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tục</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tao</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nhã</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nét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văn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hóa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của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dân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tộc</a:t>
            </a:r>
            <a:endParaRPr lang="en-US" alt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Niềm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trọng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của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nhà</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thơ</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74F013F-EE5F-4B23-8424-FC6FB5AA24AB}"/>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92" name="Text Box 9">
            <a:extLst>
              <a:ext uri="{FF2B5EF4-FFF2-40B4-BE49-F238E27FC236}">
                <a16:creationId xmlns:a16="http://schemas.microsoft.com/office/drawing/2014/main" id="{6F69DB60-EB44-48EF-B559-EECF99BDE554}"/>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4593" name="Picture 21" descr="PlantMix_04">
            <a:extLst>
              <a:ext uri="{FF2B5EF4-FFF2-40B4-BE49-F238E27FC236}">
                <a16:creationId xmlns:a16="http://schemas.microsoft.com/office/drawing/2014/main" id="{8388B92E-0C31-4D50-AA4D-1814A72D402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WordArt 24">
            <a:extLst>
              <a:ext uri="{FF2B5EF4-FFF2-40B4-BE49-F238E27FC236}">
                <a16:creationId xmlns:a16="http://schemas.microsoft.com/office/drawing/2014/main" id="{17794D2B-FB5C-4815-96A3-64409868AB5F}"/>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4595" name="Picture 21" descr="PlantMix_04">
            <a:extLst>
              <a:ext uri="{FF2B5EF4-FFF2-40B4-BE49-F238E27FC236}">
                <a16:creationId xmlns:a16="http://schemas.microsoft.com/office/drawing/2014/main" id="{D564954B-157F-45B5-AFD8-FF79F4FE3A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B0C0CA14-0CA5-4FBA-8395-AE4A803FAD91}"/>
              </a:ext>
            </a:extLst>
          </p:cNvPr>
          <p:cNvSpPr txBox="1"/>
          <p:nvPr/>
        </p:nvSpPr>
        <p:spPr>
          <a:xfrm>
            <a:off x="2636838" y="2398713"/>
            <a:ext cx="1081087" cy="369887"/>
          </a:xfrm>
          <a:prstGeom prst="rect">
            <a:avLst/>
          </a:prstGeom>
          <a:solidFill>
            <a:schemeClr val="accent2">
              <a:lumMod val="40000"/>
              <a:lumOff val="60000"/>
            </a:schemeClr>
          </a:solidFill>
          <a:ln>
            <a:solidFill>
              <a:srgbClr val="C00000"/>
            </a:solidFill>
          </a:ln>
        </p:spPr>
        <p:txBody>
          <a:bodyPr>
            <a:spAutoFit/>
          </a:bodyPr>
          <a:lstStyle/>
          <a:p>
            <a:pPr algn="ctr">
              <a:defRPr/>
            </a:pPr>
            <a:r>
              <a:rPr lang="en-US" b="1">
                <a:latin typeface="Times New Roman" pitchFamily="18" charset="0"/>
                <a:cs typeface="Times New Roman" pitchFamily="18" charset="0"/>
              </a:rPr>
              <a:t>Hòa hợp</a:t>
            </a:r>
          </a:p>
        </p:txBody>
      </p:sp>
      <p:sp>
        <p:nvSpPr>
          <p:cNvPr id="29" name="TextBox 28">
            <a:extLst>
              <a:ext uri="{FF2B5EF4-FFF2-40B4-BE49-F238E27FC236}">
                <a16:creationId xmlns:a16="http://schemas.microsoft.com/office/drawing/2014/main" id="{59F5381E-4A25-4DAB-A58F-E01D035254DF}"/>
              </a:ext>
            </a:extLst>
          </p:cNvPr>
          <p:cNvSpPr txBox="1"/>
          <p:nvPr/>
        </p:nvSpPr>
        <p:spPr>
          <a:xfrm>
            <a:off x="8347075" y="2366963"/>
            <a:ext cx="1101725" cy="368300"/>
          </a:xfrm>
          <a:prstGeom prst="rect">
            <a:avLst/>
          </a:prstGeom>
          <a:solidFill>
            <a:schemeClr val="accent2">
              <a:lumMod val="40000"/>
              <a:lumOff val="60000"/>
            </a:schemeClr>
          </a:solidFill>
          <a:ln>
            <a:solidFill>
              <a:srgbClr val="C00000"/>
            </a:solidFill>
          </a:ln>
        </p:spPr>
        <p:txBody>
          <a:bodyPr>
            <a:spAutoFit/>
          </a:bodyPr>
          <a:lstStyle/>
          <a:p>
            <a:pPr algn="ctr">
              <a:defRPr/>
            </a:pPr>
            <a:r>
              <a:rPr lang="en-US" b="1">
                <a:latin typeface="Times New Roman" pitchFamily="18" charset="0"/>
                <a:cs typeface="Times New Roman" pitchFamily="18" charset="0"/>
              </a:rPr>
              <a:t>Hòa hợp</a:t>
            </a:r>
          </a:p>
        </p:txBody>
      </p:sp>
    </p:spTree>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áo án PowerPoint môn Tiếng Việt lớp 2">
            <a:extLst>
              <a:ext uri="{FF2B5EF4-FFF2-40B4-BE49-F238E27FC236}">
                <a16:creationId xmlns:a16="http://schemas.microsoft.com/office/drawing/2014/main" id="{E14B15F6-81CA-4558-B370-7682AD89B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43"/>
            <a:ext cx="121920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五角星 7">
            <a:extLst>
              <a:ext uri="{FF2B5EF4-FFF2-40B4-BE49-F238E27FC236}">
                <a16:creationId xmlns:a16="http://schemas.microsoft.com/office/drawing/2014/main" id="{68890F0D-6D5B-48C4-90A5-9FAD617B7C91}"/>
              </a:ext>
            </a:extLst>
          </p:cNvPr>
          <p:cNvSpPr/>
          <p:nvPr/>
        </p:nvSpPr>
        <p:spPr>
          <a:xfrm rot="19938392">
            <a:off x="10325100" y="5346700"/>
            <a:ext cx="485775" cy="48736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6" name="五角星 9">
            <a:extLst>
              <a:ext uri="{FF2B5EF4-FFF2-40B4-BE49-F238E27FC236}">
                <a16:creationId xmlns:a16="http://schemas.microsoft.com/office/drawing/2014/main" id="{9714F343-71CF-464B-B9D4-24D203735486}"/>
              </a:ext>
            </a:extLst>
          </p:cNvPr>
          <p:cNvSpPr/>
          <p:nvPr/>
        </p:nvSpPr>
        <p:spPr>
          <a:xfrm>
            <a:off x="8455025" y="4646613"/>
            <a:ext cx="338138" cy="33813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7" name="五角星 10">
            <a:extLst>
              <a:ext uri="{FF2B5EF4-FFF2-40B4-BE49-F238E27FC236}">
                <a16:creationId xmlns:a16="http://schemas.microsoft.com/office/drawing/2014/main" id="{12A5173C-B6A7-4958-9741-88D73F9BF281}"/>
              </a:ext>
            </a:extLst>
          </p:cNvPr>
          <p:cNvSpPr/>
          <p:nvPr/>
        </p:nvSpPr>
        <p:spPr>
          <a:xfrm>
            <a:off x="10825163" y="4643438"/>
            <a:ext cx="249237" cy="24923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8" name="五角星 11">
            <a:extLst>
              <a:ext uri="{FF2B5EF4-FFF2-40B4-BE49-F238E27FC236}">
                <a16:creationId xmlns:a16="http://schemas.microsoft.com/office/drawing/2014/main" id="{2779F243-1778-49BF-9FF8-CA7382096308}"/>
              </a:ext>
            </a:extLst>
          </p:cNvPr>
          <p:cNvSpPr/>
          <p:nvPr/>
        </p:nvSpPr>
        <p:spPr>
          <a:xfrm>
            <a:off x="11509375" y="4967288"/>
            <a:ext cx="125413" cy="12541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9" name="五角星 12">
            <a:extLst>
              <a:ext uri="{FF2B5EF4-FFF2-40B4-BE49-F238E27FC236}">
                <a16:creationId xmlns:a16="http://schemas.microsoft.com/office/drawing/2014/main" id="{896336A8-EF1D-47D0-B5DD-0C53979D8240}"/>
              </a:ext>
            </a:extLst>
          </p:cNvPr>
          <p:cNvSpPr/>
          <p:nvPr/>
        </p:nvSpPr>
        <p:spPr>
          <a:xfrm rot="19922997">
            <a:off x="11083925" y="4133850"/>
            <a:ext cx="192088" cy="192088"/>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28" name="五角星 12">
            <a:extLst>
              <a:ext uri="{FF2B5EF4-FFF2-40B4-BE49-F238E27FC236}">
                <a16:creationId xmlns:a16="http://schemas.microsoft.com/office/drawing/2014/main" id="{5BFC2D93-CB14-4C54-BC6C-C3BA9B8D94F8}"/>
              </a:ext>
            </a:extLst>
          </p:cNvPr>
          <p:cNvSpPr/>
          <p:nvPr/>
        </p:nvSpPr>
        <p:spPr>
          <a:xfrm rot="19922997">
            <a:off x="11075988" y="4211638"/>
            <a:ext cx="190500" cy="19050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pic>
        <p:nvPicPr>
          <p:cNvPr id="29" name="Picture 5" descr="C:\Users\Administrator\Desktop\小鸟.png">
            <a:extLst>
              <a:ext uri="{FF2B5EF4-FFF2-40B4-BE49-F238E27FC236}">
                <a16:creationId xmlns:a16="http://schemas.microsoft.com/office/drawing/2014/main" id="{3B5FA165-FF3C-41F2-A034-DE2CD927B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763" y="1368425"/>
            <a:ext cx="11112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五角星 4">
            <a:extLst>
              <a:ext uri="{FF2B5EF4-FFF2-40B4-BE49-F238E27FC236}">
                <a16:creationId xmlns:a16="http://schemas.microsoft.com/office/drawing/2014/main" id="{029E151C-AB5F-4F33-BFB7-6002F16E3F4A}"/>
              </a:ext>
            </a:extLst>
          </p:cNvPr>
          <p:cNvSpPr/>
          <p:nvPr/>
        </p:nvSpPr>
        <p:spPr>
          <a:xfrm rot="19903756">
            <a:off x="11137900" y="249238"/>
            <a:ext cx="1054100" cy="105727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2" name="五角星 6">
            <a:extLst>
              <a:ext uri="{FF2B5EF4-FFF2-40B4-BE49-F238E27FC236}">
                <a16:creationId xmlns:a16="http://schemas.microsoft.com/office/drawing/2014/main" id="{E108715D-AE92-46DB-8CE7-3AFCECE677A9}"/>
              </a:ext>
            </a:extLst>
          </p:cNvPr>
          <p:cNvSpPr/>
          <p:nvPr/>
        </p:nvSpPr>
        <p:spPr>
          <a:xfrm rot="19938392">
            <a:off x="9856788" y="244475"/>
            <a:ext cx="485775" cy="487363"/>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5" name="五角星 7">
            <a:extLst>
              <a:ext uri="{FF2B5EF4-FFF2-40B4-BE49-F238E27FC236}">
                <a16:creationId xmlns:a16="http://schemas.microsoft.com/office/drawing/2014/main" id="{7A9D3C12-71A6-4D54-BBEE-3FF2BEC10482}"/>
              </a:ext>
            </a:extLst>
          </p:cNvPr>
          <p:cNvSpPr/>
          <p:nvPr/>
        </p:nvSpPr>
        <p:spPr>
          <a:xfrm rot="19938392">
            <a:off x="10252075" y="5341938"/>
            <a:ext cx="485775" cy="48736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6" name="五角星 10">
            <a:extLst>
              <a:ext uri="{FF2B5EF4-FFF2-40B4-BE49-F238E27FC236}">
                <a16:creationId xmlns:a16="http://schemas.microsoft.com/office/drawing/2014/main" id="{CFE64A75-FC55-47EA-921F-DA1307E3EB0C}"/>
              </a:ext>
            </a:extLst>
          </p:cNvPr>
          <p:cNvSpPr/>
          <p:nvPr/>
        </p:nvSpPr>
        <p:spPr>
          <a:xfrm>
            <a:off x="10753725" y="4638675"/>
            <a:ext cx="247650" cy="247650"/>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7" name="五角星 8">
            <a:extLst>
              <a:ext uri="{FF2B5EF4-FFF2-40B4-BE49-F238E27FC236}">
                <a16:creationId xmlns:a16="http://schemas.microsoft.com/office/drawing/2014/main" id="{D602F351-9157-4C41-A45A-FDB974D73F07}"/>
              </a:ext>
            </a:extLst>
          </p:cNvPr>
          <p:cNvSpPr/>
          <p:nvPr/>
        </p:nvSpPr>
        <p:spPr>
          <a:xfrm rot="19967404">
            <a:off x="10628313" y="182563"/>
            <a:ext cx="611187" cy="61118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8" name="五角星 12">
            <a:extLst>
              <a:ext uri="{FF2B5EF4-FFF2-40B4-BE49-F238E27FC236}">
                <a16:creationId xmlns:a16="http://schemas.microsoft.com/office/drawing/2014/main" id="{EFE1ED84-2497-4A37-A28D-F51A90F84F2F}"/>
              </a:ext>
            </a:extLst>
          </p:cNvPr>
          <p:cNvSpPr/>
          <p:nvPr/>
        </p:nvSpPr>
        <p:spPr>
          <a:xfrm rot="19922997">
            <a:off x="11002963" y="4205288"/>
            <a:ext cx="192087" cy="192087"/>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pic>
        <p:nvPicPr>
          <p:cNvPr id="39" name="Picture 5" descr="C:\Users\Administrator\Desktop\小鸟.png">
            <a:extLst>
              <a:ext uri="{FF2B5EF4-FFF2-40B4-BE49-F238E27FC236}">
                <a16:creationId xmlns:a16="http://schemas.microsoft.com/office/drawing/2014/main" id="{041BF0DB-0324-4156-B2BB-3BEC65C35F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975" y="3349625"/>
            <a:ext cx="11112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五角星 4">
            <a:extLst>
              <a:ext uri="{FF2B5EF4-FFF2-40B4-BE49-F238E27FC236}">
                <a16:creationId xmlns:a16="http://schemas.microsoft.com/office/drawing/2014/main" id="{46B4ED4C-F4F7-4BE4-8E8D-EEAF4E5B7852}"/>
              </a:ext>
            </a:extLst>
          </p:cNvPr>
          <p:cNvSpPr/>
          <p:nvPr/>
        </p:nvSpPr>
        <p:spPr>
          <a:xfrm rot="772473">
            <a:off x="-80963" y="547688"/>
            <a:ext cx="1055688" cy="105568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41" name="五角星 5">
            <a:extLst>
              <a:ext uri="{FF2B5EF4-FFF2-40B4-BE49-F238E27FC236}">
                <a16:creationId xmlns:a16="http://schemas.microsoft.com/office/drawing/2014/main" id="{A6797CEF-2AC3-4EB7-838D-785FA693BC6A}"/>
              </a:ext>
            </a:extLst>
          </p:cNvPr>
          <p:cNvSpPr/>
          <p:nvPr/>
        </p:nvSpPr>
        <p:spPr>
          <a:xfrm rot="21380687">
            <a:off x="800100" y="227013"/>
            <a:ext cx="611188" cy="61118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42" name="五角星 6">
            <a:extLst>
              <a:ext uri="{FF2B5EF4-FFF2-40B4-BE49-F238E27FC236}">
                <a16:creationId xmlns:a16="http://schemas.microsoft.com/office/drawing/2014/main" id="{58B0E884-D2B8-4116-B543-DA08E0BB1E0A}"/>
              </a:ext>
            </a:extLst>
          </p:cNvPr>
          <p:cNvSpPr/>
          <p:nvPr/>
        </p:nvSpPr>
        <p:spPr>
          <a:xfrm rot="19938392">
            <a:off x="1511300" y="244475"/>
            <a:ext cx="485775" cy="487363"/>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pic>
        <p:nvPicPr>
          <p:cNvPr id="43" name="图片 8" descr="6fc417983c9675ce1b60e983870aeb8a">
            <a:extLst>
              <a:ext uri="{FF2B5EF4-FFF2-40B4-BE49-F238E27FC236}">
                <a16:creationId xmlns:a16="http://schemas.microsoft.com/office/drawing/2014/main" id="{DB86E79F-10E6-481A-B367-D5CF6690B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5963" y="4525963"/>
            <a:ext cx="30099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33590-FAF9-41AF-9F5B-292456FF19B9}"/>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5603" name="Text Box 9">
            <a:extLst>
              <a:ext uri="{FF2B5EF4-FFF2-40B4-BE49-F238E27FC236}">
                <a16:creationId xmlns:a16="http://schemas.microsoft.com/office/drawing/2014/main" id="{9B1A8A06-E068-49B8-8C58-CCCE0CAD7065}"/>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5604" name="Picture 21" descr="PlantMix_04">
            <a:extLst>
              <a:ext uri="{FF2B5EF4-FFF2-40B4-BE49-F238E27FC236}">
                <a16:creationId xmlns:a16="http://schemas.microsoft.com/office/drawing/2014/main" id="{45C0DE8B-389B-466B-8D47-96313C3C5EA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WordArt 24">
            <a:extLst>
              <a:ext uri="{FF2B5EF4-FFF2-40B4-BE49-F238E27FC236}">
                <a16:creationId xmlns:a16="http://schemas.microsoft.com/office/drawing/2014/main" id="{7D398F72-0D11-47B2-9439-BA2F886E4FFC}"/>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5606" name="Picture 21" descr="PlantMix_04">
            <a:extLst>
              <a:ext uri="{FF2B5EF4-FFF2-40B4-BE49-F238E27FC236}">
                <a16:creationId xmlns:a16="http://schemas.microsoft.com/office/drawing/2014/main" id="{10745A0C-B7E5-4AAD-8355-12BCD4F6A68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17">
            <a:extLst>
              <a:ext uri="{FF2B5EF4-FFF2-40B4-BE49-F238E27FC236}">
                <a16:creationId xmlns:a16="http://schemas.microsoft.com/office/drawing/2014/main" id="{E657A947-6356-431E-B9A6-7E7824D8E002}"/>
              </a:ext>
            </a:extLst>
          </p:cNvPr>
          <p:cNvSpPr>
            <a:spLocks noChangeArrowheads="1"/>
          </p:cNvSpPr>
          <p:nvPr/>
        </p:nvSpPr>
        <p:spPr bwMode="auto">
          <a:xfrm>
            <a:off x="173038" y="2401888"/>
            <a:ext cx="46402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dirty="0">
                <a:solidFill>
                  <a:srgbClr val="C00000"/>
                </a:solidFill>
                <a:latin typeface="Times New Roman" panose="02020603050405020304" pitchFamily="18" charset="0"/>
                <a:cs typeface="Times New Roman" panose="02020603050405020304" pitchFamily="18" charset="0"/>
              </a:rPr>
              <a:t>2. </a:t>
            </a:r>
            <a:r>
              <a:rPr lang="en-US" altLang="en-US" sz="2000" b="1" dirty="0" err="1">
                <a:solidFill>
                  <a:srgbClr val="C00000"/>
                </a:solidFill>
                <a:latin typeface="Times New Roman" panose="02020603050405020304" pitchFamily="18" charset="0"/>
                <a:cs typeface="Times New Roman" panose="02020603050405020304" pitchFamily="18" charset="0"/>
              </a:rPr>
              <a:t>Hình</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ảnh</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ông</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đồ</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thời</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tàn</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lụi</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khổ</a:t>
            </a:r>
            <a:r>
              <a:rPr lang="en-US" altLang="en-US" sz="2000" b="1" dirty="0">
                <a:solidFill>
                  <a:srgbClr val="C00000"/>
                </a:solidFill>
                <a:latin typeface="Times New Roman" panose="02020603050405020304" pitchFamily="18" charset="0"/>
                <a:cs typeface="Times New Roman" panose="02020603050405020304" pitchFamily="18" charset="0"/>
              </a:rPr>
              <a:t> 3,4)</a:t>
            </a:r>
            <a:endParaRPr lang="en-US" altLang="en-US" sz="2000" dirty="0">
              <a:solidFill>
                <a:srgbClr val="C00000"/>
              </a:solidFill>
              <a:latin typeface="Times New Roman" panose="02020603050405020304" pitchFamily="18" charset="0"/>
              <a:cs typeface="Times New Roman" panose="02020603050405020304" pitchFamily="18" charset="0"/>
            </a:endParaRPr>
          </a:p>
        </p:txBody>
      </p:sp>
      <p:sp>
        <p:nvSpPr>
          <p:cNvPr id="25608" name="TextBox 4">
            <a:extLst>
              <a:ext uri="{FF2B5EF4-FFF2-40B4-BE49-F238E27FC236}">
                <a16:creationId xmlns:a16="http://schemas.microsoft.com/office/drawing/2014/main" id="{C87577FA-F707-4F7F-8946-D62E1FBB1810}"/>
              </a:ext>
            </a:extLst>
          </p:cNvPr>
          <p:cNvSpPr txBox="1">
            <a:spLocks noChangeArrowheads="1"/>
          </p:cNvSpPr>
          <p:nvPr/>
        </p:nvSpPr>
        <p:spPr bwMode="auto">
          <a:xfrm>
            <a:off x="0" y="1414463"/>
            <a:ext cx="411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dirty="0">
                <a:solidFill>
                  <a:srgbClr val="0000FF"/>
                </a:solidFill>
                <a:latin typeface="Times New Roman" panose="02020603050405020304" pitchFamily="18" charset="0"/>
                <a:cs typeface="Times New Roman" panose="02020603050405020304" pitchFamily="18" charset="0"/>
              </a:rPr>
              <a:t>A. ĐỌC VÀ TÌM HIỂU CHUNG </a:t>
            </a:r>
          </a:p>
        </p:txBody>
      </p:sp>
      <p:sp>
        <p:nvSpPr>
          <p:cNvPr id="25609" name="TextBox 16">
            <a:extLst>
              <a:ext uri="{FF2B5EF4-FFF2-40B4-BE49-F238E27FC236}">
                <a16:creationId xmlns:a16="http://schemas.microsoft.com/office/drawing/2014/main" id="{8A28BF0D-1109-467C-8759-6AAC9BFA0344}"/>
              </a:ext>
            </a:extLst>
          </p:cNvPr>
          <p:cNvSpPr txBox="1">
            <a:spLocks noChangeArrowheads="1"/>
          </p:cNvSpPr>
          <p:nvPr/>
        </p:nvSpPr>
        <p:spPr bwMode="auto">
          <a:xfrm>
            <a:off x="20638" y="1727200"/>
            <a:ext cx="411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dirty="0">
                <a:solidFill>
                  <a:srgbClr val="0000FF"/>
                </a:solidFill>
                <a:latin typeface="Times New Roman" panose="02020603050405020304" pitchFamily="18" charset="0"/>
                <a:cs typeface="Times New Roman" panose="02020603050405020304" pitchFamily="18" charset="0"/>
              </a:rPr>
              <a:t>B</a:t>
            </a:r>
            <a:r>
              <a:rPr lang="en-US" altLang="en-US" sz="2000" b="1" dirty="0" smtClean="0">
                <a:solidFill>
                  <a:srgbClr val="0000FF"/>
                </a:solidFill>
                <a:latin typeface="Times New Roman" panose="02020603050405020304" pitchFamily="18" charset="0"/>
                <a:cs typeface="Times New Roman" panose="02020603050405020304" pitchFamily="18" charset="0"/>
              </a:rPr>
              <a:t>. </a:t>
            </a:r>
            <a:r>
              <a:rPr lang="en-US" altLang="en-US" sz="2000" b="1" dirty="0">
                <a:solidFill>
                  <a:srgbClr val="0000FF"/>
                </a:solidFill>
                <a:latin typeface="Times New Roman" panose="02020603050405020304" pitchFamily="18" charset="0"/>
                <a:cs typeface="Times New Roman" panose="02020603050405020304" pitchFamily="18" charset="0"/>
              </a:rPr>
              <a:t>ĐỌC – HIỂU VĂN BẢN</a:t>
            </a:r>
          </a:p>
        </p:txBody>
      </p:sp>
      <p:sp>
        <p:nvSpPr>
          <p:cNvPr id="25610" name="TextBox 16">
            <a:extLst>
              <a:ext uri="{FF2B5EF4-FFF2-40B4-BE49-F238E27FC236}">
                <a16:creationId xmlns:a16="http://schemas.microsoft.com/office/drawing/2014/main" id="{E00A5EAD-F737-41E3-B580-26EBDB2F8862}"/>
              </a:ext>
            </a:extLst>
          </p:cNvPr>
          <p:cNvSpPr txBox="1">
            <a:spLocks noChangeArrowheads="1"/>
          </p:cNvSpPr>
          <p:nvPr/>
        </p:nvSpPr>
        <p:spPr bwMode="auto">
          <a:xfrm>
            <a:off x="173038" y="2063750"/>
            <a:ext cx="5048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a:solidFill>
                  <a:srgbClr val="C00000"/>
                </a:solidFill>
                <a:latin typeface="Times New Roman" panose="02020603050405020304" pitchFamily="18" charset="0"/>
                <a:cs typeface="Times New Roman" panose="02020603050405020304" pitchFamily="18" charset="0"/>
              </a:rPr>
              <a:t>1. Hình ảnh ông Đồ thời đắc ý (khổ 1,2)</a:t>
            </a:r>
          </a:p>
        </p:txBody>
      </p:sp>
      <p:pic>
        <p:nvPicPr>
          <p:cNvPr id="25611" name="Picture 19" descr="untitled1">
            <a:extLst>
              <a:ext uri="{FF2B5EF4-FFF2-40B4-BE49-F238E27FC236}">
                <a16:creationId xmlns:a16="http://schemas.microsoft.com/office/drawing/2014/main" id="{278006A1-E896-4A11-B865-C15E73A64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803525"/>
            <a:ext cx="5776913" cy="3929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 name="Text Box 40965">
            <a:extLst>
              <a:ext uri="{FF2B5EF4-FFF2-40B4-BE49-F238E27FC236}">
                <a16:creationId xmlns:a16="http://schemas.microsoft.com/office/drawing/2014/main" id="{4A3CE2C2-A5B3-4DAC-904E-00C9344B543D}"/>
              </a:ext>
            </a:extLst>
          </p:cNvPr>
          <p:cNvSpPr txBox="1">
            <a:spLocks noChangeArrowheads="1"/>
          </p:cNvSpPr>
          <p:nvPr/>
        </p:nvSpPr>
        <p:spPr bwMode="auto">
          <a:xfrm>
            <a:off x="6215063" y="2686050"/>
            <a:ext cx="5659437" cy="4094163"/>
          </a:xfrm>
          <a:prstGeom prst="rect">
            <a:avLst/>
          </a:prstGeom>
          <a:solidFill>
            <a:schemeClr val="accent2">
              <a:lumMod val="20000"/>
              <a:lumOff val="80000"/>
            </a:schemeClr>
          </a:solidFill>
          <a:ln w="9525">
            <a:solidFill>
              <a:srgbClr val="3366FF"/>
            </a:solidFill>
            <a:miter lim="800000"/>
            <a:headEnd/>
            <a:tailEnd/>
          </a:ln>
        </p:spPr>
        <p:txBody>
          <a:bodyPr>
            <a:spAutoFit/>
          </a:bodyPr>
          <a:lstStyle/>
          <a:p>
            <a:pPr>
              <a:spcBef>
                <a:spcPct val="50000"/>
              </a:spcBef>
              <a:defRPr/>
            </a:pPr>
            <a:r>
              <a:rPr lang="en-US" sz="2000" b="1" i="1">
                <a:latin typeface="Times New Roman" pitchFamily="18" charset="0"/>
                <a:cs typeface="Times New Roman" pitchFamily="18" charset="0"/>
              </a:rPr>
              <a:t>Nhưng mỗi năm mỗi vắng</a:t>
            </a:r>
          </a:p>
          <a:p>
            <a:pPr>
              <a:spcBef>
                <a:spcPct val="50000"/>
              </a:spcBef>
              <a:defRPr/>
            </a:pPr>
            <a:r>
              <a:rPr lang="en-US" sz="2000" b="1" i="1">
                <a:latin typeface="Times New Roman" pitchFamily="18" charset="0"/>
                <a:cs typeface="Times New Roman" pitchFamily="18" charset="0"/>
              </a:rPr>
              <a:t>Người thuê viết nay đâu?</a:t>
            </a:r>
          </a:p>
          <a:p>
            <a:pPr>
              <a:spcBef>
                <a:spcPct val="50000"/>
              </a:spcBef>
              <a:defRPr/>
            </a:pPr>
            <a:r>
              <a:rPr lang="en-US" sz="2000" b="1" i="1">
                <a:latin typeface="Times New Roman" pitchFamily="18" charset="0"/>
                <a:cs typeface="Times New Roman" pitchFamily="18" charset="0"/>
              </a:rPr>
              <a:t>Giấy đỏ buồn không thắm</a:t>
            </a:r>
          </a:p>
          <a:p>
            <a:pPr>
              <a:spcBef>
                <a:spcPct val="50000"/>
              </a:spcBef>
              <a:defRPr/>
            </a:pPr>
            <a:r>
              <a:rPr lang="en-US" sz="2000" b="1" i="1">
                <a:latin typeface="Times New Roman" pitchFamily="18" charset="0"/>
                <a:cs typeface="Times New Roman" pitchFamily="18" charset="0"/>
              </a:rPr>
              <a:t>Mực đọng trong nghiên sầu.</a:t>
            </a:r>
          </a:p>
          <a:p>
            <a:pPr>
              <a:spcBef>
                <a:spcPct val="50000"/>
              </a:spcBef>
              <a:defRPr/>
            </a:pPr>
            <a:endParaRPr lang="en-US" sz="2000" b="1" i="1">
              <a:latin typeface="Times New Roman" pitchFamily="18" charset="0"/>
              <a:cs typeface="Times New Roman" pitchFamily="18" charset="0"/>
            </a:endParaRPr>
          </a:p>
          <a:p>
            <a:pPr>
              <a:spcBef>
                <a:spcPct val="50000"/>
              </a:spcBef>
              <a:defRPr/>
            </a:pPr>
            <a:r>
              <a:rPr lang="en-US" sz="2000" b="1" i="1">
                <a:latin typeface="Times New Roman" pitchFamily="18" charset="0"/>
                <a:cs typeface="Times New Roman" pitchFamily="18" charset="0"/>
              </a:rPr>
              <a:t>Ông Đồ vẫn ngồi đấy</a:t>
            </a:r>
          </a:p>
          <a:p>
            <a:pPr>
              <a:spcBef>
                <a:spcPct val="50000"/>
              </a:spcBef>
              <a:defRPr/>
            </a:pPr>
            <a:r>
              <a:rPr lang="en-US" sz="2000" b="1" i="1">
                <a:latin typeface="Times New Roman" pitchFamily="18" charset="0"/>
                <a:cs typeface="Times New Roman" pitchFamily="18" charset="0"/>
              </a:rPr>
              <a:t>Qua đường không ai hay</a:t>
            </a:r>
          </a:p>
          <a:p>
            <a:pPr>
              <a:spcBef>
                <a:spcPct val="50000"/>
              </a:spcBef>
              <a:defRPr/>
            </a:pPr>
            <a:r>
              <a:rPr lang="en-US" sz="2000" b="1" i="1">
                <a:latin typeface="Times New Roman" pitchFamily="18" charset="0"/>
                <a:cs typeface="Times New Roman" pitchFamily="18" charset="0"/>
              </a:rPr>
              <a:t>Lá vàng rơi trên giấy</a:t>
            </a:r>
          </a:p>
          <a:p>
            <a:pPr>
              <a:spcBef>
                <a:spcPct val="50000"/>
              </a:spcBef>
              <a:defRPr/>
            </a:pPr>
            <a:r>
              <a:rPr lang="en-US" sz="2000" b="1" i="1">
                <a:latin typeface="Times New Roman" pitchFamily="18" charset="0"/>
                <a:cs typeface="Times New Roman" pitchFamily="18" charset="0"/>
              </a:rPr>
              <a:t>Ngoài trời mưa bụi bay.</a:t>
            </a: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anim calcmode="lin" valueType="num">
                                      <p:cBhvr>
                                        <p:cTn id="7" dur="1000" fill="hold"/>
                                        <p:tgtEl>
                                          <p:spTgt spid="26">
                                            <p:bg/>
                                          </p:spTgt>
                                        </p:tgtEl>
                                        <p:attrNameLst>
                                          <p:attrName>ppt_x</p:attrName>
                                        </p:attrNameLst>
                                      </p:cBhvr>
                                      <p:tavLst>
                                        <p:tav tm="0">
                                          <p:val>
                                            <p:strVal val="#ppt_x-.2"/>
                                          </p:val>
                                        </p:tav>
                                        <p:tav tm="100000">
                                          <p:val>
                                            <p:strVal val="#ppt_x"/>
                                          </p:val>
                                        </p:tav>
                                      </p:tavLst>
                                    </p:anim>
                                    <p:anim calcmode="lin" valueType="num">
                                      <p:cBhvr>
                                        <p:cTn id="8" dur="1000" fill="hold"/>
                                        <p:tgtEl>
                                          <p:spTgt spid="26">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bg/>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 calcmode="lin" valueType="num">
                                      <p:cBhvr>
                                        <p:cTn id="12" dur="1000" fill="hold"/>
                                        <p:tgtEl>
                                          <p:spTgt spid="2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
                                            <p:txEl>
                                              <p:pRg st="0" end="0"/>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 calcmode="lin" valueType="num">
                                      <p:cBhvr>
                                        <p:cTn id="17" dur="1000" fill="hold"/>
                                        <p:tgtEl>
                                          <p:spTgt spid="26">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2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6">
                                            <p:txEl>
                                              <p:pRg st="1" end="1"/>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26">
                                            <p:txEl>
                                              <p:pRg st="2" end="2"/>
                                            </p:txEl>
                                          </p:spTgt>
                                        </p:tgtEl>
                                        <p:attrNameLst>
                                          <p:attrName>style.visibility</p:attrName>
                                        </p:attrNameLst>
                                      </p:cBhvr>
                                      <p:to>
                                        <p:strVal val="visible"/>
                                      </p:to>
                                    </p:set>
                                    <p:anim calcmode="lin" valueType="num">
                                      <p:cBhvr>
                                        <p:cTn id="22" dur="1000" fill="hold"/>
                                        <p:tgtEl>
                                          <p:spTgt spid="26">
                                            <p:txEl>
                                              <p:pRg st="2" end="2"/>
                                            </p:txEl>
                                          </p:spTgt>
                                        </p:tgtEl>
                                        <p:attrNameLst>
                                          <p:attrName>ppt_x</p:attrName>
                                        </p:attrNameLst>
                                      </p:cBhvr>
                                      <p:tavLst>
                                        <p:tav tm="0">
                                          <p:val>
                                            <p:strVal val="#ppt_x-.2"/>
                                          </p:val>
                                        </p:tav>
                                        <p:tav tm="100000">
                                          <p:val>
                                            <p:strVal val="#ppt_x"/>
                                          </p:val>
                                        </p:tav>
                                      </p:tavLst>
                                    </p:anim>
                                    <p:anim calcmode="lin" valueType="num">
                                      <p:cBhvr>
                                        <p:cTn id="23" dur="1000" fill="hold"/>
                                        <p:tgtEl>
                                          <p:spTgt spid="2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6">
                                            <p:txEl>
                                              <p:pRg st="2" end="2"/>
                                            </p:txEl>
                                          </p:spTgt>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6">
                                            <p:txEl>
                                              <p:pRg st="3" end="3"/>
                                            </p:txEl>
                                          </p:spTgt>
                                        </p:tgtEl>
                                        <p:attrNameLst>
                                          <p:attrName>style.visibility</p:attrName>
                                        </p:attrNameLst>
                                      </p:cBhvr>
                                      <p:to>
                                        <p:strVal val="visible"/>
                                      </p:to>
                                    </p:set>
                                    <p:anim calcmode="lin" valueType="num">
                                      <p:cBhvr>
                                        <p:cTn id="27" dur="1000" fill="hold"/>
                                        <p:tgtEl>
                                          <p:spTgt spid="26">
                                            <p:txEl>
                                              <p:pRg st="3" end="3"/>
                                            </p:txEl>
                                          </p:spTgt>
                                        </p:tgtEl>
                                        <p:attrNameLst>
                                          <p:attrName>ppt_x</p:attrName>
                                        </p:attrNameLst>
                                      </p:cBhvr>
                                      <p:tavLst>
                                        <p:tav tm="0">
                                          <p:val>
                                            <p:strVal val="#ppt_x-.2"/>
                                          </p:val>
                                        </p:tav>
                                        <p:tav tm="100000">
                                          <p:val>
                                            <p:strVal val="#ppt_x"/>
                                          </p:val>
                                        </p:tav>
                                      </p:tavLst>
                                    </p:anim>
                                    <p:anim calcmode="lin" valueType="num">
                                      <p:cBhvr>
                                        <p:cTn id="28" dur="1000" fill="hold"/>
                                        <p:tgtEl>
                                          <p:spTgt spid="2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6">
                                            <p:txEl>
                                              <p:pRg st="3" end="3"/>
                                            </p:tx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6">
                                            <p:txEl>
                                              <p:pRg st="5" end="5"/>
                                            </p:txEl>
                                          </p:spTgt>
                                        </p:tgtEl>
                                        <p:attrNameLst>
                                          <p:attrName>style.visibility</p:attrName>
                                        </p:attrNameLst>
                                      </p:cBhvr>
                                      <p:to>
                                        <p:strVal val="visible"/>
                                      </p:to>
                                    </p:set>
                                    <p:anim calcmode="lin" valueType="num">
                                      <p:cBhvr>
                                        <p:cTn id="32" dur="1000" fill="hold"/>
                                        <p:tgtEl>
                                          <p:spTgt spid="26">
                                            <p:txEl>
                                              <p:pRg st="5" end="5"/>
                                            </p:txEl>
                                          </p:spTgt>
                                        </p:tgtEl>
                                        <p:attrNameLst>
                                          <p:attrName>ppt_x</p:attrName>
                                        </p:attrNameLst>
                                      </p:cBhvr>
                                      <p:tavLst>
                                        <p:tav tm="0">
                                          <p:val>
                                            <p:strVal val="#ppt_x-.2"/>
                                          </p:val>
                                        </p:tav>
                                        <p:tav tm="100000">
                                          <p:val>
                                            <p:strVal val="#ppt_x"/>
                                          </p:val>
                                        </p:tav>
                                      </p:tavLst>
                                    </p:anim>
                                    <p:anim calcmode="lin" valueType="num">
                                      <p:cBhvr>
                                        <p:cTn id="33" dur="1000" fill="hold"/>
                                        <p:tgtEl>
                                          <p:spTgt spid="2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6">
                                            <p:txEl>
                                              <p:pRg st="5" end="5"/>
                                            </p:txEl>
                                          </p:spTgt>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6">
                                            <p:txEl>
                                              <p:pRg st="6" end="6"/>
                                            </p:txEl>
                                          </p:spTgt>
                                        </p:tgtEl>
                                        <p:attrNameLst>
                                          <p:attrName>style.visibility</p:attrName>
                                        </p:attrNameLst>
                                      </p:cBhvr>
                                      <p:to>
                                        <p:strVal val="visible"/>
                                      </p:to>
                                    </p:set>
                                    <p:anim calcmode="lin" valueType="num">
                                      <p:cBhvr>
                                        <p:cTn id="37" dur="1000" fill="hold"/>
                                        <p:tgtEl>
                                          <p:spTgt spid="26">
                                            <p:txEl>
                                              <p:pRg st="6" end="6"/>
                                            </p:txEl>
                                          </p:spTgt>
                                        </p:tgtEl>
                                        <p:attrNameLst>
                                          <p:attrName>ppt_x</p:attrName>
                                        </p:attrNameLst>
                                      </p:cBhvr>
                                      <p:tavLst>
                                        <p:tav tm="0">
                                          <p:val>
                                            <p:strVal val="#ppt_x-.2"/>
                                          </p:val>
                                        </p:tav>
                                        <p:tav tm="100000">
                                          <p:val>
                                            <p:strVal val="#ppt_x"/>
                                          </p:val>
                                        </p:tav>
                                      </p:tavLst>
                                    </p:anim>
                                    <p:anim calcmode="lin" valueType="num">
                                      <p:cBhvr>
                                        <p:cTn id="38" dur="1000" fill="hold"/>
                                        <p:tgtEl>
                                          <p:spTgt spid="2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6">
                                            <p:txEl>
                                              <p:pRg st="6" end="6"/>
                                            </p:txEl>
                                          </p:spTgt>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6">
                                            <p:txEl>
                                              <p:pRg st="7" end="7"/>
                                            </p:txEl>
                                          </p:spTgt>
                                        </p:tgtEl>
                                        <p:attrNameLst>
                                          <p:attrName>style.visibility</p:attrName>
                                        </p:attrNameLst>
                                      </p:cBhvr>
                                      <p:to>
                                        <p:strVal val="visible"/>
                                      </p:to>
                                    </p:set>
                                    <p:anim calcmode="lin" valueType="num">
                                      <p:cBhvr>
                                        <p:cTn id="42" dur="1000" fill="hold"/>
                                        <p:tgtEl>
                                          <p:spTgt spid="26">
                                            <p:txEl>
                                              <p:pRg st="7" end="7"/>
                                            </p:txEl>
                                          </p:spTgt>
                                        </p:tgtEl>
                                        <p:attrNameLst>
                                          <p:attrName>ppt_x</p:attrName>
                                        </p:attrNameLst>
                                      </p:cBhvr>
                                      <p:tavLst>
                                        <p:tav tm="0">
                                          <p:val>
                                            <p:strVal val="#ppt_x-.2"/>
                                          </p:val>
                                        </p:tav>
                                        <p:tav tm="100000">
                                          <p:val>
                                            <p:strVal val="#ppt_x"/>
                                          </p:val>
                                        </p:tav>
                                      </p:tavLst>
                                    </p:anim>
                                    <p:anim calcmode="lin" valueType="num">
                                      <p:cBhvr>
                                        <p:cTn id="43" dur="1000" fill="hold"/>
                                        <p:tgtEl>
                                          <p:spTgt spid="26">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6">
                                            <p:txEl>
                                              <p:pRg st="7" end="7"/>
                                            </p:txEl>
                                          </p:spTgt>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26">
                                            <p:txEl>
                                              <p:pRg st="8" end="8"/>
                                            </p:txEl>
                                          </p:spTgt>
                                        </p:tgtEl>
                                        <p:attrNameLst>
                                          <p:attrName>style.visibility</p:attrName>
                                        </p:attrNameLst>
                                      </p:cBhvr>
                                      <p:to>
                                        <p:strVal val="visible"/>
                                      </p:to>
                                    </p:set>
                                    <p:anim calcmode="lin" valueType="num">
                                      <p:cBhvr>
                                        <p:cTn id="47" dur="1000" fill="hold"/>
                                        <p:tgtEl>
                                          <p:spTgt spid="26">
                                            <p:txEl>
                                              <p:pRg st="8" end="8"/>
                                            </p:txEl>
                                          </p:spTgt>
                                        </p:tgtEl>
                                        <p:attrNameLst>
                                          <p:attrName>ppt_x</p:attrName>
                                        </p:attrNameLst>
                                      </p:cBhvr>
                                      <p:tavLst>
                                        <p:tav tm="0">
                                          <p:val>
                                            <p:strVal val="#ppt_x-.2"/>
                                          </p:val>
                                        </p:tav>
                                        <p:tav tm="100000">
                                          <p:val>
                                            <p:strVal val="#ppt_x"/>
                                          </p:val>
                                        </p:tav>
                                      </p:tavLst>
                                    </p:anim>
                                    <p:anim calcmode="lin" valueType="num">
                                      <p:cBhvr>
                                        <p:cTn id="48" dur="1000" fill="hold"/>
                                        <p:tgtEl>
                                          <p:spTgt spid="2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op 123+] Hình nền Powerpoint “ĐẸP NHỨC NÁCH”">
            <a:extLst>
              <a:ext uri="{FF2B5EF4-FFF2-40B4-BE49-F238E27FC236}">
                <a16:creationId xmlns:a16="http://schemas.microsoft.com/office/drawing/2014/main" id="{0DD1EF44-9481-40DE-842B-25FC216CF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0"/>
            <a:ext cx="1214755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a:extLst>
              <a:ext uri="{FF2B5EF4-FFF2-40B4-BE49-F238E27FC236}">
                <a16:creationId xmlns:a16="http://schemas.microsoft.com/office/drawing/2014/main" id="{E589A625-C802-442A-BEF5-EB67237D8BDB}"/>
              </a:ext>
            </a:extLst>
          </p:cNvPr>
          <p:cNvSpPr txBox="1">
            <a:spLocks noChangeArrowheads="1"/>
          </p:cNvSpPr>
          <p:nvPr/>
        </p:nvSpPr>
        <p:spPr bwMode="auto">
          <a:xfrm>
            <a:off x="4279900" y="596900"/>
            <a:ext cx="3817938" cy="460375"/>
          </a:xfrm>
          <a:prstGeom prst="rect">
            <a:avLst/>
          </a:prstGeom>
          <a:solidFill>
            <a:srgbClr val="DD6D6B"/>
          </a:solidFill>
          <a:ln w="9525">
            <a:solidFill>
              <a:srgbClr val="0000FF"/>
            </a:solidFill>
            <a:miter lim="800000"/>
            <a:headEnd/>
            <a:tailEnd/>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PHIẾU HỌC TẬP SỐ 3</a:t>
            </a:r>
          </a:p>
        </p:txBody>
      </p:sp>
      <p:graphicFrame>
        <p:nvGraphicFramePr>
          <p:cNvPr id="5" name="Table 4">
            <a:extLst>
              <a:ext uri="{FF2B5EF4-FFF2-40B4-BE49-F238E27FC236}">
                <a16:creationId xmlns:a16="http://schemas.microsoft.com/office/drawing/2014/main" id="{56AD4E4C-96DE-4F9A-AB17-1C28500FB6C0}"/>
              </a:ext>
            </a:extLst>
          </p:cNvPr>
          <p:cNvGraphicFramePr>
            <a:graphicFrameLocks noGrp="1"/>
          </p:cNvGraphicFramePr>
          <p:nvPr/>
        </p:nvGraphicFramePr>
        <p:xfrm>
          <a:off x="1484313" y="1179513"/>
          <a:ext cx="9250362" cy="4735513"/>
        </p:xfrm>
        <a:graphic>
          <a:graphicData uri="http://schemas.openxmlformats.org/drawingml/2006/table">
            <a:tbl>
              <a:tblPr firstRow="1" firstCol="1" bandRow="1">
                <a:tableStyleId>{5940675A-B579-460E-94D1-54222C63F5DA}</a:tableStyleId>
              </a:tblPr>
              <a:tblGrid>
                <a:gridCol w="4339676">
                  <a:extLst>
                    <a:ext uri="{9D8B030D-6E8A-4147-A177-3AD203B41FA5}">
                      <a16:colId xmlns:a16="http://schemas.microsoft.com/office/drawing/2014/main" val="20000"/>
                    </a:ext>
                  </a:extLst>
                </a:gridCol>
                <a:gridCol w="4910686">
                  <a:extLst>
                    <a:ext uri="{9D8B030D-6E8A-4147-A177-3AD203B41FA5}">
                      <a16:colId xmlns:a16="http://schemas.microsoft.com/office/drawing/2014/main" val="20001"/>
                    </a:ext>
                  </a:extLst>
                </a:gridCol>
              </a:tblGrid>
              <a:tr h="728951">
                <a:tc gridSpan="2">
                  <a:txBody>
                    <a:bodyPr/>
                    <a:lstStyle/>
                    <a:p>
                      <a:pPr>
                        <a:lnSpc>
                          <a:spcPct val="115000"/>
                        </a:lnSpc>
                        <a:spcAft>
                          <a:spcPts val="1000"/>
                        </a:spcAft>
                      </a:pPr>
                      <a:r>
                        <a:rPr lang="en-US" sz="1800">
                          <a:effectLst/>
                          <a:latin typeface="Times New Roman" pitchFamily="18" charset="0"/>
                          <a:cs typeface="Times New Roman" pitchFamily="18" charset="0"/>
                        </a:rPr>
                        <a:t>1.Tìm những chi tiết, hình ảnh cho thấy sự giống và khác nhau trong hai thời điểm ông đồ xuất hiện.</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417844">
                <a:tc gridSpan="2">
                  <a:txBody>
                    <a:bodyPr/>
                    <a:lstStyle/>
                    <a:p>
                      <a:pPr algn="ctr">
                        <a:lnSpc>
                          <a:spcPct val="115000"/>
                        </a:lnSpc>
                        <a:spcAft>
                          <a:spcPts val="1000"/>
                        </a:spcAft>
                      </a:pPr>
                      <a:r>
                        <a:rPr lang="en-US" sz="1800" u="sng">
                          <a:effectLst/>
                          <a:latin typeface="Times New Roman" pitchFamily="18" charset="0"/>
                          <a:cs typeface="Times New Roman" pitchFamily="18" charset="0"/>
                        </a:rPr>
                        <a:t>Giống</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1"/>
                  </a:ext>
                </a:extLst>
              </a:tr>
              <a:tr h="417844">
                <a:tc gridSpan="2">
                  <a:txBody>
                    <a:bodyPr/>
                    <a:lstStyle/>
                    <a:p>
                      <a:pPr algn="just">
                        <a:lnSpc>
                          <a:spcPct val="115000"/>
                        </a:lnSpc>
                        <a:spcAft>
                          <a:spcPts val="1000"/>
                        </a:spcAft>
                      </a:pPr>
                      <a:r>
                        <a:rPr lang="en-US" sz="1800" u="none" strike="noStrike">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2"/>
                  </a:ext>
                </a:extLst>
              </a:tr>
              <a:tr h="417844">
                <a:tc>
                  <a:txBody>
                    <a:bodyPr/>
                    <a:lstStyle/>
                    <a:p>
                      <a:pPr algn="ctr">
                        <a:lnSpc>
                          <a:spcPct val="115000"/>
                        </a:lnSpc>
                        <a:spcAft>
                          <a:spcPts val="1000"/>
                        </a:spcAft>
                      </a:pPr>
                      <a:r>
                        <a:rPr lang="en-US" sz="1800">
                          <a:effectLst/>
                          <a:latin typeface="Times New Roman" pitchFamily="18" charset="0"/>
                          <a:cs typeface="Times New Roman" pitchFamily="18" charset="0"/>
                        </a:rPr>
                        <a:t>Ông đồ thời đắc ý</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a:txBody>
                    <a:bodyPr/>
                    <a:lstStyle/>
                    <a:p>
                      <a:pPr algn="ctr">
                        <a:lnSpc>
                          <a:spcPct val="115000"/>
                        </a:lnSpc>
                        <a:spcAft>
                          <a:spcPts val="1000"/>
                        </a:spcAft>
                      </a:pPr>
                      <a:r>
                        <a:rPr lang="en-US" sz="1800">
                          <a:effectLst/>
                          <a:latin typeface="Times New Roman" pitchFamily="18" charset="0"/>
                          <a:cs typeface="Times New Roman" pitchFamily="18" charset="0"/>
                        </a:rPr>
                        <a:t>Ông đồ thời tàn lụi</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extLst>
                  <a:ext uri="{0D108BD9-81ED-4DB2-BD59-A6C34878D82A}">
                    <a16:rowId xmlns:a16="http://schemas.microsoft.com/office/drawing/2014/main" val="10003"/>
                  </a:ext>
                </a:extLst>
              </a:tr>
              <a:tr h="417844">
                <a:tc>
                  <a:txBody>
                    <a:bodyPr/>
                    <a:lstStyle/>
                    <a:p>
                      <a:pPr algn="just">
                        <a:lnSpc>
                          <a:spcPct val="115000"/>
                        </a:lnSpc>
                        <a:spcAft>
                          <a:spcPts val="1000"/>
                        </a:spcAft>
                      </a:pPr>
                      <a:r>
                        <a:rPr lang="en-US" sz="1800">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a:txBody>
                    <a:bodyPr/>
                    <a:lstStyle/>
                    <a:p>
                      <a:pPr algn="just">
                        <a:lnSpc>
                          <a:spcPct val="115000"/>
                        </a:lnSpc>
                        <a:spcAft>
                          <a:spcPts val="1000"/>
                        </a:spcAft>
                      </a:pPr>
                      <a:r>
                        <a:rPr lang="en-US" sz="1800">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extLst>
                  <a:ext uri="{0D108BD9-81ED-4DB2-BD59-A6C34878D82A}">
                    <a16:rowId xmlns:a16="http://schemas.microsoft.com/office/drawing/2014/main" val="10004"/>
                  </a:ext>
                </a:extLst>
              </a:tr>
              <a:tr h="1093426">
                <a:tc gridSpan="2">
                  <a:txBody>
                    <a:bodyPr/>
                    <a:lstStyle/>
                    <a:p>
                      <a:pPr>
                        <a:lnSpc>
                          <a:spcPct val="115000"/>
                        </a:lnSpc>
                        <a:spcAft>
                          <a:spcPts val="1000"/>
                        </a:spcAft>
                      </a:pPr>
                      <a:r>
                        <a:rPr lang="en-US" sz="1800">
                          <a:effectLst/>
                          <a:latin typeface="Times New Roman" pitchFamily="18" charset="0"/>
                          <a:cs typeface="Times New Roman" pitchFamily="18" charset="0"/>
                        </a:rPr>
                        <a:t>2. Phân tích để làm rõ cái hay của những câu thơ sau: “ Giấy đỏ buồn không thắm Mực đọng trong nghiên sầu” “ Lá vàng rơi trên giấy Ngoài trời mưa bụi bay”.</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5"/>
                  </a:ext>
                </a:extLst>
              </a:tr>
              <a:tr h="512809">
                <a:tc gridSpan="2">
                  <a:txBody>
                    <a:bodyPr/>
                    <a:lstStyle/>
                    <a:p>
                      <a:pPr>
                        <a:lnSpc>
                          <a:spcPct val="115000"/>
                        </a:lnSpc>
                        <a:spcAft>
                          <a:spcPts val="1000"/>
                        </a:spcAft>
                      </a:pPr>
                      <a:r>
                        <a:rPr lang="en-US" sz="1800">
                          <a:effectLst/>
                          <a:latin typeface="Times New Roman" pitchFamily="18" charset="0"/>
                          <a:cs typeface="Times New Roman" pitchFamily="18" charset="0"/>
                        </a:rPr>
                        <a:t>3. Cảm nhận về hình ảnh ông đô trong hai khổ thơ 3,4? </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6"/>
                  </a:ext>
                </a:extLst>
              </a:tr>
              <a:tr h="728951">
                <a:tc gridSpan="2">
                  <a:txBody>
                    <a:bodyPr/>
                    <a:lstStyle/>
                    <a:p>
                      <a:pPr>
                        <a:lnSpc>
                          <a:spcPct val="115000"/>
                        </a:lnSpc>
                        <a:spcAft>
                          <a:spcPts val="1000"/>
                        </a:spcAft>
                      </a:pPr>
                      <a:r>
                        <a:rPr lang="en-US" sz="1800">
                          <a:effectLst/>
                          <a:latin typeface="Times New Roman" pitchFamily="18" charset="0"/>
                          <a:cs typeface="Times New Roman" pitchFamily="18" charset="0"/>
                        </a:rPr>
                        <a:t>4. Sự đối lập của hình ảnh ông đồ ở 4 khổ thơ đầu đã phản ánh điều gì trong đời sống văn hoá của dân tộc?</a:t>
                      </a:r>
                      <a:endParaRPr lang="en-US" sz="1800">
                        <a:effectLst/>
                        <a:latin typeface="Times New Roman" pitchFamily="18" charset="0"/>
                        <a:ea typeface="Calibri"/>
                        <a:cs typeface="Times New Roman" pitchFamily="18" charset="0"/>
                      </a:endParaRPr>
                    </a:p>
                  </a:txBody>
                  <a:tcPr marL="68583" marR="68583"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ransition spd="slow"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hung viền PowerPoint đẹp">
            <a:extLst>
              <a:ext uri="{FF2B5EF4-FFF2-40B4-BE49-F238E27FC236}">
                <a16:creationId xmlns:a16="http://schemas.microsoft.com/office/drawing/2014/main" id="{E718B699-EDB0-4960-9EE5-C2AA2BE10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537" y="-515464"/>
            <a:ext cx="15128937" cy="86969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1" name="Picture 21" descr="PlantMix_04">
            <a:extLst>
              <a:ext uri="{FF2B5EF4-FFF2-40B4-BE49-F238E27FC236}">
                <a16:creationId xmlns:a16="http://schemas.microsoft.com/office/drawing/2014/main" id="{661734E2-8527-4B45-AB01-39D5BE02184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53338" y="187325"/>
            <a:ext cx="449103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WordArt 24">
            <a:extLst>
              <a:ext uri="{FF2B5EF4-FFF2-40B4-BE49-F238E27FC236}">
                <a16:creationId xmlns:a16="http://schemas.microsoft.com/office/drawing/2014/main" id="{63EE8D33-4439-4AF2-A546-8FD9146C7A6B}"/>
              </a:ext>
            </a:extLst>
          </p:cNvPr>
          <p:cNvSpPr>
            <a:spLocks noChangeArrowheads="1" noChangeShapeType="1" noTextEdit="1"/>
          </p:cNvSpPr>
          <p:nvPr/>
        </p:nvSpPr>
        <p:spPr bwMode="auto">
          <a:xfrm>
            <a:off x="3271838" y="360363"/>
            <a:ext cx="5384800" cy="577850"/>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7653" name="Picture 21" descr="PlantMix_04">
            <a:extLst>
              <a:ext uri="{FF2B5EF4-FFF2-40B4-BE49-F238E27FC236}">
                <a16:creationId xmlns:a16="http://schemas.microsoft.com/office/drawing/2014/main" id="{4EF6A088-02B5-4506-9C1B-7B5C6AFD35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04088" y="654050"/>
            <a:ext cx="488632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9">
            <a:extLst>
              <a:ext uri="{FF2B5EF4-FFF2-40B4-BE49-F238E27FC236}">
                <a16:creationId xmlns:a16="http://schemas.microsoft.com/office/drawing/2014/main" id="{5C445CCF-E05F-4107-B814-770217A134BC}"/>
              </a:ext>
            </a:extLst>
          </p:cNvPr>
          <p:cNvSpPr txBox="1">
            <a:spLocks noChangeArrowheads="1"/>
          </p:cNvSpPr>
          <p:nvPr/>
        </p:nvSpPr>
        <p:spPr bwMode="auto">
          <a:xfrm>
            <a:off x="6708775" y="868363"/>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graphicFrame>
        <p:nvGraphicFramePr>
          <p:cNvPr id="5" name="Table 4">
            <a:extLst>
              <a:ext uri="{FF2B5EF4-FFF2-40B4-BE49-F238E27FC236}">
                <a16:creationId xmlns:a16="http://schemas.microsoft.com/office/drawing/2014/main" id="{1E33529C-9849-40CE-A559-595DD24BBBDF}"/>
              </a:ext>
            </a:extLst>
          </p:cNvPr>
          <p:cNvGraphicFramePr>
            <a:graphicFrameLocks noGrp="1"/>
          </p:cNvGraphicFramePr>
          <p:nvPr/>
        </p:nvGraphicFramePr>
        <p:xfrm>
          <a:off x="1350963" y="1273175"/>
          <a:ext cx="9594850" cy="5094383"/>
        </p:xfrm>
        <a:graphic>
          <a:graphicData uri="http://schemas.openxmlformats.org/drawingml/2006/table">
            <a:tbl>
              <a:tblPr firstRow="1" firstCol="1" bandRow="1">
                <a:tableStyleId>{5940675A-B579-460E-94D1-54222C63F5DA}</a:tableStyleId>
              </a:tblPr>
              <a:tblGrid>
                <a:gridCol w="3983189">
                  <a:extLst>
                    <a:ext uri="{9D8B030D-6E8A-4147-A177-3AD203B41FA5}">
                      <a16:colId xmlns:a16="http://schemas.microsoft.com/office/drawing/2014/main" val="20000"/>
                    </a:ext>
                  </a:extLst>
                </a:gridCol>
                <a:gridCol w="5611661">
                  <a:extLst>
                    <a:ext uri="{9D8B030D-6E8A-4147-A177-3AD203B41FA5}">
                      <a16:colId xmlns:a16="http://schemas.microsoft.com/office/drawing/2014/main" val="20001"/>
                    </a:ext>
                  </a:extLst>
                </a:gridCol>
              </a:tblGrid>
              <a:tr h="315412">
                <a:tc gridSpan="2">
                  <a:txBody>
                    <a:bodyPr/>
                    <a:lstStyle/>
                    <a:p>
                      <a:pPr algn="ctr">
                        <a:lnSpc>
                          <a:spcPct val="115000"/>
                        </a:lnSpc>
                        <a:spcAft>
                          <a:spcPts val="1000"/>
                        </a:spcAft>
                      </a:pPr>
                      <a:r>
                        <a:rPr lang="en-US" sz="1800" b="1">
                          <a:solidFill>
                            <a:srgbClr val="C00000"/>
                          </a:solidFill>
                          <a:effectLst/>
                          <a:latin typeface="Times New Roman" pitchFamily="18" charset="0"/>
                          <a:cs typeface="Times New Roman" pitchFamily="18" charset="0"/>
                        </a:rPr>
                        <a:t>Điểm giống và khác nhau ở hai khổ thơ sau với hai khổ thơ đầu </a:t>
                      </a:r>
                      <a:endParaRPr lang="en-US" sz="1800" b="1">
                        <a:solidFill>
                          <a:srgbClr val="C00000"/>
                        </a:solidFill>
                        <a:effectLst/>
                        <a:latin typeface="Times New Roman" pitchFamily="18" charset="0"/>
                        <a:ea typeface="Calibri"/>
                        <a:cs typeface="Times New Roman" pitchFamily="18" charset="0"/>
                      </a:endParaRPr>
                    </a:p>
                  </a:txBody>
                  <a:tcPr marL="58407" marR="58407" marT="0" marB="0"/>
                </a:tc>
                <a:tc hMerge="1">
                  <a:txBody>
                    <a:bodyPr/>
                    <a:lstStyle/>
                    <a:p>
                      <a:endParaRPr lang="en-US"/>
                    </a:p>
                  </a:txBody>
                  <a:tcPr/>
                </a:tc>
                <a:extLst>
                  <a:ext uri="{0D108BD9-81ED-4DB2-BD59-A6C34878D82A}">
                    <a16:rowId xmlns:a16="http://schemas.microsoft.com/office/drawing/2014/main" val="10000"/>
                  </a:ext>
                </a:extLst>
              </a:tr>
              <a:tr h="315412">
                <a:tc>
                  <a:txBody>
                    <a:bodyPr/>
                    <a:lstStyle/>
                    <a:p>
                      <a:pPr algn="ctr">
                        <a:lnSpc>
                          <a:spcPct val="115000"/>
                        </a:lnSpc>
                        <a:spcAft>
                          <a:spcPts val="1000"/>
                        </a:spcAft>
                      </a:pPr>
                      <a:r>
                        <a:rPr lang="en-US" sz="1800" b="1">
                          <a:solidFill>
                            <a:srgbClr val="0000FF"/>
                          </a:solidFill>
                          <a:effectLst/>
                          <a:latin typeface="Times New Roman" pitchFamily="18" charset="0"/>
                          <a:cs typeface="Times New Roman" pitchFamily="18" charset="0"/>
                        </a:rPr>
                        <a:t>Ông đồ thời đắc ý</a:t>
                      </a:r>
                      <a:endParaRPr lang="en-US" sz="1800" b="1">
                        <a:solidFill>
                          <a:srgbClr val="0000FF"/>
                        </a:solidFill>
                        <a:effectLst/>
                        <a:latin typeface="Times New Roman" pitchFamily="18" charset="0"/>
                        <a:ea typeface="Calibri"/>
                        <a:cs typeface="Times New Roman" pitchFamily="18" charset="0"/>
                      </a:endParaRPr>
                    </a:p>
                  </a:txBody>
                  <a:tcPr marL="58407" marR="58407" marT="0" marB="0"/>
                </a:tc>
                <a:tc>
                  <a:txBody>
                    <a:bodyPr/>
                    <a:lstStyle/>
                    <a:p>
                      <a:pPr algn="ctr">
                        <a:lnSpc>
                          <a:spcPct val="115000"/>
                        </a:lnSpc>
                        <a:spcAft>
                          <a:spcPts val="1000"/>
                        </a:spcAft>
                      </a:pPr>
                      <a:r>
                        <a:rPr lang="en-US" sz="1800" b="1">
                          <a:solidFill>
                            <a:srgbClr val="0000FF"/>
                          </a:solidFill>
                          <a:effectLst/>
                          <a:latin typeface="Times New Roman" pitchFamily="18" charset="0"/>
                          <a:cs typeface="Times New Roman" pitchFamily="18" charset="0"/>
                        </a:rPr>
                        <a:t>Ông đồ thời tàn lụi</a:t>
                      </a:r>
                      <a:endParaRPr lang="en-US" sz="1800" b="1">
                        <a:solidFill>
                          <a:srgbClr val="0000FF"/>
                        </a:solidFill>
                        <a:effectLst/>
                        <a:latin typeface="Times New Roman" pitchFamily="18" charset="0"/>
                        <a:ea typeface="Calibri"/>
                        <a:cs typeface="Times New Roman" pitchFamily="18" charset="0"/>
                      </a:endParaRPr>
                    </a:p>
                  </a:txBody>
                  <a:tcPr marL="58407" marR="58407" marT="0" marB="0"/>
                </a:tc>
                <a:extLst>
                  <a:ext uri="{0D108BD9-81ED-4DB2-BD59-A6C34878D82A}">
                    <a16:rowId xmlns:a16="http://schemas.microsoft.com/office/drawing/2014/main" val="10001"/>
                  </a:ext>
                </a:extLst>
              </a:tr>
              <a:tr h="822920">
                <a:tc gridSpan="2">
                  <a:txBody>
                    <a:bodyPr/>
                    <a:lstStyle/>
                    <a:p>
                      <a:pPr eaLnBrk="1" hangingPunct="1">
                        <a:spcBef>
                          <a:spcPts val="0"/>
                        </a:spcBef>
                      </a:pPr>
                      <a:r>
                        <a:rPr lang="en-US" sz="1800">
                          <a:effectLst/>
                          <a:latin typeface="Times New Roman" pitchFamily="18" charset="0"/>
                          <a:cs typeface="Times New Roman" pitchFamily="18" charset="0"/>
                        </a:rPr>
                        <a:t>            - Thời gian: tết đến xuân về.</a:t>
                      </a:r>
                      <a:r>
                        <a:rPr lang="en-US" sz="1800" baseline="0">
                          <a:effectLst/>
                          <a:latin typeface="Times New Roman" pitchFamily="18" charset="0"/>
                          <a:cs typeface="Times New Roman" pitchFamily="18" charset="0"/>
                        </a:rPr>
                        <a:t>                                                                                                                                       .           </a:t>
                      </a:r>
                      <a:r>
                        <a:rPr lang="en-US" sz="1800">
                          <a:effectLst/>
                          <a:latin typeface="Times New Roman" pitchFamily="18" charset="0"/>
                          <a:cs typeface="Times New Roman" pitchFamily="18" charset="0"/>
                        </a:rPr>
                        <a:t>-</a:t>
                      </a:r>
                      <a:r>
                        <a:rPr lang="en-US" sz="1800" baseline="0">
                          <a:effectLst/>
                          <a:latin typeface="Times New Roman" pitchFamily="18" charset="0"/>
                          <a:cs typeface="Times New Roman" pitchFamily="18" charset="0"/>
                        </a:rPr>
                        <a:t> Không gian: </a:t>
                      </a:r>
                      <a:r>
                        <a:rPr lang="en-US" sz="1800">
                          <a:effectLst/>
                          <a:latin typeface="Times New Roman" pitchFamily="18" charset="0"/>
                          <a:cs typeface="Times New Roman" pitchFamily="18" charset="0"/>
                        </a:rPr>
                        <a:t>Ông đồ vẫn ngồi bên hè phố cùng mực tàu, giấy đỏ </a:t>
                      </a:r>
                      <a:r>
                        <a:rPr lang="en-US" sz="1800" b="0" i="1">
                          <a:solidFill>
                            <a:srgbClr val="0000FF"/>
                          </a:solidFill>
                          <a:effectLst/>
                          <a:latin typeface="Times New Roman" pitchFamily="18" charset="0"/>
                          <a:cs typeface="Times New Roman" pitchFamily="18" charset="0"/>
                        </a:rPr>
                        <a:t>(</a:t>
                      </a:r>
                      <a:r>
                        <a:rPr lang="en-US" altLang="vi-VN" sz="1800" b="0" i="1">
                          <a:solidFill>
                            <a:srgbClr val="0000FF"/>
                          </a:solidFill>
                          <a:latin typeface="Times New Roman" panose="02020603050405020304" pitchFamily="18" charset="0"/>
                        </a:rPr>
                        <a:t>Gắng gượng duy trì sự tồn tại.</a:t>
                      </a:r>
                      <a:r>
                        <a:rPr lang="en-US" altLang="vi-VN" sz="1800" b="0" i="1" baseline="0">
                          <a:solidFill>
                            <a:srgbClr val="0000FF"/>
                          </a:solidFill>
                          <a:latin typeface="Times New Roman" panose="02020603050405020304" pitchFamily="18" charset="0"/>
                        </a:rPr>
                        <a:t> </a:t>
                      </a:r>
                      <a:r>
                        <a:rPr lang="en-US" altLang="vi-VN" sz="1800" b="0" i="1">
                          <a:solidFill>
                            <a:srgbClr val="0000FF"/>
                          </a:solidFill>
                          <a:latin typeface="Times New Roman" panose="02020603050405020304" pitchFamily="18" charset="0"/>
                        </a:rPr>
                        <a:t>Cố níu giữ nét đẹp của một sinh hoạt văn hóa cổ truyền.</a:t>
                      </a:r>
                    </a:p>
                  </a:txBody>
                  <a:tcPr marL="58407" marR="58407" marT="0" marB="0"/>
                </a:tc>
                <a:tc hMerge="1">
                  <a:txBody>
                    <a:bodyPr/>
                    <a:lstStyle/>
                    <a:p>
                      <a:endParaRPr lang="en-US"/>
                    </a:p>
                  </a:txBody>
                  <a:tcPr/>
                </a:tc>
                <a:extLst>
                  <a:ext uri="{0D108BD9-81ED-4DB2-BD59-A6C34878D82A}">
                    <a16:rowId xmlns:a16="http://schemas.microsoft.com/office/drawing/2014/main" val="10002"/>
                  </a:ext>
                </a:extLst>
              </a:tr>
              <a:tr h="1097226">
                <a:tc>
                  <a:txBody>
                    <a:bodyPr/>
                    <a:lstStyle/>
                    <a:p>
                      <a:pPr marL="285750" indent="-285750" algn="just">
                        <a:lnSpc>
                          <a:spcPct val="115000"/>
                        </a:lnSpc>
                        <a:spcAft>
                          <a:spcPts val="1000"/>
                        </a:spcAft>
                        <a:buFontTx/>
                        <a:buChar char="-"/>
                      </a:pPr>
                      <a:r>
                        <a:rPr lang="en-US" sz="1800">
                          <a:effectLst/>
                          <a:latin typeface="Times New Roman" pitchFamily="18" charset="0"/>
                          <a:cs typeface="Times New Roman" pitchFamily="18" charset="0"/>
                        </a:rPr>
                        <a:t>       - Bao nhiêu người thuê viết,</a:t>
                      </a:r>
                      <a:r>
                        <a:rPr lang="en-US" sz="1800" baseline="0">
                          <a:effectLst/>
                          <a:latin typeface="Times New Roman" pitchFamily="18" charset="0"/>
                          <a:cs typeface="Times New Roman" pitchFamily="18" charset="0"/>
                        </a:rPr>
                        <a:t>                                           </a:t>
                      </a:r>
                      <a:r>
                        <a:rPr lang="en-US" sz="1800" baseline="0">
                          <a:solidFill>
                            <a:schemeClr val="bg1"/>
                          </a:solidFill>
                          <a:effectLst/>
                          <a:latin typeface="Times New Roman" pitchFamily="18" charset="0"/>
                          <a:cs typeface="Times New Roman" pitchFamily="18" charset="0"/>
                        </a:rPr>
                        <a:t>. </a:t>
                      </a:r>
                      <a:r>
                        <a:rPr lang="en-US" sz="1800" baseline="0">
                          <a:effectLst/>
                          <a:latin typeface="Times New Roman" pitchFamily="18" charset="0"/>
                          <a:cs typeface="Times New Roman" pitchFamily="18" charset="0"/>
                        </a:rPr>
                        <a:t>     - T</a:t>
                      </a:r>
                      <a:r>
                        <a:rPr lang="en-US" sz="1800">
                          <a:effectLst/>
                          <a:latin typeface="Times New Roman" pitchFamily="18" charset="0"/>
                          <a:cs typeface="Times New Roman" pitchFamily="18" charset="0"/>
                        </a:rPr>
                        <a:t>ấm tắc ngợi khen tài.</a:t>
                      </a:r>
                      <a:endParaRPr lang="en-US" sz="1800">
                        <a:effectLst/>
                        <a:latin typeface="Times New Roman" pitchFamily="18" charset="0"/>
                        <a:ea typeface="Calibri"/>
                        <a:cs typeface="Times New Roman" pitchFamily="18" charset="0"/>
                      </a:endParaRPr>
                    </a:p>
                  </a:txBody>
                  <a:tcPr marL="58407" marR="58407" marT="0" marB="0"/>
                </a:tc>
                <a:tc>
                  <a:txBody>
                    <a:bodyPr/>
                    <a:lstStyle/>
                    <a:p>
                      <a:pPr algn="l" eaLnBrk="1" hangingPunct="1">
                        <a:spcBef>
                          <a:spcPts val="0"/>
                        </a:spcBef>
                      </a:pPr>
                      <a:r>
                        <a:rPr lang="en-US" sz="1800">
                          <a:effectLst/>
                          <a:latin typeface="Times New Roman" pitchFamily="18" charset="0"/>
                          <a:cs typeface="Times New Roman" pitchFamily="18" charset="0"/>
                        </a:rPr>
                        <a:t>-</a:t>
                      </a:r>
                      <a:r>
                        <a:rPr lang="en-US" sz="1800" baseline="0">
                          <a:effectLst/>
                          <a:latin typeface="Times New Roman" pitchFamily="18" charset="0"/>
                          <a:cs typeface="Times New Roman" pitchFamily="18" charset="0"/>
                        </a:rPr>
                        <a:t> Người thuê viết nay đâu?                                                                           - Qua đường không ai hay </a:t>
                      </a:r>
                      <a:r>
                        <a:rPr lang="en-US" sz="1800" i="1" baseline="0">
                          <a:solidFill>
                            <a:srgbClr val="0000FF"/>
                          </a:solidFill>
                          <a:effectLst/>
                          <a:latin typeface="Times New Roman" pitchFamily="18" charset="0"/>
                          <a:cs typeface="Times New Roman" pitchFamily="18" charset="0"/>
                        </a:rPr>
                        <a:t>(</a:t>
                      </a:r>
                      <a:r>
                        <a:rPr lang="en-US" altLang="vi-VN" sz="1800" b="0" i="1">
                          <a:solidFill>
                            <a:srgbClr val="0000FF"/>
                          </a:solidFill>
                          <a:latin typeface="Times New Roman" panose="02020603050405020304" pitchFamily="18" charset="0"/>
                        </a:rPr>
                        <a:t>Thờ ơ, dửng dung,</a:t>
                      </a:r>
                      <a:r>
                        <a:rPr lang="en-US" altLang="vi-VN" sz="1800" b="0" i="1" baseline="0">
                          <a:solidFill>
                            <a:srgbClr val="0000FF"/>
                          </a:solidFill>
                          <a:latin typeface="Times New Roman" panose="02020603050405020304" pitchFamily="18" charset="0"/>
                        </a:rPr>
                        <a:t> </a:t>
                      </a:r>
                      <a:r>
                        <a:rPr lang="en-US" sz="1800" i="1">
                          <a:solidFill>
                            <a:srgbClr val="0000FF"/>
                          </a:solidFill>
                          <a:effectLst/>
                          <a:latin typeface="Times New Roman" pitchFamily="18" charset="0"/>
                          <a:cs typeface="Times New Roman" pitchFamily="18" charset="0"/>
                        </a:rPr>
                        <a:t>không ai để ý đến sự có mặt của ông, </a:t>
                      </a:r>
                      <a:r>
                        <a:rPr lang="en-US" altLang="vi-VN" sz="1800" b="0" i="1" baseline="0">
                          <a:solidFill>
                            <a:srgbClr val="0000FF"/>
                          </a:solidFill>
                          <a:latin typeface="Times New Roman" panose="02020603050405020304" pitchFamily="18" charset="0"/>
                        </a:rPr>
                        <a:t>q</a:t>
                      </a:r>
                      <a:r>
                        <a:rPr lang="en-US" altLang="vi-VN" sz="1800" b="0" i="1">
                          <a:solidFill>
                            <a:srgbClr val="0000FF"/>
                          </a:solidFill>
                          <a:latin typeface="Times New Roman" panose="02020603050405020304" pitchFamily="18" charset="0"/>
                        </a:rPr>
                        <a:t>uay lưng lại với một nét đẹp văn hóa.</a:t>
                      </a:r>
                    </a:p>
                  </a:txBody>
                  <a:tcPr marL="58407" marR="58407" marT="0" marB="0"/>
                </a:tc>
                <a:extLst>
                  <a:ext uri="{0D108BD9-81ED-4DB2-BD59-A6C34878D82A}">
                    <a16:rowId xmlns:a16="http://schemas.microsoft.com/office/drawing/2014/main" val="10003"/>
                  </a:ext>
                </a:extLst>
              </a:tr>
              <a:tr h="769959">
                <a:tc gridSpan="2">
                  <a:txBody>
                    <a:bodyPr/>
                    <a:lstStyle/>
                    <a:p>
                      <a:pPr>
                        <a:lnSpc>
                          <a:spcPct val="115000"/>
                        </a:lnSpc>
                        <a:spcAft>
                          <a:spcPts val="1000"/>
                        </a:spcAft>
                      </a:pPr>
                      <a:r>
                        <a:rPr lang="en-US" sz="1800" dirty="0">
                          <a:effectLst/>
                          <a:latin typeface="Times New Roman" pitchFamily="18" charset="0"/>
                          <a:cs typeface="Times New Roman" pitchFamily="18" charset="0"/>
                        </a:rPr>
                        <a:t>2. </a:t>
                      </a:r>
                      <a:r>
                        <a:rPr lang="en-US" sz="1800" dirty="0" err="1">
                          <a:effectLst/>
                          <a:latin typeface="Times New Roman" pitchFamily="18" charset="0"/>
                          <a:cs typeface="Times New Roman" pitchFamily="18" charset="0"/>
                        </a:rPr>
                        <a:t>Tác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giả</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đã</a:t>
                      </a:r>
                      <a:r>
                        <a:rPr lang="en-US" sz="1800" dirty="0">
                          <a:effectLst/>
                          <a:latin typeface="Times New Roman" pitchFamily="18" charset="0"/>
                          <a:cs typeface="Times New Roman" pitchFamily="18" charset="0"/>
                        </a:rPr>
                        <a:t> </a:t>
                      </a:r>
                      <a:r>
                        <a:rPr lang="en-US" sz="1800" b="1" u="sng" dirty="0" err="1">
                          <a:effectLst/>
                          <a:latin typeface="Times New Roman" pitchFamily="18" charset="0"/>
                          <a:cs typeface="Times New Roman" pitchFamily="18" charset="0"/>
                        </a:rPr>
                        <a:t>nhân</a:t>
                      </a:r>
                      <a:r>
                        <a:rPr lang="en-US" sz="1800" b="1" u="sng" dirty="0">
                          <a:effectLst/>
                          <a:latin typeface="Times New Roman" pitchFamily="18" charset="0"/>
                          <a:cs typeface="Times New Roman" pitchFamily="18" charset="0"/>
                        </a:rPr>
                        <a:t> </a:t>
                      </a:r>
                      <a:r>
                        <a:rPr lang="en-US" sz="1800" b="1" u="sng" dirty="0" err="1">
                          <a:effectLst/>
                          <a:latin typeface="Times New Roman" pitchFamily="18" charset="0"/>
                          <a:cs typeface="Times New Roman" pitchFamily="18" charset="0"/>
                        </a:rPr>
                        <a:t>hoá</a:t>
                      </a:r>
                      <a:r>
                        <a:rPr lang="en-US" sz="1800" b="1" dirty="0">
                          <a:effectLst/>
                          <a:latin typeface="Times New Roman" pitchFamily="18" charset="0"/>
                          <a:cs typeface="Times New Roman" pitchFamily="18" charset="0"/>
                        </a:rPr>
                        <a:t> </a:t>
                      </a:r>
                      <a:r>
                        <a:rPr lang="en-US" sz="1800" dirty="0">
                          <a:effectLst/>
                          <a:latin typeface="Times New Roman" pitchFamily="18" charset="0"/>
                          <a:cs typeface="Times New Roman" pitchFamily="18" charset="0"/>
                        </a:rPr>
                        <a:t>“</a:t>
                      </a:r>
                      <a:r>
                        <a:rPr lang="en-US" sz="1800" dirty="0" err="1">
                          <a:effectLst/>
                          <a:latin typeface="Times New Roman" pitchFamily="18" charset="0"/>
                          <a:cs typeface="Times New Roman" pitchFamily="18" charset="0"/>
                        </a:rPr>
                        <a:t>giấy</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đỏ</a:t>
                      </a:r>
                      <a:r>
                        <a:rPr lang="en-US" sz="1800" dirty="0">
                          <a:effectLst/>
                          <a:latin typeface="Times New Roman" pitchFamily="18" charset="0"/>
                          <a:cs typeface="Times New Roman" pitchFamily="18" charset="0"/>
                        </a:rPr>
                        <a:t> - </a:t>
                      </a:r>
                      <a:r>
                        <a:rPr lang="en-US" sz="1800" dirty="0" err="1">
                          <a:effectLst/>
                          <a:latin typeface="Times New Roman" pitchFamily="18" charset="0"/>
                          <a:cs typeface="Times New Roman" pitchFamily="18" charset="0"/>
                        </a:rPr>
                        <a:t>buồn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nghiên</a:t>
                      </a:r>
                      <a:r>
                        <a:rPr lang="en-US" sz="1800" dirty="0">
                          <a:effectLst/>
                          <a:latin typeface="Times New Roman" pitchFamily="18" charset="0"/>
                          <a:cs typeface="Times New Roman" pitchFamily="18" charset="0"/>
                        </a:rPr>
                        <a:t> – </a:t>
                      </a:r>
                      <a:r>
                        <a:rPr lang="en-US" sz="1800" dirty="0" err="1">
                          <a:effectLst/>
                          <a:latin typeface="Times New Roman" pitchFamily="18" charset="0"/>
                          <a:cs typeface="Times New Roman" pitchFamily="18" charset="0"/>
                        </a:rPr>
                        <a:t>sầu</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Trời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đất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đồ</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vật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dường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như</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cũng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ảm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đạm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buồn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bã</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cùng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với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ông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đồ</a:t>
                      </a:r>
                      <a:r>
                        <a:rPr lang="en-US" sz="1800" dirty="0">
                          <a:effectLst/>
                          <a:latin typeface="Times New Roman" pitchFamily="18" charset="0"/>
                          <a:cs typeface="Times New Roman" pitchFamily="18" charset="0"/>
                        </a:rPr>
                        <a:t>. =&gt; </a:t>
                      </a:r>
                      <a:r>
                        <a:rPr lang="en-US" sz="1800" dirty="0" err="1">
                          <a:effectLst/>
                          <a:latin typeface="Times New Roman" pitchFamily="18" charset="0"/>
                          <a:cs typeface="Times New Roman" pitchFamily="18" charset="0"/>
                        </a:rPr>
                        <a:t>Nỗi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buồn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tủi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của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ông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đồ</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như</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thấm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vào</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những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vật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vô</a:t>
                      </a:r>
                      <a:r>
                        <a:rPr lang="en-US" sz="1800" dirty="0">
                          <a:effectLst/>
                          <a:latin typeface="Times New Roman" pitchFamily="18" charset="0"/>
                          <a:cs typeface="Times New Roman" pitchFamily="18" charset="0"/>
                        </a:rPr>
                        <a:t> tri, </a:t>
                      </a:r>
                      <a:r>
                        <a:rPr lang="en-US" sz="1800" dirty="0" err="1">
                          <a:effectLst/>
                          <a:latin typeface="Times New Roman" pitchFamily="18" charset="0"/>
                          <a:cs typeface="Times New Roman" pitchFamily="18" charset="0"/>
                        </a:rPr>
                        <a:t>vô</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giác</a:t>
                      </a:r>
                      <a:r>
                        <a:rPr lang="en-US" sz="1800" dirty="0">
                          <a:effectLst/>
                          <a:latin typeface="Times New Roman" pitchFamily="18" charset="0"/>
                          <a:cs typeface="Times New Roman" pitchFamily="18" charset="0"/>
                        </a:rPr>
                        <a:t>.</a:t>
                      </a:r>
                      <a:endParaRPr lang="en-US" sz="1800" dirty="0">
                        <a:effectLst/>
                        <a:latin typeface="Times New Roman" pitchFamily="18" charset="0"/>
                        <a:ea typeface="Calibri"/>
                        <a:cs typeface="Times New Roman" pitchFamily="18" charset="0"/>
                      </a:endParaRPr>
                    </a:p>
                  </a:txBody>
                  <a:tcPr marL="58407" marR="58407" marT="0" marB="0"/>
                </a:tc>
                <a:tc hMerge="1">
                  <a:txBody>
                    <a:bodyPr/>
                    <a:lstStyle/>
                    <a:p>
                      <a:endParaRPr lang="en-US"/>
                    </a:p>
                  </a:txBody>
                  <a:tcPr/>
                </a:tc>
                <a:extLst>
                  <a:ext uri="{0D108BD9-81ED-4DB2-BD59-A6C34878D82A}">
                    <a16:rowId xmlns:a16="http://schemas.microsoft.com/office/drawing/2014/main" val="10004"/>
                  </a:ext>
                </a:extLst>
              </a:tr>
              <a:tr h="1773360">
                <a:tc gridSpan="2">
                  <a:txBody>
                    <a:bodyPr/>
                    <a:lstStyle/>
                    <a:p>
                      <a:pPr>
                        <a:lnSpc>
                          <a:spcPct val="115000"/>
                        </a:lnSpc>
                        <a:spcAft>
                          <a:spcPts val="1000"/>
                        </a:spcAft>
                      </a:pPr>
                      <a:r>
                        <a:rPr lang="en-US" sz="1800" dirty="0">
                          <a:effectLst/>
                          <a:latin typeface="Times New Roman" pitchFamily="18" charset="0"/>
                          <a:cs typeface="Times New Roman" pitchFamily="18" charset="0"/>
                        </a:rPr>
                        <a:t>3. </a:t>
                      </a:r>
                      <a:r>
                        <a:rPr lang="en-US" sz="1800" dirty="0" err="1">
                          <a:effectLst/>
                          <a:latin typeface="Times New Roman" pitchFamily="18" charset="0"/>
                          <a:cs typeface="Times New Roman" pitchFamily="18" charset="0"/>
                        </a:rPr>
                        <a:t>Ông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đồ</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trở</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nên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trơ</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trọi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lạc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lõng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tội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nghiệp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giữa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dòng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đời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trôi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chảy</a:t>
                      </a:r>
                      <a:r>
                        <a:rPr lang="en-US" sz="1800" dirty="0">
                          <a:effectLst/>
                          <a:latin typeface="Times New Roman" pitchFamily="18" charset="0"/>
                          <a:cs typeface="Times New Roman" pitchFamily="18" charset="0"/>
                        </a:rPr>
                        <a:t>.                                                                         - </a:t>
                      </a:r>
                      <a:r>
                        <a:rPr lang="en-US" sz="1800" dirty="0" err="1">
                          <a:effectLst/>
                          <a:latin typeface="Times New Roman" pitchFamily="18" charset="0"/>
                          <a:cs typeface="Times New Roman" pitchFamily="18" charset="0"/>
                        </a:rPr>
                        <a:t>Hình</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ảnh</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đầy</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xót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xa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thương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cảm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của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một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lớp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người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tài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hoa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đang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bị</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lãng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quên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đang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tàn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tạ</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trước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sự</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thay</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đổi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của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thời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cuộc</a:t>
                      </a:r>
                      <a:r>
                        <a:rPr lang="en-US" sz="1800" dirty="0">
                          <a:effectLst/>
                          <a:latin typeface="Times New Roman" pitchFamily="18" charset="0"/>
                          <a:cs typeface="Times New Roman" pitchFamily="18" charset="0"/>
                        </a:rPr>
                        <a:t>. </a:t>
                      </a:r>
                      <a:r>
                        <a:rPr lang="en-US" sz="1800" baseline="0" dirty="0">
                          <a:effectLst/>
                          <a:latin typeface="Times New Roman" pitchFamily="18" charset="0"/>
                          <a:cs typeface="Times New Roman" pitchFamily="18" charset="0"/>
                        </a:rPr>
                        <a:t>                                                                                                                                                             </a:t>
                      </a:r>
                      <a:r>
                        <a:rPr lang="en-US" sz="1800" dirty="0">
                          <a:effectLst/>
                          <a:latin typeface="Times New Roman" pitchFamily="18" charset="0"/>
                          <a:cs typeface="Times New Roman" pitchFamily="18" charset="0"/>
                        </a:rPr>
                        <a:t>4. </a:t>
                      </a:r>
                      <a:r>
                        <a:rPr lang="en-US" sz="1800" dirty="0" err="1">
                          <a:effectLst/>
                          <a:latin typeface="Times New Roman" pitchFamily="18" charset="0"/>
                          <a:cs typeface="Times New Roman" pitchFamily="18" charset="0"/>
                        </a:rPr>
                        <a:t>Đó</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chính</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là</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sự</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thay</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đổi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trong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đời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sống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văn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hoá</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của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người</a:t>
                      </a:r>
                      <a:r>
                        <a:rPr lang="en-US" sz="1800" dirty="0">
                          <a:effectLst/>
                          <a:latin typeface="Times New Roman" pitchFamily="18" charset="0"/>
                          <a:cs typeface="Times New Roman" pitchFamily="18" charset="0"/>
                        </a:rPr>
                        <a:t> VN: Con </a:t>
                      </a:r>
                      <a:r>
                        <a:rPr lang="en-US" sz="1800" dirty="0" err="1">
                          <a:effectLst/>
                          <a:latin typeface="Times New Roman" pitchFamily="18" charset="0"/>
                          <a:cs typeface="Times New Roman" pitchFamily="18" charset="0"/>
                        </a:rPr>
                        <a:t>người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đã</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lạnh</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lùng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từ</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chối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một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giá</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trị</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một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nét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đẹp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văn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hoá</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cổ</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truyền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của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dân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tộc</a:t>
                      </a:r>
                      <a:r>
                        <a:rPr lang="en-US" sz="1800" dirty="0">
                          <a:effectLst/>
                          <a:latin typeface="Times New Roman" pitchFamily="18" charset="0"/>
                          <a:cs typeface="Times New Roman" pitchFamily="18" charset="0"/>
                        </a:rPr>
                        <a:t>. </a:t>
                      </a:r>
                    </a:p>
                  </a:txBody>
                  <a:tcPr marL="58407" marR="58407" marT="0" marB="0"/>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4E7681-B1A1-427B-B421-513AC9F3EEE7}"/>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8675" name="Text Box 9">
            <a:extLst>
              <a:ext uri="{FF2B5EF4-FFF2-40B4-BE49-F238E27FC236}">
                <a16:creationId xmlns:a16="http://schemas.microsoft.com/office/drawing/2014/main" id="{EC310E9A-EA88-4C46-AB0F-AC51F81FBA46}"/>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8676" name="Picture 21" descr="PlantMix_04">
            <a:extLst>
              <a:ext uri="{FF2B5EF4-FFF2-40B4-BE49-F238E27FC236}">
                <a16:creationId xmlns:a16="http://schemas.microsoft.com/office/drawing/2014/main" id="{E286F856-10D1-4464-A0E8-16C8414C77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WordArt 24">
            <a:extLst>
              <a:ext uri="{FF2B5EF4-FFF2-40B4-BE49-F238E27FC236}">
                <a16:creationId xmlns:a16="http://schemas.microsoft.com/office/drawing/2014/main" id="{2BA528F6-D2D4-4862-8DEF-B4FCA7C03C1A}"/>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8678" name="Picture 21" descr="PlantMix_04">
            <a:extLst>
              <a:ext uri="{FF2B5EF4-FFF2-40B4-BE49-F238E27FC236}">
                <a16:creationId xmlns:a16="http://schemas.microsoft.com/office/drawing/2014/main" id="{43356A9A-80D1-4DCC-9452-49C0F9EACDD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24">
            <a:extLst>
              <a:ext uri="{FF2B5EF4-FFF2-40B4-BE49-F238E27FC236}">
                <a16:creationId xmlns:a16="http://schemas.microsoft.com/office/drawing/2014/main" id="{89C16704-F84C-41BB-9ED8-613C653A0A5C}"/>
              </a:ext>
            </a:extLst>
          </p:cNvPr>
          <p:cNvSpPr>
            <a:spLocks noChangeArrowheads="1"/>
          </p:cNvSpPr>
          <p:nvPr/>
        </p:nvSpPr>
        <p:spPr bwMode="auto">
          <a:xfrm>
            <a:off x="173038" y="2736850"/>
            <a:ext cx="3681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vi-VN" altLang="en-US" sz="2000" b="1" dirty="0">
                <a:solidFill>
                  <a:srgbClr val="C00000"/>
                </a:solidFill>
                <a:latin typeface="Times New Roman" panose="02020603050405020304" pitchFamily="18" charset="0"/>
                <a:cs typeface="Times New Roman" panose="02020603050405020304" pitchFamily="18" charset="0"/>
              </a:rPr>
              <a:t>3. </a:t>
            </a:r>
            <a:r>
              <a:rPr lang="en-US" altLang="en-US" sz="2000" b="1" dirty="0" err="1">
                <a:solidFill>
                  <a:srgbClr val="C00000"/>
                </a:solidFill>
                <a:latin typeface="Times New Roman" panose="02020603050405020304" pitchFamily="18" charset="0"/>
                <a:cs typeface="Times New Roman" panose="02020603050405020304" pitchFamily="18" charset="0"/>
              </a:rPr>
              <a:t>Nỗi</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lòng</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của</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nhà</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thơ</a:t>
            </a:r>
            <a:r>
              <a:rPr lang="en-US" altLang="en-US" sz="2000" b="1" dirty="0">
                <a:solidFill>
                  <a:srgbClr val="C00000"/>
                </a:solidFill>
                <a:latin typeface="Times New Roman" panose="02020603050405020304" pitchFamily="18" charset="0"/>
                <a:cs typeface="Times New Roman" panose="02020603050405020304" pitchFamily="18" charset="0"/>
              </a:rPr>
              <a:t> </a:t>
            </a:r>
            <a:r>
              <a:rPr lang="vi-VN" altLang="en-US" sz="2000" b="1" dirty="0">
                <a:solidFill>
                  <a:srgbClr val="C00000"/>
                </a:solidFill>
                <a:latin typeface="Times New Roman" panose="02020603050405020304" pitchFamily="18" charset="0"/>
                <a:cs typeface="Times New Roman" panose="02020603050405020304" pitchFamily="18" charset="0"/>
              </a:rPr>
              <a:t>(</a:t>
            </a:r>
            <a:r>
              <a:rPr lang="en-US" altLang="en-US" sz="2000" b="1" dirty="0" err="1">
                <a:solidFill>
                  <a:srgbClr val="C00000"/>
                </a:solidFill>
                <a:latin typeface="Times New Roman" panose="02020603050405020304" pitchFamily="18" charset="0"/>
                <a:cs typeface="Times New Roman" panose="02020603050405020304" pitchFamily="18" charset="0"/>
              </a:rPr>
              <a:t>Khổ</a:t>
            </a:r>
            <a:r>
              <a:rPr lang="en-US" altLang="en-US" sz="2000" b="1" dirty="0">
                <a:solidFill>
                  <a:srgbClr val="C00000"/>
                </a:solidFill>
                <a:latin typeface="Times New Roman" panose="02020603050405020304" pitchFamily="18" charset="0"/>
                <a:cs typeface="Times New Roman" panose="02020603050405020304" pitchFamily="18" charset="0"/>
              </a:rPr>
              <a:t> 5</a:t>
            </a:r>
            <a:r>
              <a:rPr lang="vi-VN" altLang="en-US" sz="2000" b="1" dirty="0">
                <a:solidFill>
                  <a:srgbClr val="C00000"/>
                </a:solidFill>
                <a:latin typeface="Times New Roman" panose="02020603050405020304" pitchFamily="18" charset="0"/>
                <a:cs typeface="Times New Roman" panose="02020603050405020304" pitchFamily="18" charset="0"/>
              </a:rPr>
              <a:t>)</a:t>
            </a:r>
            <a:endParaRPr lang="en-US" altLang="en-US" sz="2000" dirty="0">
              <a:solidFill>
                <a:srgbClr val="C00000"/>
              </a:solidFill>
              <a:latin typeface="Times New Roman" panose="02020603050405020304" pitchFamily="18" charset="0"/>
              <a:cs typeface="Times New Roman" panose="02020603050405020304" pitchFamily="18" charset="0"/>
            </a:endParaRPr>
          </a:p>
        </p:txBody>
      </p:sp>
      <p:sp>
        <p:nvSpPr>
          <p:cNvPr id="28680" name="Rectangle 26">
            <a:extLst>
              <a:ext uri="{FF2B5EF4-FFF2-40B4-BE49-F238E27FC236}">
                <a16:creationId xmlns:a16="http://schemas.microsoft.com/office/drawing/2014/main" id="{5850B7D5-1032-4500-BBF5-2A5DF7764C21}"/>
              </a:ext>
            </a:extLst>
          </p:cNvPr>
          <p:cNvSpPr>
            <a:spLocks noChangeArrowheads="1"/>
          </p:cNvSpPr>
          <p:nvPr/>
        </p:nvSpPr>
        <p:spPr bwMode="auto">
          <a:xfrm>
            <a:off x="173038" y="2401888"/>
            <a:ext cx="46402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dirty="0">
                <a:solidFill>
                  <a:srgbClr val="C00000"/>
                </a:solidFill>
                <a:latin typeface="Times New Roman" panose="02020603050405020304" pitchFamily="18" charset="0"/>
                <a:cs typeface="Times New Roman" panose="02020603050405020304" pitchFamily="18" charset="0"/>
              </a:rPr>
              <a:t>2. </a:t>
            </a:r>
            <a:r>
              <a:rPr lang="en-US" altLang="en-US" sz="2000" b="1" dirty="0" err="1">
                <a:solidFill>
                  <a:srgbClr val="C00000"/>
                </a:solidFill>
                <a:latin typeface="Times New Roman" panose="02020603050405020304" pitchFamily="18" charset="0"/>
                <a:cs typeface="Times New Roman" panose="02020603050405020304" pitchFamily="18" charset="0"/>
              </a:rPr>
              <a:t>Hình</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ảnh</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ông</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đồ</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thời</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tàn</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lụi</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khổ</a:t>
            </a:r>
            <a:r>
              <a:rPr lang="en-US" altLang="en-US" sz="2000" b="1" dirty="0">
                <a:solidFill>
                  <a:srgbClr val="C00000"/>
                </a:solidFill>
                <a:latin typeface="Times New Roman" panose="02020603050405020304" pitchFamily="18" charset="0"/>
                <a:cs typeface="Times New Roman" panose="02020603050405020304" pitchFamily="18" charset="0"/>
              </a:rPr>
              <a:t> 3,4)</a:t>
            </a:r>
            <a:endParaRPr lang="en-US" altLang="en-US" sz="2000" dirty="0">
              <a:solidFill>
                <a:srgbClr val="C00000"/>
              </a:solidFill>
              <a:latin typeface="Times New Roman" panose="02020603050405020304" pitchFamily="18" charset="0"/>
              <a:cs typeface="Times New Roman" panose="02020603050405020304" pitchFamily="18" charset="0"/>
            </a:endParaRPr>
          </a:p>
        </p:txBody>
      </p:sp>
      <p:sp>
        <p:nvSpPr>
          <p:cNvPr id="28681" name="TextBox 4">
            <a:extLst>
              <a:ext uri="{FF2B5EF4-FFF2-40B4-BE49-F238E27FC236}">
                <a16:creationId xmlns:a16="http://schemas.microsoft.com/office/drawing/2014/main" id="{61F984CA-D472-4AF7-8599-195B29486412}"/>
              </a:ext>
            </a:extLst>
          </p:cNvPr>
          <p:cNvSpPr txBox="1">
            <a:spLocks noChangeArrowheads="1"/>
          </p:cNvSpPr>
          <p:nvPr/>
        </p:nvSpPr>
        <p:spPr bwMode="auto">
          <a:xfrm>
            <a:off x="0" y="1414463"/>
            <a:ext cx="411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dirty="0">
                <a:solidFill>
                  <a:srgbClr val="0000FF"/>
                </a:solidFill>
                <a:latin typeface="Times New Roman" panose="02020603050405020304" pitchFamily="18" charset="0"/>
                <a:cs typeface="Times New Roman" panose="02020603050405020304" pitchFamily="18" charset="0"/>
              </a:rPr>
              <a:t>A. ĐỌC VÀ TÌM HIỂU CHUNG </a:t>
            </a:r>
          </a:p>
        </p:txBody>
      </p:sp>
      <p:sp>
        <p:nvSpPr>
          <p:cNvPr id="28682" name="TextBox 16">
            <a:extLst>
              <a:ext uri="{FF2B5EF4-FFF2-40B4-BE49-F238E27FC236}">
                <a16:creationId xmlns:a16="http://schemas.microsoft.com/office/drawing/2014/main" id="{77A0E6C9-0CB6-48A7-9FDE-8E2FECB8D63B}"/>
              </a:ext>
            </a:extLst>
          </p:cNvPr>
          <p:cNvSpPr txBox="1">
            <a:spLocks noChangeArrowheads="1"/>
          </p:cNvSpPr>
          <p:nvPr/>
        </p:nvSpPr>
        <p:spPr bwMode="auto">
          <a:xfrm>
            <a:off x="20638" y="1727200"/>
            <a:ext cx="411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dirty="0">
                <a:solidFill>
                  <a:srgbClr val="0000FF"/>
                </a:solidFill>
                <a:latin typeface="Times New Roman" panose="02020603050405020304" pitchFamily="18" charset="0"/>
                <a:cs typeface="Times New Roman" panose="02020603050405020304" pitchFamily="18" charset="0"/>
              </a:rPr>
              <a:t>B</a:t>
            </a:r>
            <a:r>
              <a:rPr lang="en-US" altLang="en-US" sz="2000" b="1" dirty="0" smtClean="0">
                <a:solidFill>
                  <a:srgbClr val="0000FF"/>
                </a:solidFill>
                <a:latin typeface="Times New Roman" panose="02020603050405020304" pitchFamily="18" charset="0"/>
                <a:cs typeface="Times New Roman" panose="02020603050405020304" pitchFamily="18" charset="0"/>
              </a:rPr>
              <a:t>. </a:t>
            </a:r>
            <a:r>
              <a:rPr lang="en-US" altLang="en-US" sz="2000" b="1" dirty="0">
                <a:solidFill>
                  <a:srgbClr val="0000FF"/>
                </a:solidFill>
                <a:latin typeface="Times New Roman" panose="02020603050405020304" pitchFamily="18" charset="0"/>
                <a:cs typeface="Times New Roman" panose="02020603050405020304" pitchFamily="18" charset="0"/>
              </a:rPr>
              <a:t>ĐỌC – HIỂU VĂN BẢN</a:t>
            </a:r>
          </a:p>
        </p:txBody>
      </p:sp>
      <p:sp>
        <p:nvSpPr>
          <p:cNvPr id="28683" name="TextBox 16">
            <a:extLst>
              <a:ext uri="{FF2B5EF4-FFF2-40B4-BE49-F238E27FC236}">
                <a16:creationId xmlns:a16="http://schemas.microsoft.com/office/drawing/2014/main" id="{EEC05689-F843-4301-87F3-9592E5FC605A}"/>
              </a:ext>
            </a:extLst>
          </p:cNvPr>
          <p:cNvSpPr txBox="1">
            <a:spLocks noChangeArrowheads="1"/>
          </p:cNvSpPr>
          <p:nvPr/>
        </p:nvSpPr>
        <p:spPr bwMode="auto">
          <a:xfrm>
            <a:off x="173038" y="2063750"/>
            <a:ext cx="5048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a:solidFill>
                  <a:srgbClr val="C00000"/>
                </a:solidFill>
                <a:latin typeface="Times New Roman" panose="02020603050405020304" pitchFamily="18" charset="0"/>
                <a:cs typeface="Times New Roman" panose="02020603050405020304" pitchFamily="18" charset="0"/>
              </a:rPr>
              <a:t>1. Hình ảnh ông Đồ thời đắc ý (khổ 1,2)</a:t>
            </a:r>
          </a:p>
        </p:txBody>
      </p:sp>
      <p:cxnSp>
        <p:nvCxnSpPr>
          <p:cNvPr id="5" name="Straight Connector 4">
            <a:extLst>
              <a:ext uri="{FF2B5EF4-FFF2-40B4-BE49-F238E27FC236}">
                <a16:creationId xmlns:a16="http://schemas.microsoft.com/office/drawing/2014/main" id="{2CBD651B-5A88-4989-A425-7576F082A9D7}"/>
              </a:ext>
            </a:extLst>
          </p:cNvPr>
          <p:cNvCxnSpPr/>
          <p:nvPr/>
        </p:nvCxnSpPr>
        <p:spPr>
          <a:xfrm>
            <a:off x="5049838" y="1471613"/>
            <a:ext cx="12700" cy="5260975"/>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
        <p:nvSpPr>
          <p:cNvPr id="35" name="Text Box 7">
            <a:extLst>
              <a:ext uri="{FF2B5EF4-FFF2-40B4-BE49-F238E27FC236}">
                <a16:creationId xmlns:a16="http://schemas.microsoft.com/office/drawing/2014/main" id="{9238C22B-C825-4646-86F7-1C976BE71ED1}"/>
              </a:ext>
            </a:extLst>
          </p:cNvPr>
          <p:cNvSpPr txBox="1">
            <a:spLocks noChangeArrowheads="1"/>
          </p:cNvSpPr>
          <p:nvPr/>
        </p:nvSpPr>
        <p:spPr bwMode="auto">
          <a:xfrm>
            <a:off x="79375" y="4344988"/>
            <a:ext cx="2728913" cy="461962"/>
          </a:xfrm>
          <a:prstGeom prst="rect">
            <a:avLst/>
          </a:prstGeom>
          <a:solidFill>
            <a:srgbClr val="FF99CC"/>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400" b="1" i="1">
                <a:latin typeface="Times New Roman" panose="02020603050405020304" pitchFamily="18" charset="0"/>
                <a:cs typeface="Times New Roman" panose="02020603050405020304" pitchFamily="18" charset="0"/>
              </a:rPr>
              <a:t>Năm nay đào lại nở</a:t>
            </a:r>
          </a:p>
        </p:txBody>
      </p:sp>
      <p:sp>
        <p:nvSpPr>
          <p:cNvPr id="36" name="Text Box 11">
            <a:extLst>
              <a:ext uri="{FF2B5EF4-FFF2-40B4-BE49-F238E27FC236}">
                <a16:creationId xmlns:a16="http://schemas.microsoft.com/office/drawing/2014/main" id="{44534981-3D36-4A56-BC49-C18605851CD9}"/>
              </a:ext>
            </a:extLst>
          </p:cNvPr>
          <p:cNvSpPr txBox="1">
            <a:spLocks noChangeArrowheads="1"/>
          </p:cNvSpPr>
          <p:nvPr/>
        </p:nvSpPr>
        <p:spPr bwMode="auto">
          <a:xfrm>
            <a:off x="3175000" y="3598863"/>
            <a:ext cx="1870075" cy="1954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spcBef>
                <a:spcPct val="50000"/>
              </a:spcBef>
            </a:pPr>
            <a:r>
              <a:rPr lang="en-US" altLang="vi-VN" sz="2200">
                <a:latin typeface="Times New Roman" panose="02020603050405020304" pitchFamily="18" charset="0"/>
              </a:rPr>
              <a:t>Một mùa xuân lại đến theo quy luật tự nhiên.</a:t>
            </a:r>
          </a:p>
          <a:p>
            <a:pPr algn="ctr" eaLnBrk="1" hangingPunct="1">
              <a:spcBef>
                <a:spcPct val="50000"/>
              </a:spcBef>
            </a:pPr>
            <a:endParaRPr lang="en-US" altLang="vi-VN" sz="2200">
              <a:latin typeface="Times New Roman" panose="02020603050405020304" pitchFamily="18" charset="0"/>
            </a:endParaRPr>
          </a:p>
        </p:txBody>
      </p:sp>
      <p:sp>
        <p:nvSpPr>
          <p:cNvPr id="37" name="AutoShape 14">
            <a:extLst>
              <a:ext uri="{FF2B5EF4-FFF2-40B4-BE49-F238E27FC236}">
                <a16:creationId xmlns:a16="http://schemas.microsoft.com/office/drawing/2014/main" id="{C23C1775-8117-4A17-B7B8-DA03B0A7EFED}"/>
              </a:ext>
            </a:extLst>
          </p:cNvPr>
          <p:cNvSpPr>
            <a:spLocks noChangeArrowheads="1"/>
          </p:cNvSpPr>
          <p:nvPr/>
        </p:nvSpPr>
        <p:spPr bwMode="auto">
          <a:xfrm>
            <a:off x="20638" y="5584825"/>
            <a:ext cx="5041900" cy="1181100"/>
          </a:xfrm>
          <a:prstGeom prst="wave">
            <a:avLst>
              <a:gd name="adj1" fmla="val 13005"/>
              <a:gd name="adj2" fmla="val 1051"/>
            </a:avLst>
          </a:prstGeom>
          <a:solidFill>
            <a:srgbClr val="FFFF00"/>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200" b="1" i="1">
                <a:latin typeface="Times New Roman" panose="02020603050405020304" pitchFamily="18" charset="0"/>
              </a:rPr>
              <a:t>  Kết cấu: đầu cuối tương ứng.</a:t>
            </a:r>
          </a:p>
          <a:p>
            <a:pPr algn="ctr" eaLnBrk="1" hangingPunct="1"/>
            <a:r>
              <a:rPr lang="en-US" altLang="vi-VN" sz="2200" b="1" i="1">
                <a:latin typeface="Times New Roman" panose="02020603050405020304" pitchFamily="18" charset="0"/>
              </a:rPr>
              <a:t>    Tứ  thơ “cảnh đấy người đâu”. </a:t>
            </a:r>
          </a:p>
        </p:txBody>
      </p:sp>
      <p:sp>
        <p:nvSpPr>
          <p:cNvPr id="14" name="Right Arrow 13">
            <a:extLst>
              <a:ext uri="{FF2B5EF4-FFF2-40B4-BE49-F238E27FC236}">
                <a16:creationId xmlns:a16="http://schemas.microsoft.com/office/drawing/2014/main" id="{C17701DC-B3BC-46CF-AEE7-D4A173DFF610}"/>
              </a:ext>
            </a:extLst>
          </p:cNvPr>
          <p:cNvSpPr/>
          <p:nvPr/>
        </p:nvSpPr>
        <p:spPr>
          <a:xfrm>
            <a:off x="2808288" y="4505325"/>
            <a:ext cx="366712" cy="157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89" name="Picture 75779" descr="hoa%20dao">
            <a:extLst>
              <a:ext uri="{FF2B5EF4-FFF2-40B4-BE49-F238E27FC236}">
                <a16:creationId xmlns:a16="http://schemas.microsoft.com/office/drawing/2014/main" id="{F873A572-FE91-487B-A559-CEF7E2921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88" y="2803525"/>
            <a:ext cx="6462712"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Box 19">
            <a:extLst>
              <a:ext uri="{FF2B5EF4-FFF2-40B4-BE49-F238E27FC236}">
                <a16:creationId xmlns:a16="http://schemas.microsoft.com/office/drawing/2014/main" id="{29DA374C-3534-4DBF-A189-DF3678C20C8A}"/>
              </a:ext>
            </a:extLst>
          </p:cNvPr>
          <p:cNvSpPr txBox="1">
            <a:spLocks noChangeArrowheads="1"/>
          </p:cNvSpPr>
          <p:nvPr/>
        </p:nvSpPr>
        <p:spPr bwMode="auto">
          <a:xfrm>
            <a:off x="6708775" y="1487488"/>
            <a:ext cx="3760788" cy="1322387"/>
          </a:xfrm>
          <a:prstGeom prst="rect">
            <a:avLst/>
          </a:prstGeom>
          <a:solidFill>
            <a:schemeClr val="accent2">
              <a:lumMod val="40000"/>
              <a:lumOff val="60000"/>
            </a:schemeClr>
          </a:solidFill>
          <a:ln>
            <a:noFill/>
          </a:ln>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Calibri" pitchFamily="34" charset="0"/>
                <a:ea typeface="微软雅黑" pitchFamily="34" charset="-122"/>
              </a:defRPr>
            </a:lvl9pPr>
          </a:lstStyle>
          <a:p>
            <a:pPr>
              <a:defRPr/>
            </a:pPr>
            <a:r>
              <a:rPr lang="en-US" sz="2000" b="1" i="1">
                <a:solidFill>
                  <a:srgbClr val="0000FF"/>
                </a:solidFill>
                <a:latin typeface="Times New Roman" pitchFamily="18" charset="0"/>
                <a:cs typeface="Times New Roman" pitchFamily="18" charset="0"/>
              </a:rPr>
              <a:t>Năm nay đào lại nở</a:t>
            </a:r>
          </a:p>
          <a:p>
            <a:pPr>
              <a:defRPr/>
            </a:pPr>
            <a:r>
              <a:rPr lang="en-US" sz="2000" b="1" i="1">
                <a:solidFill>
                  <a:srgbClr val="0000FF"/>
                </a:solidFill>
                <a:latin typeface="Times New Roman" pitchFamily="18" charset="0"/>
                <a:cs typeface="Times New Roman" pitchFamily="18" charset="0"/>
              </a:rPr>
              <a:t>Không thấy ông đồ xưa</a:t>
            </a:r>
          </a:p>
          <a:p>
            <a:pPr>
              <a:defRPr/>
            </a:pPr>
            <a:r>
              <a:rPr lang="en-US" sz="2000" b="1" i="1">
                <a:solidFill>
                  <a:srgbClr val="0000FF"/>
                </a:solidFill>
                <a:latin typeface="Times New Roman" pitchFamily="18" charset="0"/>
                <a:cs typeface="Times New Roman" pitchFamily="18" charset="0"/>
              </a:rPr>
              <a:t>Những người muôn năm cũ</a:t>
            </a:r>
          </a:p>
          <a:p>
            <a:pPr>
              <a:defRPr/>
            </a:pPr>
            <a:r>
              <a:rPr lang="en-US" sz="2000" b="1" i="1">
                <a:solidFill>
                  <a:srgbClr val="0000FF"/>
                </a:solidFill>
                <a:latin typeface="Times New Roman" pitchFamily="18" charset="0"/>
                <a:cs typeface="Times New Roman" pitchFamily="18" charset="0"/>
              </a:rPr>
              <a:t>Hồn ở đâu bây giờ</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circle(in)">
                                      <p:cBhvr>
                                        <p:cTn id="15" dur="2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heel(1)">
                                      <p:cBhvr>
                                        <p:cTn id="2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phai_106248823">
            <a:extLst>
              <a:ext uri="{FF2B5EF4-FFF2-40B4-BE49-F238E27FC236}">
                <a16:creationId xmlns:a16="http://schemas.microsoft.com/office/drawing/2014/main" id="{6150E440-88BF-4F40-A752-4CC1228A7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1063" cy="6858000"/>
          </a:xfrm>
          <a:prstGeom prst="rect">
            <a:avLst/>
          </a:prstGeom>
          <a:solidFill>
            <a:schemeClr val="tx2"/>
          </a:solidFill>
          <a:ln w="9525">
            <a:solidFill>
              <a:srgbClr val="000000"/>
            </a:solidFill>
            <a:miter lim="800000"/>
            <a:headEnd/>
            <a:tailEnd/>
          </a:ln>
        </p:spPr>
      </p:pic>
      <p:sp>
        <p:nvSpPr>
          <p:cNvPr id="6" name="AutoShape 8">
            <a:extLst>
              <a:ext uri="{FF2B5EF4-FFF2-40B4-BE49-F238E27FC236}">
                <a16:creationId xmlns:a16="http://schemas.microsoft.com/office/drawing/2014/main" id="{9922817F-4DD3-4F11-B029-BBAE0F277428}"/>
              </a:ext>
            </a:extLst>
          </p:cNvPr>
          <p:cNvSpPr>
            <a:spLocks noChangeArrowheads="1"/>
          </p:cNvSpPr>
          <p:nvPr/>
        </p:nvSpPr>
        <p:spPr bwMode="auto">
          <a:xfrm rot="396747">
            <a:off x="77788" y="1697038"/>
            <a:ext cx="5233987" cy="1295400"/>
          </a:xfrm>
          <a:prstGeom prst="cloudCallout">
            <a:avLst>
              <a:gd name="adj1" fmla="val 59222"/>
              <a:gd name="adj2" fmla="val 108354"/>
            </a:avLst>
          </a:prstGeom>
          <a:solidFill>
            <a:schemeClr val="accent2">
              <a:lumMod val="60000"/>
              <a:lumOff val="40000"/>
            </a:schemeClr>
          </a:solidFill>
          <a:ln w="9525">
            <a:solidFill>
              <a:schemeClr val="tx1"/>
            </a:solidFill>
            <a:round/>
            <a:headEnd/>
            <a:tailEnd/>
          </a:ln>
          <a:effectLst/>
        </p:spPr>
        <p:txBody>
          <a:bodyPr/>
          <a:lstStyle/>
          <a:p>
            <a:pPr algn="ctr">
              <a:defRPr/>
            </a:pPr>
            <a:endParaRPr lang="en-US"/>
          </a:p>
        </p:txBody>
      </p:sp>
      <p:sp>
        <p:nvSpPr>
          <p:cNvPr id="7" name="Text Box 9">
            <a:extLst>
              <a:ext uri="{FF2B5EF4-FFF2-40B4-BE49-F238E27FC236}">
                <a16:creationId xmlns:a16="http://schemas.microsoft.com/office/drawing/2014/main" id="{6726C538-0563-401E-86B6-9FAD941A2842}"/>
              </a:ext>
            </a:extLst>
          </p:cNvPr>
          <p:cNvSpPr txBox="1">
            <a:spLocks noChangeArrowheads="1"/>
          </p:cNvSpPr>
          <p:nvPr/>
        </p:nvSpPr>
        <p:spPr bwMode="auto">
          <a:xfrm rot="402792">
            <a:off x="114300" y="1846263"/>
            <a:ext cx="51292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400" b="1" i="1">
                <a:latin typeface="Times New Roman" panose="02020603050405020304" pitchFamily="18" charset="0"/>
              </a:rPr>
              <a:t>Những người muôn năm cũ</a:t>
            </a:r>
          </a:p>
          <a:p>
            <a:pPr algn="ctr" eaLnBrk="1" hangingPunct="1"/>
            <a:r>
              <a:rPr lang="en-US" altLang="vi-VN" sz="2400" b="1" i="1">
                <a:latin typeface="Times New Roman" panose="02020603050405020304" pitchFamily="18" charset="0"/>
              </a:rPr>
              <a:t>Hồn ở đâu bây giờ?</a:t>
            </a:r>
          </a:p>
        </p:txBody>
      </p:sp>
      <p:sp>
        <p:nvSpPr>
          <p:cNvPr id="8" name="Rectangle 19">
            <a:extLst>
              <a:ext uri="{FF2B5EF4-FFF2-40B4-BE49-F238E27FC236}">
                <a16:creationId xmlns:a16="http://schemas.microsoft.com/office/drawing/2014/main" id="{11F4F594-9069-44AF-BFB2-22499DB7513D}"/>
              </a:ext>
            </a:extLst>
          </p:cNvPr>
          <p:cNvSpPr>
            <a:spLocks noChangeArrowheads="1"/>
          </p:cNvSpPr>
          <p:nvPr/>
        </p:nvSpPr>
        <p:spPr bwMode="auto">
          <a:xfrm>
            <a:off x="100013" y="3141663"/>
            <a:ext cx="47196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vi-VN" sz="2400" b="1">
                <a:solidFill>
                  <a:srgbClr val="0000CC"/>
                </a:solidFill>
                <a:latin typeface="Times New Roman" panose="02020603050405020304" pitchFamily="18" charset="0"/>
              </a:rPr>
              <a:t>Thảng thốt, luyến tiếc</a:t>
            </a:r>
          </a:p>
        </p:txBody>
      </p:sp>
      <p:sp>
        <p:nvSpPr>
          <p:cNvPr id="9" name="Rectangle 20">
            <a:extLst>
              <a:ext uri="{FF2B5EF4-FFF2-40B4-BE49-F238E27FC236}">
                <a16:creationId xmlns:a16="http://schemas.microsoft.com/office/drawing/2014/main" id="{1CB77F15-7DD9-4F92-9768-CEC760692D7F}"/>
              </a:ext>
            </a:extLst>
          </p:cNvPr>
          <p:cNvSpPr>
            <a:spLocks noChangeArrowheads="1"/>
          </p:cNvSpPr>
          <p:nvPr/>
        </p:nvSpPr>
        <p:spPr bwMode="auto">
          <a:xfrm>
            <a:off x="100013" y="3771900"/>
            <a:ext cx="47196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vi-VN" sz="2400" b="1">
                <a:solidFill>
                  <a:srgbClr val="0000CC"/>
                </a:solidFill>
                <a:latin typeface="Times New Roman" panose="02020603050405020304" pitchFamily="18" charset="0"/>
              </a:rPr>
              <a:t>Xót thương cho những ông đồ.</a:t>
            </a:r>
          </a:p>
        </p:txBody>
      </p:sp>
      <p:sp>
        <p:nvSpPr>
          <p:cNvPr id="10" name="Rectangle 21">
            <a:extLst>
              <a:ext uri="{FF2B5EF4-FFF2-40B4-BE49-F238E27FC236}">
                <a16:creationId xmlns:a16="http://schemas.microsoft.com/office/drawing/2014/main" id="{E0B99F05-AFD9-49DA-B896-B582C310B3BF}"/>
              </a:ext>
            </a:extLst>
          </p:cNvPr>
          <p:cNvSpPr>
            <a:spLocks noChangeArrowheads="1"/>
          </p:cNvSpPr>
          <p:nvPr/>
        </p:nvSpPr>
        <p:spPr bwMode="auto">
          <a:xfrm>
            <a:off x="100013" y="4398963"/>
            <a:ext cx="4822825" cy="830262"/>
          </a:xfrm>
          <a:prstGeom prst="rect">
            <a:avLst/>
          </a:prstGeom>
          <a:solidFill>
            <a:schemeClr val="accent3">
              <a:lumMod val="40000"/>
              <a:lumOff val="60000"/>
            </a:schemeClr>
          </a:soli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vi-VN" sz="2400" b="1">
                <a:latin typeface="Times New Roman" panose="02020603050405020304" pitchFamily="18" charset="0"/>
              </a:rPr>
              <a:t>Tiếc nuối một nét đẹp văn hóa đã chìm sâu vào dĩ vãng.</a:t>
            </a:r>
          </a:p>
        </p:txBody>
      </p:sp>
      <p:sp>
        <p:nvSpPr>
          <p:cNvPr id="12" name="TextBox 11">
            <a:extLst>
              <a:ext uri="{FF2B5EF4-FFF2-40B4-BE49-F238E27FC236}">
                <a16:creationId xmlns:a16="http://schemas.microsoft.com/office/drawing/2014/main" id="{B21D55FF-E77B-4410-9D10-8DC0B8E72EFC}"/>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9705" name="Text Box 9">
            <a:extLst>
              <a:ext uri="{FF2B5EF4-FFF2-40B4-BE49-F238E27FC236}">
                <a16:creationId xmlns:a16="http://schemas.microsoft.com/office/drawing/2014/main" id="{96D35180-DAA4-447C-A63E-25078390A6D0}"/>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9706" name="Picture 21" descr="PlantMix_04">
            <a:extLst>
              <a:ext uri="{FF2B5EF4-FFF2-40B4-BE49-F238E27FC236}">
                <a16:creationId xmlns:a16="http://schemas.microsoft.com/office/drawing/2014/main" id="{FB7A9806-FAC2-482E-8C19-912A250EAF1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WordArt 24">
            <a:extLst>
              <a:ext uri="{FF2B5EF4-FFF2-40B4-BE49-F238E27FC236}">
                <a16:creationId xmlns:a16="http://schemas.microsoft.com/office/drawing/2014/main" id="{19A5CA80-921B-4A58-AA17-5FF91A148BAE}"/>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sp>
        <p:nvSpPr>
          <p:cNvPr id="18" name="Rectangle 17">
            <a:extLst>
              <a:ext uri="{FF2B5EF4-FFF2-40B4-BE49-F238E27FC236}">
                <a16:creationId xmlns:a16="http://schemas.microsoft.com/office/drawing/2014/main" id="{5A24F1A1-8004-469D-A566-F7D753BB6195}"/>
              </a:ext>
            </a:extLst>
          </p:cNvPr>
          <p:cNvSpPr/>
          <p:nvPr/>
        </p:nvSpPr>
        <p:spPr>
          <a:xfrm>
            <a:off x="66675" y="5459413"/>
            <a:ext cx="6096000" cy="1200150"/>
          </a:xfrm>
          <a:prstGeom prst="rect">
            <a:avLst/>
          </a:prstGeom>
          <a:solidFill>
            <a:schemeClr val="accent2">
              <a:lumMod val="20000"/>
              <a:lumOff val="80000"/>
            </a:schemeClr>
          </a:solidFill>
        </p:spPr>
        <p:txBody>
          <a:bodyPr>
            <a:spAutoFit/>
          </a:bodyPr>
          <a:lstStyle/>
          <a:p>
            <a:pPr>
              <a:defRPr/>
            </a:pPr>
            <a:r>
              <a:rPr lang="en-US" b="1">
                <a:solidFill>
                  <a:srgbClr val="C00000"/>
                </a:solidFill>
                <a:latin typeface="Times New Roman" pitchFamily="18" charset="0"/>
                <a:cs typeface="Times New Roman" pitchFamily="18" charset="0"/>
              </a:rPr>
              <a:t>=&gt; Đó chính là tinh thần dân tộc, lòng yêu nước kín đáo của nhà thơ.</a:t>
            </a:r>
            <a:endParaRPr lang="en-US">
              <a:solidFill>
                <a:srgbClr val="C00000"/>
              </a:solidFill>
              <a:latin typeface="Times New Roman" pitchFamily="18" charset="0"/>
              <a:cs typeface="Times New Roman" pitchFamily="18" charset="0"/>
            </a:endParaRPr>
          </a:p>
          <a:p>
            <a:pPr>
              <a:defRPr/>
            </a:pPr>
            <a:r>
              <a:rPr lang="en-US" b="1">
                <a:solidFill>
                  <a:srgbClr val="C00000"/>
                </a:solidFill>
                <a:latin typeface="Times New Roman" pitchFamily="18" charset="0"/>
                <a:cs typeface="Times New Roman" pitchFamily="18" charset="0"/>
              </a:rPr>
              <a:t>- Ông muốn nhắn nhủ thế hệ trẻ hãy giữ gìn và phát huy nét đẹp văn hóa của dân tộc.</a:t>
            </a:r>
            <a:endParaRPr lang="en-US">
              <a:solidFill>
                <a:srgbClr val="C00000"/>
              </a:solidFill>
              <a:latin typeface="Times New Roman" pitchFamily="18" charset="0"/>
              <a:cs typeface="Times New Roman"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3" descr="dây hoa">
            <a:extLst>
              <a:ext uri="{FF2B5EF4-FFF2-40B4-BE49-F238E27FC236}">
                <a16:creationId xmlns:a16="http://schemas.microsoft.com/office/drawing/2014/main" id="{1F28D4E4-5F2E-40AD-BBFB-ADC095AAF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609600"/>
            <a:ext cx="99901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3" descr="dây hoa">
            <a:extLst>
              <a:ext uri="{FF2B5EF4-FFF2-40B4-BE49-F238E27FC236}">
                <a16:creationId xmlns:a16="http://schemas.microsoft.com/office/drawing/2014/main" id="{34D85BE1-38DF-4EBE-A7A0-6D7136493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4876800"/>
            <a:ext cx="99901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7">
            <a:extLst>
              <a:ext uri="{FF2B5EF4-FFF2-40B4-BE49-F238E27FC236}">
                <a16:creationId xmlns:a16="http://schemas.microsoft.com/office/drawing/2014/main" id="{E38354D1-747E-4E52-AE50-CC957027BB2A}"/>
              </a:ext>
            </a:extLst>
          </p:cNvPr>
          <p:cNvSpPr txBox="1">
            <a:spLocks noChangeArrowheads="1"/>
          </p:cNvSpPr>
          <p:nvPr/>
        </p:nvSpPr>
        <p:spPr bwMode="auto">
          <a:xfrm>
            <a:off x="1219200" y="1600200"/>
            <a:ext cx="10160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spcBef>
                <a:spcPct val="50000"/>
              </a:spcBef>
            </a:pPr>
            <a:r>
              <a:rPr lang="en-US" altLang="vi-VN" sz="3200" b="1" u="sng">
                <a:solidFill>
                  <a:srgbClr val="0000CC"/>
                </a:solidFill>
                <a:latin typeface="Times New Roman" panose="02020603050405020304" pitchFamily="18" charset="0"/>
              </a:rPr>
              <a:t>Thảo luận nhóm bàn</a:t>
            </a:r>
          </a:p>
          <a:p>
            <a:pPr algn="just" eaLnBrk="1" hangingPunct="1">
              <a:spcBef>
                <a:spcPct val="50000"/>
              </a:spcBef>
            </a:pPr>
            <a:r>
              <a:rPr lang="en-US" altLang="vi-VN" sz="3200" b="1" i="1">
                <a:latin typeface="Times New Roman" panose="02020603050405020304" pitchFamily="18" charset="0"/>
              </a:rPr>
              <a:t>Câu hỏi: </a:t>
            </a:r>
            <a:r>
              <a:rPr lang="en-US" altLang="vi-VN" sz="3200" b="1">
                <a:latin typeface="Times New Roman" panose="02020603050405020304" pitchFamily="18" charset="0"/>
              </a:rPr>
              <a:t>So sánh để làm nổi bật sự tương phản giữa phần một và phần hai của bài thơ “</a:t>
            </a:r>
            <a:r>
              <a:rPr lang="en-US" altLang="vi-VN" sz="3200" b="1" i="1">
                <a:latin typeface="Times New Roman" panose="02020603050405020304" pitchFamily="18" charset="0"/>
              </a:rPr>
              <a:t>Ông đồ”.</a:t>
            </a:r>
            <a:endParaRPr lang="en-US" altLang="vi-VN" sz="3200">
              <a:latin typeface="Times New Roman" panose="02020603050405020304" pitchFamily="18" charset="0"/>
            </a:endParaRPr>
          </a:p>
          <a:p>
            <a:pPr eaLnBrk="1" hangingPunct="1">
              <a:spcBef>
                <a:spcPct val="50000"/>
              </a:spcBef>
            </a:pPr>
            <a:r>
              <a:rPr lang="en-US" altLang="vi-VN" sz="3200" b="1" i="1">
                <a:latin typeface="Times New Roman" panose="02020603050405020304" pitchFamily="18" charset="0"/>
              </a:rPr>
              <a:t>                  Thời gian: 3 phút.</a:t>
            </a:r>
            <a:endParaRPr lang="en-US" altLang="vi-VN" sz="3200">
              <a:latin typeface="Times New Roman" panose="02020603050405020304" pitchFamily="18" charset="0"/>
            </a:endParaRPr>
          </a:p>
        </p:txBody>
      </p:sp>
      <p:sp>
        <p:nvSpPr>
          <p:cNvPr id="30725" name="Text Box 97">
            <a:extLst>
              <a:ext uri="{FF2B5EF4-FFF2-40B4-BE49-F238E27FC236}">
                <a16:creationId xmlns:a16="http://schemas.microsoft.com/office/drawing/2014/main" id="{29D723DF-D62A-4EED-B8DF-01AA96512318}"/>
              </a:ext>
            </a:extLst>
          </p:cNvPr>
          <p:cNvSpPr txBox="1">
            <a:spLocks noChangeArrowheads="1"/>
          </p:cNvSpPr>
          <p:nvPr/>
        </p:nvSpPr>
        <p:spPr bwMode="auto">
          <a:xfrm>
            <a:off x="9855200" y="609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a:solidFill>
                  <a:schemeClr val="bg1"/>
                </a:solidFill>
                <a:latin typeface="Arial" panose="020B0604020202020204" pitchFamily="34" charset="0"/>
              </a:rPr>
              <a:t>90 GIÂY</a:t>
            </a:r>
          </a:p>
        </p:txBody>
      </p:sp>
      <p:sp>
        <p:nvSpPr>
          <p:cNvPr id="6" name="Rectangle 5">
            <a:extLst>
              <a:ext uri="{FF2B5EF4-FFF2-40B4-BE49-F238E27FC236}">
                <a16:creationId xmlns:a16="http://schemas.microsoft.com/office/drawing/2014/main" id="{D1BC42FD-7B63-4490-9348-BF48BCD7BF8A}"/>
              </a:ext>
            </a:extLst>
          </p:cNvPr>
          <p:cNvSpPr/>
          <p:nvPr/>
        </p:nvSpPr>
        <p:spPr>
          <a:xfrm>
            <a:off x="4449763" y="1227138"/>
            <a:ext cx="3698875" cy="373062"/>
          </a:xfrm>
          <a:prstGeom prst="rect">
            <a:avLst/>
          </a:prstGeom>
          <a:solidFill>
            <a:srgbClr val="DD6D6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latin typeface="Times New Roman" pitchFamily="18" charset="0"/>
                <a:cs typeface="Times New Roman" pitchFamily="18" charset="0"/>
              </a:rPr>
              <a:t>PHIẾU HỌC TẬP SỐ 4</a:t>
            </a:r>
          </a:p>
        </p:txBody>
      </p:sp>
    </p:spTree>
  </p:cSld>
  <p:clrMapOvr>
    <a:masterClrMapping/>
  </p:clrMapOvr>
  <p:transition spd="slow"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BE8F613-DA3E-4377-AA59-1CC10D3A3CD6}"/>
              </a:ext>
            </a:extLst>
          </p:cNvPr>
          <p:cNvSpPr>
            <a:spLocks noGrp="1"/>
          </p:cNvSpPr>
          <p:nvPr>
            <p:ph type="ctrTitle"/>
          </p:nvPr>
        </p:nvSpPr>
        <p:spPr bwMode="auto">
          <a:xfrm>
            <a:off x="914400" y="2130425"/>
            <a:ext cx="103632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3" name="Subtitle 2">
            <a:extLst>
              <a:ext uri="{FF2B5EF4-FFF2-40B4-BE49-F238E27FC236}">
                <a16:creationId xmlns:a16="http://schemas.microsoft.com/office/drawing/2014/main" id="{C6206ADD-D0E5-4B7E-8789-3539FE458EE2}"/>
              </a:ext>
            </a:extLst>
          </p:cNvPr>
          <p:cNvSpPr>
            <a:spLocks noGrp="1"/>
          </p:cNvSpPr>
          <p:nvPr>
            <p:ph type="subTitle" idx="1"/>
          </p:nvPr>
        </p:nvSpPr>
        <p:spPr/>
        <p:txBody>
          <a:bodyPr/>
          <a:lstStyle/>
          <a:p>
            <a:pPr>
              <a:defRPr/>
            </a:pPr>
            <a:endParaRPr lang="en-US"/>
          </a:p>
        </p:txBody>
      </p:sp>
      <p:graphicFrame>
        <p:nvGraphicFramePr>
          <p:cNvPr id="4" name="Content Placeholder 3">
            <a:extLst>
              <a:ext uri="{FF2B5EF4-FFF2-40B4-BE49-F238E27FC236}">
                <a16:creationId xmlns:a16="http://schemas.microsoft.com/office/drawing/2014/main" id="{38828428-D7D9-4A1C-ADC3-03D044758D60}"/>
              </a:ext>
            </a:extLst>
          </p:cNvPr>
          <p:cNvGraphicFramePr>
            <a:graphicFrameLocks/>
          </p:cNvGraphicFramePr>
          <p:nvPr>
            <p:extLst>
              <p:ext uri="{D42A27DB-BD31-4B8C-83A1-F6EECF244321}">
                <p14:modId xmlns:p14="http://schemas.microsoft.com/office/powerpoint/2010/main" val="2102303833"/>
              </p:ext>
            </p:extLst>
          </p:nvPr>
        </p:nvGraphicFramePr>
        <p:xfrm>
          <a:off x="441788" y="1351712"/>
          <a:ext cx="11352945" cy="5269042"/>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903607">
                  <a:extLst>
                    <a:ext uri="{9D8B030D-6E8A-4147-A177-3AD203B41FA5}">
                      <a16:colId xmlns:a16="http://schemas.microsoft.com/office/drawing/2014/main" val="20000"/>
                    </a:ext>
                  </a:extLst>
                </a:gridCol>
                <a:gridCol w="4404447">
                  <a:extLst>
                    <a:ext uri="{9D8B030D-6E8A-4147-A177-3AD203B41FA5}">
                      <a16:colId xmlns:a16="http://schemas.microsoft.com/office/drawing/2014/main" val="20001"/>
                    </a:ext>
                  </a:extLst>
                </a:gridCol>
                <a:gridCol w="5044891">
                  <a:extLst>
                    <a:ext uri="{9D8B030D-6E8A-4147-A177-3AD203B41FA5}">
                      <a16:colId xmlns:a16="http://schemas.microsoft.com/office/drawing/2014/main" val="20002"/>
                    </a:ext>
                  </a:extLst>
                </a:gridCol>
              </a:tblGrid>
              <a:tr h="715627">
                <a:tc>
                  <a:txBody>
                    <a:bodyPr/>
                    <a:lstStyle/>
                    <a:p>
                      <a:pPr algn="ctr">
                        <a:spcAft>
                          <a:spcPts val="0"/>
                        </a:spcAft>
                      </a:pPr>
                      <a:r>
                        <a:rPr lang="vi-VN" sz="2800" dirty="0">
                          <a:solidFill>
                            <a:schemeClr val="tx1"/>
                          </a:solidFill>
                          <a:effectLst/>
                        </a:rPr>
                        <a:t> </a:t>
                      </a:r>
                      <a:endParaRPr lang="vi-VN" sz="2800" dirty="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tc>
                  <a:txBody>
                    <a:bodyPr/>
                    <a:lstStyle/>
                    <a:p>
                      <a:pPr algn="ctr">
                        <a:spcAft>
                          <a:spcPts val="0"/>
                        </a:spcAft>
                      </a:pPr>
                      <a:r>
                        <a:rPr lang="vi-VN" sz="2800" dirty="0">
                          <a:solidFill>
                            <a:srgbClr val="C00000"/>
                          </a:solidFill>
                          <a:effectLst/>
                          <a:latin typeface="Times New Roman" pitchFamily="18" charset="0"/>
                          <a:cs typeface="Times New Roman" pitchFamily="18" charset="0"/>
                        </a:rPr>
                        <a:t>Hình</a:t>
                      </a:r>
                      <a:r>
                        <a:rPr lang="vi-VN" sz="2800" baseline="0" dirty="0">
                          <a:solidFill>
                            <a:srgbClr val="C00000"/>
                          </a:solidFill>
                          <a:effectLst/>
                          <a:latin typeface="Times New Roman" pitchFamily="18" charset="0"/>
                          <a:cs typeface="Times New Roman" pitchFamily="18" charset="0"/>
                        </a:rPr>
                        <a:t> ảnh ô</a:t>
                      </a:r>
                      <a:r>
                        <a:rPr lang="vi-VN" sz="2800" dirty="0">
                          <a:solidFill>
                            <a:srgbClr val="C00000"/>
                          </a:solidFill>
                          <a:effectLst/>
                          <a:latin typeface="Times New Roman" pitchFamily="18" charset="0"/>
                          <a:cs typeface="Times New Roman" pitchFamily="18" charset="0"/>
                        </a:rPr>
                        <a:t>ng đồ thời đắc ý</a:t>
                      </a:r>
                      <a:endParaRPr lang="vi-VN" sz="2800" dirty="0">
                        <a:solidFill>
                          <a:srgbClr val="C00000"/>
                        </a:solidFill>
                        <a:effectLst/>
                        <a:latin typeface="Times New Roman" panose="02020603050405020304" pitchFamily="18" charset="0"/>
                        <a:ea typeface="PMingLiU"/>
                        <a:cs typeface="Times New Roman" pitchFamily="18" charset="0"/>
                      </a:endParaRPr>
                    </a:p>
                  </a:txBody>
                  <a:tcPr marL="68580" marR="68580" marT="0" marB="0" anchor="ctr">
                    <a:solidFill>
                      <a:schemeClr val="accent6">
                        <a:lumMod val="60000"/>
                        <a:lumOff val="40000"/>
                      </a:schemeClr>
                    </a:solidFill>
                  </a:tcPr>
                </a:tc>
                <a:tc>
                  <a:txBody>
                    <a:bodyPr/>
                    <a:lstStyle/>
                    <a:p>
                      <a:pPr algn="ctr">
                        <a:spcAft>
                          <a:spcPts val="0"/>
                        </a:spcAft>
                      </a:pPr>
                      <a:r>
                        <a:rPr lang="vi-VN" sz="2800" dirty="0">
                          <a:solidFill>
                            <a:srgbClr val="C00000"/>
                          </a:solidFill>
                          <a:effectLst/>
                          <a:latin typeface="Times New Roman" pitchFamily="18" charset="0"/>
                          <a:cs typeface="Times New Roman" pitchFamily="18" charset="0"/>
                        </a:rPr>
                        <a:t>Hình</a:t>
                      </a:r>
                      <a:r>
                        <a:rPr lang="vi-VN" sz="2800" baseline="0" dirty="0">
                          <a:solidFill>
                            <a:srgbClr val="C00000"/>
                          </a:solidFill>
                          <a:effectLst/>
                          <a:latin typeface="Times New Roman" pitchFamily="18" charset="0"/>
                          <a:cs typeface="Times New Roman" pitchFamily="18" charset="0"/>
                        </a:rPr>
                        <a:t> ảnh ô</a:t>
                      </a:r>
                      <a:r>
                        <a:rPr lang="vi-VN" sz="2800" dirty="0">
                          <a:solidFill>
                            <a:srgbClr val="C00000"/>
                          </a:solidFill>
                          <a:effectLst/>
                          <a:latin typeface="Times New Roman" pitchFamily="18" charset="0"/>
                          <a:cs typeface="Times New Roman" pitchFamily="18" charset="0"/>
                        </a:rPr>
                        <a:t>ng đồ </a:t>
                      </a:r>
                      <a:r>
                        <a:rPr lang="en-US" sz="2800" dirty="0" err="1">
                          <a:solidFill>
                            <a:srgbClr val="C00000"/>
                          </a:solidFill>
                          <a:effectLst/>
                          <a:latin typeface="Times New Roman" pitchFamily="18" charset="0"/>
                          <a:cs typeface="Times New Roman" pitchFamily="18" charset="0"/>
                        </a:rPr>
                        <a:t>thời</a:t>
                      </a: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tàn</a:t>
                      </a:r>
                      <a:endParaRPr lang="vi-VN" sz="2800" dirty="0">
                        <a:solidFill>
                          <a:srgbClr val="C00000"/>
                        </a:solidFill>
                        <a:effectLst/>
                        <a:latin typeface="Times New Roman" panose="02020603050405020304" pitchFamily="18" charset="0"/>
                        <a:ea typeface="PMingLiU"/>
                        <a:cs typeface="Times New Roman"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0"/>
                  </a:ext>
                </a:extLst>
              </a:tr>
              <a:tr h="1517805">
                <a:tc>
                  <a:txBody>
                    <a:bodyPr/>
                    <a:lstStyle/>
                    <a:p>
                      <a:pPr algn="ctr">
                        <a:spcAft>
                          <a:spcPts val="0"/>
                        </a:spcAft>
                      </a:pPr>
                      <a:r>
                        <a:rPr lang="en-US" sz="2800" dirty="0" err="1">
                          <a:solidFill>
                            <a:srgbClr val="C00000"/>
                          </a:solidFill>
                          <a:effectLst/>
                          <a:latin typeface="Times New Roman" pitchFamily="18" charset="0"/>
                          <a:cs typeface="Times New Roman" pitchFamily="18" charset="0"/>
                        </a:rPr>
                        <a:t>Khung</a:t>
                      </a: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cảnh</a:t>
                      </a:r>
                      <a:endParaRPr lang="vi-VN" sz="2800" dirty="0">
                        <a:solidFill>
                          <a:srgbClr val="C00000"/>
                        </a:solidFill>
                        <a:effectLst/>
                        <a:latin typeface="Times New Roman" panose="02020603050405020304" pitchFamily="18" charset="0"/>
                        <a:ea typeface="PMingLiU"/>
                        <a:cs typeface="Times New Roman" pitchFamily="18" charset="0"/>
                      </a:endParaRPr>
                    </a:p>
                  </a:txBody>
                  <a:tcPr marL="68580" marR="68580"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 </a:t>
                      </a:r>
                      <a:endParaRPr lang="vi-VN" sz="2800" dirty="0">
                        <a:solidFill>
                          <a:schemeClr val="tx1"/>
                        </a:solidFill>
                        <a:effectLst/>
                        <a:latin typeface="Times New Roman" panose="02020603050405020304" pitchFamily="18" charset="0"/>
                        <a:ea typeface="PMingLiU"/>
                        <a:cs typeface="Times New Roman" pitchFamily="18" charset="0"/>
                      </a:endParaRPr>
                    </a:p>
                    <a:p>
                      <a:pPr>
                        <a:spcAft>
                          <a:spcPts val="0"/>
                        </a:spcAft>
                      </a:pPr>
                      <a:endParaRPr lang="vi-VN" sz="2800" dirty="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 </a:t>
                      </a:r>
                      <a:endParaRPr lang="vi-VN" sz="2800" dirty="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1"/>
                  </a:ext>
                </a:extLst>
              </a:tr>
              <a:tr h="1517805">
                <a:tc>
                  <a:txBody>
                    <a:bodyPr/>
                    <a:lstStyle/>
                    <a:p>
                      <a:pPr algn="ctr">
                        <a:spcAft>
                          <a:spcPts val="0"/>
                        </a:spcAft>
                      </a:pPr>
                      <a:r>
                        <a:rPr lang="en-US" sz="2800" dirty="0" err="1">
                          <a:solidFill>
                            <a:srgbClr val="C00000"/>
                          </a:solidFill>
                          <a:effectLst/>
                          <a:latin typeface="Times New Roman" pitchFamily="18" charset="0"/>
                          <a:cs typeface="Times New Roman" pitchFamily="18" charset="0"/>
                        </a:rPr>
                        <a:t>Hình</a:t>
                      </a: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ảnh</a:t>
                      </a:r>
                      <a:endParaRPr lang="en-US" sz="2800" dirty="0">
                        <a:solidFill>
                          <a:srgbClr val="C00000"/>
                        </a:solidFill>
                        <a:effectLst/>
                        <a:latin typeface="Times New Roman" pitchFamily="18" charset="0"/>
                        <a:cs typeface="Times New Roman" pitchFamily="18" charset="0"/>
                      </a:endParaRPr>
                    </a:p>
                    <a:p>
                      <a:pPr algn="ctr">
                        <a:spcAft>
                          <a:spcPts val="0"/>
                        </a:spcAft>
                      </a:pP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ông</a:t>
                      </a: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đồ</a:t>
                      </a:r>
                      <a:endParaRPr lang="vi-VN" sz="2800" dirty="0">
                        <a:solidFill>
                          <a:srgbClr val="C00000"/>
                        </a:solidFill>
                        <a:effectLst/>
                        <a:latin typeface="Times New Roman" pitchFamily="18" charset="0"/>
                        <a:ea typeface="PMingLiU"/>
                        <a:cs typeface="Times New Roman" pitchFamily="18" charset="0"/>
                      </a:endParaRPr>
                    </a:p>
                  </a:txBody>
                  <a:tcPr marL="68580" marR="68580" marT="0" marB="0" anchor="ctr">
                    <a:solidFill>
                      <a:schemeClr val="accent6">
                        <a:lumMod val="60000"/>
                        <a:lumOff val="40000"/>
                      </a:schemeClr>
                    </a:solidFill>
                  </a:tcPr>
                </a:tc>
                <a:tc>
                  <a:txBody>
                    <a:bodyPr/>
                    <a:lstStyle/>
                    <a:p>
                      <a:pPr>
                        <a:spcAft>
                          <a:spcPts val="0"/>
                        </a:spcAft>
                      </a:pPr>
                      <a:endParaRPr lang="vi-VN" sz="2800" dirty="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tc>
                  <a:txBody>
                    <a:bodyPr/>
                    <a:lstStyle/>
                    <a:p>
                      <a:pPr>
                        <a:spcAft>
                          <a:spcPts val="0"/>
                        </a:spcAft>
                      </a:pPr>
                      <a:endParaRPr lang="vi-VN" sz="2800" dirty="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2"/>
                  </a:ext>
                </a:extLst>
              </a:tr>
              <a:tr h="1517805">
                <a:tc>
                  <a:txBody>
                    <a:bodyPr/>
                    <a:lstStyle/>
                    <a:p>
                      <a:pPr algn="ctr">
                        <a:spcAft>
                          <a:spcPts val="0"/>
                        </a:spcAft>
                      </a:pPr>
                      <a:r>
                        <a:rPr lang="en-US" sz="2800" dirty="0" err="1">
                          <a:solidFill>
                            <a:srgbClr val="C00000"/>
                          </a:solidFill>
                          <a:effectLst/>
                          <a:latin typeface="Times New Roman" pitchFamily="18" charset="0"/>
                          <a:cs typeface="Times New Roman" pitchFamily="18" charset="0"/>
                        </a:rPr>
                        <a:t>Tình</a:t>
                      </a: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cảm</a:t>
                      </a:r>
                      <a:r>
                        <a:rPr lang="en-US" sz="2800" dirty="0">
                          <a:solidFill>
                            <a:srgbClr val="C00000"/>
                          </a:solidFill>
                          <a:effectLst/>
                          <a:latin typeface="Times New Roman" pitchFamily="18" charset="0"/>
                          <a:cs typeface="Times New Roman" pitchFamily="18" charset="0"/>
                        </a:rPr>
                        <a:t> </a:t>
                      </a:r>
                      <a:r>
                        <a:rPr lang="en-US" sz="2800" dirty="0" err="1">
                          <a:solidFill>
                            <a:srgbClr val="C00000"/>
                          </a:solidFill>
                          <a:effectLst/>
                          <a:latin typeface="Times New Roman" pitchFamily="18" charset="0"/>
                          <a:cs typeface="Times New Roman" pitchFamily="18" charset="0"/>
                        </a:rPr>
                        <a:t>của</a:t>
                      </a:r>
                      <a:r>
                        <a:rPr lang="en-US" sz="2800" baseline="0" dirty="0">
                          <a:solidFill>
                            <a:srgbClr val="C00000"/>
                          </a:solidFill>
                          <a:effectLst/>
                          <a:latin typeface="Times New Roman" pitchFamily="18" charset="0"/>
                          <a:cs typeface="Times New Roman" pitchFamily="18" charset="0"/>
                        </a:rPr>
                        <a:t> </a:t>
                      </a:r>
                      <a:r>
                        <a:rPr lang="en-US" sz="2800" baseline="0" dirty="0" err="1">
                          <a:solidFill>
                            <a:srgbClr val="C00000"/>
                          </a:solidFill>
                          <a:effectLst/>
                          <a:latin typeface="Times New Roman" pitchFamily="18" charset="0"/>
                          <a:cs typeface="Times New Roman" pitchFamily="18" charset="0"/>
                        </a:rPr>
                        <a:t>nhà</a:t>
                      </a:r>
                      <a:r>
                        <a:rPr lang="en-US" sz="2800" baseline="0" dirty="0">
                          <a:solidFill>
                            <a:srgbClr val="C00000"/>
                          </a:solidFill>
                          <a:effectLst/>
                          <a:latin typeface="Times New Roman" pitchFamily="18" charset="0"/>
                          <a:cs typeface="Times New Roman" pitchFamily="18" charset="0"/>
                        </a:rPr>
                        <a:t> </a:t>
                      </a:r>
                      <a:r>
                        <a:rPr lang="en-US" sz="2800" baseline="0" dirty="0" err="1">
                          <a:solidFill>
                            <a:srgbClr val="C00000"/>
                          </a:solidFill>
                          <a:effectLst/>
                          <a:latin typeface="Times New Roman" pitchFamily="18" charset="0"/>
                          <a:cs typeface="Times New Roman" pitchFamily="18" charset="0"/>
                        </a:rPr>
                        <a:t>thơ</a:t>
                      </a:r>
                      <a:endParaRPr lang="vi-VN" sz="2800" dirty="0">
                        <a:solidFill>
                          <a:srgbClr val="C00000"/>
                        </a:solidFill>
                        <a:effectLst/>
                        <a:latin typeface="Times New Roman" panose="02020603050405020304" pitchFamily="18" charset="0"/>
                        <a:ea typeface="PMingLiU"/>
                        <a:cs typeface="Times New Roman" pitchFamily="18" charset="0"/>
                      </a:endParaRPr>
                    </a:p>
                  </a:txBody>
                  <a:tcPr marL="68580" marR="68580"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effectLst/>
                        </a:rPr>
                        <a:t> </a:t>
                      </a:r>
                      <a:endParaRPr lang="vi-VN" sz="280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tc>
                  <a:txBody>
                    <a:bodyPr/>
                    <a:lstStyle/>
                    <a:p>
                      <a:pPr>
                        <a:spcAft>
                          <a:spcPts val="0"/>
                        </a:spcAft>
                      </a:pPr>
                      <a:endParaRPr lang="vi-VN" sz="2800" dirty="0">
                        <a:solidFill>
                          <a:schemeClr val="tx1"/>
                        </a:solidFill>
                        <a:effectLst/>
                        <a:latin typeface="Times New Roman" panose="02020603050405020304" pitchFamily="18" charset="0"/>
                        <a:ea typeface="PMingLiU"/>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0F440BA6-3DC0-4E16-801C-2590C28BE149}"/>
              </a:ext>
            </a:extLst>
          </p:cNvPr>
          <p:cNvSpPr/>
          <p:nvPr/>
        </p:nvSpPr>
        <p:spPr>
          <a:xfrm>
            <a:off x="4108450" y="206375"/>
            <a:ext cx="3697288" cy="373063"/>
          </a:xfrm>
          <a:prstGeom prst="rect">
            <a:avLst/>
          </a:prstGeom>
          <a:solidFill>
            <a:srgbClr val="DD6D6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latin typeface="Times New Roman" pitchFamily="18" charset="0"/>
                <a:cs typeface="Times New Roman" pitchFamily="18" charset="0"/>
              </a:rPr>
              <a:t>PHIẾU HỌC TẬP SỐ 4</a:t>
            </a:r>
          </a:p>
        </p:txBody>
      </p:sp>
      <p:sp>
        <p:nvSpPr>
          <p:cNvPr id="31750" name="Rectangle 5">
            <a:extLst>
              <a:ext uri="{FF2B5EF4-FFF2-40B4-BE49-F238E27FC236}">
                <a16:creationId xmlns:a16="http://schemas.microsoft.com/office/drawing/2014/main" id="{D62F4208-3BDE-49B9-82B4-EE7E8C78D764}"/>
              </a:ext>
            </a:extLst>
          </p:cNvPr>
          <p:cNvSpPr>
            <a:spLocks noChangeArrowheads="1"/>
          </p:cNvSpPr>
          <p:nvPr/>
        </p:nvSpPr>
        <p:spPr bwMode="auto">
          <a:xfrm>
            <a:off x="0" y="706438"/>
            <a:ext cx="1219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eaLnBrk="1" hangingPunct="1">
              <a:spcBef>
                <a:spcPct val="50000"/>
              </a:spcBef>
            </a:pPr>
            <a:r>
              <a:rPr lang="en-US" altLang="vi-VN" sz="2400" b="1">
                <a:solidFill>
                  <a:srgbClr val="0000FF"/>
                </a:solidFill>
                <a:latin typeface="Times New Roman" panose="02020603050405020304" pitchFamily="18" charset="0"/>
              </a:rPr>
              <a:t>So sánh để làm nổi bật sự tương phản giữa phần một và phần hai của bài thơ “</a:t>
            </a:r>
            <a:r>
              <a:rPr lang="en-US" altLang="vi-VN" sz="2400" b="1" i="1">
                <a:solidFill>
                  <a:srgbClr val="0000FF"/>
                </a:solidFill>
                <a:latin typeface="Times New Roman" panose="02020603050405020304" pitchFamily="18" charset="0"/>
              </a:rPr>
              <a:t>Ông đồ”.</a:t>
            </a:r>
            <a:endParaRPr lang="en-US" altLang="vi-VN" sz="2400">
              <a:solidFill>
                <a:srgbClr val="0000FF"/>
              </a:solidFill>
              <a:latin typeface="Times New Roman" panose="02020603050405020304" pitchFamily="18" charset="0"/>
            </a:endParaRPr>
          </a:p>
        </p:txBody>
      </p:sp>
    </p:spTree>
  </p:cSld>
  <p:clrMapOvr>
    <a:masterClrMapping/>
  </p:clrMapOvr>
  <p:transition spd="slow"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FEFE20B-2836-43F3-8EF7-ED9F756CBC47}"/>
              </a:ext>
            </a:extLst>
          </p:cNvPr>
          <p:cNvGraphicFramePr>
            <a:graphicFrameLocks noGrp="1"/>
          </p:cNvGraphicFramePr>
          <p:nvPr>
            <p:ph idx="1"/>
            <p:extLst>
              <p:ext uri="{D42A27DB-BD31-4B8C-83A1-F6EECF244321}">
                <p14:modId xmlns:p14="http://schemas.microsoft.com/office/powerpoint/2010/main" val="2392456720"/>
              </p:ext>
            </p:extLst>
          </p:nvPr>
        </p:nvGraphicFramePr>
        <p:xfrm>
          <a:off x="102745" y="117566"/>
          <a:ext cx="11893488" cy="4964509"/>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994243">
                  <a:extLst>
                    <a:ext uri="{9D8B030D-6E8A-4147-A177-3AD203B41FA5}">
                      <a16:colId xmlns:a16="http://schemas.microsoft.com/office/drawing/2014/main" val="20000"/>
                    </a:ext>
                  </a:extLst>
                </a:gridCol>
                <a:gridCol w="4844513">
                  <a:extLst>
                    <a:ext uri="{9D8B030D-6E8A-4147-A177-3AD203B41FA5}">
                      <a16:colId xmlns:a16="http://schemas.microsoft.com/office/drawing/2014/main" val="20001"/>
                    </a:ext>
                  </a:extLst>
                </a:gridCol>
                <a:gridCol w="5054732">
                  <a:extLst>
                    <a:ext uri="{9D8B030D-6E8A-4147-A177-3AD203B41FA5}">
                      <a16:colId xmlns:a16="http://schemas.microsoft.com/office/drawing/2014/main" val="20002"/>
                    </a:ext>
                  </a:extLst>
                </a:gridCol>
              </a:tblGrid>
              <a:tr h="684443">
                <a:tc>
                  <a:txBody>
                    <a:bodyPr/>
                    <a:lstStyle/>
                    <a:p>
                      <a:pPr algn="ctr">
                        <a:spcAft>
                          <a:spcPts val="0"/>
                        </a:spcAft>
                      </a:pPr>
                      <a:r>
                        <a:rPr lang="vi-VN" sz="1400" dirty="0">
                          <a:solidFill>
                            <a:schemeClr val="tx1"/>
                          </a:solidFill>
                          <a:effectLst/>
                        </a:rPr>
                        <a:t> </a:t>
                      </a:r>
                      <a:endParaRPr lang="vi-VN" sz="1200" dirty="0">
                        <a:solidFill>
                          <a:schemeClr val="tx1"/>
                        </a:solidFill>
                        <a:effectLst/>
                        <a:latin typeface="Times New Roman" panose="02020603050405020304" pitchFamily="18" charset="0"/>
                        <a:ea typeface="PMingLiU"/>
                      </a:endParaRPr>
                    </a:p>
                  </a:txBody>
                  <a:tcPr marT="0" marB="0" anchor="ctr">
                    <a:solidFill>
                      <a:schemeClr val="accent6">
                        <a:lumMod val="60000"/>
                        <a:lumOff val="40000"/>
                      </a:schemeClr>
                    </a:solidFill>
                  </a:tcPr>
                </a:tc>
                <a:tc>
                  <a:txBody>
                    <a:bodyPr/>
                    <a:lstStyle/>
                    <a:p>
                      <a:pPr algn="ctr">
                        <a:spcAft>
                          <a:spcPts val="0"/>
                        </a:spcAft>
                      </a:pPr>
                      <a:r>
                        <a:rPr lang="vi-VN" sz="2400" dirty="0">
                          <a:solidFill>
                            <a:srgbClr val="C00000"/>
                          </a:solidFill>
                          <a:effectLst/>
                          <a:latin typeface="Times New Roman" pitchFamily="18" charset="0"/>
                          <a:cs typeface="Times New Roman" pitchFamily="18" charset="0"/>
                        </a:rPr>
                        <a:t>Hình</a:t>
                      </a:r>
                      <a:r>
                        <a:rPr lang="vi-VN" sz="2400" baseline="0" dirty="0">
                          <a:solidFill>
                            <a:srgbClr val="C00000"/>
                          </a:solidFill>
                          <a:effectLst/>
                          <a:latin typeface="Times New Roman" pitchFamily="18" charset="0"/>
                          <a:cs typeface="Times New Roman" pitchFamily="18" charset="0"/>
                        </a:rPr>
                        <a:t> ảnh ô</a:t>
                      </a:r>
                      <a:r>
                        <a:rPr lang="vi-VN" sz="2400" dirty="0">
                          <a:solidFill>
                            <a:srgbClr val="C00000"/>
                          </a:solidFill>
                          <a:effectLst/>
                          <a:latin typeface="Times New Roman" pitchFamily="18" charset="0"/>
                          <a:cs typeface="Times New Roman" pitchFamily="18" charset="0"/>
                        </a:rPr>
                        <a:t>ng đồ thời đắc ý</a:t>
                      </a:r>
                      <a:endParaRPr lang="vi-VN" sz="2400" dirty="0">
                        <a:solidFill>
                          <a:srgbClr val="C00000"/>
                        </a:solidFill>
                        <a:effectLst/>
                        <a:latin typeface="Times New Roman" panose="02020603050405020304" pitchFamily="18" charset="0"/>
                        <a:ea typeface="PMingLiU"/>
                        <a:cs typeface="Times New Roman" pitchFamily="18" charset="0"/>
                      </a:endParaRPr>
                    </a:p>
                  </a:txBody>
                  <a:tcPr marT="0" marB="0" anchor="ctr">
                    <a:solidFill>
                      <a:schemeClr val="accent6">
                        <a:lumMod val="60000"/>
                        <a:lumOff val="40000"/>
                      </a:schemeClr>
                    </a:solidFill>
                  </a:tcPr>
                </a:tc>
                <a:tc>
                  <a:txBody>
                    <a:bodyPr/>
                    <a:lstStyle/>
                    <a:p>
                      <a:pPr algn="ctr">
                        <a:spcAft>
                          <a:spcPts val="0"/>
                        </a:spcAft>
                      </a:pPr>
                      <a:r>
                        <a:rPr lang="vi-VN" sz="2400" dirty="0">
                          <a:solidFill>
                            <a:srgbClr val="C00000"/>
                          </a:solidFill>
                          <a:effectLst/>
                          <a:latin typeface="Times New Roman" pitchFamily="18" charset="0"/>
                          <a:cs typeface="Times New Roman" pitchFamily="18" charset="0"/>
                        </a:rPr>
                        <a:t>Hình</a:t>
                      </a:r>
                      <a:r>
                        <a:rPr lang="vi-VN" sz="2400" baseline="0" dirty="0">
                          <a:solidFill>
                            <a:srgbClr val="C00000"/>
                          </a:solidFill>
                          <a:effectLst/>
                          <a:latin typeface="Times New Roman" pitchFamily="18" charset="0"/>
                          <a:cs typeface="Times New Roman" pitchFamily="18" charset="0"/>
                        </a:rPr>
                        <a:t> ảnh ô</a:t>
                      </a:r>
                      <a:r>
                        <a:rPr lang="vi-VN" sz="2400" dirty="0">
                          <a:solidFill>
                            <a:srgbClr val="C00000"/>
                          </a:solidFill>
                          <a:effectLst/>
                          <a:latin typeface="Times New Roman" pitchFamily="18" charset="0"/>
                          <a:cs typeface="Times New Roman" pitchFamily="18" charset="0"/>
                        </a:rPr>
                        <a:t>ng đồ </a:t>
                      </a:r>
                      <a:r>
                        <a:rPr lang="en-US" sz="2400" dirty="0" err="1">
                          <a:solidFill>
                            <a:srgbClr val="C00000"/>
                          </a:solidFill>
                          <a:effectLst/>
                          <a:latin typeface="Times New Roman" pitchFamily="18" charset="0"/>
                          <a:cs typeface="Times New Roman" pitchFamily="18" charset="0"/>
                        </a:rPr>
                        <a:t>thời</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tàn</a:t>
                      </a:r>
                      <a:endParaRPr lang="vi-VN" sz="2400" dirty="0">
                        <a:solidFill>
                          <a:srgbClr val="C00000"/>
                        </a:solidFill>
                        <a:effectLst/>
                        <a:latin typeface="Times New Roman" panose="02020603050405020304" pitchFamily="18" charset="0"/>
                        <a:ea typeface="PMingLiU"/>
                        <a:cs typeface="Times New Roman" pitchFamily="18" charset="0"/>
                      </a:endParaRPr>
                    </a:p>
                  </a:txBody>
                  <a:tcPr marT="0" marB="0" anchor="ctr">
                    <a:solidFill>
                      <a:schemeClr val="accent6">
                        <a:lumMod val="60000"/>
                        <a:lumOff val="40000"/>
                      </a:schemeClr>
                    </a:solidFill>
                  </a:tcPr>
                </a:tc>
                <a:extLst>
                  <a:ext uri="{0D108BD9-81ED-4DB2-BD59-A6C34878D82A}">
                    <a16:rowId xmlns:a16="http://schemas.microsoft.com/office/drawing/2014/main" val="10000"/>
                  </a:ext>
                </a:extLst>
              </a:tr>
              <a:tr h="1286033">
                <a:tc>
                  <a:txBody>
                    <a:bodyPr/>
                    <a:lstStyle/>
                    <a:p>
                      <a:pPr>
                        <a:spcAft>
                          <a:spcPts val="0"/>
                        </a:spcAft>
                      </a:pPr>
                      <a:r>
                        <a:rPr lang="en-US" sz="2400" dirty="0" err="1">
                          <a:solidFill>
                            <a:srgbClr val="C00000"/>
                          </a:solidFill>
                          <a:effectLst/>
                          <a:latin typeface="Times New Roman" pitchFamily="18" charset="0"/>
                          <a:cs typeface="Times New Roman" pitchFamily="18" charset="0"/>
                        </a:rPr>
                        <a:t>Khung</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cảnh</a:t>
                      </a:r>
                      <a:endParaRPr lang="vi-VN" sz="2400" dirty="0">
                        <a:solidFill>
                          <a:srgbClr val="C00000"/>
                        </a:solidFill>
                        <a:effectLst/>
                        <a:latin typeface="Times New Roman" panose="02020603050405020304" pitchFamily="18" charset="0"/>
                        <a:ea typeface="PMingLiU"/>
                        <a:cs typeface="Times New Roman" pitchFamily="18" charset="0"/>
                      </a:endParaRPr>
                    </a:p>
                  </a:txBody>
                  <a:tcPr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vi-VN" sz="2400" b="0" dirty="0" err="1">
                          <a:solidFill>
                            <a:schemeClr val="tx1"/>
                          </a:solidFill>
                          <a:latin typeface="Times New Roman" panose="02020603050405020304" pitchFamily="18" charset="0"/>
                        </a:rPr>
                        <a:t>Bức</a:t>
                      </a:r>
                      <a:r>
                        <a:rPr lang="en-US" altLang="vi-VN" sz="2400" b="0" dirty="0">
                          <a:solidFill>
                            <a:schemeClr val="tx1"/>
                          </a:solidFill>
                          <a:latin typeface="Times New Roman" panose="02020603050405020304" pitchFamily="18" charset="0"/>
                        </a:rPr>
                        <a:t> </a:t>
                      </a:r>
                      <a:r>
                        <a:rPr lang="en-US" altLang="vi-VN" sz="2400" b="0" dirty="0" err="1" smtClean="0">
                          <a:solidFill>
                            <a:schemeClr val="tx1"/>
                          </a:solidFill>
                          <a:latin typeface="Times New Roman" panose="02020603050405020304" pitchFamily="18" charset="0"/>
                        </a:rPr>
                        <a:t>tranh</a:t>
                      </a:r>
                      <a:r>
                        <a:rPr lang="en-US" altLang="vi-VN" sz="2400" b="0" dirty="0" smtClean="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xuân</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tươi</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tắn</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rộn</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rã</a:t>
                      </a:r>
                      <a:r>
                        <a:rPr lang="en-US" altLang="vi-VN" sz="2400" b="0" dirty="0">
                          <a:solidFill>
                            <a:schemeClr val="tx1"/>
                          </a:solidFill>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dirty="0">
                        <a:solidFill>
                          <a:schemeClr val="tx1"/>
                        </a:solidFill>
                        <a:effectLst/>
                        <a:latin typeface="Times New Roman" panose="02020603050405020304" pitchFamily="18" charset="0"/>
                        <a:ea typeface="PMingLiU"/>
                        <a:cs typeface="Times New Roman" pitchFamily="18" charset="0"/>
                      </a:endParaRPr>
                    </a:p>
                    <a:p>
                      <a:pPr>
                        <a:spcAft>
                          <a:spcPts val="0"/>
                        </a:spcAft>
                      </a:pPr>
                      <a:endParaRPr lang="vi-VN" sz="1200" b="0" dirty="0">
                        <a:solidFill>
                          <a:schemeClr val="tx1"/>
                        </a:solidFill>
                        <a:effectLst/>
                        <a:latin typeface="Times New Roman" panose="02020603050405020304" pitchFamily="18" charset="0"/>
                        <a:ea typeface="PMingLiU"/>
                      </a:endParaRPr>
                    </a:p>
                  </a:txBody>
                  <a:tcPr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effectLst/>
                        </a:rPr>
                        <a:t> </a:t>
                      </a:r>
                      <a:r>
                        <a:rPr lang="en-US" altLang="vi-VN" sz="2400" b="0" i="0">
                          <a:latin typeface="Times New Roman" panose="02020603050405020304" pitchFamily="18" charset="0"/>
                          <a:sym typeface="Wingdings" panose="05000000000000000000" pitchFamily="2" charset="2"/>
                        </a:rPr>
                        <a:t>Bức tranh xuân tàn lụi, ảm đạm, mưa</a:t>
                      </a:r>
                      <a:r>
                        <a:rPr lang="en-US" altLang="vi-VN" sz="2400" b="0" i="0" baseline="0">
                          <a:latin typeface="Times New Roman" panose="02020603050405020304" pitchFamily="18" charset="0"/>
                          <a:sym typeface="Wingdings" panose="05000000000000000000" pitchFamily="2" charset="2"/>
                        </a:rPr>
                        <a:t> bụi, lá vàng…</a:t>
                      </a:r>
                      <a:endParaRPr lang="en-US" altLang="vi-VN" sz="2400" b="0" i="0">
                        <a:latin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b="0" i="0" dirty="0">
                        <a:effectLst/>
                        <a:latin typeface="Times New Roman" panose="02020603050405020304" pitchFamily="18" charset="0"/>
                        <a:ea typeface="PMingLiU"/>
                      </a:endParaRPr>
                    </a:p>
                  </a:txBody>
                  <a:tcPr marT="0" marB="0" anchor="ctr">
                    <a:solidFill>
                      <a:schemeClr val="accent6">
                        <a:lumMod val="60000"/>
                        <a:lumOff val="40000"/>
                      </a:schemeClr>
                    </a:solidFill>
                  </a:tcPr>
                </a:tc>
                <a:extLst>
                  <a:ext uri="{0D108BD9-81ED-4DB2-BD59-A6C34878D82A}">
                    <a16:rowId xmlns:a16="http://schemas.microsoft.com/office/drawing/2014/main" val="10001"/>
                  </a:ext>
                </a:extLst>
              </a:tr>
              <a:tr h="1163122">
                <a:tc>
                  <a:txBody>
                    <a:bodyPr/>
                    <a:lstStyle/>
                    <a:p>
                      <a:pPr>
                        <a:spcAft>
                          <a:spcPts val="0"/>
                        </a:spcAft>
                      </a:pPr>
                      <a:r>
                        <a:rPr lang="en-US" sz="2400" dirty="0" err="1">
                          <a:solidFill>
                            <a:srgbClr val="C00000"/>
                          </a:solidFill>
                          <a:effectLst/>
                          <a:latin typeface="Times New Roman" pitchFamily="18" charset="0"/>
                          <a:cs typeface="Times New Roman" pitchFamily="18" charset="0"/>
                        </a:rPr>
                        <a:t>Hình</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ảnh</a:t>
                      </a:r>
                      <a:endParaRPr lang="en-US" sz="2400" dirty="0">
                        <a:solidFill>
                          <a:srgbClr val="C00000"/>
                        </a:solidFill>
                        <a:effectLst/>
                        <a:latin typeface="Times New Roman" pitchFamily="18" charset="0"/>
                        <a:cs typeface="Times New Roman" pitchFamily="18" charset="0"/>
                      </a:endParaRPr>
                    </a:p>
                    <a:p>
                      <a:pPr>
                        <a:spcAft>
                          <a:spcPts val="0"/>
                        </a:spcAft>
                      </a:pP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ông</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đồ</a:t>
                      </a:r>
                      <a:endParaRPr lang="vi-VN" sz="2400" dirty="0">
                        <a:solidFill>
                          <a:srgbClr val="C00000"/>
                        </a:solidFill>
                        <a:effectLst/>
                        <a:latin typeface="Times New Roman" pitchFamily="18" charset="0"/>
                        <a:ea typeface="PMingLiU"/>
                        <a:cs typeface="Times New Roman" pitchFamily="18" charset="0"/>
                      </a:endParaRPr>
                    </a:p>
                  </a:txBody>
                  <a:tcPr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vi-VN" sz="2400" b="0">
                          <a:solidFill>
                            <a:schemeClr val="tx1"/>
                          </a:solidFill>
                          <a:latin typeface="Times New Roman" panose="02020603050405020304" pitchFamily="18" charset="0"/>
                        </a:rPr>
                        <a:t>Ông đồ là hình ảnh </a:t>
                      </a:r>
                      <a:r>
                        <a:rPr lang="en-US" altLang="vi-VN" sz="2400" b="0" i="1">
                          <a:solidFill>
                            <a:schemeClr val="tx1"/>
                          </a:solidFill>
                          <a:latin typeface="Times New Roman" panose="02020603050405020304" pitchFamily="18" charset="0"/>
                        </a:rPr>
                        <a:t>trung tâm</a:t>
                      </a:r>
                      <a:r>
                        <a:rPr lang="en-US" altLang="vi-VN" sz="2400" b="0">
                          <a:solidFill>
                            <a:schemeClr val="tx1"/>
                          </a:solidFill>
                          <a:latin typeface="Times New Roman" panose="02020603050405020304" pitchFamily="18" charset="0"/>
                        </a:rPr>
                        <a:t>, tài năng được  mến mộ.</a:t>
                      </a:r>
                    </a:p>
                    <a:p>
                      <a:pPr>
                        <a:spcAft>
                          <a:spcPts val="0"/>
                        </a:spcAft>
                      </a:pPr>
                      <a:endParaRPr lang="vi-VN" sz="1200" b="0" dirty="0">
                        <a:solidFill>
                          <a:schemeClr val="tx1"/>
                        </a:solidFill>
                        <a:effectLst/>
                        <a:latin typeface="Times New Roman" panose="02020603050405020304" pitchFamily="18" charset="0"/>
                        <a:ea typeface="PMingLiU"/>
                      </a:endParaRPr>
                    </a:p>
                  </a:txBody>
                  <a:tcPr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vi-VN" sz="2400" b="0">
                          <a:latin typeface="Times New Roman" panose="02020603050405020304" pitchFamily="18" charset="0"/>
                          <a:sym typeface="Wingdings" panose="05000000000000000000" pitchFamily="2" charset="2"/>
                        </a:rPr>
                        <a:t>Ông đồ </a:t>
                      </a:r>
                      <a:r>
                        <a:rPr lang="en-US" altLang="vi-VN" sz="2400" b="0" i="1">
                          <a:latin typeface="Times New Roman" panose="02020603050405020304" pitchFamily="18" charset="0"/>
                          <a:sym typeface="Wingdings" panose="05000000000000000000" pitchFamily="2" charset="2"/>
                        </a:rPr>
                        <a:t>đáng thương, cô độc,</a:t>
                      </a:r>
                      <a:r>
                        <a:rPr lang="en-US" altLang="vi-VN" sz="2400" b="0" i="1" baseline="0">
                          <a:latin typeface="Times New Roman" panose="02020603050405020304" pitchFamily="18" charset="0"/>
                          <a:sym typeface="Wingdings" panose="05000000000000000000" pitchFamily="2" charset="2"/>
                        </a:rPr>
                        <a:t> </a:t>
                      </a:r>
                      <a:r>
                        <a:rPr lang="en-US" sz="2400" b="0">
                          <a:solidFill>
                            <a:schemeClr val="tx1"/>
                          </a:solidFill>
                          <a:effectLst/>
                          <a:latin typeface="Times New Roman" panose="02020603050405020304" pitchFamily="18" charset="0"/>
                          <a:cs typeface="Times New Roman" panose="02020603050405020304" pitchFamily="18" charset="0"/>
                        </a:rPr>
                        <a:t>lạc lõng, bị mọi người quên lãng.</a:t>
                      </a:r>
                    </a:p>
                  </a:txBody>
                  <a:tcPr marT="0" marB="0" anchor="ctr">
                    <a:solidFill>
                      <a:schemeClr val="accent6">
                        <a:lumMod val="60000"/>
                        <a:lumOff val="40000"/>
                      </a:schemeClr>
                    </a:solidFill>
                  </a:tcPr>
                </a:tc>
                <a:extLst>
                  <a:ext uri="{0D108BD9-81ED-4DB2-BD59-A6C34878D82A}">
                    <a16:rowId xmlns:a16="http://schemas.microsoft.com/office/drawing/2014/main" val="10002"/>
                  </a:ext>
                </a:extLst>
              </a:tr>
              <a:tr h="1830911">
                <a:tc>
                  <a:txBody>
                    <a:bodyPr/>
                    <a:lstStyle/>
                    <a:p>
                      <a:pPr>
                        <a:spcAft>
                          <a:spcPts val="0"/>
                        </a:spcAft>
                      </a:pPr>
                      <a:r>
                        <a:rPr lang="en-US" sz="2400" dirty="0" err="1">
                          <a:solidFill>
                            <a:srgbClr val="C00000"/>
                          </a:solidFill>
                          <a:effectLst/>
                          <a:latin typeface="Times New Roman" pitchFamily="18" charset="0"/>
                          <a:cs typeface="Times New Roman" pitchFamily="18" charset="0"/>
                        </a:rPr>
                        <a:t>Tình</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cảm</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của</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tác</a:t>
                      </a:r>
                      <a:r>
                        <a:rPr lang="en-US" sz="2400" dirty="0">
                          <a:solidFill>
                            <a:srgbClr val="C00000"/>
                          </a:solidFill>
                          <a:effectLst/>
                          <a:latin typeface="Times New Roman" pitchFamily="18" charset="0"/>
                          <a:cs typeface="Times New Roman" pitchFamily="18" charset="0"/>
                        </a:rPr>
                        <a:t> </a:t>
                      </a:r>
                      <a:r>
                        <a:rPr lang="en-US" sz="2400" dirty="0" err="1">
                          <a:solidFill>
                            <a:srgbClr val="C00000"/>
                          </a:solidFill>
                          <a:effectLst/>
                          <a:latin typeface="Times New Roman" pitchFamily="18" charset="0"/>
                          <a:cs typeface="Times New Roman" pitchFamily="18" charset="0"/>
                        </a:rPr>
                        <a:t>giả</a:t>
                      </a:r>
                      <a:endParaRPr lang="vi-VN" sz="2400" dirty="0">
                        <a:solidFill>
                          <a:srgbClr val="C00000"/>
                        </a:solidFill>
                        <a:effectLst/>
                        <a:latin typeface="Times New Roman" panose="02020603050405020304" pitchFamily="18" charset="0"/>
                        <a:ea typeface="PMingLiU"/>
                        <a:cs typeface="Times New Roman" pitchFamily="18" charset="0"/>
                      </a:endParaRPr>
                    </a:p>
                  </a:txBody>
                  <a:tcPr marT="0" marB="0" anchor="c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u="none" kern="1200" dirty="0">
                          <a:solidFill>
                            <a:schemeClr val="tx1"/>
                          </a:solidFill>
                          <a:effectLst/>
                          <a:latin typeface="+mn-lt"/>
                          <a:ea typeface="+mn-ea"/>
                          <a:cs typeface="Times New Roman"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Trân</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trọng</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ngợi</a:t>
                      </a:r>
                      <a:r>
                        <a:rPr lang="en-US" sz="2400" b="0" u="none" dirty="0">
                          <a:solidFill>
                            <a:schemeClr val="tx1"/>
                          </a:solidFill>
                          <a:effectLst/>
                          <a:latin typeface="Times New Roman" panose="02020603050405020304" pitchFamily="18" charset="0"/>
                          <a:cs typeface="Times New Roman" panose="02020603050405020304" pitchFamily="18" charset="0"/>
                        </a:rPr>
                        <a:t> ca </a:t>
                      </a:r>
                      <a:r>
                        <a:rPr lang="en-US" sz="2400" b="0" dirty="0" err="1">
                          <a:solidFill>
                            <a:schemeClr val="tx1"/>
                          </a:solidFill>
                          <a:effectLst/>
                          <a:latin typeface="Times New Roman" panose="02020603050405020304" pitchFamily="18" charset="0"/>
                          <a:cs typeface="Times New Roman" panose="02020603050405020304" pitchFamily="18" charset="0"/>
                        </a:rPr>
                        <a:t>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đồ</a:t>
                      </a:r>
                      <a:endParaRPr lang="en-US" sz="2400" b="0" dirty="0">
                        <a:solidFill>
                          <a:schemeClr val="tx1"/>
                        </a:solidFill>
                        <a:effectLst/>
                        <a:latin typeface="Times New Roman" panose="02020603050405020304" pitchFamily="18" charset="0"/>
                        <a:cs typeface="Times New Roman" panose="02020603050405020304" pitchFamily="18" charset="0"/>
                      </a:endParaRPr>
                    </a:p>
                    <a:p>
                      <a:pPr eaLnBrk="1" hangingPunct="1">
                        <a:spcBef>
                          <a:spcPct val="50000"/>
                        </a:spcBef>
                        <a:buFont typeface="Symbol" panose="05050102010706020507" pitchFamily="18" charset="2"/>
                        <a:buNone/>
                      </a:pPr>
                      <a:r>
                        <a:rPr lang="en-US" sz="2400" b="0" kern="1200" dirty="0">
                          <a:solidFill>
                            <a:schemeClr val="tx1"/>
                          </a:solidFill>
                          <a:effectLst/>
                          <a:latin typeface="+mn-lt"/>
                          <a:ea typeface="+mn-ea"/>
                          <a:cs typeface="Times New Roman" pitchFamily="18" charset="0"/>
                        </a:rPr>
                        <a:t>- </a:t>
                      </a:r>
                      <a:r>
                        <a:rPr lang="en-US" sz="2400" b="0" kern="1200" dirty="0" err="1">
                          <a:solidFill>
                            <a:schemeClr val="tx1"/>
                          </a:solidFill>
                          <a:effectLst/>
                          <a:latin typeface="+mn-lt"/>
                          <a:ea typeface="+mn-ea"/>
                          <a:cs typeface="Times New Roman" pitchFamily="18" charset="0"/>
                        </a:rPr>
                        <a:t>T</a:t>
                      </a:r>
                      <a:r>
                        <a:rPr lang="en-US" altLang="vi-VN" sz="2400" b="0" dirty="0" err="1">
                          <a:solidFill>
                            <a:schemeClr val="tx1"/>
                          </a:solidFill>
                          <a:latin typeface="Times New Roman" panose="02020603050405020304" pitchFamily="18" charset="0"/>
                        </a:rPr>
                        <a:t>rân</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trọng</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chữ</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nho</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thú</a:t>
                      </a:r>
                      <a:r>
                        <a:rPr lang="en-US" altLang="vi-VN" sz="2400" b="0" baseline="0" dirty="0">
                          <a:solidFill>
                            <a:schemeClr val="tx1"/>
                          </a:solidFill>
                          <a:latin typeface="Times New Roman" panose="02020603050405020304" pitchFamily="18" charset="0"/>
                        </a:rPr>
                        <a:t> </a:t>
                      </a:r>
                      <a:r>
                        <a:rPr lang="en-US" altLang="vi-VN" sz="2400" b="0" baseline="0" dirty="0" err="1">
                          <a:solidFill>
                            <a:schemeClr val="tx1"/>
                          </a:solidFill>
                          <a:latin typeface="Times New Roman" panose="02020603050405020304" pitchFamily="18" charset="0"/>
                        </a:rPr>
                        <a:t>chơi</a:t>
                      </a:r>
                      <a:r>
                        <a:rPr lang="en-US" altLang="vi-VN" sz="2400" b="0" baseline="0" dirty="0">
                          <a:solidFill>
                            <a:schemeClr val="tx1"/>
                          </a:solidFill>
                          <a:latin typeface="Times New Roman" panose="02020603050405020304" pitchFamily="18" charset="0"/>
                        </a:rPr>
                        <a:t> </a:t>
                      </a:r>
                      <a:r>
                        <a:rPr lang="en-US" altLang="vi-VN" sz="2400" b="0" baseline="0" dirty="0" err="1">
                          <a:solidFill>
                            <a:schemeClr val="tx1"/>
                          </a:solidFill>
                          <a:latin typeface="Times New Roman" panose="02020603050405020304" pitchFamily="18" charset="0"/>
                        </a:rPr>
                        <a:t>chữ</a:t>
                      </a:r>
                      <a:r>
                        <a:rPr lang="en-US" altLang="vi-VN" sz="2400" b="0" dirty="0">
                          <a:solidFill>
                            <a:schemeClr val="tx1"/>
                          </a:solidFill>
                          <a:latin typeface="Times New Roman" panose="02020603050405020304" pitchFamily="18" charset="0"/>
                        </a:rPr>
                        <a:t> – </a:t>
                      </a:r>
                      <a:r>
                        <a:rPr lang="en-US" altLang="vi-VN" sz="2400" b="0" dirty="0" err="1">
                          <a:solidFill>
                            <a:schemeClr val="tx1"/>
                          </a:solidFill>
                          <a:latin typeface="Times New Roman" panose="02020603050405020304" pitchFamily="18" charset="0"/>
                        </a:rPr>
                        <a:t>nét</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đẹp</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văn</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hoá</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của</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dân</a:t>
                      </a:r>
                      <a:r>
                        <a:rPr lang="en-US" altLang="vi-VN" sz="2400" b="0" dirty="0">
                          <a:solidFill>
                            <a:schemeClr val="tx1"/>
                          </a:solidFill>
                          <a:latin typeface="Times New Roman" panose="02020603050405020304" pitchFamily="18" charset="0"/>
                        </a:rPr>
                        <a:t> </a:t>
                      </a:r>
                      <a:r>
                        <a:rPr lang="en-US" altLang="vi-VN" sz="2400" b="0" dirty="0" err="1">
                          <a:solidFill>
                            <a:schemeClr val="tx1"/>
                          </a:solidFill>
                          <a:latin typeface="Times New Roman" panose="02020603050405020304" pitchFamily="18" charset="0"/>
                        </a:rPr>
                        <a:t>tộc</a:t>
                      </a:r>
                      <a:r>
                        <a:rPr lang="en-US" altLang="vi-VN" sz="2400" b="0" dirty="0" smtClean="0">
                          <a:solidFill>
                            <a:schemeClr val="tx1"/>
                          </a:solidFill>
                          <a:latin typeface="Times New Roman" panose="02020603050405020304" pitchFamily="18" charset="0"/>
                        </a:rPr>
                        <a:t>.</a:t>
                      </a:r>
                      <a:endParaRPr lang="vi-VN" sz="2400" b="0" kern="1200" dirty="0">
                        <a:solidFill>
                          <a:schemeClr val="tx1"/>
                        </a:solidFill>
                        <a:effectLst/>
                        <a:latin typeface="+mn-lt"/>
                        <a:ea typeface="PMingLiU"/>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dirty="0">
                        <a:solidFill>
                          <a:schemeClr val="tx1"/>
                        </a:solidFill>
                        <a:effectLst/>
                        <a:latin typeface="Times New Roman" panose="02020603050405020304" pitchFamily="18" charset="0"/>
                        <a:ea typeface="PMingLiU"/>
                      </a:endParaRPr>
                    </a:p>
                  </a:txBody>
                  <a:tcPr marT="0" marB="0" anchor="ctr">
                    <a:solidFill>
                      <a:schemeClr val="accent6">
                        <a:lumMod val="60000"/>
                        <a:lumOff val="40000"/>
                      </a:schemeClr>
                    </a:solidFill>
                  </a:tcPr>
                </a:tc>
                <a:tc>
                  <a:txBody>
                    <a:bodyPr/>
                    <a:lstStyle/>
                    <a:p>
                      <a:pPr algn="just">
                        <a:spcAft>
                          <a:spcPts val="0"/>
                        </a:spcAft>
                      </a:pPr>
                      <a:r>
                        <a:rPr lang="en-US" sz="2400" b="0" dirty="0">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Xót</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thương</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cho</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một</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lớp</a:t>
                      </a:r>
                      <a:r>
                        <a:rPr lang="en-US" sz="2400" b="0" u="none" dirty="0">
                          <a:solidFill>
                            <a:schemeClr val="tx1"/>
                          </a:solidFill>
                          <a:effectLst/>
                          <a:latin typeface="Times New Roman" panose="02020603050405020304" pitchFamily="18" charset="0"/>
                          <a:cs typeface="Times New Roman" panose="02020603050405020304" pitchFamily="18" charset="0"/>
                        </a:rPr>
                        <a:t> </a:t>
                      </a:r>
                      <a:r>
                        <a:rPr lang="en-US" sz="2400" b="0" u="none" dirty="0" err="1">
                          <a:solidFill>
                            <a:schemeClr val="tx1"/>
                          </a:solidFill>
                          <a:effectLst/>
                          <a:latin typeface="Times New Roman" panose="02020603050405020304" pitchFamily="18" charset="0"/>
                          <a:cs typeface="Times New Roman" panose="02020603050405020304" pitchFamily="18" charset="0"/>
                        </a:rPr>
                        <a:t>người</a:t>
                      </a:r>
                      <a:r>
                        <a:rPr lang="en-US" sz="2400" b="0" u="none" dirty="0">
                          <a:solidFill>
                            <a:schemeClr val="tx1"/>
                          </a:solidFill>
                          <a:effectLst/>
                          <a:latin typeface="Times New Roman" panose="02020603050405020304" pitchFamily="18" charset="0"/>
                          <a:cs typeface="Times New Roman" panose="02020603050405020304" pitchFamily="18" charset="0"/>
                        </a:rPr>
                        <a:t>.</a:t>
                      </a:r>
                      <a:endParaRPr lang="vi-VN" sz="2400" b="0" u="none" dirty="0">
                        <a:solidFill>
                          <a:schemeClr val="tx1"/>
                        </a:solidFill>
                        <a:effectLst/>
                        <a:latin typeface="Times New Roman" panose="02020603050405020304" pitchFamily="18" charset="0"/>
                        <a:cs typeface="Times New Roman" panose="02020603050405020304" pitchFamily="18" charset="0"/>
                      </a:endParaRPr>
                    </a:p>
                    <a:p>
                      <a:pPr algn="just">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Luyến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tiếc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nhìn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thấy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nét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đẹp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văn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của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dân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tộc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bị</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phôi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pha</a:t>
                      </a:r>
                      <a:r>
                        <a:rPr lang="en-US" sz="2400" b="0" dirty="0" smtClean="0">
                          <a:solidFill>
                            <a:schemeClr val="tx1"/>
                          </a:solidFill>
                          <a:effectLst/>
                          <a:latin typeface="Times New Roman" panose="02020603050405020304" pitchFamily="18" charset="0"/>
                          <a:cs typeface="Times New Roman" panose="02020603050405020304" pitchFamily="18" charset="0"/>
                        </a:rPr>
                        <a:t>.</a:t>
                      </a:r>
                      <a:endParaRPr lang="vi-VN" sz="2400" b="0" dirty="0">
                        <a:solidFill>
                          <a:schemeClr val="tx1"/>
                        </a:solidFill>
                        <a:effectLst/>
                        <a:latin typeface="Times New Roman" panose="02020603050405020304" pitchFamily="18" charset="0"/>
                        <a:ea typeface="PMingLiU"/>
                        <a:cs typeface="Times New Roman" panose="02020603050405020304" pitchFamily="18" charset="0"/>
                      </a:endParaRPr>
                    </a:p>
                  </a:txBody>
                  <a:tcPr marT="0" marB="0" anchor="ctr">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32771" name="Rectangle 1">
            <a:extLst>
              <a:ext uri="{FF2B5EF4-FFF2-40B4-BE49-F238E27FC236}">
                <a16:creationId xmlns:a16="http://schemas.microsoft.com/office/drawing/2014/main" id="{8FDFC352-79EF-4543-BC0D-5F516A8AE53F}"/>
              </a:ext>
            </a:extLst>
          </p:cNvPr>
          <p:cNvSpPr>
            <a:spLocks noChangeArrowheads="1"/>
          </p:cNvSpPr>
          <p:nvPr/>
        </p:nvSpPr>
        <p:spPr bwMode="auto">
          <a:xfrm>
            <a:off x="1758950" y="3103563"/>
            <a:ext cx="2301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vi-VN" altLang="vi-VN" sz="1400" b="1">
                <a:latin typeface="Times New Roman" panose="02020603050405020304" pitchFamily="18" charset="0"/>
                <a:ea typeface="PMingLiU" panose="020B0604030504040204" pitchFamily="18" charset="-120"/>
                <a:cs typeface="Times New Roman" panose="02020603050405020304" pitchFamily="18" charset="0"/>
              </a:rPr>
              <a:t> </a:t>
            </a:r>
            <a:endParaRPr lang="vi-VN" altLang="vi-VN" sz="800">
              <a:ea typeface="PMingLiU" panose="020B0604030504040204" pitchFamily="18" charset="-120"/>
              <a:cs typeface="Times New Roman" panose="02020603050405020304" pitchFamily="18" charset="0"/>
            </a:endParaRPr>
          </a:p>
          <a:p>
            <a:endParaRPr lang="vi-VN" altLang="vi-VN">
              <a:latin typeface="Arial" panose="020B0604020202020204" pitchFamily="34" charset="0"/>
              <a:ea typeface="PMingLiU" panose="020B0604030504040204" pitchFamily="18" charset="-120"/>
              <a:cs typeface="Times New Roman" panose="02020603050405020304" pitchFamily="18" charset="0"/>
            </a:endParaRPr>
          </a:p>
        </p:txBody>
      </p:sp>
      <p:sp>
        <p:nvSpPr>
          <p:cNvPr id="6" name="TextBox 5">
            <a:extLst>
              <a:ext uri="{FF2B5EF4-FFF2-40B4-BE49-F238E27FC236}">
                <a16:creationId xmlns:a16="http://schemas.microsoft.com/office/drawing/2014/main" id="{F597A57B-36DE-4627-A70E-1682751C74B0}"/>
              </a:ext>
            </a:extLst>
          </p:cNvPr>
          <p:cNvSpPr txBox="1"/>
          <p:nvPr/>
        </p:nvSpPr>
        <p:spPr>
          <a:xfrm>
            <a:off x="102745" y="5198581"/>
            <a:ext cx="11893488" cy="1477963"/>
          </a:xfrm>
          <a:prstGeom prst="rect">
            <a:avLst/>
          </a:prstGeom>
          <a:solidFill>
            <a:schemeClr val="accent2">
              <a:lumMod val="60000"/>
              <a:lumOff val="40000"/>
            </a:schemeClr>
          </a:solidFill>
        </p:spPr>
        <p:txBody>
          <a:bodyPr wrap="square">
            <a:spAutoFit/>
          </a:bodyPr>
          <a:lstStyle/>
          <a:p>
            <a:pPr algn="just">
              <a:spcAft>
                <a:spcPts val="0"/>
              </a:spcAft>
              <a:defRPr/>
            </a:pPr>
            <a:r>
              <a:rPr lang="en-US" sz="2400" b="1" dirty="0">
                <a:latin typeface="Times New Roman" pitchFamily="18" charset="0"/>
                <a:cs typeface="Times New Roman" pitchFamily="18" charset="0"/>
              </a:rPr>
              <a:t>=&gt;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nổi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trầm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nét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đẹp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hóa</a:t>
            </a:r>
            <a:r>
              <a:rPr lang="en-US" sz="2400" b="1"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pPr algn="just">
              <a:spcAft>
                <a:spcPts val="0"/>
              </a:spcAft>
              <a:defRPr/>
            </a:pPr>
            <a:r>
              <a:rPr lang="en-US" sz="2400" b="1" dirty="0">
                <a:latin typeface="Times New Roman" pitchFamily="18" charset="0"/>
                <a:cs typeface="Times New Roman" pitchFamily="18" charset="0"/>
              </a:rPr>
              <a:t>=&gt;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a:t>
            </a:r>
            <a:endParaRPr lang="vi-VN" sz="2400" b="1" dirty="0">
              <a:latin typeface="Times New Roman" panose="02020603050405020304" pitchFamily="18" charset="0"/>
              <a:ea typeface="PMingLiU"/>
              <a:cs typeface="Times New Roman" pitchFamily="18" charset="0"/>
            </a:endParaRPr>
          </a:p>
          <a:p>
            <a:pPr>
              <a:defRPr/>
            </a:pPr>
            <a:endParaRPr lang="vi-VN" dirty="0"/>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82947">
            <a:extLst>
              <a:ext uri="{FF2B5EF4-FFF2-40B4-BE49-F238E27FC236}">
                <a16:creationId xmlns:a16="http://schemas.microsoft.com/office/drawing/2014/main" id="{C1935B97-5129-4E31-AEE2-BAA9882C5561}"/>
              </a:ext>
            </a:extLst>
          </p:cNvPr>
          <p:cNvSpPr>
            <a:spLocks noChangeArrowheads="1"/>
          </p:cNvSpPr>
          <p:nvPr/>
        </p:nvSpPr>
        <p:spPr bwMode="auto">
          <a:xfrm>
            <a:off x="187325" y="533400"/>
            <a:ext cx="3470275" cy="2743200"/>
          </a:xfrm>
          <a:prstGeom prst="ellipse">
            <a:avLst/>
          </a:prstGeom>
          <a:solidFill>
            <a:srgbClr val="FFFF99"/>
          </a:solidFill>
          <a:ln w="25400">
            <a:solidFill>
              <a:srgbClr val="FF0000"/>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400" b="1" dirty="0" err="1">
                <a:solidFill>
                  <a:srgbClr val="CC00FF"/>
                </a:solidFill>
                <a:latin typeface="Times New Roman" panose="02020603050405020304" pitchFamily="18" charset="0"/>
                <a:cs typeface="Times New Roman" panose="02020603050405020304" pitchFamily="18" charset="0"/>
              </a:rPr>
              <a:t>Cảnh</a:t>
            </a:r>
            <a:r>
              <a:rPr lang="en-US" altLang="en-US" sz="2400" b="1" dirty="0">
                <a:solidFill>
                  <a:srgbClr val="CC00FF"/>
                </a:solidFill>
                <a:latin typeface="Times New Roman" panose="02020603050405020304" pitchFamily="18" charset="0"/>
                <a:cs typeface="Times New Roman" panose="02020603050405020304" pitchFamily="18" charset="0"/>
              </a:rPr>
              <a:t> </a:t>
            </a:r>
            <a:r>
              <a:rPr lang="en-US" altLang="en-US" sz="2400" b="1" dirty="0" err="1">
                <a:solidFill>
                  <a:srgbClr val="CC00FF"/>
                </a:solidFill>
                <a:latin typeface="Times New Roman" panose="02020603050405020304" pitchFamily="18" charset="0"/>
                <a:cs typeface="Times New Roman" panose="02020603050405020304" pitchFamily="18" charset="0"/>
              </a:rPr>
              <a:t>tươi</a:t>
            </a:r>
            <a:r>
              <a:rPr lang="en-US" altLang="en-US" sz="2400" b="1" dirty="0">
                <a:solidFill>
                  <a:srgbClr val="CC00FF"/>
                </a:solidFill>
                <a:latin typeface="Times New Roman" panose="02020603050405020304" pitchFamily="18" charset="0"/>
                <a:cs typeface="Times New Roman" panose="02020603050405020304" pitchFamily="18" charset="0"/>
              </a:rPr>
              <a:t> </a:t>
            </a:r>
            <a:r>
              <a:rPr lang="en-US" altLang="en-US" sz="2400" b="1" dirty="0" err="1">
                <a:solidFill>
                  <a:srgbClr val="CC00FF"/>
                </a:solidFill>
                <a:latin typeface="Times New Roman" panose="02020603050405020304" pitchFamily="18" charset="0"/>
                <a:cs typeface="Times New Roman" panose="02020603050405020304" pitchFamily="18" charset="0"/>
              </a:rPr>
              <a:t>tắn</a:t>
            </a:r>
            <a:r>
              <a:rPr lang="en-US" altLang="en-US" sz="2400" dirty="0">
                <a:latin typeface="Times New Roman" panose="02020603050405020304" pitchFamily="18" charset="0"/>
                <a:cs typeface="Times New Roman" panose="02020603050405020304" pitchFamily="18" charset="0"/>
              </a:rPr>
              <a:t> </a:t>
            </a:r>
          </a:p>
          <a:p>
            <a:pPr algn="ctr"/>
            <a:endParaRPr lang="en-US" altLang="en-US" sz="2400" dirty="0">
              <a:latin typeface="Times New Roman" panose="02020603050405020304" pitchFamily="18" charset="0"/>
              <a:cs typeface="Times New Roman" panose="02020603050405020304" pitchFamily="18" charset="0"/>
            </a:endParaRPr>
          </a:p>
          <a:p>
            <a:pPr algn="ctr"/>
            <a:r>
              <a:rPr lang="en-US" altLang="en-US" sz="2400" b="1" u="sng" dirty="0" err="1">
                <a:solidFill>
                  <a:srgbClr val="CC3300"/>
                </a:solidFill>
                <a:latin typeface="Times New Roman" panose="02020603050405020304" pitchFamily="18" charset="0"/>
                <a:cs typeface="Times New Roman" panose="02020603050405020304" pitchFamily="18" charset="0"/>
              </a:rPr>
              <a:t>Ông</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đồ</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thời</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đắc</a:t>
            </a:r>
            <a:r>
              <a:rPr lang="en-US" altLang="en-US" sz="2400" b="1" u="sng" dirty="0">
                <a:solidFill>
                  <a:srgbClr val="CC3300"/>
                </a:solidFill>
                <a:latin typeface="Times New Roman" panose="02020603050405020304" pitchFamily="18" charset="0"/>
                <a:cs typeface="Times New Roman" panose="02020603050405020304" pitchFamily="18" charset="0"/>
              </a:rPr>
              <a:t> ý</a:t>
            </a:r>
            <a:endParaRPr lang="en-US" altLang="en-US" sz="2400" b="1" dirty="0">
              <a:solidFill>
                <a:srgbClr val="CC3300"/>
              </a:solidFill>
              <a:latin typeface="Times New Roman" panose="02020603050405020304" pitchFamily="18" charset="0"/>
              <a:cs typeface="Times New Roman" panose="02020603050405020304" pitchFamily="18" charset="0"/>
            </a:endParaRPr>
          </a:p>
          <a:p>
            <a:pPr algn="ctr"/>
            <a:endParaRPr lang="en-US" altLang="en-US" sz="2400" b="1" dirty="0">
              <a:solidFill>
                <a:srgbClr val="CC3300"/>
              </a:solidFill>
              <a:latin typeface="Times New Roman" panose="02020603050405020304" pitchFamily="18" charset="0"/>
              <a:cs typeface="Times New Roman" panose="02020603050405020304" pitchFamily="18" charset="0"/>
            </a:endParaRPr>
          </a:p>
          <a:p>
            <a:pPr algn="ctr"/>
            <a:r>
              <a:rPr lang="en-US" altLang="en-US" sz="2400" b="1" dirty="0" err="1">
                <a:solidFill>
                  <a:srgbClr val="CC00FF"/>
                </a:solidFill>
                <a:latin typeface="Times New Roman" panose="02020603050405020304" pitchFamily="18" charset="0"/>
                <a:cs typeface="Times New Roman" panose="02020603050405020304" pitchFamily="18" charset="0"/>
              </a:rPr>
              <a:t>hòa</a:t>
            </a:r>
            <a:r>
              <a:rPr lang="en-US" altLang="en-US" sz="2400" b="1" dirty="0">
                <a:solidFill>
                  <a:srgbClr val="CC00FF"/>
                </a:solidFill>
                <a:latin typeface="Times New Roman" panose="02020603050405020304" pitchFamily="18" charset="0"/>
                <a:cs typeface="Times New Roman" panose="02020603050405020304" pitchFamily="18" charset="0"/>
              </a:rPr>
              <a:t> </a:t>
            </a:r>
            <a:r>
              <a:rPr lang="en-US" altLang="en-US" sz="2400" b="1" dirty="0" err="1">
                <a:solidFill>
                  <a:srgbClr val="CC00FF"/>
                </a:solidFill>
                <a:latin typeface="Times New Roman" panose="02020603050405020304" pitchFamily="18" charset="0"/>
                <a:cs typeface="Times New Roman" panose="02020603050405020304" pitchFamily="18" charset="0"/>
              </a:rPr>
              <a:t>hợp</a:t>
            </a:r>
            <a:endParaRPr lang="en-US" altLang="en-US" sz="2400" b="1" dirty="0">
              <a:solidFill>
                <a:srgbClr val="CC00FF"/>
              </a:solidFill>
              <a:latin typeface="Times New Roman" panose="02020603050405020304" pitchFamily="18" charset="0"/>
              <a:cs typeface="Times New Roman" panose="02020603050405020304" pitchFamily="18" charset="0"/>
            </a:endParaRPr>
          </a:p>
          <a:p>
            <a:pPr algn="ctr"/>
            <a:endParaRPr lang="en-US" altLang="en-US" b="1" dirty="0">
              <a:solidFill>
                <a:srgbClr val="FF00FF"/>
              </a:solidFill>
              <a:latin typeface="Times New Roman" panose="02020603050405020304" pitchFamily="18" charset="0"/>
              <a:cs typeface="Times New Roman" panose="02020603050405020304" pitchFamily="18" charset="0"/>
            </a:endParaRPr>
          </a:p>
        </p:txBody>
      </p:sp>
      <p:sp>
        <p:nvSpPr>
          <p:cNvPr id="33795" name="Oval 82948">
            <a:extLst>
              <a:ext uri="{FF2B5EF4-FFF2-40B4-BE49-F238E27FC236}">
                <a16:creationId xmlns:a16="http://schemas.microsoft.com/office/drawing/2014/main" id="{5F8AD17F-7727-4FE7-9F3C-197E85AB2D4E}"/>
              </a:ext>
            </a:extLst>
          </p:cNvPr>
          <p:cNvSpPr>
            <a:spLocks noChangeArrowheads="1"/>
          </p:cNvSpPr>
          <p:nvPr/>
        </p:nvSpPr>
        <p:spPr bwMode="auto">
          <a:xfrm>
            <a:off x="4219575" y="609600"/>
            <a:ext cx="3470275" cy="2743200"/>
          </a:xfrm>
          <a:prstGeom prst="ellipse">
            <a:avLst/>
          </a:prstGeom>
          <a:solidFill>
            <a:srgbClr val="CCFFCC"/>
          </a:solidFill>
          <a:ln w="25400">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400" b="1" dirty="0" err="1">
                <a:solidFill>
                  <a:srgbClr val="003399"/>
                </a:solidFill>
                <a:latin typeface="Times New Roman" panose="02020603050405020304" pitchFamily="18" charset="0"/>
                <a:cs typeface="Times New Roman" panose="02020603050405020304" pitchFamily="18" charset="0"/>
              </a:rPr>
              <a:t>Cảnh</a:t>
            </a:r>
            <a:r>
              <a:rPr lang="en-US" altLang="en-US" sz="2400" b="1" dirty="0">
                <a:solidFill>
                  <a:srgbClr val="003399"/>
                </a:solidFill>
                <a:latin typeface="Times New Roman" panose="02020603050405020304" pitchFamily="18" charset="0"/>
                <a:cs typeface="Times New Roman" panose="02020603050405020304" pitchFamily="18" charset="0"/>
              </a:rPr>
              <a:t> </a:t>
            </a:r>
            <a:r>
              <a:rPr lang="en-US" altLang="en-US" sz="2400" b="1" dirty="0" err="1">
                <a:solidFill>
                  <a:srgbClr val="003399"/>
                </a:solidFill>
                <a:latin typeface="Times New Roman" panose="02020603050405020304" pitchFamily="18" charset="0"/>
                <a:cs typeface="Times New Roman" panose="02020603050405020304" pitchFamily="18" charset="0"/>
              </a:rPr>
              <a:t>ảm</a:t>
            </a:r>
            <a:r>
              <a:rPr lang="en-US" altLang="en-US" sz="2400" b="1" dirty="0">
                <a:solidFill>
                  <a:srgbClr val="003399"/>
                </a:solidFill>
                <a:latin typeface="Times New Roman" panose="02020603050405020304" pitchFamily="18" charset="0"/>
                <a:cs typeface="Times New Roman" panose="02020603050405020304" pitchFamily="18" charset="0"/>
              </a:rPr>
              <a:t> </a:t>
            </a:r>
            <a:r>
              <a:rPr lang="en-US" altLang="en-US" sz="2400" b="1" dirty="0" err="1">
                <a:solidFill>
                  <a:srgbClr val="003399"/>
                </a:solidFill>
                <a:latin typeface="Times New Roman" panose="02020603050405020304" pitchFamily="18" charset="0"/>
                <a:cs typeface="Times New Roman" panose="02020603050405020304" pitchFamily="18" charset="0"/>
              </a:rPr>
              <a:t>đạm</a:t>
            </a:r>
            <a:r>
              <a:rPr lang="en-US" altLang="en-US" sz="2400" dirty="0">
                <a:latin typeface="Times New Roman" panose="02020603050405020304" pitchFamily="18" charset="0"/>
                <a:cs typeface="Times New Roman" panose="02020603050405020304" pitchFamily="18" charset="0"/>
              </a:rPr>
              <a:t> </a:t>
            </a:r>
          </a:p>
          <a:p>
            <a:pPr algn="ctr"/>
            <a:endParaRPr lang="en-US" altLang="en-US" sz="2400" dirty="0">
              <a:latin typeface="Times New Roman" panose="02020603050405020304" pitchFamily="18" charset="0"/>
              <a:cs typeface="Times New Roman" panose="02020603050405020304" pitchFamily="18" charset="0"/>
            </a:endParaRPr>
          </a:p>
          <a:p>
            <a:pPr algn="ctr"/>
            <a:r>
              <a:rPr lang="en-US" altLang="en-US" sz="2400" b="1" u="sng" dirty="0" err="1">
                <a:solidFill>
                  <a:srgbClr val="CC3300"/>
                </a:solidFill>
                <a:latin typeface="Times New Roman" panose="02020603050405020304" pitchFamily="18" charset="0"/>
                <a:cs typeface="Times New Roman" panose="02020603050405020304" pitchFamily="18" charset="0"/>
              </a:rPr>
              <a:t>Ông</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đồ</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thời</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tàn</a:t>
            </a:r>
            <a:endParaRPr lang="en-US" altLang="en-US" sz="2400" b="1" dirty="0">
              <a:solidFill>
                <a:srgbClr val="CC3300"/>
              </a:solidFill>
              <a:latin typeface="Times New Roman" panose="02020603050405020304" pitchFamily="18" charset="0"/>
              <a:cs typeface="Times New Roman" panose="02020603050405020304" pitchFamily="18" charset="0"/>
            </a:endParaRPr>
          </a:p>
          <a:p>
            <a:pPr algn="ctr"/>
            <a:endParaRPr lang="en-US" altLang="en-US" sz="2400" b="1" dirty="0">
              <a:solidFill>
                <a:srgbClr val="003399"/>
              </a:solidFill>
              <a:latin typeface="Times New Roman" panose="02020603050405020304" pitchFamily="18" charset="0"/>
              <a:cs typeface="Times New Roman" panose="02020603050405020304" pitchFamily="18" charset="0"/>
            </a:endParaRPr>
          </a:p>
          <a:p>
            <a:pPr algn="ctr"/>
            <a:r>
              <a:rPr lang="en-US" altLang="en-US" sz="2400" b="1" dirty="0" err="1">
                <a:solidFill>
                  <a:srgbClr val="003399"/>
                </a:solidFill>
                <a:latin typeface="Times New Roman" panose="02020603050405020304" pitchFamily="18" charset="0"/>
                <a:cs typeface="Times New Roman" panose="02020603050405020304" pitchFamily="18" charset="0"/>
              </a:rPr>
              <a:t>lạc</a:t>
            </a:r>
            <a:r>
              <a:rPr lang="en-US" altLang="en-US" sz="2400" b="1" dirty="0">
                <a:solidFill>
                  <a:srgbClr val="003399"/>
                </a:solidFill>
                <a:latin typeface="Times New Roman" panose="02020603050405020304" pitchFamily="18" charset="0"/>
                <a:cs typeface="Times New Roman" panose="02020603050405020304" pitchFamily="18" charset="0"/>
              </a:rPr>
              <a:t> </a:t>
            </a:r>
            <a:r>
              <a:rPr lang="en-US" altLang="en-US" sz="2400" b="1" dirty="0" err="1">
                <a:solidFill>
                  <a:srgbClr val="003399"/>
                </a:solidFill>
                <a:latin typeface="Times New Roman" panose="02020603050405020304" pitchFamily="18" charset="0"/>
                <a:cs typeface="Times New Roman" panose="02020603050405020304" pitchFamily="18" charset="0"/>
              </a:rPr>
              <a:t>lõng</a:t>
            </a:r>
            <a:endParaRPr lang="en-US" altLang="en-US" sz="2400" b="1" dirty="0">
              <a:solidFill>
                <a:srgbClr val="003399"/>
              </a:solidFill>
              <a:latin typeface="Times New Roman" panose="02020603050405020304" pitchFamily="18" charset="0"/>
              <a:cs typeface="Times New Roman" panose="02020603050405020304" pitchFamily="18" charset="0"/>
            </a:endParaRPr>
          </a:p>
          <a:p>
            <a:pPr algn="ctr"/>
            <a:endParaRPr lang="en-US" altLang="en-US" b="1" dirty="0">
              <a:solidFill>
                <a:srgbClr val="003399"/>
              </a:solidFill>
              <a:latin typeface="Times New Roman" panose="02020603050405020304" pitchFamily="18" charset="0"/>
              <a:cs typeface="Times New Roman" panose="02020603050405020304" pitchFamily="18" charset="0"/>
            </a:endParaRPr>
          </a:p>
        </p:txBody>
      </p:sp>
      <p:sp>
        <p:nvSpPr>
          <p:cNvPr id="33796" name="Oval 82949">
            <a:extLst>
              <a:ext uri="{FF2B5EF4-FFF2-40B4-BE49-F238E27FC236}">
                <a16:creationId xmlns:a16="http://schemas.microsoft.com/office/drawing/2014/main" id="{349F5671-B04E-427C-816D-EFE156AAF0BC}"/>
              </a:ext>
            </a:extLst>
          </p:cNvPr>
          <p:cNvSpPr>
            <a:spLocks noChangeArrowheads="1"/>
          </p:cNvSpPr>
          <p:nvPr/>
        </p:nvSpPr>
        <p:spPr bwMode="auto">
          <a:xfrm>
            <a:off x="8347075" y="304800"/>
            <a:ext cx="3657600" cy="2895600"/>
          </a:xfrm>
          <a:prstGeom prst="ellipse">
            <a:avLst/>
          </a:prstGeom>
          <a:solidFill>
            <a:srgbClr val="FFFFFF"/>
          </a:solidFill>
          <a:ln w="25400">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b="1" dirty="0">
              <a:latin typeface="Times New Roman" panose="02020603050405020304" pitchFamily="18" charset="0"/>
              <a:cs typeface="Times New Roman" panose="02020603050405020304" pitchFamily="18" charset="0"/>
            </a:endParaRPr>
          </a:p>
          <a:p>
            <a:pPr algn="ctr"/>
            <a:endParaRPr lang="en-US" altLang="en-US" b="1" dirty="0">
              <a:latin typeface="Times New Roman" panose="02020603050405020304" pitchFamily="18" charset="0"/>
              <a:cs typeface="Times New Roman" panose="02020603050405020304" pitchFamily="18" charset="0"/>
            </a:endParaRPr>
          </a:p>
          <a:p>
            <a:pPr algn="ct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vắng</a:t>
            </a:r>
            <a:r>
              <a:rPr lang="en-US" altLang="en-US" sz="2400" dirty="0">
                <a:latin typeface="Times New Roman" panose="02020603050405020304" pitchFamily="18" charset="0"/>
                <a:cs typeface="Times New Roman" panose="02020603050405020304" pitchFamily="18" charset="0"/>
              </a:rPr>
              <a:t> </a:t>
            </a:r>
          </a:p>
          <a:p>
            <a:pPr algn="ctr"/>
            <a:endParaRPr lang="en-US" altLang="en-US" sz="2400" dirty="0">
              <a:latin typeface="Times New Roman" panose="02020603050405020304" pitchFamily="18" charset="0"/>
              <a:cs typeface="Times New Roman" panose="02020603050405020304" pitchFamily="18" charset="0"/>
            </a:endParaRPr>
          </a:p>
          <a:p>
            <a:pPr algn="ctr"/>
            <a:r>
              <a:rPr lang="en-US" altLang="en-US" sz="2400" b="1" u="sng" dirty="0" err="1">
                <a:solidFill>
                  <a:srgbClr val="CC3300"/>
                </a:solidFill>
                <a:latin typeface="Times New Roman" panose="02020603050405020304" pitchFamily="18" charset="0"/>
                <a:cs typeface="Times New Roman" panose="02020603050405020304" pitchFamily="18" charset="0"/>
              </a:rPr>
              <a:t>Ông</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đồ</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vắng</a:t>
            </a:r>
            <a:r>
              <a:rPr lang="en-US" altLang="en-US" sz="2400" b="1" u="sng" dirty="0">
                <a:solidFill>
                  <a:srgbClr val="CC3300"/>
                </a:solidFill>
                <a:latin typeface="Times New Roman" panose="02020603050405020304" pitchFamily="18" charset="0"/>
                <a:cs typeface="Times New Roman" panose="02020603050405020304" pitchFamily="18" charset="0"/>
              </a:rPr>
              <a:t> </a:t>
            </a:r>
            <a:r>
              <a:rPr lang="en-US" altLang="en-US" sz="2400" b="1" u="sng" dirty="0" err="1">
                <a:solidFill>
                  <a:srgbClr val="CC3300"/>
                </a:solidFill>
                <a:latin typeface="Times New Roman" panose="02020603050405020304" pitchFamily="18" charset="0"/>
                <a:cs typeface="Times New Roman" panose="02020603050405020304" pitchFamily="18" charset="0"/>
              </a:rPr>
              <a:t>bóng</a:t>
            </a:r>
            <a:endParaRPr lang="en-US" altLang="en-US" sz="2400" b="1" u="sng" dirty="0">
              <a:solidFill>
                <a:srgbClr val="CC3300"/>
              </a:solidFill>
              <a:latin typeface="Times New Roman" panose="02020603050405020304" pitchFamily="18" charset="0"/>
              <a:cs typeface="Times New Roman" panose="02020603050405020304" pitchFamily="18" charset="0"/>
            </a:endParaRPr>
          </a:p>
          <a:p>
            <a:pPr algn="ctr"/>
            <a:endParaRPr lang="en-US" altLang="en-US" sz="2400" b="1" u="sng" dirty="0">
              <a:solidFill>
                <a:srgbClr val="CC3300"/>
              </a:solidFill>
              <a:latin typeface="Times New Roman" panose="02020603050405020304" pitchFamily="18" charset="0"/>
              <a:cs typeface="Times New Roman" panose="02020603050405020304" pitchFamily="18" charset="0"/>
            </a:endParaRPr>
          </a:p>
          <a:p>
            <a:pPr algn="ct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lãng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quên</a:t>
            </a:r>
            <a:endParaRPr lang="en-US" altLang="en-US" sz="2400" b="1" dirty="0">
              <a:latin typeface="Times New Roman" panose="02020603050405020304" pitchFamily="18" charset="0"/>
              <a:cs typeface="Times New Roman" panose="02020603050405020304" pitchFamily="18" charset="0"/>
            </a:endParaRPr>
          </a:p>
          <a:p>
            <a:pPr algn="ctr"/>
            <a:endParaRPr lang="en-US" altLang="en-US" b="1" dirty="0">
              <a:latin typeface="Times New Roman" panose="02020603050405020304" pitchFamily="18" charset="0"/>
              <a:cs typeface="Times New Roman" panose="02020603050405020304" pitchFamily="18" charset="0"/>
            </a:endParaRPr>
          </a:p>
        </p:txBody>
      </p:sp>
      <p:sp>
        <p:nvSpPr>
          <p:cNvPr id="33797" name="Straight Connector 82958">
            <a:extLst>
              <a:ext uri="{FF2B5EF4-FFF2-40B4-BE49-F238E27FC236}">
                <a16:creationId xmlns:a16="http://schemas.microsoft.com/office/drawing/2014/main" id="{1A0C84EA-F726-4DFE-B1A1-318275E4A87A}"/>
              </a:ext>
            </a:extLst>
          </p:cNvPr>
          <p:cNvSpPr>
            <a:spLocks noChangeShapeType="1"/>
          </p:cNvSpPr>
          <p:nvPr/>
        </p:nvSpPr>
        <p:spPr bwMode="auto">
          <a:xfrm>
            <a:off x="3657600" y="1828800"/>
            <a:ext cx="561975" cy="0"/>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8" name="Straight Connector 82959">
            <a:extLst>
              <a:ext uri="{FF2B5EF4-FFF2-40B4-BE49-F238E27FC236}">
                <a16:creationId xmlns:a16="http://schemas.microsoft.com/office/drawing/2014/main" id="{CED5A3CF-1259-4D6A-BB1D-75AEA8417FE1}"/>
              </a:ext>
            </a:extLst>
          </p:cNvPr>
          <p:cNvSpPr>
            <a:spLocks noChangeShapeType="1"/>
          </p:cNvSpPr>
          <p:nvPr/>
        </p:nvSpPr>
        <p:spPr bwMode="auto">
          <a:xfrm>
            <a:off x="7689850" y="1828800"/>
            <a:ext cx="657225" cy="0"/>
          </a:xfrm>
          <a:prstGeom prst="line">
            <a:avLst/>
          </a:prstGeom>
          <a:noFill/>
          <a:ln w="381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9" name="Text Box 82960">
            <a:extLst>
              <a:ext uri="{FF2B5EF4-FFF2-40B4-BE49-F238E27FC236}">
                <a16:creationId xmlns:a16="http://schemas.microsoft.com/office/drawing/2014/main" id="{68913768-FA5F-494E-B327-26B82B191060}"/>
              </a:ext>
            </a:extLst>
          </p:cNvPr>
          <p:cNvSpPr txBox="1">
            <a:spLocks noChangeArrowheads="1"/>
          </p:cNvSpPr>
          <p:nvPr/>
        </p:nvSpPr>
        <p:spPr bwMode="auto">
          <a:xfrm>
            <a:off x="1876425" y="5410200"/>
            <a:ext cx="759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spcBef>
                <a:spcPct val="50000"/>
              </a:spcBef>
            </a:pPr>
            <a:endParaRPr lang="en-US" altLang="en-US"/>
          </a:p>
        </p:txBody>
      </p:sp>
      <p:sp>
        <p:nvSpPr>
          <p:cNvPr id="33800" name="Text Box 82962">
            <a:extLst>
              <a:ext uri="{FF2B5EF4-FFF2-40B4-BE49-F238E27FC236}">
                <a16:creationId xmlns:a16="http://schemas.microsoft.com/office/drawing/2014/main" id="{8216E489-62E6-459B-837D-A089858DCB96}"/>
              </a:ext>
            </a:extLst>
          </p:cNvPr>
          <p:cNvSpPr txBox="1">
            <a:spLocks noChangeArrowheads="1"/>
          </p:cNvSpPr>
          <p:nvPr/>
        </p:nvSpPr>
        <p:spPr bwMode="auto">
          <a:xfrm>
            <a:off x="1970088" y="5410200"/>
            <a:ext cx="7596187"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spcBef>
                <a:spcPct val="50000"/>
              </a:spcBef>
            </a:pPr>
            <a:r>
              <a:rPr lang="en-US" altLang="en-US" sz="2400" b="1" dirty="0" err="1">
                <a:solidFill>
                  <a:srgbClr val="A50021"/>
                </a:solidFill>
                <a:latin typeface="Times New Roman" panose="02020603050405020304" pitchFamily="18" charset="0"/>
                <a:cs typeface="Times New Roman" panose="02020603050405020304" pitchFamily="18" charset="0"/>
              </a:rPr>
              <a:t>Giá</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trị</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nhân</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văn</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tinh</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thần</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dân</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tộc</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đáng</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trân</a:t>
            </a:r>
            <a:r>
              <a:rPr lang="en-US" altLang="en-US" sz="2400" b="1" dirty="0">
                <a:solidFill>
                  <a:srgbClr val="A50021"/>
                </a:solidFill>
                <a:latin typeface="Times New Roman" panose="02020603050405020304" pitchFamily="18" charset="0"/>
                <a:cs typeface="Times New Roman" panose="02020603050405020304" pitchFamily="18" charset="0"/>
              </a:rPr>
              <a:t> </a:t>
            </a:r>
            <a:r>
              <a:rPr lang="en-US" altLang="en-US" sz="2400" b="1" dirty="0" err="1">
                <a:solidFill>
                  <a:srgbClr val="A50021"/>
                </a:solidFill>
                <a:latin typeface="Times New Roman" panose="02020603050405020304" pitchFamily="18" charset="0"/>
                <a:cs typeface="Times New Roman" panose="02020603050405020304" pitchFamily="18" charset="0"/>
              </a:rPr>
              <a:t>trọng</a:t>
            </a:r>
            <a:endParaRPr lang="en-US" altLang="en-US" sz="2400" b="1" dirty="0">
              <a:solidFill>
                <a:srgbClr val="A50021"/>
              </a:solidFill>
              <a:latin typeface="Times New Roman" panose="02020603050405020304" pitchFamily="18" charset="0"/>
              <a:cs typeface="Times New Roman" panose="02020603050405020304" pitchFamily="18" charset="0"/>
            </a:endParaRPr>
          </a:p>
        </p:txBody>
      </p:sp>
      <p:sp>
        <p:nvSpPr>
          <p:cNvPr id="33801" name="Text Box 82967">
            <a:extLst>
              <a:ext uri="{FF2B5EF4-FFF2-40B4-BE49-F238E27FC236}">
                <a16:creationId xmlns:a16="http://schemas.microsoft.com/office/drawing/2014/main" id="{E1D6A2D2-F676-409D-A31C-3494FBCC4A01}"/>
              </a:ext>
            </a:extLst>
          </p:cNvPr>
          <p:cNvSpPr txBox="1">
            <a:spLocks noChangeArrowheads="1"/>
          </p:cNvSpPr>
          <p:nvPr/>
        </p:nvSpPr>
        <p:spPr bwMode="auto">
          <a:xfrm>
            <a:off x="2157413" y="4267200"/>
            <a:ext cx="7315200" cy="461665"/>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spcBef>
                <a:spcPct val="50000"/>
              </a:spcBef>
            </a:pPr>
            <a:r>
              <a:rPr lang="en-US" altLang="en-US" sz="2400" b="1" dirty="0" err="1">
                <a:solidFill>
                  <a:srgbClr val="000099"/>
                </a:solidFill>
                <a:latin typeface="Times New Roman" panose="02020603050405020304" pitchFamily="18" charset="0"/>
                <a:cs typeface="Times New Roman" panose="02020603050405020304" pitchFamily="18" charset="0"/>
              </a:rPr>
              <a:t>Nỗi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ngậm</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ngùi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xót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thương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hoài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niệm</a:t>
            </a:r>
            <a:r>
              <a:rPr lang="en-US" altLang="en-US" sz="2400" b="1" dirty="0">
                <a:solidFill>
                  <a:srgbClr val="000099"/>
                </a:solidFill>
                <a:latin typeface="Times New Roman" panose="02020603050405020304" pitchFamily="18" charset="0"/>
                <a:cs typeface="Times New Roman" panose="02020603050405020304" pitchFamily="18" charset="0"/>
              </a:rPr>
              <a:t>.</a:t>
            </a:r>
          </a:p>
        </p:txBody>
      </p:sp>
      <p:sp>
        <p:nvSpPr>
          <p:cNvPr id="33802" name="Straight Connector 82972">
            <a:extLst>
              <a:ext uri="{FF2B5EF4-FFF2-40B4-BE49-F238E27FC236}">
                <a16:creationId xmlns:a16="http://schemas.microsoft.com/office/drawing/2014/main" id="{5F7268C5-66A9-419C-B6B9-0C7D013BA941}"/>
              </a:ext>
            </a:extLst>
          </p:cNvPr>
          <p:cNvSpPr>
            <a:spLocks noChangeShapeType="1"/>
          </p:cNvSpPr>
          <p:nvPr/>
        </p:nvSpPr>
        <p:spPr bwMode="auto">
          <a:xfrm>
            <a:off x="10410825" y="3200400"/>
            <a:ext cx="0" cy="1219200"/>
          </a:xfrm>
          <a:prstGeom prst="line">
            <a:avLst/>
          </a:prstGeom>
          <a:noFill/>
          <a:ln w="38100">
            <a:solidFill>
              <a:srgbClr val="00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3" name="Straight Connector 82973">
            <a:extLst>
              <a:ext uri="{FF2B5EF4-FFF2-40B4-BE49-F238E27FC236}">
                <a16:creationId xmlns:a16="http://schemas.microsoft.com/office/drawing/2014/main" id="{D3E6C714-9263-40DF-8249-35B54D4CFF7C}"/>
              </a:ext>
            </a:extLst>
          </p:cNvPr>
          <p:cNvSpPr>
            <a:spLocks noChangeShapeType="1"/>
          </p:cNvSpPr>
          <p:nvPr/>
        </p:nvSpPr>
        <p:spPr bwMode="auto">
          <a:xfrm flipH="1">
            <a:off x="9472613" y="4419600"/>
            <a:ext cx="938212" cy="0"/>
          </a:xfrm>
          <a:prstGeom prst="line">
            <a:avLst/>
          </a:prstGeom>
          <a:noFill/>
          <a:ln w="3810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4" name="Curved Right Arrow 82978">
            <a:extLst>
              <a:ext uri="{FF2B5EF4-FFF2-40B4-BE49-F238E27FC236}">
                <a16:creationId xmlns:a16="http://schemas.microsoft.com/office/drawing/2014/main" id="{F6BF83BD-EA1A-4CB3-9984-002451F28340}"/>
              </a:ext>
            </a:extLst>
          </p:cNvPr>
          <p:cNvSpPr>
            <a:spLocks noChangeArrowheads="1"/>
          </p:cNvSpPr>
          <p:nvPr/>
        </p:nvSpPr>
        <p:spPr bwMode="auto">
          <a:xfrm>
            <a:off x="844550" y="4495800"/>
            <a:ext cx="1125538" cy="1524000"/>
          </a:xfrm>
          <a:prstGeom prst="curvedRightArrow">
            <a:avLst>
              <a:gd name="adj1" fmla="val 33324"/>
              <a:gd name="adj2" fmla="val 66660"/>
              <a:gd name="adj3" fmla="val 33329"/>
            </a:avLst>
          </a:prstGeom>
          <a:solidFill>
            <a:srgbClr val="CC00FF"/>
          </a:solidFill>
          <a:ln w="9525">
            <a:solidFill>
              <a:srgbClr val="FF0000"/>
            </a:solidFill>
            <a:miter lim="800000"/>
            <a:headEnd/>
            <a:tailEnd/>
          </a:ln>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zh-CN">
              <a:ea typeface="SimSun" panose="02010600030101010101" pitchFamily="2" charset="-122"/>
            </a:endParaRPr>
          </a:p>
        </p:txBody>
      </p:sp>
      <p:pic>
        <p:nvPicPr>
          <p:cNvPr id="33805" name="Picture 82979" descr="small_nvn_1239239828">
            <a:extLst>
              <a:ext uri="{FF2B5EF4-FFF2-40B4-BE49-F238E27FC236}">
                <a16:creationId xmlns:a16="http://schemas.microsoft.com/office/drawing/2014/main" id="{181CEA70-166B-465B-AE73-3F6A28A53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6400" y="4757738"/>
            <a:ext cx="16256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82980" descr="SPARKLES">
            <a:extLst>
              <a:ext uri="{FF2B5EF4-FFF2-40B4-BE49-F238E27FC236}">
                <a16:creationId xmlns:a16="http://schemas.microsoft.com/office/drawing/2014/main" id="{2DDAB9AE-0069-4E55-8362-9F68F8012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82981" descr="SPARKLES">
            <a:extLst>
              <a:ext uri="{FF2B5EF4-FFF2-40B4-BE49-F238E27FC236}">
                <a16:creationId xmlns:a16="http://schemas.microsoft.com/office/drawing/2014/main" id="{9D7257AF-7D9E-4475-8F25-093910194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86475"/>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82982" descr="SPARKLES">
            <a:extLst>
              <a:ext uri="{FF2B5EF4-FFF2-40B4-BE49-F238E27FC236}">
                <a16:creationId xmlns:a16="http://schemas.microsoft.com/office/drawing/2014/main" id="{69C62F52-3ED9-4656-813C-804BD4599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6025" y="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D562CBB-DA0D-446C-B1DF-385302B47A14}"/>
              </a:ext>
            </a:extLst>
          </p:cNvPr>
          <p:cNvSpPr txBox="1"/>
          <p:nvPr/>
        </p:nvSpPr>
        <p:spPr>
          <a:xfrm>
            <a:off x="0" y="13252"/>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23" name="淘宝店chenying0907 22">
            <a:extLst>
              <a:ext uri="{FF2B5EF4-FFF2-40B4-BE49-F238E27FC236}">
                <a16:creationId xmlns:a16="http://schemas.microsoft.com/office/drawing/2014/main" id="{4BE1B2EB-C6B7-4712-9CC3-05C068075D34}"/>
              </a:ext>
            </a:extLst>
          </p:cNvPr>
          <p:cNvGrpSpPr>
            <a:grpSpLocks/>
          </p:cNvGrpSpPr>
          <p:nvPr/>
        </p:nvGrpSpPr>
        <p:grpSpPr bwMode="auto">
          <a:xfrm>
            <a:off x="4700588" y="1500188"/>
            <a:ext cx="2730500" cy="714375"/>
            <a:chOff x="7044797" y="1708142"/>
            <a:chExt cx="2946474" cy="769640"/>
          </a:xfrm>
        </p:grpSpPr>
        <p:sp>
          <p:nvSpPr>
            <p:cNvPr id="34840" name="文本框 5">
              <a:extLst>
                <a:ext uri="{FF2B5EF4-FFF2-40B4-BE49-F238E27FC236}">
                  <a16:creationId xmlns:a16="http://schemas.microsoft.com/office/drawing/2014/main" id="{C8B3F7AB-62BD-41A9-94B8-E974E437EA70}"/>
                </a:ext>
              </a:extLst>
            </p:cNvPr>
            <p:cNvSpPr txBox="1">
              <a:spLocks noChangeArrowheads="1"/>
            </p:cNvSpPr>
            <p:nvPr/>
          </p:nvSpPr>
          <p:spPr bwMode="auto">
            <a:xfrm>
              <a:off x="7108625" y="1878802"/>
              <a:ext cx="2632416" cy="46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en-US" altLang="zh-CN" sz="2200" b="1" dirty="0">
                  <a:solidFill>
                    <a:srgbClr val="0000FF"/>
                  </a:solidFill>
                  <a:latin typeface="Times New Roman" panose="02020603050405020304" pitchFamily="18" charset="0"/>
                  <a:cs typeface="Times New Roman" panose="02020603050405020304" pitchFamily="18" charset="0"/>
                </a:rPr>
                <a:t>  C</a:t>
              </a:r>
              <a:r>
                <a:rPr lang="en-US" altLang="zh-CN" sz="2200" b="1" dirty="0" smtClean="0">
                  <a:solidFill>
                    <a:srgbClr val="0000FF"/>
                  </a:solidFill>
                  <a:latin typeface="Times New Roman" panose="02020603050405020304" pitchFamily="18" charset="0"/>
                  <a:cs typeface="Times New Roman" panose="02020603050405020304" pitchFamily="18" charset="0"/>
                </a:rPr>
                <a:t>.TỔNG </a:t>
              </a:r>
              <a:r>
                <a:rPr lang="en-US" altLang="zh-CN" sz="2200" b="1" dirty="0">
                  <a:solidFill>
                    <a:srgbClr val="0000FF"/>
                  </a:solidFill>
                  <a:latin typeface="Times New Roman" panose="02020603050405020304" pitchFamily="18" charset="0"/>
                  <a:cs typeface="Times New Roman" panose="02020603050405020304" pitchFamily="18" charset="0"/>
                </a:rPr>
                <a:t>KẾT</a:t>
              </a:r>
              <a:endParaRPr lang="zh-CN" altLang="en-US" sz="2200" b="1" dirty="0">
                <a:solidFill>
                  <a:srgbClr val="0000FF"/>
                </a:solidFill>
                <a:latin typeface="Times New Roman" panose="02020603050405020304" pitchFamily="18" charset="0"/>
                <a:cs typeface="Times New Roman" panose="02020603050405020304" pitchFamily="18" charset="0"/>
              </a:endParaRPr>
            </a:p>
          </p:txBody>
        </p:sp>
        <p:grpSp>
          <p:nvGrpSpPr>
            <p:cNvPr id="19" name="Group 8">
              <a:extLst>
                <a:ext uri="{FF2B5EF4-FFF2-40B4-BE49-F238E27FC236}">
                  <a16:creationId xmlns:a16="http://schemas.microsoft.com/office/drawing/2014/main" id="{BC8E4F36-FD79-4FB1-886E-40B9BA32F4A3}"/>
                </a:ext>
              </a:extLst>
            </p:cNvPr>
            <p:cNvGrpSpPr>
              <a:grpSpLocks noChangeAspect="1"/>
            </p:cNvGrpSpPr>
            <p:nvPr/>
          </p:nvGrpSpPr>
          <p:grpSpPr bwMode="auto">
            <a:xfrm>
              <a:off x="7044797" y="1708142"/>
              <a:ext cx="2946474" cy="769640"/>
              <a:chOff x="3686" y="-140"/>
              <a:chExt cx="5666" cy="1480"/>
            </a:xfrm>
            <a:solidFill>
              <a:schemeClr val="tx1">
                <a:alpha val="70000"/>
              </a:schemeClr>
            </a:solidFill>
          </p:grpSpPr>
          <p:sp>
            <p:nvSpPr>
              <p:cNvPr id="21" name="Freeform 9">
                <a:extLst>
                  <a:ext uri="{FF2B5EF4-FFF2-40B4-BE49-F238E27FC236}">
                    <a16:creationId xmlns:a16="http://schemas.microsoft.com/office/drawing/2014/main" id="{256870BE-D360-4AFF-8055-D79B8D859BBC}"/>
                  </a:ext>
                </a:extLst>
              </p:cNvPr>
              <p:cNvSpPr>
                <a:spLocks noEditPoints="1"/>
              </p:cNvSpPr>
              <p:nvPr/>
            </p:nvSpPr>
            <p:spPr bwMode="auto">
              <a:xfrm>
                <a:off x="3686" y="-140"/>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200">
                  <a:solidFill>
                    <a:srgbClr val="0000FF"/>
                  </a:solidFill>
                  <a:latin typeface="+mn-lt"/>
                  <a:ea typeface="+mn-ea"/>
                </a:endParaRPr>
              </a:p>
            </p:txBody>
          </p:sp>
          <p:sp>
            <p:nvSpPr>
              <p:cNvPr id="22" name="Freeform 10">
                <a:extLst>
                  <a:ext uri="{FF2B5EF4-FFF2-40B4-BE49-F238E27FC236}">
                    <a16:creationId xmlns:a16="http://schemas.microsoft.com/office/drawing/2014/main" id="{273C5158-D970-43FD-B03B-1CC97368851F}"/>
                  </a:ext>
                </a:extLst>
              </p:cNvPr>
              <p:cNvSpPr>
                <a:spLocks noEditPoints="1"/>
              </p:cNvSpPr>
              <p:nvPr/>
            </p:nvSpPr>
            <p:spPr bwMode="auto">
              <a:xfrm>
                <a:off x="3686" y="1023"/>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200">
                  <a:solidFill>
                    <a:srgbClr val="0000FF"/>
                  </a:solidFill>
                  <a:latin typeface="+mn-lt"/>
                  <a:ea typeface="+mn-ea"/>
                </a:endParaRPr>
              </a:p>
            </p:txBody>
          </p:sp>
        </p:grpSp>
      </p:grpSp>
      <p:pic>
        <p:nvPicPr>
          <p:cNvPr id="42" name="图片 41" descr="未标题-1">
            <a:extLst>
              <a:ext uri="{FF2B5EF4-FFF2-40B4-BE49-F238E27FC236}">
                <a16:creationId xmlns:a16="http://schemas.microsoft.com/office/drawing/2014/main" id="{3DAC63F0-F800-4693-A1EC-8578F534B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24563"/>
            <a:ext cx="12192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158379EA-46DE-4AE9-AB8C-550ED17CCE3D}"/>
              </a:ext>
            </a:extLst>
          </p:cNvPr>
          <p:cNvGrpSpPr>
            <a:grpSpLocks/>
          </p:cNvGrpSpPr>
          <p:nvPr/>
        </p:nvGrpSpPr>
        <p:grpSpPr bwMode="auto">
          <a:xfrm>
            <a:off x="117475" y="2205038"/>
            <a:ext cx="3863975" cy="3881437"/>
            <a:chOff x="1809" y="2422"/>
            <a:chExt cx="3768" cy="6034"/>
          </a:xfrm>
        </p:grpSpPr>
        <p:sp>
          <p:nvSpPr>
            <p:cNvPr id="27" name="圆角矩形 26">
              <a:extLst>
                <a:ext uri="{FF2B5EF4-FFF2-40B4-BE49-F238E27FC236}">
                  <a16:creationId xmlns:a16="http://schemas.microsoft.com/office/drawing/2014/main" id="{7892AFC4-2744-4176-97D2-B960BD7994C5}"/>
                </a:ext>
              </a:extLst>
            </p:cNvPr>
            <p:cNvSpPr/>
            <p:nvPr/>
          </p:nvSpPr>
          <p:spPr>
            <a:xfrm>
              <a:off x="1889" y="2501"/>
              <a:ext cx="3584" cy="5861"/>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0" name="矩形 93">
              <a:extLst>
                <a:ext uri="{FF2B5EF4-FFF2-40B4-BE49-F238E27FC236}">
                  <a16:creationId xmlns:a16="http://schemas.microsoft.com/office/drawing/2014/main" id="{B70625F2-F37D-4750-BE0F-680A98B4034F}"/>
                </a:ext>
              </a:extLst>
            </p:cNvPr>
            <p:cNvSpPr/>
            <p:nvPr/>
          </p:nvSpPr>
          <p:spPr>
            <a:xfrm>
              <a:off x="1809" y="2422"/>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 name="矩形 93">
              <a:extLst>
                <a:ext uri="{FF2B5EF4-FFF2-40B4-BE49-F238E27FC236}">
                  <a16:creationId xmlns:a16="http://schemas.microsoft.com/office/drawing/2014/main" id="{C8E11B05-9295-454E-95A2-161952330482}"/>
                </a:ext>
              </a:extLst>
            </p:cNvPr>
            <p:cNvSpPr/>
            <p:nvPr/>
          </p:nvSpPr>
          <p:spPr>
            <a:xfrm rot="10800000">
              <a:off x="4972" y="7851"/>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 name="Rectangle 26">
            <a:extLst>
              <a:ext uri="{FF2B5EF4-FFF2-40B4-BE49-F238E27FC236}">
                <a16:creationId xmlns:a16="http://schemas.microsoft.com/office/drawing/2014/main" id="{156ED0BB-E2CA-42CF-8B78-ABE3E4BF372A}"/>
              </a:ext>
            </a:extLst>
          </p:cNvPr>
          <p:cNvSpPr>
            <a:spLocks noChangeArrowheads="1"/>
          </p:cNvSpPr>
          <p:nvPr/>
        </p:nvSpPr>
        <p:spPr bwMode="auto">
          <a:xfrm>
            <a:off x="463550" y="2341563"/>
            <a:ext cx="33401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spcBef>
                <a:spcPct val="50000"/>
              </a:spcBef>
            </a:pPr>
            <a:r>
              <a:rPr lang="en-US" altLang="en-US" sz="2000" b="1" dirty="0">
                <a:latin typeface="Times New Roman" panose="02020603050405020304" pitchFamily="18" charset="0"/>
              </a:rPr>
              <a:t>1.  </a:t>
            </a:r>
            <a:r>
              <a:rPr lang="en-US" altLang="en-US" sz="2000" b="1" u="sng" dirty="0" err="1" smtClean="0">
                <a:latin typeface="Times New Roman" panose="02020603050405020304" pitchFamily="18" charset="0"/>
              </a:rPr>
              <a:t>Giá</a:t>
            </a:r>
            <a:r>
              <a:rPr lang="en-US" altLang="en-US" sz="2000" b="1" u="sng" dirty="0" smtClean="0">
                <a:latin typeface="Times New Roman" panose="02020603050405020304" pitchFamily="18" charset="0"/>
              </a:rPr>
              <a:t> </a:t>
            </a:r>
            <a:r>
              <a:rPr lang="en-US" altLang="en-US" sz="2000" b="1" u="sng" dirty="0" err="1" smtClean="0">
                <a:latin typeface="Times New Roman" panose="02020603050405020304" pitchFamily="18" charset="0"/>
              </a:rPr>
              <a:t>trị</a:t>
            </a:r>
            <a:r>
              <a:rPr lang="en-US" altLang="en-US" sz="2000" b="1" u="sng" dirty="0" smtClean="0">
                <a:latin typeface="Times New Roman" panose="02020603050405020304" pitchFamily="18" charset="0"/>
              </a:rPr>
              <a:t> </a:t>
            </a:r>
            <a:r>
              <a:rPr lang="en-US" altLang="en-US" sz="2000" b="1" u="sng" dirty="0" err="1" smtClean="0">
                <a:latin typeface="Times New Roman" panose="02020603050405020304" pitchFamily="18" charset="0"/>
              </a:rPr>
              <a:t>nghệ</a:t>
            </a:r>
            <a:r>
              <a:rPr lang="en-US" altLang="en-US" sz="2000" b="1" u="sng" dirty="0" smtClean="0">
                <a:latin typeface="Times New Roman" panose="02020603050405020304" pitchFamily="18" charset="0"/>
              </a:rPr>
              <a:t> </a:t>
            </a:r>
            <a:r>
              <a:rPr lang="en-US" altLang="en-US" sz="2000" b="1" u="sng" dirty="0" err="1" smtClean="0">
                <a:latin typeface="Times New Roman" panose="02020603050405020304" pitchFamily="18" charset="0"/>
              </a:rPr>
              <a:t>thuật</a:t>
            </a:r>
            <a:r>
              <a:rPr lang="en-US" altLang="en-US" sz="2000" b="1" u="sng" dirty="0">
                <a:latin typeface="Times New Roman" panose="02020603050405020304" pitchFamily="18" charset="0"/>
              </a:rPr>
              <a:t>:</a:t>
            </a:r>
          </a:p>
          <a:p>
            <a:pPr>
              <a:spcBef>
                <a:spcPct val="50000"/>
              </a:spcBef>
              <a:buFontTx/>
              <a:buChar char="-"/>
            </a:pPr>
            <a:r>
              <a:rPr lang="en-US" altLang="en-US" sz="2000" dirty="0" err="1">
                <a:latin typeface="Times New Roman" panose="02020603050405020304" pitchFamily="18" charset="0"/>
              </a:rPr>
              <a:t>Thể</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ngũ</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ngôn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được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sử</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dụng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khai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thác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có</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hiệu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quả</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Giọng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điệu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chủ</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yếu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của</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bài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là</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ngậm</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ngùi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trầm</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lắng</a:t>
            </a:r>
            <a:r>
              <a:rPr lang="en-US" altLang="en-US" sz="2000" dirty="0">
                <a:latin typeface="Times New Roman" panose="02020603050405020304" pitchFamily="18" charset="0"/>
              </a:rPr>
              <a:t>.</a:t>
            </a:r>
          </a:p>
          <a:p>
            <a:pPr>
              <a:spcBef>
                <a:spcPct val="50000"/>
              </a:spcBef>
              <a:buFontTx/>
              <a:buChar char="-"/>
            </a:pPr>
            <a:r>
              <a:rPr lang="en-US" altLang="en-US" sz="2000" dirty="0" err="1">
                <a:latin typeface="Times New Roman" panose="02020603050405020304" pitchFamily="18" charset="0"/>
              </a:rPr>
              <a:t>Kết</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cấu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tương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phản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có</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hình</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ảnh</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đầu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cuối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lặp</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lại</a:t>
            </a:r>
            <a:r>
              <a:rPr lang="en-US" altLang="en-US" sz="2000" dirty="0">
                <a:latin typeface="Times New Roman" panose="02020603050405020304" pitchFamily="18" charset="0"/>
              </a:rPr>
              <a:t>.</a:t>
            </a:r>
          </a:p>
          <a:p>
            <a:pPr>
              <a:spcBef>
                <a:spcPct val="50000"/>
              </a:spcBef>
              <a:buFontTx/>
              <a:buChar char="-"/>
            </a:pPr>
            <a:r>
              <a:rPr lang="en-US" altLang="en-US" sz="2000" dirty="0" err="1">
                <a:latin typeface="Times New Roman" panose="02020603050405020304" pitchFamily="18" charset="0"/>
              </a:rPr>
              <a:t>Ngôn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ngữ</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trong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sáng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giản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dị</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mà</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giàu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sức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gợi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Sử</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dụng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hiệu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quả</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các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biện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pháp</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từ</a:t>
            </a:r>
            <a:r>
              <a:rPr lang="en-US" altLang="en-US" sz="2000" dirty="0">
                <a:latin typeface="Times New Roman" panose="02020603050405020304" pitchFamily="18" charset="0"/>
              </a:rPr>
              <a:t>.</a:t>
            </a:r>
          </a:p>
        </p:txBody>
      </p:sp>
      <p:grpSp>
        <p:nvGrpSpPr>
          <p:cNvPr id="34" name="组合 33">
            <a:extLst>
              <a:ext uri="{FF2B5EF4-FFF2-40B4-BE49-F238E27FC236}">
                <a16:creationId xmlns:a16="http://schemas.microsoft.com/office/drawing/2014/main" id="{0AC60EB5-57EA-4CF7-AC50-A4ED63B33912}"/>
              </a:ext>
            </a:extLst>
          </p:cNvPr>
          <p:cNvGrpSpPr>
            <a:grpSpLocks/>
          </p:cNvGrpSpPr>
          <p:nvPr/>
        </p:nvGrpSpPr>
        <p:grpSpPr bwMode="auto">
          <a:xfrm>
            <a:off x="3943350" y="2214563"/>
            <a:ext cx="4186238" cy="3830637"/>
            <a:chOff x="1809" y="2422"/>
            <a:chExt cx="3768" cy="6034"/>
          </a:xfrm>
        </p:grpSpPr>
        <p:sp>
          <p:nvSpPr>
            <p:cNvPr id="35" name="圆角矩形 34">
              <a:extLst>
                <a:ext uri="{FF2B5EF4-FFF2-40B4-BE49-F238E27FC236}">
                  <a16:creationId xmlns:a16="http://schemas.microsoft.com/office/drawing/2014/main" id="{DE9C177E-B0E4-4BB3-85F8-A562FE758576}"/>
                </a:ext>
              </a:extLst>
            </p:cNvPr>
            <p:cNvSpPr/>
            <p:nvPr/>
          </p:nvSpPr>
          <p:spPr>
            <a:xfrm>
              <a:off x="1889" y="2502"/>
              <a:ext cx="3584" cy="5859"/>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36" name="矩形 93">
              <a:extLst>
                <a:ext uri="{FF2B5EF4-FFF2-40B4-BE49-F238E27FC236}">
                  <a16:creationId xmlns:a16="http://schemas.microsoft.com/office/drawing/2014/main" id="{825C40ED-B422-49E5-A062-38DCA5A40B5D}"/>
                </a:ext>
              </a:extLst>
            </p:cNvPr>
            <p:cNvSpPr/>
            <p:nvPr/>
          </p:nvSpPr>
          <p:spPr>
            <a:xfrm>
              <a:off x="1809" y="2422"/>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37" name="矩形 93">
              <a:extLst>
                <a:ext uri="{FF2B5EF4-FFF2-40B4-BE49-F238E27FC236}">
                  <a16:creationId xmlns:a16="http://schemas.microsoft.com/office/drawing/2014/main" id="{09385777-714B-41FD-8286-81C67F613566}"/>
                </a:ext>
              </a:extLst>
            </p:cNvPr>
            <p:cNvSpPr/>
            <p:nvPr/>
          </p:nvSpPr>
          <p:spPr>
            <a:xfrm rot="10800000">
              <a:off x="4973" y="7851"/>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grpSp>
      <p:sp>
        <p:nvSpPr>
          <p:cNvPr id="38" name="Rectangle 26">
            <a:extLst>
              <a:ext uri="{FF2B5EF4-FFF2-40B4-BE49-F238E27FC236}">
                <a16:creationId xmlns:a16="http://schemas.microsoft.com/office/drawing/2014/main" id="{F69CEC8B-2AD4-4123-BB10-2D52D66043CD}"/>
              </a:ext>
            </a:extLst>
          </p:cNvPr>
          <p:cNvSpPr>
            <a:spLocks noChangeArrowheads="1"/>
          </p:cNvSpPr>
          <p:nvPr/>
        </p:nvSpPr>
        <p:spPr bwMode="auto">
          <a:xfrm>
            <a:off x="4159250" y="2405063"/>
            <a:ext cx="35814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vi-VN" altLang="en-US" sz="2000" b="1" dirty="0">
                <a:latin typeface="Times New Roman" panose="02020603050405020304" pitchFamily="18" charset="0"/>
                <a:cs typeface="Times New Roman" panose="02020603050405020304" pitchFamily="18" charset="0"/>
              </a:rPr>
              <a:t>2. </a:t>
            </a:r>
            <a:r>
              <a:rPr lang="en-US" altLang="en-US" sz="2000" b="1" u="sng" dirty="0" err="1" smtClean="0">
                <a:latin typeface="Times New Roman" panose="02020603050405020304" pitchFamily="18" charset="0"/>
                <a:cs typeface="Times New Roman" panose="02020603050405020304" pitchFamily="18" charset="0"/>
              </a:rPr>
              <a:t>Giá</a:t>
            </a:r>
            <a:r>
              <a:rPr lang="en-US" altLang="en-US" sz="2000" b="1" u="sng" dirty="0" smtClean="0">
                <a:latin typeface="Times New Roman" panose="02020603050405020304" pitchFamily="18" charset="0"/>
                <a:cs typeface="Times New Roman" panose="02020603050405020304" pitchFamily="18" charset="0"/>
              </a:rPr>
              <a:t> </a:t>
            </a:r>
            <a:r>
              <a:rPr lang="en-US" altLang="en-US" sz="2000" b="1" u="sng" dirty="0" err="1" smtClean="0">
                <a:latin typeface="Times New Roman" panose="02020603050405020304" pitchFamily="18" charset="0"/>
                <a:cs typeface="Times New Roman" panose="02020603050405020304" pitchFamily="18" charset="0"/>
              </a:rPr>
              <a:t>trị</a:t>
            </a:r>
            <a:r>
              <a:rPr lang="en-US" altLang="en-US" sz="2000" b="1" u="sng" dirty="0" smtClean="0">
                <a:latin typeface="Times New Roman" panose="02020603050405020304" pitchFamily="18" charset="0"/>
                <a:cs typeface="Times New Roman" panose="02020603050405020304" pitchFamily="18" charset="0"/>
              </a:rPr>
              <a:t> n</a:t>
            </a:r>
            <a:r>
              <a:rPr lang="vi-VN" altLang="en-US" sz="2000" b="1" u="sng" dirty="0" smtClean="0">
                <a:latin typeface="Times New Roman" panose="02020603050405020304" pitchFamily="18" charset="0"/>
                <a:cs typeface="Times New Roman" panose="02020603050405020304" pitchFamily="18" charset="0"/>
              </a:rPr>
              <a:t>ội </a:t>
            </a:r>
            <a:r>
              <a:rPr lang="vi-VN" altLang="en-US" sz="2000" b="1" u="sng" dirty="0">
                <a:latin typeface="Times New Roman" panose="02020603050405020304" pitchFamily="18" charset="0"/>
                <a:cs typeface="Times New Roman" panose="02020603050405020304" pitchFamily="18" charset="0"/>
              </a:rPr>
              <a:t>dung</a:t>
            </a:r>
            <a:r>
              <a:rPr lang="en-US" altLang="en-US" sz="2000" b="1" dirty="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a:spcBef>
                <a:spcPct val="50000"/>
              </a:spcBef>
              <a:buFontTx/>
              <a:buChar char="-"/>
            </a:pPr>
            <a:r>
              <a:rPr lang="en-US" altLang="en-US" sz="2000" dirty="0">
                <a:latin typeface="Times New Roman" panose="02020603050405020304" pitchFamily="18" charset="0"/>
              </a:rPr>
              <a:t> </a:t>
            </a:r>
            <a:r>
              <a:rPr lang="en-US" altLang="en-US" sz="2000" dirty="0" err="1">
                <a:latin typeface="Times New Roman" panose="02020603050405020304" pitchFamily="18" charset="0"/>
              </a:rPr>
              <a:t>Niềm</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cảm</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thương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chân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thành</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với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một</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lớp</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người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đang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tàn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tạ</a:t>
            </a:r>
            <a:r>
              <a:rPr lang="en-US" altLang="en-US" sz="2000" dirty="0">
                <a:latin typeface="Times New Roman" panose="02020603050405020304" pitchFamily="18" charset="0"/>
              </a:rPr>
              <a:t>.</a:t>
            </a:r>
          </a:p>
          <a:p>
            <a:pPr>
              <a:spcBef>
                <a:spcPct val="50000"/>
              </a:spcBef>
            </a:pPr>
            <a:r>
              <a:rPr lang="en-US" altLang="en-US" sz="2000" dirty="0">
                <a:latin typeface="Times New Roman" panose="02020603050405020304" pitchFamily="18" charset="0"/>
              </a:rPr>
              <a:t>- </a:t>
            </a:r>
            <a:r>
              <a:rPr lang="en-US" altLang="en-US" sz="2000" dirty="0" err="1">
                <a:latin typeface="Times New Roman" panose="02020603050405020304" pitchFamily="18" charset="0"/>
              </a:rPr>
              <a:t>Tiếc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nuối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những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giá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trị</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tinh</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thần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tốt</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đẹp</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đang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bị</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lãng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quên</a:t>
            </a:r>
            <a:r>
              <a:rPr lang="en-US" altLang="en-US" sz="2000" dirty="0">
                <a:solidFill>
                  <a:schemeClr val="bg1"/>
                </a:solidFill>
                <a:latin typeface="Times New Roman" panose="02020603050405020304" pitchFamily="18" charset="0"/>
              </a:rPr>
              <a:t>.</a:t>
            </a:r>
          </a:p>
        </p:txBody>
      </p:sp>
      <p:sp>
        <p:nvSpPr>
          <p:cNvPr id="34825" name="Text Box 9">
            <a:extLst>
              <a:ext uri="{FF2B5EF4-FFF2-40B4-BE49-F238E27FC236}">
                <a16:creationId xmlns:a16="http://schemas.microsoft.com/office/drawing/2014/main" id="{9E22A986-93DB-45EE-A771-435DC4ADD15B}"/>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34826" name="Picture 21" descr="PlantMix_04">
            <a:extLst>
              <a:ext uri="{FF2B5EF4-FFF2-40B4-BE49-F238E27FC236}">
                <a16:creationId xmlns:a16="http://schemas.microsoft.com/office/drawing/2014/main" id="{8E727BE0-4352-4814-8F03-784448D513B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WordArt 24">
            <a:extLst>
              <a:ext uri="{FF2B5EF4-FFF2-40B4-BE49-F238E27FC236}">
                <a16:creationId xmlns:a16="http://schemas.microsoft.com/office/drawing/2014/main" id="{8F301048-F202-4651-B6E5-788EA4D9C02F}"/>
              </a:ext>
            </a:extLst>
          </p:cNvPr>
          <p:cNvSpPr>
            <a:spLocks noChangeArrowheads="1" noChangeShapeType="1" noTextEdit="1"/>
          </p:cNvSpPr>
          <p:nvPr/>
        </p:nvSpPr>
        <p:spPr bwMode="auto">
          <a:xfrm>
            <a:off x="2808288" y="2143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34828" name="Picture 21" descr="PlantMix_04">
            <a:extLst>
              <a:ext uri="{FF2B5EF4-FFF2-40B4-BE49-F238E27FC236}">
                <a16:creationId xmlns:a16="http://schemas.microsoft.com/office/drawing/2014/main" id="{999A6F59-4400-4A7F-A26D-30027B2D995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组合 33">
            <a:extLst>
              <a:ext uri="{FF2B5EF4-FFF2-40B4-BE49-F238E27FC236}">
                <a16:creationId xmlns:a16="http://schemas.microsoft.com/office/drawing/2014/main" id="{B9A65473-C83D-4C99-8769-06379E3A20CB}"/>
              </a:ext>
            </a:extLst>
          </p:cNvPr>
          <p:cNvGrpSpPr>
            <a:grpSpLocks/>
          </p:cNvGrpSpPr>
          <p:nvPr/>
        </p:nvGrpSpPr>
        <p:grpSpPr bwMode="auto">
          <a:xfrm>
            <a:off x="8070850" y="2220913"/>
            <a:ext cx="4187825" cy="3830637"/>
            <a:chOff x="1809" y="2422"/>
            <a:chExt cx="3768" cy="6034"/>
          </a:xfrm>
        </p:grpSpPr>
        <p:sp>
          <p:nvSpPr>
            <p:cNvPr id="31" name="圆角矩形 34">
              <a:extLst>
                <a:ext uri="{FF2B5EF4-FFF2-40B4-BE49-F238E27FC236}">
                  <a16:creationId xmlns:a16="http://schemas.microsoft.com/office/drawing/2014/main" id="{C0C79F8F-D39F-41D4-AD2B-F366889F73E8}"/>
                </a:ext>
              </a:extLst>
            </p:cNvPr>
            <p:cNvSpPr/>
            <p:nvPr/>
          </p:nvSpPr>
          <p:spPr>
            <a:xfrm>
              <a:off x="1889" y="2502"/>
              <a:ext cx="3584" cy="5859"/>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32" name="矩形 93">
              <a:extLst>
                <a:ext uri="{FF2B5EF4-FFF2-40B4-BE49-F238E27FC236}">
                  <a16:creationId xmlns:a16="http://schemas.microsoft.com/office/drawing/2014/main" id="{FAF6B6BC-0F38-4795-AD0C-5C7C6A8B5F6F}"/>
                </a:ext>
              </a:extLst>
            </p:cNvPr>
            <p:cNvSpPr/>
            <p:nvPr/>
          </p:nvSpPr>
          <p:spPr>
            <a:xfrm>
              <a:off x="1809" y="2422"/>
              <a:ext cx="606"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33" name="矩形 93">
              <a:extLst>
                <a:ext uri="{FF2B5EF4-FFF2-40B4-BE49-F238E27FC236}">
                  <a16:creationId xmlns:a16="http://schemas.microsoft.com/office/drawing/2014/main" id="{9705D02B-0B31-40A6-B4BA-3D4794DB4370}"/>
                </a:ext>
              </a:extLst>
            </p:cNvPr>
            <p:cNvSpPr/>
            <p:nvPr/>
          </p:nvSpPr>
          <p:spPr>
            <a:xfrm rot="10800000">
              <a:off x="4971" y="7851"/>
              <a:ext cx="606"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grpSp>
      <p:sp>
        <p:nvSpPr>
          <p:cNvPr id="47" name="Rectangle 26">
            <a:extLst>
              <a:ext uri="{FF2B5EF4-FFF2-40B4-BE49-F238E27FC236}">
                <a16:creationId xmlns:a16="http://schemas.microsoft.com/office/drawing/2014/main" id="{6534EF24-1C32-4184-8A43-43D231269994}"/>
              </a:ext>
            </a:extLst>
          </p:cNvPr>
          <p:cNvSpPr>
            <a:spLocks noChangeArrowheads="1"/>
          </p:cNvSpPr>
          <p:nvPr/>
        </p:nvSpPr>
        <p:spPr bwMode="auto">
          <a:xfrm>
            <a:off x="8288338" y="2413000"/>
            <a:ext cx="3581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sz="2000" b="1" dirty="0" smtClean="0">
                <a:latin typeface="Times New Roman" panose="02020603050405020304" pitchFamily="18" charset="0"/>
                <a:cs typeface="Times New Roman" panose="02020603050405020304" pitchFamily="18" charset="0"/>
              </a:rPr>
              <a:t>* </a:t>
            </a:r>
            <a:r>
              <a:rPr lang="en-US" altLang="en-US" sz="2000" b="1" u="sng" dirty="0" smtClean="0">
                <a:latin typeface="Times New Roman" panose="02020603050405020304" pitchFamily="18" charset="0"/>
                <a:cs typeface="Times New Roman" panose="02020603050405020304" pitchFamily="18" charset="0"/>
              </a:rPr>
              <a:t>Ý </a:t>
            </a:r>
            <a:r>
              <a:rPr lang="en-US" altLang="en-US" sz="2000" b="1" u="sng" dirty="0" err="1">
                <a:latin typeface="Times New Roman" panose="02020603050405020304" pitchFamily="18" charset="0"/>
                <a:cs typeface="Times New Roman" panose="02020603050405020304" pitchFamily="18" charset="0"/>
              </a:rPr>
              <a:t>nghĩa</a:t>
            </a:r>
            <a:r>
              <a:rPr lang="en-US" altLang="en-US" sz="2000" b="1" dirty="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r>
              <a:rPr lang="en-US" altLang="en-US" sz="2000" dirty="0" err="1">
                <a:latin typeface="Times New Roman" panose="02020603050405020304" pitchFamily="18" charset="0"/>
                <a:cs typeface="Times New Roman" panose="02020603050405020304" pitchFamily="18" charset="0"/>
              </a:rPr>
              <a:t>Khắc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hình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ảnh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thơ</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thể</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hiện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nỗi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nuối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những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trị</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văn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hóa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cổ</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truyền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dân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bị</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tàn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phai</a:t>
            </a:r>
            <a:r>
              <a:rPr lang="en-US" altLang="en-US" sz="2000" dirty="0">
                <a:latin typeface="Times New Roman" panose="02020603050405020304" pitchFamily="18" charset="0"/>
                <a:cs typeface="Times New Roman" panose="02020603050405020304" pitchFamily="18" charset="0"/>
              </a:rPr>
              <a:t>.</a:t>
            </a:r>
          </a:p>
          <a:p>
            <a:pPr>
              <a:spcBef>
                <a:spcPct val="50000"/>
              </a:spcBef>
            </a:pPr>
            <a:r>
              <a:rPr lang="en-US" altLang="en-US" sz="20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Right)">
                                      <p:cBhvr>
                                        <p:cTn id="7" dur="1000"/>
                                        <p:tgtEl>
                                          <p:spTgt spid="42"/>
                                        </p:tgtEl>
                                      </p:cBhvr>
                                    </p:animEffect>
                                  </p:childTnLst>
                                </p:cTn>
                              </p:par>
                            </p:childTnLst>
                          </p:cTn>
                        </p:par>
                        <p:par>
                          <p:cTn id="8" fill="hold" nodeType="afterGroup">
                            <p:stCondLst>
                              <p:cond delay="1000"/>
                            </p:stCondLst>
                            <p:childTnLst>
                              <p:par>
                                <p:cTn id="9" presetID="16" presetClass="entr" presetSubtype="37"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outVertical)">
                                      <p:cBhvr>
                                        <p:cTn id="11" dur="500"/>
                                        <p:tgtEl>
                                          <p:spTgt spid="2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500"/>
                                        <p:tgtEl>
                                          <p:spTgt spid="7"/>
                                        </p:tgtEl>
                                      </p:cBhvr>
                                    </p:animEffect>
                                  </p:childTnLst>
                                </p:cTn>
                              </p:par>
                            </p:childTnLst>
                          </p:cTn>
                        </p:par>
                        <p:par>
                          <p:cTn id="20" fill="hold" nodeType="afterGroup">
                            <p:stCondLst>
                              <p:cond delay="500"/>
                            </p:stCondLst>
                            <p:childTnLst>
                              <p:par>
                                <p:cTn id="21" presetID="22" presetClass="entr" presetSubtype="8" fill="hold"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par>
                          <p:cTn id="28" fill="hold" nodeType="afterGroup">
                            <p:stCondLst>
                              <p:cond delay="1500"/>
                            </p:stCondLst>
                            <p:childTnLst>
                              <p:par>
                                <p:cTn id="29" presetID="22" presetClass="entr" presetSubtype="8" fill="hold"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left)">
                                      <p:cBhvr>
                                        <p:cTn id="31" dur="500"/>
                                        <p:tgtEl>
                                          <p:spTgt spid="2">
                                            <p:txEl>
                                              <p:pRg st="2" end="2"/>
                                            </p:txEl>
                                          </p:spTgt>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left)">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heel(1)">
                                      <p:cBhvr>
                                        <p:cTn id="40" dur="2000"/>
                                        <p:tgtEl>
                                          <p:spTgt spid="3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heel(1)">
                                      <p:cBhvr>
                                        <p:cTn id="43" dur="20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par>
                                <p:cTn id="49" presetID="2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6">
            <a:extLst>
              <a:ext uri="{FF2B5EF4-FFF2-40B4-BE49-F238E27FC236}">
                <a16:creationId xmlns:a16="http://schemas.microsoft.com/office/drawing/2014/main" id="{FA5F1C99-05B8-4B9D-A5A2-2552CC0BD4D1}"/>
              </a:ext>
            </a:extLst>
          </p:cNvPr>
          <p:cNvSpPr txBox="1">
            <a:spLocks noChangeArrowheads="1"/>
          </p:cNvSpPr>
          <p:nvPr/>
        </p:nvSpPr>
        <p:spPr bwMode="auto">
          <a:xfrm>
            <a:off x="3015988" y="355716"/>
            <a:ext cx="5841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dirty="0">
                <a:solidFill>
                  <a:srgbClr val="5D9E7E"/>
                </a:solidFill>
              </a:rPr>
              <a:t>TỤC CHƠI CÂU ĐỐI NGÀY TẾT</a:t>
            </a:r>
          </a:p>
        </p:txBody>
      </p:sp>
      <p:pic>
        <p:nvPicPr>
          <p:cNvPr id="2" name="Ý nghĩa tục chơi câu đối ngày Tết">
            <a:hlinkClick r:id="" action="ppaction://media"/>
            <a:extLst>
              <a:ext uri="{FF2B5EF4-FFF2-40B4-BE49-F238E27FC236}">
                <a16:creationId xmlns:a16="http://schemas.microsoft.com/office/drawing/2014/main" id="{6692EEDA-04AC-423C-9DB5-8CE06315D534}"/>
              </a:ext>
            </a:extLst>
          </p:cNvPr>
          <p:cNvPicPr>
            <a:picLocks noChangeAspect="1"/>
          </p:cNvPicPr>
          <p:nvPr>
            <a:videoFile r:link="rId1"/>
            <p:extLst>
              <p:ext uri="{DAA4B4D4-6D71-4841-9C94-3DE7FCFB9230}">
                <p14:media xmlns:p14="http://schemas.microsoft.com/office/powerpoint/2010/main" r:embed="rId2">
                  <p14:trim end="4328.125"/>
                </p14:media>
              </p:ext>
            </p:extLst>
          </p:nvPr>
        </p:nvPicPr>
        <p:blipFill>
          <a:blip r:embed="rId4"/>
          <a:stretch>
            <a:fillRect/>
          </a:stretch>
        </p:blipFill>
        <p:spPr>
          <a:xfrm>
            <a:off x="1305959" y="1143000"/>
            <a:ext cx="9194230" cy="5171754"/>
          </a:xfrm>
          <a:prstGeom prst="rect">
            <a:avLst/>
          </a:prstGeom>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43009">
            <a:extLst>
              <a:ext uri="{FF2B5EF4-FFF2-40B4-BE49-F238E27FC236}">
                <a16:creationId xmlns:a16="http://schemas.microsoft.com/office/drawing/2014/main" id="{F224871D-0785-423C-A9D0-917800AD0E42}"/>
              </a:ext>
            </a:extLst>
          </p:cNvPr>
          <p:cNvGrpSpPr>
            <a:grpSpLocks/>
          </p:cNvGrpSpPr>
          <p:nvPr/>
        </p:nvGrpSpPr>
        <p:grpSpPr bwMode="auto">
          <a:xfrm>
            <a:off x="2641600" y="3657600"/>
            <a:ext cx="3657600" cy="457200"/>
            <a:chOff x="1385" y="2304"/>
            <a:chExt cx="1728" cy="288"/>
          </a:xfrm>
        </p:grpSpPr>
        <p:sp>
          <p:nvSpPr>
            <p:cNvPr id="35962" name="Rounded Rectangle 43010">
              <a:extLst>
                <a:ext uri="{FF2B5EF4-FFF2-40B4-BE49-F238E27FC236}">
                  <a16:creationId xmlns:a16="http://schemas.microsoft.com/office/drawing/2014/main" id="{DB701F82-DC01-4D57-A602-0824924DD3CF}"/>
                </a:ext>
              </a:extLst>
            </p:cNvPr>
            <p:cNvSpPr>
              <a:spLocks noChangeArrowheads="1"/>
            </p:cNvSpPr>
            <p:nvPr/>
          </p:nvSpPr>
          <p:spPr bwMode="auto">
            <a:xfrm>
              <a:off x="1673"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3" name="Rounded Rectangle 43011">
              <a:extLst>
                <a:ext uri="{FF2B5EF4-FFF2-40B4-BE49-F238E27FC236}">
                  <a16:creationId xmlns:a16="http://schemas.microsoft.com/office/drawing/2014/main" id="{D79C5900-942E-4CFB-B709-DCE8B32D3614}"/>
                </a:ext>
              </a:extLst>
            </p:cNvPr>
            <p:cNvSpPr>
              <a:spLocks noChangeArrowheads="1"/>
            </p:cNvSpPr>
            <p:nvPr/>
          </p:nvSpPr>
          <p:spPr bwMode="auto">
            <a:xfrm>
              <a:off x="1385"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4" name="Rounded Rectangle 43012">
              <a:extLst>
                <a:ext uri="{FF2B5EF4-FFF2-40B4-BE49-F238E27FC236}">
                  <a16:creationId xmlns:a16="http://schemas.microsoft.com/office/drawing/2014/main" id="{66EBA3C3-E3A0-4B5A-B782-58762FE406C5}"/>
                </a:ext>
              </a:extLst>
            </p:cNvPr>
            <p:cNvSpPr>
              <a:spLocks noChangeArrowheads="1"/>
            </p:cNvSpPr>
            <p:nvPr/>
          </p:nvSpPr>
          <p:spPr bwMode="auto">
            <a:xfrm>
              <a:off x="1961"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5" name="Rounded Rectangle 43013">
              <a:extLst>
                <a:ext uri="{FF2B5EF4-FFF2-40B4-BE49-F238E27FC236}">
                  <a16:creationId xmlns:a16="http://schemas.microsoft.com/office/drawing/2014/main" id="{F42463A0-9FB6-41A7-B149-C93F94B193F0}"/>
                </a:ext>
              </a:extLst>
            </p:cNvPr>
            <p:cNvSpPr>
              <a:spLocks noChangeArrowheads="1"/>
            </p:cNvSpPr>
            <p:nvPr/>
          </p:nvSpPr>
          <p:spPr bwMode="auto">
            <a:xfrm>
              <a:off x="2249"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6" name="Rounded Rectangle 43014">
              <a:extLst>
                <a:ext uri="{FF2B5EF4-FFF2-40B4-BE49-F238E27FC236}">
                  <a16:creationId xmlns:a16="http://schemas.microsoft.com/office/drawing/2014/main" id="{6BDF84C8-65E4-4A4C-87C3-3B13BB8B456E}"/>
                </a:ext>
              </a:extLst>
            </p:cNvPr>
            <p:cNvSpPr>
              <a:spLocks noChangeArrowheads="1"/>
            </p:cNvSpPr>
            <p:nvPr/>
          </p:nvSpPr>
          <p:spPr bwMode="auto">
            <a:xfrm>
              <a:off x="2537"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7" name="Rounded Rectangle 43015">
              <a:extLst>
                <a:ext uri="{FF2B5EF4-FFF2-40B4-BE49-F238E27FC236}">
                  <a16:creationId xmlns:a16="http://schemas.microsoft.com/office/drawing/2014/main" id="{DF1A3F91-1179-4DEB-9D8F-E02FD69D1834}"/>
                </a:ext>
              </a:extLst>
            </p:cNvPr>
            <p:cNvSpPr>
              <a:spLocks noChangeArrowheads="1"/>
            </p:cNvSpPr>
            <p:nvPr/>
          </p:nvSpPr>
          <p:spPr bwMode="auto">
            <a:xfrm>
              <a:off x="2825"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grpSp>
      <p:grpSp>
        <p:nvGrpSpPr>
          <p:cNvPr id="35843" name="Group 43016">
            <a:extLst>
              <a:ext uri="{FF2B5EF4-FFF2-40B4-BE49-F238E27FC236}">
                <a16:creationId xmlns:a16="http://schemas.microsoft.com/office/drawing/2014/main" id="{6A149154-A79C-4F68-913A-56E031DF1D3F}"/>
              </a:ext>
            </a:extLst>
          </p:cNvPr>
          <p:cNvGrpSpPr>
            <a:grpSpLocks/>
          </p:cNvGrpSpPr>
          <p:nvPr/>
        </p:nvGrpSpPr>
        <p:grpSpPr bwMode="auto">
          <a:xfrm>
            <a:off x="2641600" y="2286000"/>
            <a:ext cx="3657600" cy="457200"/>
            <a:chOff x="1824" y="1440"/>
            <a:chExt cx="1728" cy="288"/>
          </a:xfrm>
        </p:grpSpPr>
        <p:sp>
          <p:nvSpPr>
            <p:cNvPr id="35956" name="Rounded Rectangle 43017">
              <a:extLst>
                <a:ext uri="{FF2B5EF4-FFF2-40B4-BE49-F238E27FC236}">
                  <a16:creationId xmlns:a16="http://schemas.microsoft.com/office/drawing/2014/main" id="{BBD922F9-B307-4338-8408-47FCD7B3BA40}"/>
                </a:ext>
              </a:extLst>
            </p:cNvPr>
            <p:cNvSpPr>
              <a:spLocks noChangeArrowheads="1"/>
            </p:cNvSpPr>
            <p:nvPr/>
          </p:nvSpPr>
          <p:spPr bwMode="auto">
            <a:xfrm>
              <a:off x="2112"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57" name="Rounded Rectangle 43018">
              <a:extLst>
                <a:ext uri="{FF2B5EF4-FFF2-40B4-BE49-F238E27FC236}">
                  <a16:creationId xmlns:a16="http://schemas.microsoft.com/office/drawing/2014/main" id="{575BC201-412A-4B8F-BEB9-5D6D7A99C5C4}"/>
                </a:ext>
              </a:extLst>
            </p:cNvPr>
            <p:cNvSpPr>
              <a:spLocks noChangeArrowheads="1"/>
            </p:cNvSpPr>
            <p:nvPr/>
          </p:nvSpPr>
          <p:spPr bwMode="auto">
            <a:xfrm>
              <a:off x="1824"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58" name="Rounded Rectangle 43019">
              <a:extLst>
                <a:ext uri="{FF2B5EF4-FFF2-40B4-BE49-F238E27FC236}">
                  <a16:creationId xmlns:a16="http://schemas.microsoft.com/office/drawing/2014/main" id="{711AFAEC-BBC7-4F95-B0C4-F6A9CF652070}"/>
                </a:ext>
              </a:extLst>
            </p:cNvPr>
            <p:cNvSpPr>
              <a:spLocks noChangeArrowheads="1"/>
            </p:cNvSpPr>
            <p:nvPr/>
          </p:nvSpPr>
          <p:spPr bwMode="auto">
            <a:xfrm>
              <a:off x="2400"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59" name="Rounded Rectangle 43020">
              <a:extLst>
                <a:ext uri="{FF2B5EF4-FFF2-40B4-BE49-F238E27FC236}">
                  <a16:creationId xmlns:a16="http://schemas.microsoft.com/office/drawing/2014/main" id="{7C794F4C-F655-4BDF-9189-7D28F9163ED0}"/>
                </a:ext>
              </a:extLst>
            </p:cNvPr>
            <p:cNvSpPr>
              <a:spLocks noChangeArrowheads="1"/>
            </p:cNvSpPr>
            <p:nvPr/>
          </p:nvSpPr>
          <p:spPr bwMode="auto">
            <a:xfrm>
              <a:off x="2688"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0" name="Rounded Rectangle 43021">
              <a:extLst>
                <a:ext uri="{FF2B5EF4-FFF2-40B4-BE49-F238E27FC236}">
                  <a16:creationId xmlns:a16="http://schemas.microsoft.com/office/drawing/2014/main" id="{B3480C86-9A4A-4E74-A2EC-007B6D8B22C3}"/>
                </a:ext>
              </a:extLst>
            </p:cNvPr>
            <p:cNvSpPr>
              <a:spLocks noChangeArrowheads="1"/>
            </p:cNvSpPr>
            <p:nvPr/>
          </p:nvSpPr>
          <p:spPr bwMode="auto">
            <a:xfrm>
              <a:off x="2976"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61" name="Rounded Rectangle 43022">
              <a:extLst>
                <a:ext uri="{FF2B5EF4-FFF2-40B4-BE49-F238E27FC236}">
                  <a16:creationId xmlns:a16="http://schemas.microsoft.com/office/drawing/2014/main" id="{245145F2-D0F8-444E-9944-683077C97A45}"/>
                </a:ext>
              </a:extLst>
            </p:cNvPr>
            <p:cNvSpPr>
              <a:spLocks noChangeArrowheads="1"/>
            </p:cNvSpPr>
            <p:nvPr/>
          </p:nvSpPr>
          <p:spPr bwMode="auto">
            <a:xfrm>
              <a:off x="3264"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grpSp>
      <p:grpSp>
        <p:nvGrpSpPr>
          <p:cNvPr id="43024" name="Group 43023">
            <a:extLst>
              <a:ext uri="{FF2B5EF4-FFF2-40B4-BE49-F238E27FC236}">
                <a16:creationId xmlns:a16="http://schemas.microsoft.com/office/drawing/2014/main" id="{881DA51F-0F7B-48ED-970A-25655766F3DE}"/>
              </a:ext>
            </a:extLst>
          </p:cNvPr>
          <p:cNvGrpSpPr>
            <a:grpSpLocks/>
          </p:cNvGrpSpPr>
          <p:nvPr/>
        </p:nvGrpSpPr>
        <p:grpSpPr bwMode="auto">
          <a:xfrm>
            <a:off x="2641600" y="2286000"/>
            <a:ext cx="3657600" cy="457200"/>
            <a:chOff x="2496" y="768"/>
            <a:chExt cx="1728" cy="288"/>
          </a:xfrm>
        </p:grpSpPr>
        <p:sp>
          <p:nvSpPr>
            <p:cNvPr id="35950" name="Rounded Rectangle 43024">
              <a:extLst>
                <a:ext uri="{FF2B5EF4-FFF2-40B4-BE49-F238E27FC236}">
                  <a16:creationId xmlns:a16="http://schemas.microsoft.com/office/drawing/2014/main" id="{C2C36DD7-477B-40DB-81D9-CB32CF302D8F}"/>
                </a:ext>
              </a:extLst>
            </p:cNvPr>
            <p:cNvSpPr>
              <a:spLocks noChangeArrowheads="1"/>
            </p:cNvSpPr>
            <p:nvPr/>
          </p:nvSpPr>
          <p:spPr bwMode="auto">
            <a:xfrm>
              <a:off x="2784"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rgbClr val="FF0000"/>
                  </a:solidFill>
                  <a:latin typeface="Times New Roman" panose="02020603050405020304" pitchFamily="18" charset="0"/>
                </a:rPr>
                <a:t>O</a:t>
              </a:r>
            </a:p>
          </p:txBody>
        </p:sp>
        <p:sp>
          <p:nvSpPr>
            <p:cNvPr id="35951" name="Rounded Rectangle 43025">
              <a:extLst>
                <a:ext uri="{FF2B5EF4-FFF2-40B4-BE49-F238E27FC236}">
                  <a16:creationId xmlns:a16="http://schemas.microsoft.com/office/drawing/2014/main" id="{CC803631-F0E3-4E19-84D2-DED1CF218CB6}"/>
                </a:ext>
              </a:extLst>
            </p:cNvPr>
            <p:cNvSpPr>
              <a:spLocks noChangeArrowheads="1"/>
            </p:cNvSpPr>
            <p:nvPr/>
          </p:nvSpPr>
          <p:spPr bwMode="auto">
            <a:xfrm>
              <a:off x="249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H</a:t>
              </a:r>
            </a:p>
          </p:txBody>
        </p:sp>
        <p:sp>
          <p:nvSpPr>
            <p:cNvPr id="35952" name="Rounded Rectangle 43026">
              <a:extLst>
                <a:ext uri="{FF2B5EF4-FFF2-40B4-BE49-F238E27FC236}">
                  <a16:creationId xmlns:a16="http://schemas.microsoft.com/office/drawing/2014/main" id="{9FCF503C-4803-4E16-93B3-F594E95B9668}"/>
                </a:ext>
              </a:extLst>
            </p:cNvPr>
            <p:cNvSpPr>
              <a:spLocks noChangeArrowheads="1"/>
            </p:cNvSpPr>
            <p:nvPr/>
          </p:nvSpPr>
          <p:spPr bwMode="auto">
            <a:xfrm>
              <a:off x="3072"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A</a:t>
              </a:r>
            </a:p>
          </p:txBody>
        </p:sp>
        <p:sp>
          <p:nvSpPr>
            <p:cNvPr id="35953" name="Rounded Rectangle 43027">
              <a:extLst>
                <a:ext uri="{FF2B5EF4-FFF2-40B4-BE49-F238E27FC236}">
                  <a16:creationId xmlns:a16="http://schemas.microsoft.com/office/drawing/2014/main" id="{F9CB43C9-3B75-45BF-B067-52B4E9688266}"/>
                </a:ext>
              </a:extLst>
            </p:cNvPr>
            <p:cNvSpPr>
              <a:spLocks noChangeArrowheads="1"/>
            </p:cNvSpPr>
            <p:nvPr/>
          </p:nvSpPr>
          <p:spPr bwMode="auto">
            <a:xfrm>
              <a:off x="3360"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Đ</a:t>
              </a:r>
            </a:p>
          </p:txBody>
        </p:sp>
        <p:sp>
          <p:nvSpPr>
            <p:cNvPr id="35954" name="Rounded Rectangle 43028">
              <a:extLst>
                <a:ext uri="{FF2B5EF4-FFF2-40B4-BE49-F238E27FC236}">
                  <a16:creationId xmlns:a16="http://schemas.microsoft.com/office/drawing/2014/main" id="{E0EFFFB0-A105-4C40-A2A0-C517FE8C67EE}"/>
                </a:ext>
              </a:extLst>
            </p:cNvPr>
            <p:cNvSpPr>
              <a:spLocks noChangeArrowheads="1"/>
            </p:cNvSpPr>
            <p:nvPr/>
          </p:nvSpPr>
          <p:spPr bwMode="auto">
            <a:xfrm>
              <a:off x="3648"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A</a:t>
              </a:r>
            </a:p>
          </p:txBody>
        </p:sp>
        <p:sp>
          <p:nvSpPr>
            <p:cNvPr id="35955" name="Rounded Rectangle 43029">
              <a:extLst>
                <a:ext uri="{FF2B5EF4-FFF2-40B4-BE49-F238E27FC236}">
                  <a16:creationId xmlns:a16="http://schemas.microsoft.com/office/drawing/2014/main" id="{5E269DF8-90DF-4767-AC3A-9B84A70ECB65}"/>
                </a:ext>
              </a:extLst>
            </p:cNvPr>
            <p:cNvSpPr>
              <a:spLocks noChangeArrowheads="1"/>
            </p:cNvSpPr>
            <p:nvPr/>
          </p:nvSpPr>
          <p:spPr bwMode="auto">
            <a:xfrm>
              <a:off x="393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O</a:t>
              </a:r>
            </a:p>
          </p:txBody>
        </p:sp>
      </p:grpSp>
      <p:grpSp>
        <p:nvGrpSpPr>
          <p:cNvPr id="35845" name="Group 43030">
            <a:extLst>
              <a:ext uri="{FF2B5EF4-FFF2-40B4-BE49-F238E27FC236}">
                <a16:creationId xmlns:a16="http://schemas.microsoft.com/office/drawing/2014/main" id="{636C24B2-FB13-4C22-AA15-A304B6EA98BF}"/>
              </a:ext>
            </a:extLst>
          </p:cNvPr>
          <p:cNvGrpSpPr>
            <a:grpSpLocks/>
          </p:cNvGrpSpPr>
          <p:nvPr/>
        </p:nvGrpSpPr>
        <p:grpSpPr bwMode="auto">
          <a:xfrm>
            <a:off x="2641600" y="2743200"/>
            <a:ext cx="5486400" cy="457200"/>
            <a:chOff x="1824" y="1728"/>
            <a:chExt cx="2592" cy="288"/>
          </a:xfrm>
        </p:grpSpPr>
        <p:sp>
          <p:nvSpPr>
            <p:cNvPr id="35941" name="Rounded Rectangle 43031">
              <a:extLst>
                <a:ext uri="{FF2B5EF4-FFF2-40B4-BE49-F238E27FC236}">
                  <a16:creationId xmlns:a16="http://schemas.microsoft.com/office/drawing/2014/main" id="{2BAB8135-DD13-486D-8944-BB04E60318CE}"/>
                </a:ext>
              </a:extLst>
            </p:cNvPr>
            <p:cNvSpPr>
              <a:spLocks noChangeArrowheads="1"/>
            </p:cNvSpPr>
            <p:nvPr/>
          </p:nvSpPr>
          <p:spPr bwMode="auto">
            <a:xfrm>
              <a:off x="2112"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2" name="Rounded Rectangle 43032">
              <a:extLst>
                <a:ext uri="{FF2B5EF4-FFF2-40B4-BE49-F238E27FC236}">
                  <a16:creationId xmlns:a16="http://schemas.microsoft.com/office/drawing/2014/main" id="{A8C651B9-0FD8-4E64-953F-5D7D924A113E}"/>
                </a:ext>
              </a:extLst>
            </p:cNvPr>
            <p:cNvSpPr>
              <a:spLocks noChangeArrowheads="1"/>
            </p:cNvSpPr>
            <p:nvPr/>
          </p:nvSpPr>
          <p:spPr bwMode="auto">
            <a:xfrm>
              <a:off x="1824"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3" name="Rounded Rectangle 43033">
              <a:extLst>
                <a:ext uri="{FF2B5EF4-FFF2-40B4-BE49-F238E27FC236}">
                  <a16:creationId xmlns:a16="http://schemas.microsoft.com/office/drawing/2014/main" id="{4FA993FE-CBC6-4808-8BB9-2D8BE1003E88}"/>
                </a:ext>
              </a:extLst>
            </p:cNvPr>
            <p:cNvSpPr>
              <a:spLocks noChangeArrowheads="1"/>
            </p:cNvSpPr>
            <p:nvPr/>
          </p:nvSpPr>
          <p:spPr bwMode="auto">
            <a:xfrm>
              <a:off x="2400"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4" name="Rounded Rectangle 43034">
              <a:extLst>
                <a:ext uri="{FF2B5EF4-FFF2-40B4-BE49-F238E27FC236}">
                  <a16:creationId xmlns:a16="http://schemas.microsoft.com/office/drawing/2014/main" id="{966C1CBE-2C5E-4533-8E33-6ED0760D495C}"/>
                </a:ext>
              </a:extLst>
            </p:cNvPr>
            <p:cNvSpPr>
              <a:spLocks noChangeArrowheads="1"/>
            </p:cNvSpPr>
            <p:nvPr/>
          </p:nvSpPr>
          <p:spPr bwMode="auto">
            <a:xfrm>
              <a:off x="2688"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5" name="Rounded Rectangle 43035">
              <a:extLst>
                <a:ext uri="{FF2B5EF4-FFF2-40B4-BE49-F238E27FC236}">
                  <a16:creationId xmlns:a16="http://schemas.microsoft.com/office/drawing/2014/main" id="{FF0F1122-18A8-459D-AC30-C646B8D68046}"/>
                </a:ext>
              </a:extLst>
            </p:cNvPr>
            <p:cNvSpPr>
              <a:spLocks noChangeArrowheads="1"/>
            </p:cNvSpPr>
            <p:nvPr/>
          </p:nvSpPr>
          <p:spPr bwMode="auto">
            <a:xfrm>
              <a:off x="2976"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6" name="Rounded Rectangle 43036">
              <a:extLst>
                <a:ext uri="{FF2B5EF4-FFF2-40B4-BE49-F238E27FC236}">
                  <a16:creationId xmlns:a16="http://schemas.microsoft.com/office/drawing/2014/main" id="{6BB1B06B-6B99-4329-8B1E-257B9B0ECF6F}"/>
                </a:ext>
              </a:extLst>
            </p:cNvPr>
            <p:cNvSpPr>
              <a:spLocks noChangeArrowheads="1"/>
            </p:cNvSpPr>
            <p:nvPr/>
          </p:nvSpPr>
          <p:spPr bwMode="auto">
            <a:xfrm>
              <a:off x="3264"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7" name="Rounded Rectangle 43037">
              <a:extLst>
                <a:ext uri="{FF2B5EF4-FFF2-40B4-BE49-F238E27FC236}">
                  <a16:creationId xmlns:a16="http://schemas.microsoft.com/office/drawing/2014/main" id="{70511931-8070-4ED2-A49E-357A12BFDC1C}"/>
                </a:ext>
              </a:extLst>
            </p:cNvPr>
            <p:cNvSpPr>
              <a:spLocks noChangeArrowheads="1"/>
            </p:cNvSpPr>
            <p:nvPr/>
          </p:nvSpPr>
          <p:spPr bwMode="auto">
            <a:xfrm>
              <a:off x="3552"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8" name="Rounded Rectangle 43038">
              <a:extLst>
                <a:ext uri="{FF2B5EF4-FFF2-40B4-BE49-F238E27FC236}">
                  <a16:creationId xmlns:a16="http://schemas.microsoft.com/office/drawing/2014/main" id="{8AAF8DFA-1DAF-4D19-A0E8-7EC16E98AAEC}"/>
                </a:ext>
              </a:extLst>
            </p:cNvPr>
            <p:cNvSpPr>
              <a:spLocks noChangeArrowheads="1"/>
            </p:cNvSpPr>
            <p:nvPr/>
          </p:nvSpPr>
          <p:spPr bwMode="auto">
            <a:xfrm>
              <a:off x="3840"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49" name="Rounded Rectangle 43039">
              <a:extLst>
                <a:ext uri="{FF2B5EF4-FFF2-40B4-BE49-F238E27FC236}">
                  <a16:creationId xmlns:a16="http://schemas.microsoft.com/office/drawing/2014/main" id="{8E400DF8-8622-46BA-B684-B01BFC91B67E}"/>
                </a:ext>
              </a:extLst>
            </p:cNvPr>
            <p:cNvSpPr>
              <a:spLocks noChangeArrowheads="1"/>
            </p:cNvSpPr>
            <p:nvPr/>
          </p:nvSpPr>
          <p:spPr bwMode="auto">
            <a:xfrm>
              <a:off x="4128"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grpSp>
      <p:grpSp>
        <p:nvGrpSpPr>
          <p:cNvPr id="43041" name="Group 43040">
            <a:extLst>
              <a:ext uri="{FF2B5EF4-FFF2-40B4-BE49-F238E27FC236}">
                <a16:creationId xmlns:a16="http://schemas.microsoft.com/office/drawing/2014/main" id="{70FD78A1-1A9B-4947-9C6A-7DC1A0F0DD30}"/>
              </a:ext>
            </a:extLst>
          </p:cNvPr>
          <p:cNvGrpSpPr>
            <a:grpSpLocks/>
          </p:cNvGrpSpPr>
          <p:nvPr/>
        </p:nvGrpSpPr>
        <p:grpSpPr bwMode="auto">
          <a:xfrm>
            <a:off x="2641600" y="2743200"/>
            <a:ext cx="5486400" cy="457200"/>
            <a:chOff x="1536" y="2928"/>
            <a:chExt cx="2592" cy="288"/>
          </a:xfrm>
        </p:grpSpPr>
        <p:sp>
          <p:nvSpPr>
            <p:cNvPr id="35932" name="Rounded Rectangle 43041">
              <a:extLst>
                <a:ext uri="{FF2B5EF4-FFF2-40B4-BE49-F238E27FC236}">
                  <a16:creationId xmlns:a16="http://schemas.microsoft.com/office/drawing/2014/main" id="{45E3EAA5-CF2A-4A04-9344-F4603FBAFEFE}"/>
                </a:ext>
              </a:extLst>
            </p:cNvPr>
            <p:cNvSpPr>
              <a:spLocks noChangeArrowheads="1"/>
            </p:cNvSpPr>
            <p:nvPr/>
          </p:nvSpPr>
          <p:spPr bwMode="auto">
            <a:xfrm>
              <a:off x="1824"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35933" name="Rounded Rectangle 43042">
              <a:extLst>
                <a:ext uri="{FF2B5EF4-FFF2-40B4-BE49-F238E27FC236}">
                  <a16:creationId xmlns:a16="http://schemas.microsoft.com/office/drawing/2014/main" id="{671FDB0D-4E4A-4B5E-AA9A-F9A202BA9901}"/>
                </a:ext>
              </a:extLst>
            </p:cNvPr>
            <p:cNvSpPr>
              <a:spLocks noChangeArrowheads="1"/>
            </p:cNvSpPr>
            <p:nvPr/>
          </p:nvSpPr>
          <p:spPr bwMode="auto">
            <a:xfrm>
              <a:off x="1536"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T</a:t>
              </a:r>
            </a:p>
          </p:txBody>
        </p:sp>
        <p:sp>
          <p:nvSpPr>
            <p:cNvPr id="35934" name="Rounded Rectangle 43043">
              <a:extLst>
                <a:ext uri="{FF2B5EF4-FFF2-40B4-BE49-F238E27FC236}">
                  <a16:creationId xmlns:a16="http://schemas.microsoft.com/office/drawing/2014/main" id="{57BB603D-8BF7-4B00-9CF1-F08CFC3A9E61}"/>
                </a:ext>
              </a:extLst>
            </p:cNvPr>
            <p:cNvSpPr>
              <a:spLocks noChangeArrowheads="1"/>
            </p:cNvSpPr>
            <p:nvPr/>
          </p:nvSpPr>
          <p:spPr bwMode="auto">
            <a:xfrm>
              <a:off x="211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O</a:t>
              </a:r>
            </a:p>
          </p:txBody>
        </p:sp>
        <p:sp>
          <p:nvSpPr>
            <p:cNvPr id="35935" name="Rounded Rectangle 43044">
              <a:extLst>
                <a:ext uri="{FF2B5EF4-FFF2-40B4-BE49-F238E27FC236}">
                  <a16:creationId xmlns:a16="http://schemas.microsoft.com/office/drawing/2014/main" id="{FE53E6C7-3BAA-416B-A526-A7C3E3201DA7}"/>
                </a:ext>
              </a:extLst>
            </p:cNvPr>
            <p:cNvSpPr>
              <a:spLocks noChangeArrowheads="1"/>
            </p:cNvSpPr>
            <p:nvPr/>
          </p:nvSpPr>
          <p:spPr bwMode="auto">
            <a:xfrm>
              <a:off x="2400"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N</a:t>
              </a:r>
            </a:p>
          </p:txBody>
        </p:sp>
        <p:sp>
          <p:nvSpPr>
            <p:cNvPr id="35936" name="Rounded Rectangle 43045">
              <a:extLst>
                <a:ext uri="{FF2B5EF4-FFF2-40B4-BE49-F238E27FC236}">
                  <a16:creationId xmlns:a16="http://schemas.microsoft.com/office/drawing/2014/main" id="{829CA453-CB56-4D94-B569-C05F260DDFEE}"/>
                </a:ext>
              </a:extLst>
            </p:cNvPr>
            <p:cNvSpPr>
              <a:spLocks noChangeArrowheads="1"/>
            </p:cNvSpPr>
            <p:nvPr/>
          </p:nvSpPr>
          <p:spPr bwMode="auto">
            <a:xfrm>
              <a:off x="2688"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G</a:t>
              </a:r>
            </a:p>
          </p:txBody>
        </p:sp>
        <p:sp>
          <p:nvSpPr>
            <p:cNvPr id="35937" name="Rounded Rectangle 43046">
              <a:extLst>
                <a:ext uri="{FF2B5EF4-FFF2-40B4-BE49-F238E27FC236}">
                  <a16:creationId xmlns:a16="http://schemas.microsoft.com/office/drawing/2014/main" id="{23659CB1-D53B-4CE3-B374-5A8F466B0190}"/>
                </a:ext>
              </a:extLst>
            </p:cNvPr>
            <p:cNvSpPr>
              <a:spLocks noChangeArrowheads="1"/>
            </p:cNvSpPr>
            <p:nvPr/>
          </p:nvSpPr>
          <p:spPr bwMode="auto">
            <a:xfrm>
              <a:off x="2976"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P</a:t>
              </a:r>
            </a:p>
          </p:txBody>
        </p:sp>
        <p:sp>
          <p:nvSpPr>
            <p:cNvPr id="35938" name="Rounded Rectangle 43047">
              <a:extLst>
                <a:ext uri="{FF2B5EF4-FFF2-40B4-BE49-F238E27FC236}">
                  <a16:creationId xmlns:a16="http://schemas.microsoft.com/office/drawing/2014/main" id="{2661A77F-0B68-4C9E-BD04-1A86C3085658}"/>
                </a:ext>
              </a:extLst>
            </p:cNvPr>
            <p:cNvSpPr>
              <a:spLocks noChangeArrowheads="1"/>
            </p:cNvSpPr>
            <p:nvPr/>
          </p:nvSpPr>
          <p:spPr bwMode="auto">
            <a:xfrm>
              <a:off x="3264"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H</a:t>
              </a:r>
            </a:p>
          </p:txBody>
        </p:sp>
        <p:sp>
          <p:nvSpPr>
            <p:cNvPr id="35939" name="Rounded Rectangle 43048">
              <a:extLst>
                <a:ext uri="{FF2B5EF4-FFF2-40B4-BE49-F238E27FC236}">
                  <a16:creationId xmlns:a16="http://schemas.microsoft.com/office/drawing/2014/main" id="{C3C5C8D3-8D17-4AF4-B882-1584057DB456}"/>
                </a:ext>
              </a:extLst>
            </p:cNvPr>
            <p:cNvSpPr>
              <a:spLocks noChangeArrowheads="1"/>
            </p:cNvSpPr>
            <p:nvPr/>
          </p:nvSpPr>
          <p:spPr bwMode="auto">
            <a:xfrm>
              <a:off x="355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rgbClr val="FF0000"/>
                  </a:solidFill>
                  <a:latin typeface="Times New Roman" panose="02020603050405020304" pitchFamily="18" charset="0"/>
                </a:rPr>
                <a:t>A</a:t>
              </a:r>
            </a:p>
          </p:txBody>
        </p:sp>
        <p:sp>
          <p:nvSpPr>
            <p:cNvPr id="35940" name="Rounded Rectangle 43049">
              <a:extLst>
                <a:ext uri="{FF2B5EF4-FFF2-40B4-BE49-F238E27FC236}">
                  <a16:creationId xmlns:a16="http://schemas.microsoft.com/office/drawing/2014/main" id="{6D35D69B-381D-4D3B-BE83-4126CAA8CF3C}"/>
                </a:ext>
              </a:extLst>
            </p:cNvPr>
            <p:cNvSpPr>
              <a:spLocks noChangeArrowheads="1"/>
            </p:cNvSpPr>
            <p:nvPr/>
          </p:nvSpPr>
          <p:spPr bwMode="auto">
            <a:xfrm>
              <a:off x="3840"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N</a:t>
              </a:r>
            </a:p>
          </p:txBody>
        </p:sp>
      </p:grpSp>
      <p:sp>
        <p:nvSpPr>
          <p:cNvPr id="43051" name="Horizontal Scroll 43050">
            <a:extLst>
              <a:ext uri="{FF2B5EF4-FFF2-40B4-BE49-F238E27FC236}">
                <a16:creationId xmlns:a16="http://schemas.microsoft.com/office/drawing/2014/main" id="{C6C84EB1-9C2B-4168-897D-3D0D66975248}"/>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a:latin typeface="Times New Roman" panose="02020603050405020304" pitchFamily="18" charset="0"/>
              </a:rPr>
              <a:t>Ô chữ có 11 chữ cái. Đây là một trong những nguồn </a:t>
            </a:r>
          </a:p>
          <a:p>
            <a:pPr algn="just"/>
            <a:r>
              <a:rPr lang="en-US" altLang="en-US">
                <a:latin typeface="Times New Roman" panose="02020603050405020304" pitchFamily="18" charset="0"/>
              </a:rPr>
              <a:t>cảm hứng lớn trong thơ Vũ Đình Liên.</a:t>
            </a:r>
          </a:p>
        </p:txBody>
      </p:sp>
      <p:sp>
        <p:nvSpPr>
          <p:cNvPr id="35883" name="Rectangles 43051">
            <a:extLst>
              <a:ext uri="{FF2B5EF4-FFF2-40B4-BE49-F238E27FC236}">
                <a16:creationId xmlns:a16="http://schemas.microsoft.com/office/drawing/2014/main" id="{D8B08A6A-4C27-4D54-ABEB-10456C9B20EC}"/>
              </a:ext>
            </a:extLst>
          </p:cNvPr>
          <p:cNvSpPr>
            <a:spLocks noChangeArrowheads="1"/>
          </p:cNvSpPr>
          <p:nvPr/>
        </p:nvSpPr>
        <p:spPr bwMode="auto">
          <a:xfrm>
            <a:off x="85725" y="1828800"/>
            <a:ext cx="609600"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1</a:t>
            </a:r>
          </a:p>
        </p:txBody>
      </p:sp>
      <p:sp>
        <p:nvSpPr>
          <p:cNvPr id="35884" name="Rectangles 43052">
            <a:extLst>
              <a:ext uri="{FF2B5EF4-FFF2-40B4-BE49-F238E27FC236}">
                <a16:creationId xmlns:a16="http://schemas.microsoft.com/office/drawing/2014/main" id="{716DEDAB-6916-4746-B78E-E51C601DA6C2}"/>
              </a:ext>
            </a:extLst>
          </p:cNvPr>
          <p:cNvSpPr>
            <a:spLocks noChangeArrowheads="1"/>
          </p:cNvSpPr>
          <p:nvPr/>
        </p:nvSpPr>
        <p:spPr bwMode="auto">
          <a:xfrm>
            <a:off x="90488" y="2286000"/>
            <a:ext cx="609600"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2</a:t>
            </a:r>
          </a:p>
        </p:txBody>
      </p:sp>
      <p:sp>
        <p:nvSpPr>
          <p:cNvPr id="35885" name="Rectangles 43053">
            <a:extLst>
              <a:ext uri="{FF2B5EF4-FFF2-40B4-BE49-F238E27FC236}">
                <a16:creationId xmlns:a16="http://schemas.microsoft.com/office/drawing/2014/main" id="{0D0639B6-7F48-414F-97A0-BB1D52A0C373}"/>
              </a:ext>
            </a:extLst>
          </p:cNvPr>
          <p:cNvSpPr>
            <a:spLocks noChangeArrowheads="1"/>
          </p:cNvSpPr>
          <p:nvPr/>
        </p:nvSpPr>
        <p:spPr bwMode="auto">
          <a:xfrm>
            <a:off x="90488" y="2743200"/>
            <a:ext cx="609600"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3</a:t>
            </a:r>
          </a:p>
        </p:txBody>
      </p:sp>
      <p:sp>
        <p:nvSpPr>
          <p:cNvPr id="35886" name="Rectangles 43054">
            <a:extLst>
              <a:ext uri="{FF2B5EF4-FFF2-40B4-BE49-F238E27FC236}">
                <a16:creationId xmlns:a16="http://schemas.microsoft.com/office/drawing/2014/main" id="{96383A40-606E-4DDE-B98A-A4C261A13065}"/>
              </a:ext>
            </a:extLst>
          </p:cNvPr>
          <p:cNvSpPr>
            <a:spLocks noChangeArrowheads="1"/>
          </p:cNvSpPr>
          <p:nvPr/>
        </p:nvSpPr>
        <p:spPr bwMode="auto">
          <a:xfrm>
            <a:off x="90488" y="3200400"/>
            <a:ext cx="620712"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4</a:t>
            </a:r>
          </a:p>
        </p:txBody>
      </p:sp>
      <p:sp>
        <p:nvSpPr>
          <p:cNvPr id="35887" name="Rectangles 43055">
            <a:extLst>
              <a:ext uri="{FF2B5EF4-FFF2-40B4-BE49-F238E27FC236}">
                <a16:creationId xmlns:a16="http://schemas.microsoft.com/office/drawing/2014/main" id="{7D678E2E-E1C7-4514-888C-49C456010794}"/>
              </a:ext>
            </a:extLst>
          </p:cNvPr>
          <p:cNvSpPr>
            <a:spLocks noChangeArrowheads="1"/>
          </p:cNvSpPr>
          <p:nvPr/>
        </p:nvSpPr>
        <p:spPr bwMode="auto">
          <a:xfrm>
            <a:off x="84138" y="3657600"/>
            <a:ext cx="627062"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5</a:t>
            </a:r>
          </a:p>
        </p:txBody>
      </p:sp>
      <p:sp>
        <p:nvSpPr>
          <p:cNvPr id="35888" name="Rectangles 43056">
            <a:extLst>
              <a:ext uri="{FF2B5EF4-FFF2-40B4-BE49-F238E27FC236}">
                <a16:creationId xmlns:a16="http://schemas.microsoft.com/office/drawing/2014/main" id="{086EF961-FCCF-49FA-8DB2-C159837727C7}"/>
              </a:ext>
            </a:extLst>
          </p:cNvPr>
          <p:cNvSpPr>
            <a:spLocks noChangeArrowheads="1"/>
          </p:cNvSpPr>
          <p:nvPr/>
        </p:nvSpPr>
        <p:spPr bwMode="auto">
          <a:xfrm>
            <a:off x="74613" y="4114800"/>
            <a:ext cx="636587"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6</a:t>
            </a:r>
          </a:p>
        </p:txBody>
      </p:sp>
      <p:sp>
        <p:nvSpPr>
          <p:cNvPr id="35889" name="Oval 43057">
            <a:extLst>
              <a:ext uri="{FF2B5EF4-FFF2-40B4-BE49-F238E27FC236}">
                <a16:creationId xmlns:a16="http://schemas.microsoft.com/office/drawing/2014/main" id="{C51BED88-8FBC-4A43-BD6B-B295435C0672}"/>
              </a:ext>
            </a:extLst>
          </p:cNvPr>
          <p:cNvSpPr>
            <a:spLocks noChangeArrowheads="1"/>
          </p:cNvSpPr>
          <p:nvPr/>
        </p:nvSpPr>
        <p:spPr bwMode="auto">
          <a:xfrm>
            <a:off x="887413" y="1817688"/>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1</a:t>
            </a:r>
          </a:p>
        </p:txBody>
      </p:sp>
      <p:sp>
        <p:nvSpPr>
          <p:cNvPr id="35890" name="Oval 43058">
            <a:extLst>
              <a:ext uri="{FF2B5EF4-FFF2-40B4-BE49-F238E27FC236}">
                <a16:creationId xmlns:a16="http://schemas.microsoft.com/office/drawing/2014/main" id="{79E1CCE9-8B39-444F-9643-7295405052D5}"/>
              </a:ext>
            </a:extLst>
          </p:cNvPr>
          <p:cNvSpPr>
            <a:spLocks noChangeArrowheads="1"/>
          </p:cNvSpPr>
          <p:nvPr/>
        </p:nvSpPr>
        <p:spPr bwMode="auto">
          <a:xfrm>
            <a:off x="871538" y="2297113"/>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2</a:t>
            </a:r>
          </a:p>
        </p:txBody>
      </p:sp>
      <p:sp>
        <p:nvSpPr>
          <p:cNvPr id="35891" name="Oval 43059">
            <a:extLst>
              <a:ext uri="{FF2B5EF4-FFF2-40B4-BE49-F238E27FC236}">
                <a16:creationId xmlns:a16="http://schemas.microsoft.com/office/drawing/2014/main" id="{7AB636B4-165A-4BED-A82A-75AD64BBDBA4}"/>
              </a:ext>
            </a:extLst>
          </p:cNvPr>
          <p:cNvSpPr>
            <a:spLocks noChangeArrowheads="1"/>
          </p:cNvSpPr>
          <p:nvPr/>
        </p:nvSpPr>
        <p:spPr bwMode="auto">
          <a:xfrm>
            <a:off x="871538" y="2774950"/>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3</a:t>
            </a:r>
          </a:p>
        </p:txBody>
      </p:sp>
      <p:sp>
        <p:nvSpPr>
          <p:cNvPr id="35892" name="Oval 43060">
            <a:extLst>
              <a:ext uri="{FF2B5EF4-FFF2-40B4-BE49-F238E27FC236}">
                <a16:creationId xmlns:a16="http://schemas.microsoft.com/office/drawing/2014/main" id="{50926ECE-738F-4B32-9FBE-4B246AC69580}"/>
              </a:ext>
            </a:extLst>
          </p:cNvPr>
          <p:cNvSpPr>
            <a:spLocks noChangeArrowheads="1"/>
          </p:cNvSpPr>
          <p:nvPr/>
        </p:nvSpPr>
        <p:spPr bwMode="auto">
          <a:xfrm>
            <a:off x="871538" y="3254375"/>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4</a:t>
            </a:r>
          </a:p>
        </p:txBody>
      </p:sp>
      <p:sp>
        <p:nvSpPr>
          <p:cNvPr id="35893" name="Oval 43061">
            <a:extLst>
              <a:ext uri="{FF2B5EF4-FFF2-40B4-BE49-F238E27FC236}">
                <a16:creationId xmlns:a16="http://schemas.microsoft.com/office/drawing/2014/main" id="{7DEA0067-6ECA-4DA4-88BA-79F128E3321F}"/>
              </a:ext>
            </a:extLst>
          </p:cNvPr>
          <p:cNvSpPr>
            <a:spLocks noChangeArrowheads="1"/>
          </p:cNvSpPr>
          <p:nvPr/>
        </p:nvSpPr>
        <p:spPr bwMode="auto">
          <a:xfrm>
            <a:off x="857250" y="3724275"/>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5</a:t>
            </a:r>
          </a:p>
        </p:txBody>
      </p:sp>
      <p:sp>
        <p:nvSpPr>
          <p:cNvPr id="35894" name="Oval 43062">
            <a:extLst>
              <a:ext uri="{FF2B5EF4-FFF2-40B4-BE49-F238E27FC236}">
                <a16:creationId xmlns:a16="http://schemas.microsoft.com/office/drawing/2014/main" id="{E8100413-FAEB-4496-AC5F-11C606003D01}"/>
              </a:ext>
            </a:extLst>
          </p:cNvPr>
          <p:cNvSpPr>
            <a:spLocks noChangeArrowheads="1"/>
          </p:cNvSpPr>
          <p:nvPr/>
        </p:nvSpPr>
        <p:spPr bwMode="auto">
          <a:xfrm>
            <a:off x="857250" y="4200525"/>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a:latin typeface=".VnTimeH" panose="020B7200000000000000" pitchFamily="34" charset="0"/>
              </a:rPr>
              <a:t>6</a:t>
            </a:r>
          </a:p>
        </p:txBody>
      </p:sp>
      <p:grpSp>
        <p:nvGrpSpPr>
          <p:cNvPr id="43064" name="Group 43063">
            <a:extLst>
              <a:ext uri="{FF2B5EF4-FFF2-40B4-BE49-F238E27FC236}">
                <a16:creationId xmlns:a16="http://schemas.microsoft.com/office/drawing/2014/main" id="{49AA2679-6A66-4076-92A2-2710C4772D68}"/>
              </a:ext>
            </a:extLst>
          </p:cNvPr>
          <p:cNvGrpSpPr>
            <a:grpSpLocks/>
          </p:cNvGrpSpPr>
          <p:nvPr/>
        </p:nvGrpSpPr>
        <p:grpSpPr bwMode="auto">
          <a:xfrm>
            <a:off x="2641600" y="3657600"/>
            <a:ext cx="3657600" cy="457200"/>
            <a:chOff x="3456" y="2592"/>
            <a:chExt cx="1728" cy="288"/>
          </a:xfrm>
        </p:grpSpPr>
        <p:sp>
          <p:nvSpPr>
            <p:cNvPr id="35926" name="Rounded Rectangle 43064">
              <a:extLst>
                <a:ext uri="{FF2B5EF4-FFF2-40B4-BE49-F238E27FC236}">
                  <a16:creationId xmlns:a16="http://schemas.microsoft.com/office/drawing/2014/main" id="{0C652276-A77B-4308-B19C-5FD284105119}"/>
                </a:ext>
              </a:extLst>
            </p:cNvPr>
            <p:cNvSpPr>
              <a:spLocks noChangeArrowheads="1"/>
            </p:cNvSpPr>
            <p:nvPr/>
          </p:nvSpPr>
          <p:spPr bwMode="auto">
            <a:xfrm>
              <a:off x="3744"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A</a:t>
              </a:r>
            </a:p>
          </p:txBody>
        </p:sp>
        <p:sp>
          <p:nvSpPr>
            <p:cNvPr id="35927" name="Rounded Rectangle 43065">
              <a:extLst>
                <a:ext uri="{FF2B5EF4-FFF2-40B4-BE49-F238E27FC236}">
                  <a16:creationId xmlns:a16="http://schemas.microsoft.com/office/drawing/2014/main" id="{3F0737F4-939E-4621-A598-086091CAA599}"/>
                </a:ext>
              </a:extLst>
            </p:cNvPr>
            <p:cNvSpPr>
              <a:spLocks noChangeArrowheads="1"/>
            </p:cNvSpPr>
            <p:nvPr/>
          </p:nvSpPr>
          <p:spPr bwMode="auto">
            <a:xfrm>
              <a:off x="3456"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rgbClr val="FF0000"/>
                  </a:solidFill>
                  <a:latin typeface="Times New Roman" panose="02020603050405020304" pitchFamily="18" charset="0"/>
                </a:rPr>
                <a:t>C</a:t>
              </a:r>
            </a:p>
          </p:txBody>
        </p:sp>
        <p:sp>
          <p:nvSpPr>
            <p:cNvPr id="35928" name="Rounded Rectangle 43066">
              <a:extLst>
                <a:ext uri="{FF2B5EF4-FFF2-40B4-BE49-F238E27FC236}">
                  <a16:creationId xmlns:a16="http://schemas.microsoft.com/office/drawing/2014/main" id="{7A5CBB92-F831-4A31-9E9F-F2207C14C9B6}"/>
                </a:ext>
              </a:extLst>
            </p:cNvPr>
            <p:cNvSpPr>
              <a:spLocks noChangeArrowheads="1"/>
            </p:cNvSpPr>
            <p:nvPr/>
          </p:nvSpPr>
          <p:spPr bwMode="auto">
            <a:xfrm>
              <a:off x="4032"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35929" name="Rounded Rectangle 43067">
              <a:extLst>
                <a:ext uri="{FF2B5EF4-FFF2-40B4-BE49-F238E27FC236}">
                  <a16:creationId xmlns:a16="http://schemas.microsoft.com/office/drawing/2014/main" id="{935AD19A-CE71-4FC2-A27C-EB72F33ACCB4}"/>
                </a:ext>
              </a:extLst>
            </p:cNvPr>
            <p:cNvSpPr>
              <a:spLocks noChangeArrowheads="1"/>
            </p:cNvSpPr>
            <p:nvPr/>
          </p:nvSpPr>
          <p:spPr bwMode="auto">
            <a:xfrm>
              <a:off x="4320"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Đ</a:t>
              </a:r>
            </a:p>
          </p:txBody>
        </p:sp>
        <p:sp>
          <p:nvSpPr>
            <p:cNvPr id="35930" name="Rounded Rectangle 43068">
              <a:extLst>
                <a:ext uri="{FF2B5EF4-FFF2-40B4-BE49-F238E27FC236}">
                  <a16:creationId xmlns:a16="http://schemas.microsoft.com/office/drawing/2014/main" id="{020E4FDD-9AA5-43CE-8F05-58165A0901C0}"/>
                </a:ext>
              </a:extLst>
            </p:cNvPr>
            <p:cNvSpPr>
              <a:spLocks noChangeArrowheads="1"/>
            </p:cNvSpPr>
            <p:nvPr/>
          </p:nvSpPr>
          <p:spPr bwMode="auto">
            <a:xfrm>
              <a:off x="4608"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O</a:t>
              </a:r>
            </a:p>
          </p:txBody>
        </p:sp>
        <p:sp>
          <p:nvSpPr>
            <p:cNvPr id="35931" name="Rounded Rectangle 43069">
              <a:extLst>
                <a:ext uri="{FF2B5EF4-FFF2-40B4-BE49-F238E27FC236}">
                  <a16:creationId xmlns:a16="http://schemas.microsoft.com/office/drawing/2014/main" id="{08F56CFA-4E15-432F-B2F0-CF70E5760687}"/>
                </a:ext>
              </a:extLst>
            </p:cNvPr>
            <p:cNvSpPr>
              <a:spLocks noChangeArrowheads="1"/>
            </p:cNvSpPr>
            <p:nvPr/>
          </p:nvSpPr>
          <p:spPr bwMode="auto">
            <a:xfrm>
              <a:off x="4896"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I</a:t>
              </a:r>
            </a:p>
          </p:txBody>
        </p:sp>
      </p:grpSp>
      <p:sp>
        <p:nvSpPr>
          <p:cNvPr id="35861" name="Rectangles 43070">
            <a:extLst>
              <a:ext uri="{FF2B5EF4-FFF2-40B4-BE49-F238E27FC236}">
                <a16:creationId xmlns:a16="http://schemas.microsoft.com/office/drawing/2014/main" id="{C1860279-C660-4F5C-9E51-059C710A2967}"/>
              </a:ext>
            </a:extLst>
          </p:cNvPr>
          <p:cNvSpPr>
            <a:spLocks noChangeArrowheads="1" noChangeShapeType="1" noTextEdit="1"/>
          </p:cNvSpPr>
          <p:nvPr/>
        </p:nvSpPr>
        <p:spPr bwMode="auto">
          <a:xfrm>
            <a:off x="2540000" y="304800"/>
            <a:ext cx="6705600" cy="920750"/>
          </a:xfrm>
          <a:prstGeom prst="rect">
            <a:avLst/>
          </a:prstGeom>
        </p:spPr>
        <p:txBody>
          <a:bodyPr wrap="none" fromWordArt="1">
            <a:prstTxWarp prst="textCanUp">
              <a:avLst>
                <a:gd name="adj" fmla="val 85713"/>
              </a:avLst>
            </a:prstTxWarp>
          </a:bodyPr>
          <a:lstStyle/>
          <a:p>
            <a:pPr algn="ctr"/>
            <a:r>
              <a:rPr lang="vi-VN" sz="3600" b="1" kern="10">
                <a:ln w="9525">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 CHƠI Ô CHỮ</a:t>
            </a:r>
            <a:endParaRPr lang="en-US" sz="3600" b="1" kern="10">
              <a:ln w="9525">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35862" name="Picture 43071" descr="SPARKLES">
            <a:extLst>
              <a:ext uri="{FF2B5EF4-FFF2-40B4-BE49-F238E27FC236}">
                <a16:creationId xmlns:a16="http://schemas.microsoft.com/office/drawing/2014/main" id="{85818EF1-E926-4920-AF0E-CE105038E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205740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43072" descr="SPARKLES">
            <a:extLst>
              <a:ext uri="{FF2B5EF4-FFF2-40B4-BE49-F238E27FC236}">
                <a16:creationId xmlns:a16="http://schemas.microsoft.com/office/drawing/2014/main" id="{6EFB44CB-8BC5-4A2C-97D9-DB07C212B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6025" y="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43073" descr="SPARKLES">
            <a:extLst>
              <a:ext uri="{FF2B5EF4-FFF2-40B4-BE49-F238E27FC236}">
                <a16:creationId xmlns:a16="http://schemas.microsoft.com/office/drawing/2014/main" id="{15BAE90F-7E5A-434A-8182-6DABA365F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65" name="Group 43074">
            <a:extLst>
              <a:ext uri="{FF2B5EF4-FFF2-40B4-BE49-F238E27FC236}">
                <a16:creationId xmlns:a16="http://schemas.microsoft.com/office/drawing/2014/main" id="{A3991871-C45B-4FA6-874D-9BAD2A1E1FC1}"/>
              </a:ext>
            </a:extLst>
          </p:cNvPr>
          <p:cNvGrpSpPr>
            <a:grpSpLocks/>
          </p:cNvGrpSpPr>
          <p:nvPr/>
        </p:nvGrpSpPr>
        <p:grpSpPr bwMode="auto">
          <a:xfrm>
            <a:off x="2641600" y="1828800"/>
            <a:ext cx="6705600" cy="457200"/>
            <a:chOff x="1248" y="1152"/>
            <a:chExt cx="3168" cy="288"/>
          </a:xfrm>
        </p:grpSpPr>
        <p:sp>
          <p:nvSpPr>
            <p:cNvPr id="35915" name="Rounded Rectangle 43075">
              <a:extLst>
                <a:ext uri="{FF2B5EF4-FFF2-40B4-BE49-F238E27FC236}">
                  <a16:creationId xmlns:a16="http://schemas.microsoft.com/office/drawing/2014/main" id="{A9FDE014-87B0-4002-9D80-7EBC6A26CF77}"/>
                </a:ext>
              </a:extLst>
            </p:cNvPr>
            <p:cNvSpPr>
              <a:spLocks noChangeArrowheads="1"/>
            </p:cNvSpPr>
            <p:nvPr/>
          </p:nvSpPr>
          <p:spPr bwMode="auto">
            <a:xfrm>
              <a:off x="1536"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16" name="Rounded Rectangle 43076">
              <a:extLst>
                <a:ext uri="{FF2B5EF4-FFF2-40B4-BE49-F238E27FC236}">
                  <a16:creationId xmlns:a16="http://schemas.microsoft.com/office/drawing/2014/main" id="{16C8761C-E7BA-4224-9A20-A55658A33111}"/>
                </a:ext>
              </a:extLst>
            </p:cNvPr>
            <p:cNvSpPr>
              <a:spLocks noChangeArrowheads="1"/>
            </p:cNvSpPr>
            <p:nvPr/>
          </p:nvSpPr>
          <p:spPr bwMode="auto">
            <a:xfrm>
              <a:off x="1248"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17" name="Rounded Rectangle 43077">
              <a:extLst>
                <a:ext uri="{FF2B5EF4-FFF2-40B4-BE49-F238E27FC236}">
                  <a16:creationId xmlns:a16="http://schemas.microsoft.com/office/drawing/2014/main" id="{275F183F-342E-42C0-B624-DD701AC621D0}"/>
                </a:ext>
              </a:extLst>
            </p:cNvPr>
            <p:cNvSpPr>
              <a:spLocks noChangeArrowheads="1"/>
            </p:cNvSpPr>
            <p:nvPr/>
          </p:nvSpPr>
          <p:spPr bwMode="auto">
            <a:xfrm>
              <a:off x="1824"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18" name="Rounded Rectangle 43078">
              <a:extLst>
                <a:ext uri="{FF2B5EF4-FFF2-40B4-BE49-F238E27FC236}">
                  <a16:creationId xmlns:a16="http://schemas.microsoft.com/office/drawing/2014/main" id="{BB794D9D-0ED9-429E-A98A-FD93A257C38B}"/>
                </a:ext>
              </a:extLst>
            </p:cNvPr>
            <p:cNvSpPr>
              <a:spLocks noChangeArrowheads="1"/>
            </p:cNvSpPr>
            <p:nvPr/>
          </p:nvSpPr>
          <p:spPr bwMode="auto">
            <a:xfrm>
              <a:off x="2112"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19" name="Rounded Rectangle 43079">
              <a:extLst>
                <a:ext uri="{FF2B5EF4-FFF2-40B4-BE49-F238E27FC236}">
                  <a16:creationId xmlns:a16="http://schemas.microsoft.com/office/drawing/2014/main" id="{CBB64A04-29FA-4D25-829A-1917E2AF45EA}"/>
                </a:ext>
              </a:extLst>
            </p:cNvPr>
            <p:cNvSpPr>
              <a:spLocks noChangeArrowheads="1"/>
            </p:cNvSpPr>
            <p:nvPr/>
          </p:nvSpPr>
          <p:spPr bwMode="auto">
            <a:xfrm>
              <a:off x="2400"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20" name="Rounded Rectangle 43080">
              <a:extLst>
                <a:ext uri="{FF2B5EF4-FFF2-40B4-BE49-F238E27FC236}">
                  <a16:creationId xmlns:a16="http://schemas.microsoft.com/office/drawing/2014/main" id="{4028E2F4-64F9-4051-B9AD-7EAA55F54897}"/>
                </a:ext>
              </a:extLst>
            </p:cNvPr>
            <p:cNvSpPr>
              <a:spLocks noChangeArrowheads="1"/>
            </p:cNvSpPr>
            <p:nvPr/>
          </p:nvSpPr>
          <p:spPr bwMode="auto">
            <a:xfrm>
              <a:off x="2688"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21" name="Rounded Rectangle 43081">
              <a:extLst>
                <a:ext uri="{FF2B5EF4-FFF2-40B4-BE49-F238E27FC236}">
                  <a16:creationId xmlns:a16="http://schemas.microsoft.com/office/drawing/2014/main" id="{9AAB308C-8212-48CC-B7D7-F73AF9C92432}"/>
                </a:ext>
              </a:extLst>
            </p:cNvPr>
            <p:cNvSpPr>
              <a:spLocks noChangeArrowheads="1"/>
            </p:cNvSpPr>
            <p:nvPr/>
          </p:nvSpPr>
          <p:spPr bwMode="auto">
            <a:xfrm>
              <a:off x="2976"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22" name="Rounded Rectangle 43082">
              <a:extLst>
                <a:ext uri="{FF2B5EF4-FFF2-40B4-BE49-F238E27FC236}">
                  <a16:creationId xmlns:a16="http://schemas.microsoft.com/office/drawing/2014/main" id="{AFC79DBA-A3B8-422F-9964-59C579B6F21B}"/>
                </a:ext>
              </a:extLst>
            </p:cNvPr>
            <p:cNvSpPr>
              <a:spLocks noChangeArrowheads="1"/>
            </p:cNvSpPr>
            <p:nvPr/>
          </p:nvSpPr>
          <p:spPr bwMode="auto">
            <a:xfrm>
              <a:off x="3264"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23" name="Rounded Rectangle 43083">
              <a:extLst>
                <a:ext uri="{FF2B5EF4-FFF2-40B4-BE49-F238E27FC236}">
                  <a16:creationId xmlns:a16="http://schemas.microsoft.com/office/drawing/2014/main" id="{50240D3A-80EE-4DA4-B22E-53946FAF79CA}"/>
                </a:ext>
              </a:extLst>
            </p:cNvPr>
            <p:cNvSpPr>
              <a:spLocks noChangeArrowheads="1"/>
            </p:cNvSpPr>
            <p:nvPr/>
          </p:nvSpPr>
          <p:spPr bwMode="auto">
            <a:xfrm>
              <a:off x="3552"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24" name="Rounded Rectangle 43084">
              <a:extLst>
                <a:ext uri="{FF2B5EF4-FFF2-40B4-BE49-F238E27FC236}">
                  <a16:creationId xmlns:a16="http://schemas.microsoft.com/office/drawing/2014/main" id="{80489DC8-3089-4D83-92ED-C85CA76ADB9F}"/>
                </a:ext>
              </a:extLst>
            </p:cNvPr>
            <p:cNvSpPr>
              <a:spLocks noChangeArrowheads="1"/>
            </p:cNvSpPr>
            <p:nvPr/>
          </p:nvSpPr>
          <p:spPr bwMode="auto">
            <a:xfrm>
              <a:off x="3840"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sp>
          <p:nvSpPr>
            <p:cNvPr id="35925" name="Rounded Rectangle 43085">
              <a:extLst>
                <a:ext uri="{FF2B5EF4-FFF2-40B4-BE49-F238E27FC236}">
                  <a16:creationId xmlns:a16="http://schemas.microsoft.com/office/drawing/2014/main" id="{BE486042-35BA-4053-9DB4-E56FD5FD4775}"/>
                </a:ext>
              </a:extLst>
            </p:cNvPr>
            <p:cNvSpPr>
              <a:spLocks noChangeArrowheads="1"/>
            </p:cNvSpPr>
            <p:nvPr/>
          </p:nvSpPr>
          <p:spPr bwMode="auto">
            <a:xfrm>
              <a:off x="4128"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2800">
                <a:latin typeface="Times New Roman" panose="02020603050405020304" pitchFamily="18" charset="0"/>
              </a:endParaRPr>
            </a:p>
          </p:txBody>
        </p:sp>
      </p:grpSp>
      <p:grpSp>
        <p:nvGrpSpPr>
          <p:cNvPr id="43087" name="Group 43086">
            <a:extLst>
              <a:ext uri="{FF2B5EF4-FFF2-40B4-BE49-F238E27FC236}">
                <a16:creationId xmlns:a16="http://schemas.microsoft.com/office/drawing/2014/main" id="{A0B59C5B-8EA3-4053-832A-D94007586F5D}"/>
              </a:ext>
            </a:extLst>
          </p:cNvPr>
          <p:cNvGrpSpPr>
            <a:grpSpLocks/>
          </p:cNvGrpSpPr>
          <p:nvPr/>
        </p:nvGrpSpPr>
        <p:grpSpPr bwMode="auto">
          <a:xfrm>
            <a:off x="2641600" y="1828800"/>
            <a:ext cx="6705600" cy="457200"/>
            <a:chOff x="1296" y="768"/>
            <a:chExt cx="3168" cy="288"/>
          </a:xfrm>
        </p:grpSpPr>
        <p:sp>
          <p:nvSpPr>
            <p:cNvPr id="35904" name="Rounded Rectangle 43087">
              <a:extLst>
                <a:ext uri="{FF2B5EF4-FFF2-40B4-BE49-F238E27FC236}">
                  <a16:creationId xmlns:a16="http://schemas.microsoft.com/office/drawing/2014/main" id="{F77A40BD-360E-4CA0-8360-631517A7EAD2}"/>
                </a:ext>
              </a:extLst>
            </p:cNvPr>
            <p:cNvSpPr>
              <a:spLocks noChangeArrowheads="1"/>
            </p:cNvSpPr>
            <p:nvPr/>
          </p:nvSpPr>
          <p:spPr bwMode="auto">
            <a:xfrm>
              <a:off x="1584"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rgbClr val="FF0000"/>
                  </a:solidFill>
                  <a:latin typeface="Times New Roman" panose="02020603050405020304" pitchFamily="18" charset="0"/>
                </a:rPr>
                <a:t>H</a:t>
              </a:r>
            </a:p>
          </p:txBody>
        </p:sp>
        <p:sp>
          <p:nvSpPr>
            <p:cNvPr id="35905" name="Rounded Rectangle 43088">
              <a:extLst>
                <a:ext uri="{FF2B5EF4-FFF2-40B4-BE49-F238E27FC236}">
                  <a16:creationId xmlns:a16="http://schemas.microsoft.com/office/drawing/2014/main" id="{023297A6-AE57-44D4-BD98-D2627191E460}"/>
                </a:ext>
              </a:extLst>
            </p:cNvPr>
            <p:cNvSpPr>
              <a:spLocks noChangeArrowheads="1"/>
            </p:cNvSpPr>
            <p:nvPr/>
          </p:nvSpPr>
          <p:spPr bwMode="auto">
            <a:xfrm>
              <a:off x="129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T</a:t>
              </a:r>
            </a:p>
          </p:txBody>
        </p:sp>
        <p:sp>
          <p:nvSpPr>
            <p:cNvPr id="35906" name="Rounded Rectangle 43089">
              <a:extLst>
                <a:ext uri="{FF2B5EF4-FFF2-40B4-BE49-F238E27FC236}">
                  <a16:creationId xmlns:a16="http://schemas.microsoft.com/office/drawing/2014/main" id="{C79B8AD9-FCC0-4ACD-893E-9773E99034CF}"/>
                </a:ext>
              </a:extLst>
            </p:cNvPr>
            <p:cNvSpPr>
              <a:spLocks noChangeArrowheads="1"/>
            </p:cNvSpPr>
            <p:nvPr/>
          </p:nvSpPr>
          <p:spPr bwMode="auto">
            <a:xfrm>
              <a:off x="1872"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35907" name="Rounded Rectangle 43090">
              <a:extLst>
                <a:ext uri="{FF2B5EF4-FFF2-40B4-BE49-F238E27FC236}">
                  <a16:creationId xmlns:a16="http://schemas.microsoft.com/office/drawing/2014/main" id="{3000F927-D1F6-4289-ACB2-052B51150E43}"/>
                </a:ext>
              </a:extLst>
            </p:cNvPr>
            <p:cNvSpPr>
              <a:spLocks noChangeArrowheads="1"/>
            </p:cNvSpPr>
            <p:nvPr/>
          </p:nvSpPr>
          <p:spPr bwMode="auto">
            <a:xfrm>
              <a:off x="2160"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dirty="0">
                  <a:solidFill>
                    <a:schemeClr val="bg1"/>
                  </a:solidFill>
                  <a:latin typeface="Times New Roman" panose="02020603050405020304" pitchFamily="18" charset="0"/>
                </a:rPr>
                <a:t>O</a:t>
              </a:r>
            </a:p>
          </p:txBody>
        </p:sp>
        <p:sp>
          <p:nvSpPr>
            <p:cNvPr id="35908" name="Rounded Rectangle 43091">
              <a:extLst>
                <a:ext uri="{FF2B5EF4-FFF2-40B4-BE49-F238E27FC236}">
                  <a16:creationId xmlns:a16="http://schemas.microsoft.com/office/drawing/2014/main" id="{78CDB867-CA28-4698-BC53-C29C0D5BB6D7}"/>
                </a:ext>
              </a:extLst>
            </p:cNvPr>
            <p:cNvSpPr>
              <a:spLocks noChangeArrowheads="1"/>
            </p:cNvSpPr>
            <p:nvPr/>
          </p:nvSpPr>
          <p:spPr bwMode="auto">
            <a:xfrm>
              <a:off x="2448"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N</a:t>
              </a:r>
            </a:p>
          </p:txBody>
        </p:sp>
        <p:sp>
          <p:nvSpPr>
            <p:cNvPr id="35909" name="Rounded Rectangle 43092">
              <a:extLst>
                <a:ext uri="{FF2B5EF4-FFF2-40B4-BE49-F238E27FC236}">
                  <a16:creationId xmlns:a16="http://schemas.microsoft.com/office/drawing/2014/main" id="{CF916055-6CF4-4B68-AEBD-90CFAFCC42B8}"/>
                </a:ext>
              </a:extLst>
            </p:cNvPr>
            <p:cNvSpPr>
              <a:spLocks noChangeArrowheads="1"/>
            </p:cNvSpPr>
            <p:nvPr/>
          </p:nvSpPr>
          <p:spPr bwMode="auto">
            <a:xfrm>
              <a:off x="273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G</a:t>
              </a:r>
            </a:p>
          </p:txBody>
        </p:sp>
        <p:sp>
          <p:nvSpPr>
            <p:cNvPr id="35910" name="Rounded Rectangle 43093">
              <a:extLst>
                <a:ext uri="{FF2B5EF4-FFF2-40B4-BE49-F238E27FC236}">
                  <a16:creationId xmlns:a16="http://schemas.microsoft.com/office/drawing/2014/main" id="{E217BFF4-B95D-4BF8-B2D4-DF53093464A0}"/>
                </a:ext>
              </a:extLst>
            </p:cNvPr>
            <p:cNvSpPr>
              <a:spLocks noChangeArrowheads="1"/>
            </p:cNvSpPr>
            <p:nvPr/>
          </p:nvSpPr>
          <p:spPr bwMode="auto">
            <a:xfrm>
              <a:off x="3024"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N</a:t>
              </a:r>
            </a:p>
          </p:txBody>
        </p:sp>
        <p:sp>
          <p:nvSpPr>
            <p:cNvPr id="35911" name="Rounded Rectangle 43094">
              <a:extLst>
                <a:ext uri="{FF2B5EF4-FFF2-40B4-BE49-F238E27FC236}">
                  <a16:creationId xmlns:a16="http://schemas.microsoft.com/office/drawing/2014/main" id="{38C117C2-F781-41C2-8854-D50FB5C7C701}"/>
                </a:ext>
              </a:extLst>
            </p:cNvPr>
            <p:cNvSpPr>
              <a:spLocks noChangeArrowheads="1"/>
            </p:cNvSpPr>
            <p:nvPr/>
          </p:nvSpPr>
          <p:spPr bwMode="auto">
            <a:xfrm>
              <a:off x="3312"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G</a:t>
              </a:r>
            </a:p>
          </p:txBody>
        </p:sp>
        <p:sp>
          <p:nvSpPr>
            <p:cNvPr id="35912" name="Rounded Rectangle 43095">
              <a:extLst>
                <a:ext uri="{FF2B5EF4-FFF2-40B4-BE49-F238E27FC236}">
                  <a16:creationId xmlns:a16="http://schemas.microsoft.com/office/drawing/2014/main" id="{2DE3A2F0-9E6E-4869-B3F5-BD6513D5E51E}"/>
                </a:ext>
              </a:extLst>
            </p:cNvPr>
            <p:cNvSpPr>
              <a:spLocks noChangeArrowheads="1"/>
            </p:cNvSpPr>
            <p:nvPr/>
          </p:nvSpPr>
          <p:spPr bwMode="auto">
            <a:xfrm>
              <a:off x="3600"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35913" name="Rounded Rectangle 43096">
              <a:extLst>
                <a:ext uri="{FF2B5EF4-FFF2-40B4-BE49-F238E27FC236}">
                  <a16:creationId xmlns:a16="http://schemas.microsoft.com/office/drawing/2014/main" id="{E847273B-20FD-4AA3-AD43-DDF102AFC14E}"/>
                </a:ext>
              </a:extLst>
            </p:cNvPr>
            <p:cNvSpPr>
              <a:spLocks noChangeArrowheads="1"/>
            </p:cNvSpPr>
            <p:nvPr/>
          </p:nvSpPr>
          <p:spPr bwMode="auto">
            <a:xfrm>
              <a:off x="3888"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O</a:t>
              </a:r>
            </a:p>
          </p:txBody>
        </p:sp>
        <p:sp>
          <p:nvSpPr>
            <p:cNvPr id="35914" name="Rounded Rectangle 43097">
              <a:extLst>
                <a:ext uri="{FF2B5EF4-FFF2-40B4-BE49-F238E27FC236}">
                  <a16:creationId xmlns:a16="http://schemas.microsoft.com/office/drawing/2014/main" id="{B3F9273E-41C7-4286-B736-FEBA405EF3D9}"/>
                </a:ext>
              </a:extLst>
            </p:cNvPr>
            <p:cNvSpPr>
              <a:spLocks noChangeArrowheads="1"/>
            </p:cNvSpPr>
            <p:nvPr/>
          </p:nvSpPr>
          <p:spPr bwMode="auto">
            <a:xfrm>
              <a:off x="417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I</a:t>
              </a:r>
            </a:p>
          </p:txBody>
        </p:sp>
      </p:grpSp>
      <p:grpSp>
        <p:nvGrpSpPr>
          <p:cNvPr id="35867" name="Group 43098">
            <a:extLst>
              <a:ext uri="{FF2B5EF4-FFF2-40B4-BE49-F238E27FC236}">
                <a16:creationId xmlns:a16="http://schemas.microsoft.com/office/drawing/2014/main" id="{35965D5E-6195-40B2-835C-A4E3F432B6B1}"/>
              </a:ext>
            </a:extLst>
          </p:cNvPr>
          <p:cNvGrpSpPr>
            <a:grpSpLocks/>
          </p:cNvGrpSpPr>
          <p:nvPr/>
        </p:nvGrpSpPr>
        <p:grpSpPr bwMode="auto">
          <a:xfrm>
            <a:off x="2641600" y="3200400"/>
            <a:ext cx="3667125" cy="457200"/>
            <a:chOff x="1543" y="2016"/>
            <a:chExt cx="1733" cy="288"/>
          </a:xfrm>
        </p:grpSpPr>
        <p:sp>
          <p:nvSpPr>
            <p:cNvPr id="35898" name="Rounded Rectangle 43099">
              <a:extLst>
                <a:ext uri="{FF2B5EF4-FFF2-40B4-BE49-F238E27FC236}">
                  <a16:creationId xmlns:a16="http://schemas.microsoft.com/office/drawing/2014/main" id="{4DD70199-89B9-4A7A-9D97-B38FFB82CB18}"/>
                </a:ext>
              </a:extLst>
            </p:cNvPr>
            <p:cNvSpPr>
              <a:spLocks noChangeArrowheads="1"/>
            </p:cNvSpPr>
            <p:nvPr/>
          </p:nvSpPr>
          <p:spPr bwMode="auto">
            <a:xfrm>
              <a:off x="1831"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899" name="Rounded Rectangle 43100">
              <a:extLst>
                <a:ext uri="{FF2B5EF4-FFF2-40B4-BE49-F238E27FC236}">
                  <a16:creationId xmlns:a16="http://schemas.microsoft.com/office/drawing/2014/main" id="{32A96C52-8627-42F3-AA0B-1382C6F88679}"/>
                </a:ext>
              </a:extLst>
            </p:cNvPr>
            <p:cNvSpPr>
              <a:spLocks noChangeArrowheads="1"/>
            </p:cNvSpPr>
            <p:nvPr/>
          </p:nvSpPr>
          <p:spPr bwMode="auto">
            <a:xfrm>
              <a:off x="1543"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00" name="Rounded Rectangle 43101">
              <a:extLst>
                <a:ext uri="{FF2B5EF4-FFF2-40B4-BE49-F238E27FC236}">
                  <a16:creationId xmlns:a16="http://schemas.microsoft.com/office/drawing/2014/main" id="{458CAA84-7814-449B-9863-F214758826C5}"/>
                </a:ext>
              </a:extLst>
            </p:cNvPr>
            <p:cNvSpPr>
              <a:spLocks noChangeArrowheads="1"/>
            </p:cNvSpPr>
            <p:nvPr/>
          </p:nvSpPr>
          <p:spPr bwMode="auto">
            <a:xfrm>
              <a:off x="2119"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01" name="Rounded Rectangle 43102">
              <a:extLst>
                <a:ext uri="{FF2B5EF4-FFF2-40B4-BE49-F238E27FC236}">
                  <a16:creationId xmlns:a16="http://schemas.microsoft.com/office/drawing/2014/main" id="{3D55E525-CABF-4E0C-8AEC-3634C8942AF3}"/>
                </a:ext>
              </a:extLst>
            </p:cNvPr>
            <p:cNvSpPr>
              <a:spLocks noChangeArrowheads="1"/>
            </p:cNvSpPr>
            <p:nvPr/>
          </p:nvSpPr>
          <p:spPr bwMode="auto">
            <a:xfrm>
              <a:off x="2407"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02" name="Rounded Rectangle 43103">
              <a:extLst>
                <a:ext uri="{FF2B5EF4-FFF2-40B4-BE49-F238E27FC236}">
                  <a16:creationId xmlns:a16="http://schemas.microsoft.com/office/drawing/2014/main" id="{2A070D7F-3512-4424-8356-EAF5F2479CD4}"/>
                </a:ext>
              </a:extLst>
            </p:cNvPr>
            <p:cNvSpPr>
              <a:spLocks noChangeArrowheads="1"/>
            </p:cNvSpPr>
            <p:nvPr/>
          </p:nvSpPr>
          <p:spPr bwMode="auto">
            <a:xfrm>
              <a:off x="2695"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35903" name="Rounded Rectangle 43104">
              <a:extLst>
                <a:ext uri="{FF2B5EF4-FFF2-40B4-BE49-F238E27FC236}">
                  <a16:creationId xmlns:a16="http://schemas.microsoft.com/office/drawing/2014/main" id="{B1B170DF-47EF-4303-83A7-7BCEE3FD3E2B}"/>
                </a:ext>
              </a:extLst>
            </p:cNvPr>
            <p:cNvSpPr>
              <a:spLocks noChangeArrowheads="1"/>
            </p:cNvSpPr>
            <p:nvPr/>
          </p:nvSpPr>
          <p:spPr bwMode="auto">
            <a:xfrm>
              <a:off x="2988"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grpSp>
      <p:grpSp>
        <p:nvGrpSpPr>
          <p:cNvPr id="43106" name="Group 43105">
            <a:extLst>
              <a:ext uri="{FF2B5EF4-FFF2-40B4-BE49-F238E27FC236}">
                <a16:creationId xmlns:a16="http://schemas.microsoft.com/office/drawing/2014/main" id="{07B168C3-E23A-464B-896F-73CEAAF9605A}"/>
              </a:ext>
            </a:extLst>
          </p:cNvPr>
          <p:cNvGrpSpPr>
            <a:grpSpLocks/>
          </p:cNvGrpSpPr>
          <p:nvPr/>
        </p:nvGrpSpPr>
        <p:grpSpPr bwMode="auto">
          <a:xfrm>
            <a:off x="2641600" y="3200400"/>
            <a:ext cx="3657600" cy="457200"/>
            <a:chOff x="1632" y="2928"/>
            <a:chExt cx="1728" cy="288"/>
          </a:xfrm>
        </p:grpSpPr>
        <p:sp>
          <p:nvSpPr>
            <p:cNvPr id="2" name="Rounded Rectangle 43106">
              <a:extLst>
                <a:ext uri="{FF2B5EF4-FFF2-40B4-BE49-F238E27FC236}">
                  <a16:creationId xmlns:a16="http://schemas.microsoft.com/office/drawing/2014/main" id="{DCB7E677-8AF5-41C4-8CD4-A611C777888C}"/>
                </a:ext>
              </a:extLst>
            </p:cNvPr>
            <p:cNvSpPr>
              <a:spLocks noChangeArrowheads="1"/>
            </p:cNvSpPr>
            <p:nvPr/>
          </p:nvSpPr>
          <p:spPr bwMode="auto">
            <a:xfrm>
              <a:off x="1920"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3" name="Rounded Rectangle 43107">
              <a:extLst>
                <a:ext uri="{FF2B5EF4-FFF2-40B4-BE49-F238E27FC236}">
                  <a16:creationId xmlns:a16="http://schemas.microsoft.com/office/drawing/2014/main" id="{39007E42-E3F5-48D7-8B13-A77B9150DBCB}"/>
                </a:ext>
              </a:extLst>
            </p:cNvPr>
            <p:cNvSpPr>
              <a:spLocks noChangeArrowheads="1"/>
            </p:cNvSpPr>
            <p:nvPr/>
          </p:nvSpPr>
          <p:spPr bwMode="auto">
            <a:xfrm>
              <a:off x="163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M</a:t>
              </a:r>
            </a:p>
          </p:txBody>
        </p:sp>
        <p:sp>
          <p:nvSpPr>
            <p:cNvPr id="4" name="Rounded Rectangle 43108">
              <a:extLst>
                <a:ext uri="{FF2B5EF4-FFF2-40B4-BE49-F238E27FC236}">
                  <a16:creationId xmlns:a16="http://schemas.microsoft.com/office/drawing/2014/main" id="{F5F39F97-EED3-4E00-ADE4-80656B7DECF0}"/>
                </a:ext>
              </a:extLst>
            </p:cNvPr>
            <p:cNvSpPr>
              <a:spLocks noChangeArrowheads="1"/>
            </p:cNvSpPr>
            <p:nvPr/>
          </p:nvSpPr>
          <p:spPr bwMode="auto">
            <a:xfrm>
              <a:off x="2208"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A</a:t>
              </a:r>
            </a:p>
          </p:txBody>
        </p:sp>
        <p:sp>
          <p:nvSpPr>
            <p:cNvPr id="35895" name="Rounded Rectangle 43109">
              <a:extLst>
                <a:ext uri="{FF2B5EF4-FFF2-40B4-BE49-F238E27FC236}">
                  <a16:creationId xmlns:a16="http://schemas.microsoft.com/office/drawing/2014/main" id="{92F7CEDF-69D8-4F1F-A9A5-42EE83515A99}"/>
                </a:ext>
              </a:extLst>
            </p:cNvPr>
            <p:cNvSpPr>
              <a:spLocks noChangeArrowheads="1"/>
            </p:cNvSpPr>
            <p:nvPr/>
          </p:nvSpPr>
          <p:spPr bwMode="auto">
            <a:xfrm>
              <a:off x="2496"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B</a:t>
              </a:r>
            </a:p>
          </p:txBody>
        </p:sp>
        <p:sp>
          <p:nvSpPr>
            <p:cNvPr id="35896" name="Rounded Rectangle 43110">
              <a:extLst>
                <a:ext uri="{FF2B5EF4-FFF2-40B4-BE49-F238E27FC236}">
                  <a16:creationId xmlns:a16="http://schemas.microsoft.com/office/drawing/2014/main" id="{8E8BDD49-3415-4DB1-82C0-6613E190D0D9}"/>
                </a:ext>
              </a:extLst>
            </p:cNvPr>
            <p:cNvSpPr>
              <a:spLocks noChangeArrowheads="1"/>
            </p:cNvSpPr>
            <p:nvPr/>
          </p:nvSpPr>
          <p:spPr bwMode="auto">
            <a:xfrm>
              <a:off x="2784"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35897" name="Rounded Rectangle 43111">
              <a:extLst>
                <a:ext uri="{FF2B5EF4-FFF2-40B4-BE49-F238E27FC236}">
                  <a16:creationId xmlns:a16="http://schemas.microsoft.com/office/drawing/2014/main" id="{17290307-3FEB-43AB-9A55-3A72DE178DE0}"/>
                </a:ext>
              </a:extLst>
            </p:cNvPr>
            <p:cNvSpPr>
              <a:spLocks noChangeArrowheads="1"/>
            </p:cNvSpPr>
            <p:nvPr/>
          </p:nvSpPr>
          <p:spPr bwMode="auto">
            <a:xfrm>
              <a:off x="307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rgbClr val="FF0000"/>
                  </a:solidFill>
                  <a:latin typeface="Times New Roman" panose="02020603050405020304" pitchFamily="18" charset="0"/>
                </a:rPr>
                <a:t>I</a:t>
              </a:r>
            </a:p>
          </p:txBody>
        </p:sp>
      </p:grpSp>
      <p:grpSp>
        <p:nvGrpSpPr>
          <p:cNvPr id="35869" name="Group 43112">
            <a:extLst>
              <a:ext uri="{FF2B5EF4-FFF2-40B4-BE49-F238E27FC236}">
                <a16:creationId xmlns:a16="http://schemas.microsoft.com/office/drawing/2014/main" id="{3F18206A-67FA-4AE4-A915-D766DD0E42E9}"/>
              </a:ext>
            </a:extLst>
          </p:cNvPr>
          <p:cNvGrpSpPr>
            <a:grpSpLocks/>
          </p:cNvGrpSpPr>
          <p:nvPr/>
        </p:nvGrpSpPr>
        <p:grpSpPr bwMode="auto">
          <a:xfrm>
            <a:off x="2641600" y="4124325"/>
            <a:ext cx="4860925" cy="457200"/>
            <a:chOff x="1831" y="2592"/>
            <a:chExt cx="2297" cy="288"/>
          </a:xfrm>
        </p:grpSpPr>
        <p:sp>
          <p:nvSpPr>
            <p:cNvPr id="5" name="Rounded Rectangle 43113">
              <a:extLst>
                <a:ext uri="{FF2B5EF4-FFF2-40B4-BE49-F238E27FC236}">
                  <a16:creationId xmlns:a16="http://schemas.microsoft.com/office/drawing/2014/main" id="{BB36411D-5D0C-49E2-9435-BC3C240AF6B6}"/>
                </a:ext>
              </a:extLst>
            </p:cNvPr>
            <p:cNvSpPr>
              <a:spLocks noChangeArrowheads="1"/>
            </p:cNvSpPr>
            <p:nvPr/>
          </p:nvSpPr>
          <p:spPr bwMode="auto">
            <a:xfrm>
              <a:off x="2119"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6" name="Rounded Rectangle 43114">
              <a:extLst>
                <a:ext uri="{FF2B5EF4-FFF2-40B4-BE49-F238E27FC236}">
                  <a16:creationId xmlns:a16="http://schemas.microsoft.com/office/drawing/2014/main" id="{AC3B03A2-A955-4B0D-AA36-AA7055E7C961}"/>
                </a:ext>
              </a:extLst>
            </p:cNvPr>
            <p:cNvSpPr>
              <a:spLocks noChangeArrowheads="1"/>
            </p:cNvSpPr>
            <p:nvPr/>
          </p:nvSpPr>
          <p:spPr bwMode="auto">
            <a:xfrm>
              <a:off x="1831"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7" name="Rounded Rectangle 43115">
              <a:extLst>
                <a:ext uri="{FF2B5EF4-FFF2-40B4-BE49-F238E27FC236}">
                  <a16:creationId xmlns:a16="http://schemas.microsoft.com/office/drawing/2014/main" id="{450D0B03-5C93-4972-A8A6-F61A8C2FE471}"/>
                </a:ext>
              </a:extLst>
            </p:cNvPr>
            <p:cNvSpPr>
              <a:spLocks noChangeArrowheads="1"/>
            </p:cNvSpPr>
            <p:nvPr/>
          </p:nvSpPr>
          <p:spPr bwMode="auto">
            <a:xfrm>
              <a:off x="2407"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8" name="Rounded Rectangle 43116">
              <a:extLst>
                <a:ext uri="{FF2B5EF4-FFF2-40B4-BE49-F238E27FC236}">
                  <a16:creationId xmlns:a16="http://schemas.microsoft.com/office/drawing/2014/main" id="{05F211D8-C1A3-4A5A-9608-8DD069427140}"/>
                </a:ext>
              </a:extLst>
            </p:cNvPr>
            <p:cNvSpPr>
              <a:spLocks noChangeArrowheads="1"/>
            </p:cNvSpPr>
            <p:nvPr/>
          </p:nvSpPr>
          <p:spPr bwMode="auto">
            <a:xfrm>
              <a:off x="2695"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9" name="Rounded Rectangle 43117">
              <a:extLst>
                <a:ext uri="{FF2B5EF4-FFF2-40B4-BE49-F238E27FC236}">
                  <a16:creationId xmlns:a16="http://schemas.microsoft.com/office/drawing/2014/main" id="{CE65CCEB-4E77-4853-B504-FBBC3D08C8F4}"/>
                </a:ext>
              </a:extLst>
            </p:cNvPr>
            <p:cNvSpPr>
              <a:spLocks noChangeArrowheads="1"/>
            </p:cNvSpPr>
            <p:nvPr/>
          </p:nvSpPr>
          <p:spPr bwMode="auto">
            <a:xfrm>
              <a:off x="2983"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10" name="Rounded Rectangle 43118">
              <a:extLst>
                <a:ext uri="{FF2B5EF4-FFF2-40B4-BE49-F238E27FC236}">
                  <a16:creationId xmlns:a16="http://schemas.microsoft.com/office/drawing/2014/main" id="{E3310549-D844-489A-A119-6C834B2D6C79}"/>
                </a:ext>
              </a:extLst>
            </p:cNvPr>
            <p:cNvSpPr>
              <a:spLocks noChangeArrowheads="1"/>
            </p:cNvSpPr>
            <p:nvPr/>
          </p:nvSpPr>
          <p:spPr bwMode="auto">
            <a:xfrm>
              <a:off x="3271"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11" name="Rounded Rectangle 43119">
              <a:extLst>
                <a:ext uri="{FF2B5EF4-FFF2-40B4-BE49-F238E27FC236}">
                  <a16:creationId xmlns:a16="http://schemas.microsoft.com/office/drawing/2014/main" id="{1D5683AE-8A8B-4CF8-AD24-5B1F0B96A58E}"/>
                </a:ext>
              </a:extLst>
            </p:cNvPr>
            <p:cNvSpPr>
              <a:spLocks noChangeArrowheads="1"/>
            </p:cNvSpPr>
            <p:nvPr/>
          </p:nvSpPr>
          <p:spPr bwMode="auto">
            <a:xfrm>
              <a:off x="3559"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sp>
          <p:nvSpPr>
            <p:cNvPr id="12" name="Rounded Rectangle 43120">
              <a:extLst>
                <a:ext uri="{FF2B5EF4-FFF2-40B4-BE49-F238E27FC236}">
                  <a16:creationId xmlns:a16="http://schemas.microsoft.com/office/drawing/2014/main" id="{B5837176-1AA9-4ABA-BFB6-F80688BC1D8C}"/>
                </a:ext>
              </a:extLst>
            </p:cNvPr>
            <p:cNvSpPr>
              <a:spLocks noChangeArrowheads="1"/>
            </p:cNvSpPr>
            <p:nvPr/>
          </p:nvSpPr>
          <p:spPr bwMode="auto">
            <a:xfrm>
              <a:off x="3840"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a:p>
          </p:txBody>
        </p:sp>
      </p:grpSp>
      <p:grpSp>
        <p:nvGrpSpPr>
          <p:cNvPr id="43122" name="Group 43121">
            <a:extLst>
              <a:ext uri="{FF2B5EF4-FFF2-40B4-BE49-F238E27FC236}">
                <a16:creationId xmlns:a16="http://schemas.microsoft.com/office/drawing/2014/main" id="{D35D7527-19DE-4AA4-B9CA-93207350B82F}"/>
              </a:ext>
            </a:extLst>
          </p:cNvPr>
          <p:cNvGrpSpPr>
            <a:grpSpLocks/>
          </p:cNvGrpSpPr>
          <p:nvPr/>
        </p:nvGrpSpPr>
        <p:grpSpPr bwMode="auto">
          <a:xfrm>
            <a:off x="2641600" y="4114800"/>
            <a:ext cx="4876800" cy="466725"/>
            <a:chOff x="1728" y="3072"/>
            <a:chExt cx="2304" cy="294"/>
          </a:xfrm>
        </p:grpSpPr>
        <p:sp>
          <p:nvSpPr>
            <p:cNvPr id="35876" name="Rounded Rectangle 43122">
              <a:extLst>
                <a:ext uri="{FF2B5EF4-FFF2-40B4-BE49-F238E27FC236}">
                  <a16:creationId xmlns:a16="http://schemas.microsoft.com/office/drawing/2014/main" id="{D757A690-6819-43FC-B557-50F98A1DBFA5}"/>
                </a:ext>
              </a:extLst>
            </p:cNvPr>
            <p:cNvSpPr>
              <a:spLocks noChangeArrowheads="1"/>
            </p:cNvSpPr>
            <p:nvPr/>
          </p:nvSpPr>
          <p:spPr bwMode="auto">
            <a:xfrm>
              <a:off x="2016"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N</a:t>
              </a:r>
            </a:p>
          </p:txBody>
        </p:sp>
        <p:sp>
          <p:nvSpPr>
            <p:cNvPr id="35877" name="Rounded Rectangle 43123">
              <a:extLst>
                <a:ext uri="{FF2B5EF4-FFF2-40B4-BE49-F238E27FC236}">
                  <a16:creationId xmlns:a16="http://schemas.microsoft.com/office/drawing/2014/main" id="{D36C6573-A54D-4034-BD35-27EAF6678E4E}"/>
                </a:ext>
              </a:extLst>
            </p:cNvPr>
            <p:cNvSpPr>
              <a:spLocks noChangeArrowheads="1"/>
            </p:cNvSpPr>
            <p:nvPr/>
          </p:nvSpPr>
          <p:spPr bwMode="auto">
            <a:xfrm>
              <a:off x="1728"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rgbClr val="FF0000"/>
                  </a:solidFill>
                  <a:latin typeface="Times New Roman" panose="02020603050405020304" pitchFamily="18" charset="0"/>
                </a:rPr>
                <a:t>O</a:t>
              </a:r>
            </a:p>
          </p:txBody>
        </p:sp>
        <p:sp>
          <p:nvSpPr>
            <p:cNvPr id="35878" name="Rounded Rectangle 43124">
              <a:extLst>
                <a:ext uri="{FF2B5EF4-FFF2-40B4-BE49-F238E27FC236}">
                  <a16:creationId xmlns:a16="http://schemas.microsoft.com/office/drawing/2014/main" id="{C3C6C6F0-3EE2-4043-B618-26C55920D907}"/>
                </a:ext>
              </a:extLst>
            </p:cNvPr>
            <p:cNvSpPr>
              <a:spLocks noChangeArrowheads="1"/>
            </p:cNvSpPr>
            <p:nvPr/>
          </p:nvSpPr>
          <p:spPr bwMode="auto">
            <a:xfrm>
              <a:off x="2304"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G</a:t>
              </a:r>
            </a:p>
          </p:txBody>
        </p:sp>
        <p:sp>
          <p:nvSpPr>
            <p:cNvPr id="35879" name="Rounded Rectangle 43125">
              <a:extLst>
                <a:ext uri="{FF2B5EF4-FFF2-40B4-BE49-F238E27FC236}">
                  <a16:creationId xmlns:a16="http://schemas.microsoft.com/office/drawing/2014/main" id="{06BD37B7-3373-41A4-BD37-6B71CA9B4035}"/>
                </a:ext>
              </a:extLst>
            </p:cNvPr>
            <p:cNvSpPr>
              <a:spLocks noChangeArrowheads="1"/>
            </p:cNvSpPr>
            <p:nvPr/>
          </p:nvSpPr>
          <p:spPr bwMode="auto">
            <a:xfrm>
              <a:off x="2592"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Đ</a:t>
              </a:r>
            </a:p>
          </p:txBody>
        </p:sp>
        <p:sp>
          <p:nvSpPr>
            <p:cNvPr id="35880" name="Rounded Rectangle 43126">
              <a:extLst>
                <a:ext uri="{FF2B5EF4-FFF2-40B4-BE49-F238E27FC236}">
                  <a16:creationId xmlns:a16="http://schemas.microsoft.com/office/drawing/2014/main" id="{B3EBD59C-7BB1-45CA-B206-126F226039AF}"/>
                </a:ext>
              </a:extLst>
            </p:cNvPr>
            <p:cNvSpPr>
              <a:spLocks noChangeArrowheads="1"/>
            </p:cNvSpPr>
            <p:nvPr/>
          </p:nvSpPr>
          <p:spPr bwMode="auto">
            <a:xfrm>
              <a:off x="2880"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O</a:t>
              </a:r>
            </a:p>
          </p:txBody>
        </p:sp>
        <p:sp>
          <p:nvSpPr>
            <p:cNvPr id="35881" name="Rounded Rectangle 43127">
              <a:extLst>
                <a:ext uri="{FF2B5EF4-FFF2-40B4-BE49-F238E27FC236}">
                  <a16:creationId xmlns:a16="http://schemas.microsoft.com/office/drawing/2014/main" id="{3A5F1156-33BD-4683-9809-25CA501CC010}"/>
                </a:ext>
              </a:extLst>
            </p:cNvPr>
            <p:cNvSpPr>
              <a:spLocks noChangeArrowheads="1"/>
            </p:cNvSpPr>
            <p:nvPr/>
          </p:nvSpPr>
          <p:spPr bwMode="auto">
            <a:xfrm>
              <a:off x="3168"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X</a:t>
              </a:r>
            </a:p>
          </p:txBody>
        </p:sp>
        <p:sp>
          <p:nvSpPr>
            <p:cNvPr id="35882" name="Rounded Rectangle 43128">
              <a:extLst>
                <a:ext uri="{FF2B5EF4-FFF2-40B4-BE49-F238E27FC236}">
                  <a16:creationId xmlns:a16="http://schemas.microsoft.com/office/drawing/2014/main" id="{53044D83-AAA8-4C35-B311-75658AA07931}"/>
                </a:ext>
              </a:extLst>
            </p:cNvPr>
            <p:cNvSpPr>
              <a:spLocks noChangeArrowheads="1"/>
            </p:cNvSpPr>
            <p:nvPr/>
          </p:nvSpPr>
          <p:spPr bwMode="auto">
            <a:xfrm>
              <a:off x="3456"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U</a:t>
              </a:r>
            </a:p>
          </p:txBody>
        </p:sp>
        <p:sp>
          <p:nvSpPr>
            <p:cNvPr id="13" name="Rounded Rectangle 43129">
              <a:extLst>
                <a:ext uri="{FF2B5EF4-FFF2-40B4-BE49-F238E27FC236}">
                  <a16:creationId xmlns:a16="http://schemas.microsoft.com/office/drawing/2014/main" id="{8BBC0EFA-2171-4902-AE39-DBEC782D7F82}"/>
                </a:ext>
              </a:extLst>
            </p:cNvPr>
            <p:cNvSpPr>
              <a:spLocks noChangeArrowheads="1"/>
            </p:cNvSpPr>
            <p:nvPr/>
          </p:nvSpPr>
          <p:spPr bwMode="auto">
            <a:xfrm>
              <a:off x="3744" y="307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a:solidFill>
                    <a:schemeClr val="bg1"/>
                  </a:solidFill>
                  <a:latin typeface="Times New Roman" panose="02020603050405020304" pitchFamily="18" charset="0"/>
                </a:rPr>
                <a:t>A</a:t>
              </a:r>
            </a:p>
          </p:txBody>
        </p:sp>
      </p:grpSp>
      <p:sp>
        <p:nvSpPr>
          <p:cNvPr id="43131" name="Horizontal Scroll 43130">
            <a:extLst>
              <a:ext uri="{FF2B5EF4-FFF2-40B4-BE49-F238E27FC236}">
                <a16:creationId xmlns:a16="http://schemas.microsoft.com/office/drawing/2014/main" id="{C4B83B6B-76FC-44DB-82B7-43393160E344}"/>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a:latin typeface="Times New Roman" panose="02020603050405020304" pitchFamily="18" charset="0"/>
              </a:rPr>
              <a:t>Ô chữ có 6 chữ cái. Đây là tín hiệu mùa xuân đồng hiện </a:t>
            </a:r>
          </a:p>
          <a:p>
            <a:pPr algn="just"/>
            <a:r>
              <a:rPr lang="en-US" altLang="en-US">
                <a:latin typeface="Times New Roman" panose="02020603050405020304" pitchFamily="18" charset="0"/>
              </a:rPr>
              <a:t>với hình ảnh ông đồ trong khổ thơ thứ nhất.</a:t>
            </a:r>
          </a:p>
        </p:txBody>
      </p:sp>
      <p:sp>
        <p:nvSpPr>
          <p:cNvPr id="43132" name="Horizontal Scroll 43131">
            <a:extLst>
              <a:ext uri="{FF2B5EF4-FFF2-40B4-BE49-F238E27FC236}">
                <a16:creationId xmlns:a16="http://schemas.microsoft.com/office/drawing/2014/main" id="{242962E8-C9AB-4698-B78B-1D94D21F798E}"/>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a:latin typeface="Times New Roman" panose="02020603050405020304" pitchFamily="18" charset="0"/>
              </a:rPr>
              <a:t>Ô chữ có 9 chữ cái. Thủ pháp nghệ thuật nổi bật được sử </a:t>
            </a:r>
          </a:p>
          <a:p>
            <a:pPr algn="just"/>
            <a:r>
              <a:rPr lang="en-US" altLang="en-US">
                <a:latin typeface="Times New Roman" panose="02020603050405020304" pitchFamily="18" charset="0"/>
              </a:rPr>
              <a:t>dụng trong bài thơ </a:t>
            </a:r>
            <a:r>
              <a:rPr lang="en-US" altLang="en-US" i="1">
                <a:latin typeface="Times New Roman" panose="02020603050405020304" pitchFamily="18" charset="0"/>
              </a:rPr>
              <a:t>Ông đồ.</a:t>
            </a:r>
            <a:endParaRPr lang="en-US" altLang="en-US">
              <a:latin typeface="Times New Roman" panose="02020603050405020304" pitchFamily="18" charset="0"/>
            </a:endParaRPr>
          </a:p>
        </p:txBody>
      </p:sp>
      <p:sp>
        <p:nvSpPr>
          <p:cNvPr id="43133" name="Horizontal Scroll 43132">
            <a:extLst>
              <a:ext uri="{FF2B5EF4-FFF2-40B4-BE49-F238E27FC236}">
                <a16:creationId xmlns:a16="http://schemas.microsoft.com/office/drawing/2014/main" id="{B521EB92-D8DA-4D6B-A165-F066461408F9}"/>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a:latin typeface="Times New Roman" panose="02020603050405020304" pitchFamily="18" charset="0"/>
              </a:rPr>
              <a:t>Ô chữ có 6 chữ cái. Điền vào phần chấm của câu văn:</a:t>
            </a:r>
          </a:p>
          <a:p>
            <a:pPr algn="just"/>
            <a:r>
              <a:rPr lang="en-US" altLang="en-US" i="1">
                <a:latin typeface="Times New Roman" panose="02020603050405020304" pitchFamily="18" charset="0"/>
              </a:rPr>
              <a:t>Hình ảnh ông đồ dần biến mất sau làn ………</a:t>
            </a:r>
          </a:p>
        </p:txBody>
      </p:sp>
      <p:sp>
        <p:nvSpPr>
          <p:cNvPr id="43134" name="Horizontal Scroll 43133">
            <a:extLst>
              <a:ext uri="{FF2B5EF4-FFF2-40B4-BE49-F238E27FC236}">
                <a16:creationId xmlns:a16="http://schemas.microsoft.com/office/drawing/2014/main" id="{AB4FEE42-E031-4D77-A9C9-62231C495BC5}"/>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a:latin typeface="Times New Roman" panose="02020603050405020304" pitchFamily="18" charset="0"/>
              </a:rPr>
              <a:t>Ô chữ có 6 chữ cái. Đây là thú chơi tao nhã của ông cha </a:t>
            </a:r>
          </a:p>
          <a:p>
            <a:pPr algn="just"/>
            <a:r>
              <a:rPr lang="en-US" altLang="en-US">
                <a:latin typeface="Times New Roman" panose="02020603050405020304" pitchFamily="18" charset="0"/>
              </a:rPr>
              <a:t>trong dịp Tết đến xuân về.</a:t>
            </a:r>
            <a:endParaRPr lang="en-US" altLang="en-US" i="1">
              <a:latin typeface="Times New Roman" panose="02020603050405020304" pitchFamily="18" charset="0"/>
            </a:endParaRPr>
          </a:p>
        </p:txBody>
      </p:sp>
      <p:sp>
        <p:nvSpPr>
          <p:cNvPr id="43135" name="Horizontal Scroll 43134">
            <a:extLst>
              <a:ext uri="{FF2B5EF4-FFF2-40B4-BE49-F238E27FC236}">
                <a16:creationId xmlns:a16="http://schemas.microsoft.com/office/drawing/2014/main" id="{572CA2AF-16FB-40D4-B1DB-E4CE36AD586D}"/>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a:latin typeface="Times New Roman" panose="02020603050405020304" pitchFamily="18" charset="0"/>
              </a:rPr>
              <a:t>Ô chữ có 8 chữ cái. Điền vào phần chấm của hai câu thơ </a:t>
            </a:r>
          </a:p>
          <a:p>
            <a:pPr algn="just"/>
            <a:r>
              <a:rPr lang="en-US" altLang="en-US">
                <a:latin typeface="Times New Roman" panose="02020603050405020304" pitchFamily="18" charset="0"/>
              </a:rPr>
              <a:t>sau: </a:t>
            </a:r>
            <a:r>
              <a:rPr lang="en-US" altLang="en-US" i="1">
                <a:latin typeface="Times New Roman" panose="02020603050405020304" pitchFamily="18" charset="0"/>
              </a:rPr>
              <a:t>Năm nay đào lại nở,  / Không thấy ………</a:t>
            </a:r>
          </a:p>
        </p:txBody>
      </p:sp>
    </p:spTree>
  </p:cSld>
  <p:clrMapOvr>
    <a:masterClrMapping/>
  </p:clrMapOvr>
  <p:transition spd="slow" advTm="5000"/>
  <p:timing>
    <p:tnLst>
      <p:par>
        <p:cTn id="1" dur="indefinite" restart="never" nodeType="tmRoot">
          <p:childTnLst>
            <p:seq concurrent="1" nextAc="seek">
              <p:cTn id="2" restart="whenNotActive" fill="hold" evtFilter="cancelBubble" nodeType="interactiveSeq">
                <p:stCondLst>
                  <p:cond evt="onClick" delay="0">
                    <p:tgtEl>
                      <p:spTgt spid="358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051"/>
                                        </p:tgtEl>
                                        <p:attrNameLst>
                                          <p:attrName>style.visibility</p:attrName>
                                        </p:attrNameLst>
                                      </p:cBhvr>
                                      <p:to>
                                        <p:strVal val="visible"/>
                                      </p:to>
                                    </p:set>
                                    <p:animEffect transition="in" filter="box(in)">
                                      <p:cBhvr>
                                        <p:cTn id="7" dur="500"/>
                                        <p:tgtEl>
                                          <p:spTgt spid="43051"/>
                                        </p:tgtEl>
                                      </p:cBhvr>
                                    </p:animEffect>
                                  </p:childTnLst>
                                </p:cTn>
                              </p:par>
                            </p:childTnLst>
                          </p:cTn>
                        </p:par>
                      </p:childTnLst>
                    </p:cTn>
                  </p:par>
                </p:childTnLst>
              </p:cTn>
              <p:nextCondLst>
                <p:cond evt="onClick" delay="0">
                  <p:tgtEl>
                    <p:spTgt spid="35883"/>
                  </p:tgtEl>
                </p:cond>
              </p:nextCondLst>
            </p:seq>
            <p:seq concurrent="1" nextAc="seek">
              <p:cTn id="8" restart="whenNotActive" fill="hold" evtFilter="cancelBubble" nodeType="interactiveSeq">
                <p:stCondLst>
                  <p:cond evt="onClick" delay="0">
                    <p:tgtEl>
                      <p:spTgt spid="358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43087"/>
                                        </p:tgtEl>
                                        <p:attrNameLst>
                                          <p:attrName>style.visibility</p:attrName>
                                        </p:attrNameLst>
                                      </p:cBhvr>
                                      <p:to>
                                        <p:strVal val="visible"/>
                                      </p:to>
                                    </p:set>
                                    <p:animEffect transition="in" filter="blinds(horizontal)">
                                      <p:cBhvr>
                                        <p:cTn id="13" dur="500"/>
                                        <p:tgtEl>
                                          <p:spTgt spid="43087"/>
                                        </p:tgtEl>
                                      </p:cBhvr>
                                    </p:animEffect>
                                  </p:childTnLst>
                                </p:cTn>
                              </p:par>
                              <p:par>
                                <p:cTn id="14" presetID="2" presetClass="exit" presetSubtype="4" fill="hold" grpId="1" nodeType="withEffect">
                                  <p:stCondLst>
                                    <p:cond delay="0"/>
                                  </p:stCondLst>
                                  <p:childTnLst>
                                    <p:anim calcmode="lin" valueType="num">
                                      <p:cBhvr additive="base">
                                        <p:cTn id="15" dur="500"/>
                                        <p:tgtEl>
                                          <p:spTgt spid="43051"/>
                                        </p:tgtEl>
                                        <p:attrNameLst>
                                          <p:attrName>ppt_x</p:attrName>
                                        </p:attrNameLst>
                                      </p:cBhvr>
                                      <p:tavLst>
                                        <p:tav tm="0">
                                          <p:val>
                                            <p:strVal val="ppt_x"/>
                                          </p:val>
                                        </p:tav>
                                        <p:tav tm="100000">
                                          <p:val>
                                            <p:strVal val="ppt_x"/>
                                          </p:val>
                                        </p:tav>
                                      </p:tavLst>
                                    </p:anim>
                                    <p:anim calcmode="lin" valueType="num">
                                      <p:cBhvr additive="base">
                                        <p:cTn id="16" dur="500"/>
                                        <p:tgtEl>
                                          <p:spTgt spid="43051"/>
                                        </p:tgtEl>
                                        <p:attrNameLst>
                                          <p:attrName>ppt_y</p:attrName>
                                        </p:attrNameLst>
                                      </p:cBhvr>
                                      <p:tavLst>
                                        <p:tav tm="0">
                                          <p:val>
                                            <p:strVal val="ppt_y"/>
                                          </p:val>
                                        </p:tav>
                                        <p:tav tm="100000">
                                          <p:val>
                                            <p:strVal val="1+ppt_h/2"/>
                                          </p:val>
                                        </p:tav>
                                      </p:tavLst>
                                    </p:anim>
                                    <p:set>
                                      <p:cBhvr>
                                        <p:cTn id="17" dur="1" fill="hold">
                                          <p:stCondLst>
                                            <p:cond delay="499"/>
                                          </p:stCondLst>
                                        </p:cTn>
                                        <p:tgtEl>
                                          <p:spTgt spid="43051"/>
                                        </p:tgtEl>
                                        <p:attrNameLst>
                                          <p:attrName>style.visibility</p:attrName>
                                        </p:attrNameLst>
                                      </p:cBhvr>
                                      <p:to>
                                        <p:strVal val="hidden"/>
                                      </p:to>
                                    </p:set>
                                  </p:childTnLst>
                                </p:cTn>
                              </p:par>
                            </p:childTnLst>
                          </p:cTn>
                        </p:par>
                      </p:childTnLst>
                    </p:cTn>
                  </p:par>
                </p:childTnLst>
              </p:cTn>
              <p:nextCondLst>
                <p:cond evt="onClick" delay="0">
                  <p:tgtEl>
                    <p:spTgt spid="35889"/>
                  </p:tgtEl>
                </p:cond>
              </p:nextCondLst>
            </p:seq>
            <p:seq concurrent="1" nextAc="seek">
              <p:cTn id="18" restart="whenNotActive" fill="hold" evtFilter="cancelBubble" nodeType="interactiveSeq">
                <p:stCondLst>
                  <p:cond evt="onClick" delay="0">
                    <p:tgtEl>
                      <p:spTgt spid="35884"/>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3131"/>
                                        </p:tgtEl>
                                        <p:attrNameLst>
                                          <p:attrName>style.visibility</p:attrName>
                                        </p:attrNameLst>
                                      </p:cBhvr>
                                      <p:to>
                                        <p:strVal val="visible"/>
                                      </p:to>
                                    </p:set>
                                    <p:animEffect transition="in" filter="box(in)">
                                      <p:cBhvr>
                                        <p:cTn id="23" dur="500"/>
                                        <p:tgtEl>
                                          <p:spTgt spid="43131"/>
                                        </p:tgtEl>
                                      </p:cBhvr>
                                    </p:animEffect>
                                  </p:childTnLst>
                                </p:cTn>
                              </p:par>
                            </p:childTnLst>
                          </p:cTn>
                        </p:par>
                      </p:childTnLst>
                    </p:cTn>
                  </p:par>
                </p:childTnLst>
              </p:cTn>
              <p:nextCondLst>
                <p:cond evt="onClick" delay="0">
                  <p:tgtEl>
                    <p:spTgt spid="35884"/>
                  </p:tgtEl>
                </p:cond>
              </p:nextCondLst>
            </p:seq>
            <p:seq concurrent="1" nextAc="seek">
              <p:cTn id="24" restart="whenNotActive" fill="hold" evtFilter="cancelBubble" nodeType="interactiveSeq">
                <p:stCondLst>
                  <p:cond evt="onClick" delay="0">
                    <p:tgtEl>
                      <p:spTgt spid="35890"/>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43024"/>
                                        </p:tgtEl>
                                        <p:attrNameLst>
                                          <p:attrName>style.visibility</p:attrName>
                                        </p:attrNameLst>
                                      </p:cBhvr>
                                      <p:to>
                                        <p:strVal val="visible"/>
                                      </p:to>
                                    </p:set>
                                    <p:animEffect transition="in" filter="blinds(horizontal)">
                                      <p:cBhvr>
                                        <p:cTn id="29" dur="500"/>
                                        <p:tgtEl>
                                          <p:spTgt spid="43024"/>
                                        </p:tgtEl>
                                      </p:cBhvr>
                                    </p:animEffect>
                                  </p:childTnLst>
                                </p:cTn>
                              </p:par>
                              <p:par>
                                <p:cTn id="30" presetID="2" presetClass="exit" presetSubtype="4" fill="hold" grpId="1" nodeType="withEffect">
                                  <p:stCondLst>
                                    <p:cond delay="0"/>
                                  </p:stCondLst>
                                  <p:childTnLst>
                                    <p:anim calcmode="lin" valueType="num">
                                      <p:cBhvr additive="base">
                                        <p:cTn id="31" dur="500"/>
                                        <p:tgtEl>
                                          <p:spTgt spid="43131"/>
                                        </p:tgtEl>
                                        <p:attrNameLst>
                                          <p:attrName>ppt_x</p:attrName>
                                        </p:attrNameLst>
                                      </p:cBhvr>
                                      <p:tavLst>
                                        <p:tav tm="0">
                                          <p:val>
                                            <p:strVal val="ppt_x"/>
                                          </p:val>
                                        </p:tav>
                                        <p:tav tm="100000">
                                          <p:val>
                                            <p:strVal val="ppt_x"/>
                                          </p:val>
                                        </p:tav>
                                      </p:tavLst>
                                    </p:anim>
                                    <p:anim calcmode="lin" valueType="num">
                                      <p:cBhvr additive="base">
                                        <p:cTn id="32" dur="500"/>
                                        <p:tgtEl>
                                          <p:spTgt spid="43131"/>
                                        </p:tgtEl>
                                        <p:attrNameLst>
                                          <p:attrName>ppt_y</p:attrName>
                                        </p:attrNameLst>
                                      </p:cBhvr>
                                      <p:tavLst>
                                        <p:tav tm="0">
                                          <p:val>
                                            <p:strVal val="ppt_y"/>
                                          </p:val>
                                        </p:tav>
                                        <p:tav tm="100000">
                                          <p:val>
                                            <p:strVal val="1+ppt_h/2"/>
                                          </p:val>
                                        </p:tav>
                                      </p:tavLst>
                                    </p:anim>
                                    <p:set>
                                      <p:cBhvr>
                                        <p:cTn id="33" dur="1" fill="hold">
                                          <p:stCondLst>
                                            <p:cond delay="499"/>
                                          </p:stCondLst>
                                        </p:cTn>
                                        <p:tgtEl>
                                          <p:spTgt spid="43131"/>
                                        </p:tgtEl>
                                        <p:attrNameLst>
                                          <p:attrName>style.visibility</p:attrName>
                                        </p:attrNameLst>
                                      </p:cBhvr>
                                      <p:to>
                                        <p:strVal val="hidden"/>
                                      </p:to>
                                    </p:set>
                                  </p:childTnLst>
                                </p:cTn>
                              </p:par>
                            </p:childTnLst>
                          </p:cTn>
                        </p:par>
                      </p:childTnLst>
                    </p:cTn>
                  </p:par>
                </p:childTnLst>
              </p:cTn>
              <p:nextCondLst>
                <p:cond evt="onClick" delay="0">
                  <p:tgtEl>
                    <p:spTgt spid="35890"/>
                  </p:tgtEl>
                </p:cond>
              </p:nextCondLst>
            </p:seq>
            <p:seq concurrent="1" nextAc="seek">
              <p:cTn id="34" restart="whenNotActive" fill="hold" evtFilter="cancelBubble" nodeType="interactiveSeq">
                <p:stCondLst>
                  <p:cond evt="onClick" delay="0">
                    <p:tgtEl>
                      <p:spTgt spid="3588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3132"/>
                                        </p:tgtEl>
                                        <p:attrNameLst>
                                          <p:attrName>style.visibility</p:attrName>
                                        </p:attrNameLst>
                                      </p:cBhvr>
                                      <p:to>
                                        <p:strVal val="visible"/>
                                      </p:to>
                                    </p:set>
                                    <p:animEffect transition="in" filter="box(in)">
                                      <p:cBhvr>
                                        <p:cTn id="39" dur="500"/>
                                        <p:tgtEl>
                                          <p:spTgt spid="43132"/>
                                        </p:tgtEl>
                                      </p:cBhvr>
                                    </p:animEffect>
                                  </p:childTnLst>
                                </p:cTn>
                              </p:par>
                            </p:childTnLst>
                          </p:cTn>
                        </p:par>
                      </p:childTnLst>
                    </p:cTn>
                  </p:par>
                </p:childTnLst>
              </p:cTn>
              <p:nextCondLst>
                <p:cond evt="onClick" delay="0">
                  <p:tgtEl>
                    <p:spTgt spid="35885"/>
                  </p:tgtEl>
                </p:cond>
              </p:nextCondLst>
            </p:seq>
            <p:seq concurrent="1" nextAc="seek">
              <p:cTn id="40" restart="whenNotActive" fill="hold" evtFilter="cancelBubble" nodeType="interactiveSeq">
                <p:stCondLst>
                  <p:cond evt="onClick" delay="0">
                    <p:tgtEl>
                      <p:spTgt spid="35891"/>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43041"/>
                                        </p:tgtEl>
                                        <p:attrNameLst>
                                          <p:attrName>style.visibility</p:attrName>
                                        </p:attrNameLst>
                                      </p:cBhvr>
                                      <p:to>
                                        <p:strVal val="visible"/>
                                      </p:to>
                                    </p:set>
                                    <p:animEffect transition="in" filter="blinds(horizontal)">
                                      <p:cBhvr>
                                        <p:cTn id="45" dur="500"/>
                                        <p:tgtEl>
                                          <p:spTgt spid="43041"/>
                                        </p:tgtEl>
                                      </p:cBhvr>
                                    </p:animEffect>
                                  </p:childTnLst>
                                </p:cTn>
                              </p:par>
                              <p:par>
                                <p:cTn id="46" presetID="8" presetClass="exit" presetSubtype="16" fill="hold" grpId="1" nodeType="withEffect">
                                  <p:stCondLst>
                                    <p:cond delay="0"/>
                                  </p:stCondLst>
                                  <p:childTnLst>
                                    <p:animEffect transition="out" filter="diamond(in)">
                                      <p:cBhvr>
                                        <p:cTn id="47" dur="2000"/>
                                        <p:tgtEl>
                                          <p:spTgt spid="43132"/>
                                        </p:tgtEl>
                                      </p:cBhvr>
                                    </p:animEffect>
                                    <p:set>
                                      <p:cBhvr>
                                        <p:cTn id="48" dur="1" fill="hold">
                                          <p:stCondLst>
                                            <p:cond delay="1999"/>
                                          </p:stCondLst>
                                        </p:cTn>
                                        <p:tgtEl>
                                          <p:spTgt spid="43132"/>
                                        </p:tgtEl>
                                        <p:attrNameLst>
                                          <p:attrName>style.visibility</p:attrName>
                                        </p:attrNameLst>
                                      </p:cBhvr>
                                      <p:to>
                                        <p:strVal val="hidden"/>
                                      </p:to>
                                    </p:set>
                                  </p:childTnLst>
                                </p:cTn>
                              </p:par>
                            </p:childTnLst>
                          </p:cTn>
                        </p:par>
                      </p:childTnLst>
                    </p:cTn>
                  </p:par>
                </p:childTnLst>
              </p:cTn>
              <p:nextCondLst>
                <p:cond evt="onClick" delay="0">
                  <p:tgtEl>
                    <p:spTgt spid="35891"/>
                  </p:tgtEl>
                </p:cond>
              </p:nextCondLst>
            </p:seq>
            <p:seq concurrent="1" nextAc="seek">
              <p:cTn id="49" restart="whenNotActive" fill="hold" evtFilter="cancelBubble" nodeType="interactiveSeq">
                <p:stCondLst>
                  <p:cond evt="onClick" delay="0">
                    <p:tgtEl>
                      <p:spTgt spid="358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43133"/>
                                        </p:tgtEl>
                                        <p:attrNameLst>
                                          <p:attrName>style.visibility</p:attrName>
                                        </p:attrNameLst>
                                      </p:cBhvr>
                                      <p:to>
                                        <p:strVal val="visible"/>
                                      </p:to>
                                    </p:set>
                                    <p:animEffect transition="in" filter="box(in)">
                                      <p:cBhvr>
                                        <p:cTn id="54" dur="500"/>
                                        <p:tgtEl>
                                          <p:spTgt spid="43133"/>
                                        </p:tgtEl>
                                      </p:cBhvr>
                                    </p:animEffect>
                                  </p:childTnLst>
                                </p:cTn>
                              </p:par>
                            </p:childTnLst>
                          </p:cTn>
                        </p:par>
                      </p:childTnLst>
                    </p:cTn>
                  </p:par>
                </p:childTnLst>
              </p:cTn>
              <p:nextCondLst>
                <p:cond evt="onClick" delay="0">
                  <p:tgtEl>
                    <p:spTgt spid="35886"/>
                  </p:tgtEl>
                </p:cond>
              </p:nextCondLst>
            </p:seq>
            <p:seq concurrent="1" nextAc="seek">
              <p:cTn id="55" restart="whenNotActive" fill="hold" evtFilter="cancelBubble" nodeType="interactiveSeq">
                <p:stCondLst>
                  <p:cond evt="onClick" delay="0">
                    <p:tgtEl>
                      <p:spTgt spid="3589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43106"/>
                                        </p:tgtEl>
                                        <p:attrNameLst>
                                          <p:attrName>style.visibility</p:attrName>
                                        </p:attrNameLst>
                                      </p:cBhvr>
                                      <p:to>
                                        <p:strVal val="visible"/>
                                      </p:to>
                                    </p:set>
                                    <p:animEffect transition="in" filter="blinds(horizontal)">
                                      <p:cBhvr>
                                        <p:cTn id="60" dur="500"/>
                                        <p:tgtEl>
                                          <p:spTgt spid="43106"/>
                                        </p:tgtEl>
                                      </p:cBhvr>
                                    </p:animEffect>
                                  </p:childTnLst>
                                </p:cTn>
                              </p:par>
                              <p:par>
                                <p:cTn id="61" presetID="2" presetClass="exit" presetSubtype="4" fill="hold" grpId="1" nodeType="withEffect">
                                  <p:stCondLst>
                                    <p:cond delay="0"/>
                                  </p:stCondLst>
                                  <p:childTnLst>
                                    <p:anim calcmode="lin" valueType="num">
                                      <p:cBhvr additive="base">
                                        <p:cTn id="62" dur="500"/>
                                        <p:tgtEl>
                                          <p:spTgt spid="43133"/>
                                        </p:tgtEl>
                                        <p:attrNameLst>
                                          <p:attrName>ppt_x</p:attrName>
                                        </p:attrNameLst>
                                      </p:cBhvr>
                                      <p:tavLst>
                                        <p:tav tm="0">
                                          <p:val>
                                            <p:strVal val="ppt_x"/>
                                          </p:val>
                                        </p:tav>
                                        <p:tav tm="100000">
                                          <p:val>
                                            <p:strVal val="ppt_x"/>
                                          </p:val>
                                        </p:tav>
                                      </p:tavLst>
                                    </p:anim>
                                    <p:anim calcmode="lin" valueType="num">
                                      <p:cBhvr additive="base">
                                        <p:cTn id="63" dur="500"/>
                                        <p:tgtEl>
                                          <p:spTgt spid="43133"/>
                                        </p:tgtEl>
                                        <p:attrNameLst>
                                          <p:attrName>ppt_y</p:attrName>
                                        </p:attrNameLst>
                                      </p:cBhvr>
                                      <p:tavLst>
                                        <p:tav tm="0">
                                          <p:val>
                                            <p:strVal val="ppt_y"/>
                                          </p:val>
                                        </p:tav>
                                        <p:tav tm="100000">
                                          <p:val>
                                            <p:strVal val="1+ppt_h/2"/>
                                          </p:val>
                                        </p:tav>
                                      </p:tavLst>
                                    </p:anim>
                                    <p:set>
                                      <p:cBhvr>
                                        <p:cTn id="64" dur="1" fill="hold">
                                          <p:stCondLst>
                                            <p:cond delay="499"/>
                                          </p:stCondLst>
                                        </p:cTn>
                                        <p:tgtEl>
                                          <p:spTgt spid="43133"/>
                                        </p:tgtEl>
                                        <p:attrNameLst>
                                          <p:attrName>style.visibility</p:attrName>
                                        </p:attrNameLst>
                                      </p:cBhvr>
                                      <p:to>
                                        <p:strVal val="hidden"/>
                                      </p:to>
                                    </p:set>
                                  </p:childTnLst>
                                </p:cTn>
                              </p:par>
                            </p:childTnLst>
                          </p:cTn>
                        </p:par>
                      </p:childTnLst>
                    </p:cTn>
                  </p:par>
                </p:childTnLst>
              </p:cTn>
              <p:nextCondLst>
                <p:cond evt="onClick" delay="0">
                  <p:tgtEl>
                    <p:spTgt spid="35892"/>
                  </p:tgtEl>
                </p:cond>
              </p:nextCondLst>
            </p:seq>
            <p:seq concurrent="1" nextAc="seek">
              <p:cTn id="65" restart="whenNotActive" fill="hold" evtFilter="cancelBubble" nodeType="interactiveSeq">
                <p:stCondLst>
                  <p:cond evt="onClick" delay="0">
                    <p:tgtEl>
                      <p:spTgt spid="3588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3134"/>
                                        </p:tgtEl>
                                        <p:attrNameLst>
                                          <p:attrName>style.visibility</p:attrName>
                                        </p:attrNameLst>
                                      </p:cBhvr>
                                      <p:to>
                                        <p:strVal val="visible"/>
                                      </p:to>
                                    </p:set>
                                    <p:animEffect transition="in" filter="box(in)">
                                      <p:cBhvr>
                                        <p:cTn id="70" dur="500"/>
                                        <p:tgtEl>
                                          <p:spTgt spid="43134"/>
                                        </p:tgtEl>
                                      </p:cBhvr>
                                    </p:animEffect>
                                  </p:childTnLst>
                                </p:cTn>
                              </p:par>
                            </p:childTnLst>
                          </p:cTn>
                        </p:par>
                      </p:childTnLst>
                    </p:cTn>
                  </p:par>
                </p:childTnLst>
              </p:cTn>
              <p:nextCondLst>
                <p:cond evt="onClick" delay="0">
                  <p:tgtEl>
                    <p:spTgt spid="35887"/>
                  </p:tgtEl>
                </p:cond>
              </p:nextCondLst>
            </p:seq>
            <p:seq concurrent="1" nextAc="seek">
              <p:cTn id="71" restart="whenNotActive" fill="hold" evtFilter="cancelBubble" nodeType="interactiveSeq">
                <p:stCondLst>
                  <p:cond evt="onClick" delay="0">
                    <p:tgtEl>
                      <p:spTgt spid="3589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4" presetClass="entr" presetSubtype="16" fill="hold" nodeType="clickEffect">
                                  <p:stCondLst>
                                    <p:cond delay="0"/>
                                  </p:stCondLst>
                                  <p:childTnLst>
                                    <p:set>
                                      <p:cBhvr>
                                        <p:cTn id="75" dur="1" fill="hold">
                                          <p:stCondLst>
                                            <p:cond delay="0"/>
                                          </p:stCondLst>
                                        </p:cTn>
                                        <p:tgtEl>
                                          <p:spTgt spid="43064"/>
                                        </p:tgtEl>
                                        <p:attrNameLst>
                                          <p:attrName>style.visibility</p:attrName>
                                        </p:attrNameLst>
                                      </p:cBhvr>
                                      <p:to>
                                        <p:strVal val="visible"/>
                                      </p:to>
                                    </p:set>
                                    <p:animEffect transition="in" filter="box(in)">
                                      <p:cBhvr>
                                        <p:cTn id="76" dur="500"/>
                                        <p:tgtEl>
                                          <p:spTgt spid="43064"/>
                                        </p:tgtEl>
                                      </p:cBhvr>
                                    </p:animEffect>
                                  </p:childTnLst>
                                </p:cTn>
                              </p:par>
                              <p:par>
                                <p:cTn id="77" presetID="2" presetClass="exit" presetSubtype="4" fill="hold" grpId="1" nodeType="withEffect">
                                  <p:stCondLst>
                                    <p:cond delay="0"/>
                                  </p:stCondLst>
                                  <p:childTnLst>
                                    <p:anim calcmode="lin" valueType="num">
                                      <p:cBhvr additive="base">
                                        <p:cTn id="78" dur="500"/>
                                        <p:tgtEl>
                                          <p:spTgt spid="43134"/>
                                        </p:tgtEl>
                                        <p:attrNameLst>
                                          <p:attrName>ppt_x</p:attrName>
                                        </p:attrNameLst>
                                      </p:cBhvr>
                                      <p:tavLst>
                                        <p:tav tm="0">
                                          <p:val>
                                            <p:strVal val="ppt_x"/>
                                          </p:val>
                                        </p:tav>
                                        <p:tav tm="100000">
                                          <p:val>
                                            <p:strVal val="ppt_x"/>
                                          </p:val>
                                        </p:tav>
                                      </p:tavLst>
                                    </p:anim>
                                    <p:anim calcmode="lin" valueType="num">
                                      <p:cBhvr additive="base">
                                        <p:cTn id="79" dur="500"/>
                                        <p:tgtEl>
                                          <p:spTgt spid="43134"/>
                                        </p:tgtEl>
                                        <p:attrNameLst>
                                          <p:attrName>ppt_y</p:attrName>
                                        </p:attrNameLst>
                                      </p:cBhvr>
                                      <p:tavLst>
                                        <p:tav tm="0">
                                          <p:val>
                                            <p:strVal val="ppt_y"/>
                                          </p:val>
                                        </p:tav>
                                        <p:tav tm="100000">
                                          <p:val>
                                            <p:strVal val="1+ppt_h/2"/>
                                          </p:val>
                                        </p:tav>
                                      </p:tavLst>
                                    </p:anim>
                                    <p:set>
                                      <p:cBhvr>
                                        <p:cTn id="80" dur="1" fill="hold">
                                          <p:stCondLst>
                                            <p:cond delay="499"/>
                                          </p:stCondLst>
                                        </p:cTn>
                                        <p:tgtEl>
                                          <p:spTgt spid="43134"/>
                                        </p:tgtEl>
                                        <p:attrNameLst>
                                          <p:attrName>style.visibility</p:attrName>
                                        </p:attrNameLst>
                                      </p:cBhvr>
                                      <p:to>
                                        <p:strVal val="hidden"/>
                                      </p:to>
                                    </p:set>
                                  </p:childTnLst>
                                </p:cTn>
                              </p:par>
                            </p:childTnLst>
                          </p:cTn>
                        </p:par>
                      </p:childTnLst>
                    </p:cTn>
                  </p:par>
                </p:childTnLst>
              </p:cTn>
              <p:nextCondLst>
                <p:cond evt="onClick" delay="0">
                  <p:tgtEl>
                    <p:spTgt spid="35893"/>
                  </p:tgtEl>
                </p:cond>
              </p:nextCondLst>
            </p:seq>
            <p:seq concurrent="1" nextAc="seek">
              <p:cTn id="81" restart="whenNotActive" fill="hold" evtFilter="cancelBubble" nodeType="interactiveSeq">
                <p:stCondLst>
                  <p:cond evt="onClick" delay="0">
                    <p:tgtEl>
                      <p:spTgt spid="35888"/>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43135"/>
                                        </p:tgtEl>
                                        <p:attrNameLst>
                                          <p:attrName>style.visibility</p:attrName>
                                        </p:attrNameLst>
                                      </p:cBhvr>
                                      <p:to>
                                        <p:strVal val="visible"/>
                                      </p:to>
                                    </p:set>
                                    <p:animEffect transition="in" filter="box(in)">
                                      <p:cBhvr>
                                        <p:cTn id="86" dur="500"/>
                                        <p:tgtEl>
                                          <p:spTgt spid="43135"/>
                                        </p:tgtEl>
                                      </p:cBhvr>
                                    </p:animEffect>
                                  </p:childTnLst>
                                </p:cTn>
                              </p:par>
                            </p:childTnLst>
                          </p:cTn>
                        </p:par>
                      </p:childTnLst>
                    </p:cTn>
                  </p:par>
                </p:childTnLst>
              </p:cTn>
              <p:nextCondLst>
                <p:cond evt="onClick" delay="0">
                  <p:tgtEl>
                    <p:spTgt spid="35888"/>
                  </p:tgtEl>
                </p:cond>
              </p:nextCondLst>
            </p:seq>
            <p:seq concurrent="1" nextAc="seek">
              <p:cTn id="87" restart="whenNotActive" fill="hold" evtFilter="cancelBubble" nodeType="interactiveSeq">
                <p:stCondLst>
                  <p:cond evt="onClick" delay="0">
                    <p:tgtEl>
                      <p:spTgt spid="35894"/>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43122"/>
                                        </p:tgtEl>
                                        <p:attrNameLst>
                                          <p:attrName>style.visibility</p:attrName>
                                        </p:attrNameLst>
                                      </p:cBhvr>
                                      <p:to>
                                        <p:strVal val="visible"/>
                                      </p:to>
                                    </p:set>
                                    <p:animEffect transition="in" filter="blinds(horizontal)">
                                      <p:cBhvr>
                                        <p:cTn id="92" dur="500"/>
                                        <p:tgtEl>
                                          <p:spTgt spid="43122"/>
                                        </p:tgtEl>
                                      </p:cBhvr>
                                    </p:animEffect>
                                  </p:childTnLst>
                                </p:cTn>
                              </p:par>
                              <p:par>
                                <p:cTn id="93" presetID="2" presetClass="exit" presetSubtype="4" fill="hold" grpId="1" nodeType="withEffect">
                                  <p:stCondLst>
                                    <p:cond delay="0"/>
                                  </p:stCondLst>
                                  <p:childTnLst>
                                    <p:anim calcmode="lin" valueType="num">
                                      <p:cBhvr additive="base">
                                        <p:cTn id="94" dur="500"/>
                                        <p:tgtEl>
                                          <p:spTgt spid="43135"/>
                                        </p:tgtEl>
                                        <p:attrNameLst>
                                          <p:attrName>ppt_x</p:attrName>
                                        </p:attrNameLst>
                                      </p:cBhvr>
                                      <p:tavLst>
                                        <p:tav tm="0">
                                          <p:val>
                                            <p:strVal val="ppt_x"/>
                                          </p:val>
                                        </p:tav>
                                        <p:tav tm="100000">
                                          <p:val>
                                            <p:strVal val="ppt_x"/>
                                          </p:val>
                                        </p:tav>
                                      </p:tavLst>
                                    </p:anim>
                                    <p:anim calcmode="lin" valueType="num">
                                      <p:cBhvr additive="base">
                                        <p:cTn id="95" dur="500"/>
                                        <p:tgtEl>
                                          <p:spTgt spid="43135"/>
                                        </p:tgtEl>
                                        <p:attrNameLst>
                                          <p:attrName>ppt_y</p:attrName>
                                        </p:attrNameLst>
                                      </p:cBhvr>
                                      <p:tavLst>
                                        <p:tav tm="0">
                                          <p:val>
                                            <p:strVal val="ppt_y"/>
                                          </p:val>
                                        </p:tav>
                                        <p:tav tm="100000">
                                          <p:val>
                                            <p:strVal val="1+ppt_h/2"/>
                                          </p:val>
                                        </p:tav>
                                      </p:tavLst>
                                    </p:anim>
                                    <p:set>
                                      <p:cBhvr>
                                        <p:cTn id="96" dur="1" fill="hold">
                                          <p:stCondLst>
                                            <p:cond delay="499"/>
                                          </p:stCondLst>
                                        </p:cTn>
                                        <p:tgtEl>
                                          <p:spTgt spid="43135"/>
                                        </p:tgtEl>
                                        <p:attrNameLst>
                                          <p:attrName>style.visibility</p:attrName>
                                        </p:attrNameLst>
                                      </p:cBhvr>
                                      <p:to>
                                        <p:strVal val="hidden"/>
                                      </p:to>
                                    </p:set>
                                  </p:childTnLst>
                                </p:cTn>
                              </p:par>
                            </p:childTnLst>
                          </p:cTn>
                        </p:par>
                      </p:childTnLst>
                    </p:cTn>
                  </p:par>
                </p:childTnLst>
              </p:cTn>
              <p:nextCondLst>
                <p:cond evt="onClick" delay="0">
                  <p:tgtEl>
                    <p:spTgt spid="35894"/>
                  </p:tgtEl>
                </p:cond>
              </p:nextCondLst>
            </p:seq>
          </p:childTnLst>
        </p:cTn>
      </p:par>
    </p:tnLst>
    <p:bldLst>
      <p:bldP spid="43051" grpId="0" animBg="1"/>
      <p:bldP spid="43051" grpId="1" animBg="1"/>
      <p:bldP spid="43131" grpId="0" animBg="1"/>
      <p:bldP spid="43131" grpId="1" animBg="1"/>
      <p:bldP spid="43132" grpId="0" animBg="1"/>
      <p:bldP spid="43132" grpId="1" animBg="1"/>
      <p:bldP spid="43133" grpId="0" animBg="1"/>
      <p:bldP spid="43133" grpId="1" animBg="1"/>
      <p:bldP spid="43134" grpId="0" animBg="1"/>
      <p:bldP spid="43134" grpId="1" animBg="1"/>
      <p:bldP spid="43135" grpId="0" animBg="1"/>
      <p:bldP spid="4313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descr="Large confetti">
            <a:extLst>
              <a:ext uri="{FF2B5EF4-FFF2-40B4-BE49-F238E27FC236}">
                <a16:creationId xmlns:a16="http://schemas.microsoft.com/office/drawing/2014/main" id="{847A1B7E-A2A1-4BA0-B7A6-6CC6EEA7B460}"/>
              </a:ext>
            </a:extLst>
          </p:cNvPr>
          <p:cNvSpPr>
            <a:spLocks noChangeArrowheads="1"/>
          </p:cNvSpPr>
          <p:nvPr/>
        </p:nvSpPr>
        <p:spPr bwMode="auto">
          <a:xfrm>
            <a:off x="5892800" y="1447800"/>
            <a:ext cx="629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eaLnBrk="1" hangingPunct="1">
              <a:spcBef>
                <a:spcPct val="50000"/>
              </a:spcBef>
            </a:pPr>
            <a:endParaRPr lang="vi-VN" altLang="vi-VN" sz="2800">
              <a:solidFill>
                <a:srgbClr val="3333FF"/>
              </a:solidFill>
              <a:latin typeface=".VnArabia" pitchFamily="34" charset="0"/>
            </a:endParaRPr>
          </a:p>
        </p:txBody>
      </p:sp>
      <p:sp>
        <p:nvSpPr>
          <p:cNvPr id="36867" name="Text Box 5" descr="Large confetti">
            <a:extLst>
              <a:ext uri="{FF2B5EF4-FFF2-40B4-BE49-F238E27FC236}">
                <a16:creationId xmlns:a16="http://schemas.microsoft.com/office/drawing/2014/main" id="{31D86ABD-658F-4C6E-8A19-666AFD6C0568}"/>
              </a:ext>
            </a:extLst>
          </p:cNvPr>
          <p:cNvSpPr txBox="1">
            <a:spLocks noChangeArrowheads="1"/>
          </p:cNvSpPr>
          <p:nvPr/>
        </p:nvSpPr>
        <p:spPr bwMode="auto">
          <a:xfrm>
            <a:off x="954088" y="381000"/>
            <a:ext cx="2149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4400" i="1">
                <a:solidFill>
                  <a:srgbClr val="FF0000"/>
                </a:solidFill>
                <a:latin typeface=".VnTimeH" panose="020B7200000000000000" pitchFamily="34" charset="0"/>
              </a:rPr>
              <a:t>VÒ nhµ</a:t>
            </a:r>
          </a:p>
        </p:txBody>
      </p:sp>
      <p:sp>
        <p:nvSpPr>
          <p:cNvPr id="36868" name="Text Box 6">
            <a:extLst>
              <a:ext uri="{FF2B5EF4-FFF2-40B4-BE49-F238E27FC236}">
                <a16:creationId xmlns:a16="http://schemas.microsoft.com/office/drawing/2014/main" id="{14E84B12-468B-4561-8738-62D1D0852F6F}"/>
              </a:ext>
            </a:extLst>
          </p:cNvPr>
          <p:cNvSpPr txBox="1">
            <a:spLocks noChangeArrowheads="1"/>
          </p:cNvSpPr>
          <p:nvPr/>
        </p:nvSpPr>
        <p:spPr bwMode="auto">
          <a:xfrm>
            <a:off x="3651250" y="1752600"/>
            <a:ext cx="8337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3600">
                <a:latin typeface="Times New Roman" panose="02020603050405020304" pitchFamily="18" charset="0"/>
              </a:rPr>
              <a:t>- </a:t>
            </a:r>
            <a:r>
              <a:rPr lang="en-US" altLang="vi-VN" sz="3200">
                <a:latin typeface="Times New Roman" panose="02020603050405020304" pitchFamily="18" charset="0"/>
              </a:rPr>
              <a:t>Học thuộc bài thơ.</a:t>
            </a:r>
          </a:p>
          <a:p>
            <a:pPr eaLnBrk="1" hangingPunct="1">
              <a:spcBef>
                <a:spcPct val="50000"/>
              </a:spcBef>
            </a:pPr>
            <a:r>
              <a:rPr lang="en-US" altLang="vi-VN" sz="3200">
                <a:latin typeface="Times New Roman" panose="02020603050405020304" pitchFamily="18" charset="0"/>
              </a:rPr>
              <a:t>- Làm phiếu bài tập.</a:t>
            </a:r>
          </a:p>
          <a:p>
            <a:pPr eaLnBrk="1" hangingPunct="1">
              <a:spcBef>
                <a:spcPct val="50000"/>
              </a:spcBef>
            </a:pPr>
            <a:r>
              <a:rPr lang="en-US" altLang="vi-VN" sz="3200">
                <a:latin typeface="Times New Roman" panose="02020603050405020304" pitchFamily="18" charset="0"/>
              </a:rPr>
              <a:t>- Soạn bài</a:t>
            </a:r>
            <a:r>
              <a:rPr lang="en-US" altLang="vi-VN" sz="3600">
                <a:latin typeface="Times New Roman" panose="02020603050405020304" pitchFamily="18" charset="0"/>
              </a:rPr>
              <a:t>: </a:t>
            </a:r>
            <a:r>
              <a:rPr lang="en-US" altLang="vi-VN" sz="3200" i="1">
                <a:latin typeface="Times New Roman" panose="02020603050405020304" pitchFamily="18" charset="0"/>
              </a:rPr>
              <a:t>Hoạt động ngữ văn: Tập làm thơ bảy chữ (Lưu ý: Nhận diện thể thơ và tập làm một bài thơ bảy chữ.)</a:t>
            </a:r>
          </a:p>
        </p:txBody>
      </p:sp>
      <p:pic>
        <p:nvPicPr>
          <p:cNvPr id="64515" name="Picture 3" descr="BACK036">
            <a:extLst>
              <a:ext uri="{FF2B5EF4-FFF2-40B4-BE49-F238E27FC236}">
                <a16:creationId xmlns:a16="http://schemas.microsoft.com/office/drawing/2014/main" id="{BCE9DFDF-BBCE-404C-B34E-AAF472D89D81}"/>
              </a:ext>
            </a:extLst>
          </p:cNvPr>
          <p:cNvPicPr>
            <a:picLocks noChangeAspect="1" noChangeArrowheads="1"/>
          </p:cNvPicPr>
          <p:nvPr/>
        </p:nvPicPr>
        <p:blipFill>
          <a:blip r:embed="rId2"/>
          <a:srcRect/>
          <a:stretch>
            <a:fillRect/>
          </a:stretch>
        </p:blipFill>
        <p:spPr bwMode="auto">
          <a:xfrm>
            <a:off x="0" y="0"/>
            <a:ext cx="12192000" cy="6781800"/>
          </a:xfrm>
          <a:prstGeom prst="rect">
            <a:avLst/>
          </a:prstGeom>
          <a:ln/>
        </p:spPr>
        <p:style>
          <a:lnRef idx="1">
            <a:schemeClr val="accent6"/>
          </a:lnRef>
          <a:fillRef idx="2">
            <a:schemeClr val="accent6"/>
          </a:fillRef>
          <a:effectRef idx="1">
            <a:schemeClr val="accent6"/>
          </a:effectRef>
          <a:fontRef idx="minor">
            <a:schemeClr val="dk1"/>
          </a:fontRef>
        </p:style>
      </p:pic>
      <p:pic>
        <p:nvPicPr>
          <p:cNvPr id="36870" name="Picture 2" descr="BACK032">
            <a:extLst>
              <a:ext uri="{FF2B5EF4-FFF2-40B4-BE49-F238E27FC236}">
                <a16:creationId xmlns:a16="http://schemas.microsoft.com/office/drawing/2014/main" id="{EB00C9F6-2328-4BEF-9B47-2665F459DF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480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5" descr="Large confetti">
            <a:extLst>
              <a:ext uri="{FF2B5EF4-FFF2-40B4-BE49-F238E27FC236}">
                <a16:creationId xmlns:a16="http://schemas.microsoft.com/office/drawing/2014/main" id="{E55D886E-E1EB-4C82-A102-E0D42AADFAE4}"/>
              </a:ext>
            </a:extLst>
          </p:cNvPr>
          <p:cNvSpPr txBox="1">
            <a:spLocks noChangeArrowheads="1"/>
          </p:cNvSpPr>
          <p:nvPr/>
        </p:nvSpPr>
        <p:spPr bwMode="auto">
          <a:xfrm>
            <a:off x="542925" y="1122363"/>
            <a:ext cx="2362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4400" b="1">
                <a:solidFill>
                  <a:srgbClr val="FF0000"/>
                </a:solidFill>
                <a:latin typeface=".VnTimeH" panose="020B7200000000000000" pitchFamily="34" charset="0"/>
              </a:rPr>
              <a:t>VÒ nhµ</a:t>
            </a:r>
          </a:p>
        </p:txBody>
      </p:sp>
      <p:sp>
        <p:nvSpPr>
          <p:cNvPr id="36872" name="Text Box 6">
            <a:extLst>
              <a:ext uri="{FF2B5EF4-FFF2-40B4-BE49-F238E27FC236}">
                <a16:creationId xmlns:a16="http://schemas.microsoft.com/office/drawing/2014/main" id="{E6EEC510-E38D-4C3F-BB1F-BCF4BA7E22AB}"/>
              </a:ext>
            </a:extLst>
          </p:cNvPr>
          <p:cNvSpPr txBox="1">
            <a:spLocks noChangeArrowheads="1"/>
          </p:cNvSpPr>
          <p:nvPr/>
        </p:nvSpPr>
        <p:spPr bwMode="auto">
          <a:xfrm>
            <a:off x="3554413" y="2224088"/>
            <a:ext cx="73517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Học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thuộc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thơ</a:t>
            </a:r>
            <a:r>
              <a:rPr lang="en-US" altLang="vi-VN" sz="3200" dirty="0">
                <a:latin typeface="Times New Roman" panose="02020603050405020304" pitchFamily="18" charset="0"/>
              </a:rPr>
              <a:t>.</a:t>
            </a:r>
          </a:p>
          <a:p>
            <a:pPr eaLnBrk="1" hangingPunct="1">
              <a:spcBef>
                <a:spcPct val="50000"/>
              </a:spcBef>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Làm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phiếu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tập</a:t>
            </a:r>
            <a:r>
              <a:rPr lang="en-US" altLang="vi-VN" sz="3200" dirty="0">
                <a:latin typeface="Times New Roman" panose="02020603050405020304" pitchFamily="18" charset="0"/>
              </a:rPr>
              <a:t>.</a:t>
            </a:r>
          </a:p>
          <a:p>
            <a:pPr eaLnBrk="1" hangingPunct="1">
              <a:spcBef>
                <a:spcPct val="50000"/>
              </a:spcBef>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Soạn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smtClean="0">
                <a:latin typeface="Times New Roman" panose="02020603050405020304" pitchFamily="18" charset="0"/>
              </a:rPr>
              <a:t>:</a:t>
            </a:r>
            <a:r>
              <a:rPr lang="en-US" altLang="vi-VN" sz="3200" i="1" dirty="0" smtClean="0">
                <a:latin typeface="Times New Roman" panose="02020603050405020304" pitchFamily="18" charset="0"/>
              </a:rPr>
              <a:t>“ </a:t>
            </a:r>
            <a:r>
              <a:rPr lang="en-US" altLang="vi-VN" sz="3200" i="1" dirty="0" err="1">
                <a:latin typeface="Times New Roman" panose="02020603050405020304" pitchFamily="18" charset="0"/>
              </a:rPr>
              <a:t>Tiếng</a:t>
            </a:r>
            <a:r>
              <a:rPr lang="en-US" altLang="vi-VN" sz="3200" i="1" dirty="0">
                <a:latin typeface="Times New Roman" panose="02020603050405020304" pitchFamily="18" charset="0"/>
              </a:rPr>
              <a:t> </a:t>
            </a:r>
            <a:r>
              <a:rPr lang="en-US" altLang="vi-VN" sz="3200" i="1" dirty="0" err="1">
                <a:latin typeface="Times New Roman" panose="02020603050405020304" pitchFamily="18" charset="0"/>
              </a:rPr>
              <a:t>gà</a:t>
            </a:r>
            <a:r>
              <a:rPr lang="en-US" altLang="vi-VN" sz="3200" i="1" dirty="0">
                <a:latin typeface="Times New Roman" panose="02020603050405020304" pitchFamily="18" charset="0"/>
              </a:rPr>
              <a:t> </a:t>
            </a:r>
            <a:r>
              <a:rPr lang="en-US" altLang="vi-VN" sz="3200" i="1" dirty="0" err="1">
                <a:latin typeface="Times New Roman" panose="02020603050405020304" pitchFamily="18" charset="0"/>
              </a:rPr>
              <a:t>trưa</a:t>
            </a:r>
            <a:r>
              <a:rPr lang="en-US" altLang="vi-VN" sz="3200" i="1" dirty="0">
                <a:latin typeface="Times New Roman" panose="02020603050405020304" pitchFamily="18" charset="0"/>
              </a:rPr>
              <a:t>” – </a:t>
            </a:r>
            <a:r>
              <a:rPr lang="en-US" altLang="vi-VN" sz="3200" i="1" dirty="0" err="1">
                <a:latin typeface="Times New Roman" panose="02020603050405020304" pitchFamily="18" charset="0"/>
              </a:rPr>
              <a:t>Xuân</a:t>
            </a:r>
            <a:r>
              <a:rPr lang="en-US" altLang="vi-VN" sz="3200" i="1" dirty="0">
                <a:latin typeface="Times New Roman" panose="02020603050405020304" pitchFamily="18" charset="0"/>
              </a:rPr>
              <a:t> </a:t>
            </a:r>
            <a:r>
              <a:rPr lang="en-US" altLang="vi-VN" sz="3200" i="1" dirty="0" err="1">
                <a:latin typeface="Times New Roman" panose="02020603050405020304" pitchFamily="18" charset="0"/>
              </a:rPr>
              <a:t>Quỳnh</a:t>
            </a:r>
            <a:endParaRPr lang="en-US" altLang="vi-VN" sz="3200" i="1"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02401" descr="B46">
            <a:extLst>
              <a:ext uri="{FF2B5EF4-FFF2-40B4-BE49-F238E27FC236}">
                <a16:creationId xmlns:a16="http://schemas.microsoft.com/office/drawing/2014/main" id="{87A2E6F8-A9DC-4464-A60B-FD715CE71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63425"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s 102402">
            <a:extLst>
              <a:ext uri="{FF2B5EF4-FFF2-40B4-BE49-F238E27FC236}">
                <a16:creationId xmlns:a16="http://schemas.microsoft.com/office/drawing/2014/main" id="{2FCEAAE0-2721-4179-AF0A-064A4A56C7DD}"/>
              </a:ext>
            </a:extLst>
          </p:cNvPr>
          <p:cNvSpPr>
            <a:spLocks noChangeArrowheads="1" noChangeShapeType="1" noTextEdit="1"/>
          </p:cNvSpPr>
          <p:nvPr/>
        </p:nvSpPr>
        <p:spPr bwMode="auto">
          <a:xfrm>
            <a:off x="2540000" y="1295400"/>
            <a:ext cx="8229600" cy="3733800"/>
          </a:xfrm>
          <a:prstGeom prst="rect">
            <a:avLst/>
          </a:prstGeom>
        </p:spPr>
        <p:txBody>
          <a:bodyPr wrap="none" fromWordArt="1">
            <a:prstTxWarp prst="textCanUp">
              <a:avLst>
                <a:gd name="adj" fmla="val 85713"/>
              </a:avLst>
            </a:prstTxWarp>
          </a:bodyPr>
          <a:lstStyle/>
          <a:p>
            <a:pPr algn="ctr"/>
            <a:r>
              <a:rPr lang="pt-BR" sz="3600" kern="10" spc="-360" dirty="0">
                <a:ln w="12700">
                  <a:solidFill>
                    <a:srgbClr val="CCFFCC"/>
                  </a:solidFill>
                  <a:round/>
                  <a:headEnd/>
                  <a:tailEnd/>
                </a:ln>
                <a:solidFill>
                  <a:srgbClr val="3366FF"/>
                </a:solidFill>
                <a:latin typeface="Times New Roman" panose="02020603050405020304" pitchFamily="18" charset="0"/>
                <a:cs typeface="Times New Roman" panose="02020603050405020304" pitchFamily="18" charset="0"/>
              </a:rPr>
              <a:t>CHÚC CÁC EM HỌC TỐT!</a:t>
            </a:r>
            <a:endParaRPr lang="en-US" sz="3600" kern="10" spc="-360" dirty="0">
              <a:ln w="12700">
                <a:solidFill>
                  <a:srgbClr val="CCFFCC"/>
                </a:solidFill>
                <a:round/>
                <a:headEnd/>
                <a:tailEnd/>
              </a:ln>
              <a:solidFill>
                <a:srgbClr val="3366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p:cTn id="7" dur="1000" fill="hold"/>
                                        <p:tgtEl>
                                          <p:spTgt spid="102403"/>
                                        </p:tgtEl>
                                        <p:attrNameLst>
                                          <p:attrName>ppt_w</p:attrName>
                                        </p:attrNameLst>
                                      </p:cBhvr>
                                      <p:tavLst>
                                        <p:tav tm="0">
                                          <p:val>
                                            <p:fltVal val="0"/>
                                          </p:val>
                                        </p:tav>
                                        <p:tav tm="100000">
                                          <p:val>
                                            <p:strVal val="#ppt_w"/>
                                          </p:val>
                                        </p:tav>
                                      </p:tavLst>
                                    </p:anim>
                                    <p:anim calcmode="lin" valueType="num">
                                      <p:cBhvr>
                                        <p:cTn id="8" dur="1000" fill="hold"/>
                                        <p:tgtEl>
                                          <p:spTgt spid="102403"/>
                                        </p:tgtEl>
                                        <p:attrNameLst>
                                          <p:attrName>ppt_h</p:attrName>
                                        </p:attrNameLst>
                                      </p:cBhvr>
                                      <p:tavLst>
                                        <p:tav tm="0">
                                          <p:val>
                                            <p:fltVal val="0"/>
                                          </p:val>
                                        </p:tav>
                                        <p:tav tm="100000">
                                          <p:val>
                                            <p:strVal val="#ppt_h"/>
                                          </p:val>
                                        </p:tav>
                                      </p:tavLst>
                                    </p:anim>
                                    <p:anim calcmode="lin" valueType="num">
                                      <p:cBhvr>
                                        <p:cTn id="9" dur="1000" fill="hold"/>
                                        <p:tgtEl>
                                          <p:spTgt spid="1024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0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lap.wav"/>
                                        </p:tgtEl>
                                      </p:cMediaNode>
                                    </p:audio>
                                  </p:subTnLst>
                                </p:cTn>
                              </p:par>
                            </p:childTnLst>
                          </p:cTn>
                        </p:par>
                        <p:par>
                          <p:cTn id="11" fill="hold" nodeType="afterGroup">
                            <p:stCondLst>
                              <p:cond delay="1000"/>
                            </p:stCondLst>
                            <p:childTnLst>
                              <p:par>
                                <p:cTn id="12" presetID="23" presetClass="emph" presetSubtype="0" fill="hold" nodeType="afterEffect">
                                  <p:stCondLst>
                                    <p:cond delay="0"/>
                                  </p:stCondLst>
                                  <p:childTnLst>
                                    <p:animClr clrSpc="hsl" dir="cw">
                                      <p:cBhvr override="childStyle">
                                        <p:cTn id="13" dur="500" fill="hold"/>
                                        <p:tgtEl>
                                          <p:spTgt spid="102402"/>
                                        </p:tgtEl>
                                        <p:attrNameLst>
                                          <p:attrName>style.color</p:attrName>
                                        </p:attrNameLst>
                                      </p:cBhvr>
                                      <p:by>
                                        <p:hsl h="10842353" s="0" l="0"/>
                                      </p:by>
                                    </p:animClr>
                                    <p:animClr clrSpc="hsl" dir="cw">
                                      <p:cBhvr>
                                        <p:cTn id="14" dur="500" fill="hold"/>
                                        <p:tgtEl>
                                          <p:spTgt spid="102402"/>
                                        </p:tgtEl>
                                        <p:attrNameLst>
                                          <p:attrName>fillcolor</p:attrName>
                                        </p:attrNameLst>
                                      </p:cBhvr>
                                      <p:by>
                                        <p:hsl h="10842353" s="0" l="0"/>
                                      </p:by>
                                    </p:animClr>
                                    <p:animClr clrSpc="hsl" dir="cw">
                                      <p:cBhvr>
                                        <p:cTn id="15" dur="500" fill="hold"/>
                                        <p:tgtEl>
                                          <p:spTgt spid="102402"/>
                                        </p:tgtEl>
                                        <p:attrNameLst>
                                          <p:attrName>stroke.color</p:attrName>
                                        </p:attrNameLst>
                                      </p:cBhvr>
                                      <p:by>
                                        <p:hsl h="10842353" s="0" l="0"/>
                                      </p:by>
                                    </p:animClr>
                                    <p:set>
                                      <p:cBhvr>
                                        <p:cTn id="16" dur="500" fill="hold"/>
                                        <p:tgtEl>
                                          <p:spTgt spid="102402"/>
                                        </p:tgtEl>
                                        <p:attrNameLst>
                                          <p:attrName>fill.type</p:attrName>
                                        </p:attrNameLst>
                                      </p:cBhvr>
                                      <p:to>
                                        <p:strVal val="solid"/>
                                      </p:to>
                                    </p:set>
                                  </p:childTnLst>
                                </p:cTn>
                              </p:par>
                            </p:childTnLst>
                          </p:cTn>
                        </p:par>
                        <p:par>
                          <p:cTn id="17" fill="hold" nodeType="afterGroup">
                            <p:stCondLst>
                              <p:cond delay="1500"/>
                            </p:stCondLst>
                            <p:childTnLst>
                              <p:par>
                                <p:cTn id="18" presetID="30" presetClass="emph" presetSubtype="0" fill="hold" nodeType="afterEffect">
                                  <p:stCondLst>
                                    <p:cond delay="0"/>
                                  </p:stCondLst>
                                  <p:childTnLst>
                                    <p:animClr clrSpc="hsl" dir="cw">
                                      <p:cBhvr override="childStyle">
                                        <p:cTn id="19" dur="500" fill="hold"/>
                                        <p:tgtEl>
                                          <p:spTgt spid="102402"/>
                                        </p:tgtEl>
                                        <p:attrNameLst>
                                          <p:attrName>style.color</p:attrName>
                                        </p:attrNameLst>
                                      </p:cBhvr>
                                      <p:by>
                                        <p:hsl h="0" s="12549" l="25098"/>
                                      </p:by>
                                    </p:animClr>
                                    <p:animClr clrSpc="hsl" dir="cw">
                                      <p:cBhvr>
                                        <p:cTn id="20" dur="500" fill="hold"/>
                                        <p:tgtEl>
                                          <p:spTgt spid="102402"/>
                                        </p:tgtEl>
                                        <p:attrNameLst>
                                          <p:attrName>fillcolor</p:attrName>
                                        </p:attrNameLst>
                                      </p:cBhvr>
                                      <p:by>
                                        <p:hsl h="0" s="12549" l="25098"/>
                                      </p:by>
                                    </p:animClr>
                                    <p:animClr clrSpc="hsl" dir="cw">
                                      <p:cBhvr>
                                        <p:cTn id="21" dur="500" fill="hold"/>
                                        <p:tgtEl>
                                          <p:spTgt spid="102402"/>
                                        </p:tgtEl>
                                        <p:attrNameLst>
                                          <p:attrName>stroke.color</p:attrName>
                                        </p:attrNameLst>
                                      </p:cBhvr>
                                      <p:by>
                                        <p:hsl h="0" s="12549" l="25098"/>
                                      </p:by>
                                    </p:animClr>
                                    <p:set>
                                      <p:cBhvr>
                                        <p:cTn id="22" dur="500" fill="hold"/>
                                        <p:tgtEl>
                                          <p:spTgt spid="1024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7" descr="4a54845f_093cba38_20081791135361_2_resize">
            <a:extLst>
              <a:ext uri="{FF2B5EF4-FFF2-40B4-BE49-F238E27FC236}">
                <a16:creationId xmlns:a16="http://schemas.microsoft.com/office/drawing/2014/main" id="{C1EDD830-0294-4FD3-B9D4-0840D18D4E62}"/>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b="5556"/>
          <a:stretch>
            <a:fillRect/>
          </a:stretch>
        </p:blipFill>
        <p:spPr bwMode="auto">
          <a:xfrm>
            <a:off x="19050" y="9525"/>
            <a:ext cx="121729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9">
            <a:extLst>
              <a:ext uri="{FF2B5EF4-FFF2-40B4-BE49-F238E27FC236}">
                <a16:creationId xmlns:a16="http://schemas.microsoft.com/office/drawing/2014/main" id="{2AEACE79-BDC1-4910-8C04-CBA147B523B2}"/>
              </a:ext>
            </a:extLst>
          </p:cNvPr>
          <p:cNvSpPr txBox="1">
            <a:spLocks noChangeArrowheads="1"/>
          </p:cNvSpPr>
          <p:nvPr/>
        </p:nvSpPr>
        <p:spPr bwMode="auto">
          <a:xfrm>
            <a:off x="3790950" y="359092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800" b="1" i="1">
                <a:latin typeface="Times New Roman" panose="02020603050405020304" pitchFamily="18" charset="0"/>
                <a:cs typeface="Times New Roman" panose="02020603050405020304" pitchFamily="18" charset="0"/>
              </a:rPr>
              <a:t>Vũ Đình Liên</a:t>
            </a:r>
          </a:p>
        </p:txBody>
      </p:sp>
      <p:pic>
        <p:nvPicPr>
          <p:cNvPr id="6" name="Picture 15" descr="ap_20091011061527191">
            <a:extLst>
              <a:ext uri="{FF2B5EF4-FFF2-40B4-BE49-F238E27FC236}">
                <a16:creationId xmlns:a16="http://schemas.microsoft.com/office/drawing/2014/main" id="{050CA956-074F-4991-9769-01FB1E1AF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9524"/>
            <a:ext cx="5791200" cy="684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WordArt 24">
            <a:extLst>
              <a:ext uri="{FF2B5EF4-FFF2-40B4-BE49-F238E27FC236}">
                <a16:creationId xmlns:a16="http://schemas.microsoft.com/office/drawing/2014/main" id="{88DE89A0-E9D8-42CA-B823-BC72679792A7}"/>
              </a:ext>
            </a:extLst>
          </p:cNvPr>
          <p:cNvSpPr>
            <a:spLocks noChangeArrowheads="1" noChangeShapeType="1" noTextEdit="1"/>
          </p:cNvSpPr>
          <p:nvPr/>
        </p:nvSpPr>
        <p:spPr bwMode="auto">
          <a:xfrm>
            <a:off x="720725" y="2527300"/>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spTree>
  </p:cSld>
  <p:clrMapOvr>
    <a:masterClrMapping/>
  </p:clrMapOvr>
  <p:transition spd="slow"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400279-603C-45F4-9767-DD3C6D60F084}"/>
              </a:ext>
            </a:extLst>
          </p:cNvPr>
          <p:cNvSpPr>
            <a:spLocks noGrp="1"/>
          </p:cNvSpPr>
          <p:nvPr>
            <p:ph type="ctrTitle"/>
          </p:nvPr>
        </p:nvSpPr>
        <p:spPr bwMode="auto">
          <a:xfrm>
            <a:off x="914400" y="2130425"/>
            <a:ext cx="103632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3" name="Subtitle 2">
            <a:extLst>
              <a:ext uri="{FF2B5EF4-FFF2-40B4-BE49-F238E27FC236}">
                <a16:creationId xmlns:a16="http://schemas.microsoft.com/office/drawing/2014/main" id="{D0BE26F7-E5C5-4C76-8D1A-1A645F671A63}"/>
              </a:ext>
            </a:extLst>
          </p:cNvPr>
          <p:cNvSpPr>
            <a:spLocks noGrp="1"/>
          </p:cNvSpPr>
          <p:nvPr>
            <p:ph type="subTitle" idx="1"/>
          </p:nvPr>
        </p:nvSpPr>
        <p:spPr/>
        <p:txBody>
          <a:bodyPr/>
          <a:lstStyle/>
          <a:p>
            <a:pPr>
              <a:defRPr/>
            </a:pPr>
            <a:endParaRPr lang="en-US"/>
          </a:p>
        </p:txBody>
      </p:sp>
      <p:pic>
        <p:nvPicPr>
          <p:cNvPr id="10244" name="Picture 2" descr="Red rose flower frame Backgrounds | Border &amp; Frames, Flowers, Red Templates  | Free PPT Grounds and PowerPoint">
            <a:extLst>
              <a:ext uri="{FF2B5EF4-FFF2-40B4-BE49-F238E27FC236}">
                <a16:creationId xmlns:a16="http://schemas.microsoft.com/office/drawing/2014/main" id="{2CFE62AC-AF21-4651-A943-8FE728C40F6C}"/>
              </a:ext>
            </a:extLst>
          </p:cNvPr>
          <p:cNvPicPr>
            <a:picLocks noChangeAspect="1" noChangeArrowheads="1"/>
          </p:cNvPicPr>
          <p:nvPr/>
        </p:nvPicPr>
        <p:blipFill>
          <a:blip r:embed="rId2"/>
          <a:srcRect/>
          <a:stretch>
            <a:fillRect/>
          </a:stretch>
        </p:blipFill>
        <p:spPr bwMode="auto">
          <a:xfrm>
            <a:off x="0" y="0"/>
            <a:ext cx="12192000" cy="6786563"/>
          </a:xfrm>
          <a:prstGeom prst="rect">
            <a:avLst/>
          </a:prstGeom>
          <a:solidFill>
            <a:srgbClr val="FBDAD1"/>
          </a:solidFill>
          <a:ln>
            <a:solidFill>
              <a:schemeClr val="accent2">
                <a:lumMod val="40000"/>
                <a:lumOff val="60000"/>
              </a:schemeClr>
            </a:solidFill>
          </a:ln>
        </p:spPr>
      </p:pic>
      <p:grpSp>
        <p:nvGrpSpPr>
          <p:cNvPr id="12" name="淘宝店chenying0907 22">
            <a:extLst>
              <a:ext uri="{FF2B5EF4-FFF2-40B4-BE49-F238E27FC236}">
                <a16:creationId xmlns:a16="http://schemas.microsoft.com/office/drawing/2014/main" id="{CA603FCF-D517-474C-98F2-A12FA2B5E9DE}"/>
              </a:ext>
            </a:extLst>
          </p:cNvPr>
          <p:cNvGrpSpPr>
            <a:grpSpLocks/>
          </p:cNvGrpSpPr>
          <p:nvPr/>
        </p:nvGrpSpPr>
        <p:grpSpPr bwMode="auto">
          <a:xfrm>
            <a:off x="2461350" y="2332124"/>
            <a:ext cx="7269299" cy="834329"/>
            <a:chOff x="5649568" y="2028998"/>
            <a:chExt cx="2946474" cy="899647"/>
          </a:xfrm>
        </p:grpSpPr>
        <p:sp>
          <p:nvSpPr>
            <p:cNvPr id="10246" name="文本框 5">
              <a:extLst>
                <a:ext uri="{FF2B5EF4-FFF2-40B4-BE49-F238E27FC236}">
                  <a16:creationId xmlns:a16="http://schemas.microsoft.com/office/drawing/2014/main" id="{56D14077-1789-4650-9650-8EB3A7697B51}"/>
                </a:ext>
              </a:extLst>
            </p:cNvPr>
            <p:cNvSpPr txBox="1">
              <a:spLocks noChangeArrowheads="1"/>
            </p:cNvSpPr>
            <p:nvPr/>
          </p:nvSpPr>
          <p:spPr bwMode="auto">
            <a:xfrm>
              <a:off x="5649568" y="2195927"/>
              <a:ext cx="2872322" cy="69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en-US" altLang="zh-CN" sz="3600" b="1" dirty="0">
                  <a:solidFill>
                    <a:srgbClr val="FF0000"/>
                  </a:solidFill>
                  <a:latin typeface="Times New Roman" panose="02020603050405020304" pitchFamily="18" charset="0"/>
                  <a:cs typeface="Times New Roman" panose="02020603050405020304" pitchFamily="18" charset="0"/>
                </a:rPr>
                <a:t>A</a:t>
              </a:r>
              <a:r>
                <a:rPr lang="en-US" altLang="zh-CN" sz="3600" b="1" dirty="0" smtClean="0">
                  <a:solidFill>
                    <a:srgbClr val="FF0000"/>
                  </a:solidFill>
                  <a:latin typeface="Times New Roman" panose="02020603050405020304" pitchFamily="18" charset="0"/>
                  <a:cs typeface="Times New Roman" panose="02020603050405020304" pitchFamily="18" charset="0"/>
                </a:rPr>
                <a:t>. ĐỌC VÀ TÌM </a:t>
              </a:r>
              <a:r>
                <a:rPr lang="en-US" altLang="zh-CN" sz="3600" b="1" dirty="0">
                  <a:solidFill>
                    <a:srgbClr val="FF0000"/>
                  </a:solidFill>
                  <a:latin typeface="Times New Roman" panose="02020603050405020304" pitchFamily="18" charset="0"/>
                  <a:cs typeface="Times New Roman" panose="02020603050405020304" pitchFamily="18" charset="0"/>
                </a:rPr>
                <a:t>HIỂU CHUNG </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14" name="Group 8">
              <a:extLst>
                <a:ext uri="{FF2B5EF4-FFF2-40B4-BE49-F238E27FC236}">
                  <a16:creationId xmlns:a16="http://schemas.microsoft.com/office/drawing/2014/main" id="{EA643E81-2B1E-47F1-BE68-93DFE29EB320}"/>
                </a:ext>
              </a:extLst>
            </p:cNvPr>
            <p:cNvGrpSpPr>
              <a:grpSpLocks noChangeAspect="1"/>
            </p:cNvGrpSpPr>
            <p:nvPr/>
          </p:nvGrpSpPr>
          <p:grpSpPr bwMode="auto">
            <a:xfrm>
              <a:off x="5649568" y="2028998"/>
              <a:ext cx="2946474" cy="899647"/>
              <a:chOff x="1003" y="477"/>
              <a:chExt cx="5666" cy="1730"/>
            </a:xfrm>
            <a:solidFill>
              <a:schemeClr val="tx1">
                <a:alpha val="70000"/>
              </a:schemeClr>
            </a:solidFill>
          </p:grpSpPr>
          <p:sp>
            <p:nvSpPr>
              <p:cNvPr id="15" name="Freeform 9">
                <a:extLst>
                  <a:ext uri="{FF2B5EF4-FFF2-40B4-BE49-F238E27FC236}">
                    <a16:creationId xmlns:a16="http://schemas.microsoft.com/office/drawing/2014/main" id="{55D883CC-ED47-4E68-9FE5-2670B2D0F7D1}"/>
                  </a:ext>
                </a:extLst>
              </p:cNvPr>
              <p:cNvSpPr>
                <a:spLocks noEditPoints="1"/>
              </p:cNvSpPr>
              <p:nvPr/>
            </p:nvSpPr>
            <p:spPr bwMode="auto">
              <a:xfrm>
                <a:off x="1003" y="477"/>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3600">
                  <a:latin typeface="+mn-lt"/>
                  <a:ea typeface="+mn-ea"/>
                </a:endParaRPr>
              </a:p>
            </p:txBody>
          </p:sp>
          <p:sp>
            <p:nvSpPr>
              <p:cNvPr id="16" name="Freeform 10">
                <a:extLst>
                  <a:ext uri="{FF2B5EF4-FFF2-40B4-BE49-F238E27FC236}">
                    <a16:creationId xmlns:a16="http://schemas.microsoft.com/office/drawing/2014/main" id="{99DFDA2D-2B7D-4D35-B262-D8DDB858F43A}"/>
                  </a:ext>
                </a:extLst>
              </p:cNvPr>
              <p:cNvSpPr>
                <a:spLocks noEditPoints="1"/>
              </p:cNvSpPr>
              <p:nvPr/>
            </p:nvSpPr>
            <p:spPr bwMode="auto">
              <a:xfrm>
                <a:off x="1003" y="1890"/>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3600">
                  <a:latin typeface="+mn-lt"/>
                  <a:ea typeface="+mn-ea"/>
                </a:endParaRPr>
              </a:p>
            </p:txBody>
          </p:sp>
        </p:grpSp>
      </p:grpSp>
    </p:spTree>
  </p:cSld>
  <p:clrMapOvr>
    <a:masterClrMapping/>
  </p:clrMapOvr>
  <p:transition spd="slow"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istrator\Downloads\Hãy nhớ lại những mô-típ batik thông dụng mà bạn học trong lớp. Bạn cũng có thể tìm những mô-típ batik khác trên mạng. Sử dụng những hình dạng đó để tạo bảng vẽ ngang trong ô bên dưới. Đồng thời, hãy vẽ (1).png">
            <a:extLst>
              <a:ext uri="{FF2B5EF4-FFF2-40B4-BE49-F238E27FC236}">
                <a16:creationId xmlns:a16="http://schemas.microsoft.com/office/drawing/2014/main" id="{D82C31C6-BCE9-4480-9964-CD57E690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498600"/>
            <a:ext cx="47307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5CF9333-E649-4E70-8A5D-2D6125DD6A64}"/>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268" name="Text Box 9">
            <a:extLst>
              <a:ext uri="{FF2B5EF4-FFF2-40B4-BE49-F238E27FC236}">
                <a16:creationId xmlns:a16="http://schemas.microsoft.com/office/drawing/2014/main" id="{81817E51-ABCC-4878-A7F7-219DDA5C0611}"/>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1269" name="Picture 21" descr="PlantMix_04">
            <a:extLst>
              <a:ext uri="{FF2B5EF4-FFF2-40B4-BE49-F238E27FC236}">
                <a16:creationId xmlns:a16="http://schemas.microsoft.com/office/drawing/2014/main" id="{C96493EE-BAC1-4E53-86EF-78FDF9E763A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WordArt 24">
            <a:extLst>
              <a:ext uri="{FF2B5EF4-FFF2-40B4-BE49-F238E27FC236}">
                <a16:creationId xmlns:a16="http://schemas.microsoft.com/office/drawing/2014/main" id="{10F0B970-31E6-46C1-8D73-89FE885AADE3}"/>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1271" name="Picture 21" descr="PlantMix_04">
            <a:extLst>
              <a:ext uri="{FF2B5EF4-FFF2-40B4-BE49-F238E27FC236}">
                <a16:creationId xmlns:a16="http://schemas.microsoft.com/office/drawing/2014/main" id="{B91A8064-E612-4111-A62A-84C50807CF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
            <a:extLst>
              <a:ext uri="{FF2B5EF4-FFF2-40B4-BE49-F238E27FC236}">
                <a16:creationId xmlns:a16="http://schemas.microsoft.com/office/drawing/2014/main" id="{BAF80C9E-3257-4025-B3E8-F67FF595959F}"/>
              </a:ext>
            </a:extLst>
          </p:cNvPr>
          <p:cNvSpPr txBox="1">
            <a:spLocks noChangeArrowheads="1"/>
          </p:cNvSpPr>
          <p:nvPr/>
        </p:nvSpPr>
        <p:spPr bwMode="auto">
          <a:xfrm>
            <a:off x="768350" y="1138238"/>
            <a:ext cx="4559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0000FF"/>
                </a:solidFill>
                <a:latin typeface="Times New Roman" panose="02020603050405020304" pitchFamily="18" charset="0"/>
                <a:cs typeface="Times New Roman" panose="02020603050405020304" pitchFamily="18" charset="0"/>
              </a:rPr>
              <a:t>PHIẾU HỌC TẬP SỐ 1:</a:t>
            </a:r>
          </a:p>
        </p:txBody>
      </p:sp>
    </p:spTree>
  </p:cSld>
  <p:clrMapOvr>
    <a:masterClrMapping/>
  </p:clrMapOvr>
  <p:transition spd="slow"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淘宝店chenying0907 22">
            <a:extLst>
              <a:ext uri="{FF2B5EF4-FFF2-40B4-BE49-F238E27FC236}">
                <a16:creationId xmlns:a16="http://schemas.microsoft.com/office/drawing/2014/main" id="{47F066B5-16D5-4260-9E4C-BB91BA93C04D}"/>
              </a:ext>
            </a:extLst>
          </p:cNvPr>
          <p:cNvGrpSpPr>
            <a:grpSpLocks/>
          </p:cNvGrpSpPr>
          <p:nvPr/>
        </p:nvGrpSpPr>
        <p:grpSpPr bwMode="auto">
          <a:xfrm>
            <a:off x="3459163" y="1190625"/>
            <a:ext cx="4917579" cy="985935"/>
            <a:chOff x="5649568" y="2028998"/>
            <a:chExt cx="2946474" cy="1062236"/>
          </a:xfrm>
        </p:grpSpPr>
        <p:sp>
          <p:nvSpPr>
            <p:cNvPr id="12301" name="文本框 5">
              <a:extLst>
                <a:ext uri="{FF2B5EF4-FFF2-40B4-BE49-F238E27FC236}">
                  <a16:creationId xmlns:a16="http://schemas.microsoft.com/office/drawing/2014/main" id="{F7FB71C8-648C-4B9B-B77C-509E46E597C6}"/>
                </a:ext>
              </a:extLst>
            </p:cNvPr>
            <p:cNvSpPr txBox="1">
              <a:spLocks noChangeArrowheads="1"/>
            </p:cNvSpPr>
            <p:nvPr/>
          </p:nvSpPr>
          <p:spPr bwMode="auto">
            <a:xfrm>
              <a:off x="5649568" y="2195927"/>
              <a:ext cx="2872322" cy="89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a:r>
                <a:rPr lang="en-US" altLang="zh-CN" sz="2400" b="1" dirty="0">
                  <a:solidFill>
                    <a:srgbClr val="FF0000"/>
                  </a:solidFill>
                  <a:latin typeface="Times New Roman" panose="02020603050405020304" pitchFamily="18" charset="0"/>
                  <a:cs typeface="Times New Roman" panose="02020603050405020304" pitchFamily="18" charset="0"/>
                </a:rPr>
                <a:t>A. ĐỌC VÀ TÌM HIỂU CHUNG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9" name="Group 8">
              <a:extLst>
                <a:ext uri="{FF2B5EF4-FFF2-40B4-BE49-F238E27FC236}">
                  <a16:creationId xmlns:a16="http://schemas.microsoft.com/office/drawing/2014/main" id="{F6133EB6-3E44-4F1E-B8BD-27EB9C2E7277}"/>
                </a:ext>
              </a:extLst>
            </p:cNvPr>
            <p:cNvGrpSpPr>
              <a:grpSpLocks noChangeAspect="1"/>
            </p:cNvGrpSpPr>
            <p:nvPr/>
          </p:nvGrpSpPr>
          <p:grpSpPr bwMode="auto">
            <a:xfrm>
              <a:off x="5649568" y="2028998"/>
              <a:ext cx="2946474" cy="899647"/>
              <a:chOff x="1003" y="477"/>
              <a:chExt cx="5666" cy="1730"/>
            </a:xfrm>
            <a:solidFill>
              <a:schemeClr val="tx1">
                <a:alpha val="70000"/>
              </a:schemeClr>
            </a:solidFill>
          </p:grpSpPr>
          <p:sp>
            <p:nvSpPr>
              <p:cNvPr id="21" name="Freeform 9">
                <a:extLst>
                  <a:ext uri="{FF2B5EF4-FFF2-40B4-BE49-F238E27FC236}">
                    <a16:creationId xmlns:a16="http://schemas.microsoft.com/office/drawing/2014/main" id="{083CCB38-4921-4319-A555-F5C1B706C6A1}"/>
                  </a:ext>
                </a:extLst>
              </p:cNvPr>
              <p:cNvSpPr>
                <a:spLocks noEditPoints="1"/>
              </p:cNvSpPr>
              <p:nvPr/>
            </p:nvSpPr>
            <p:spPr bwMode="auto">
              <a:xfrm>
                <a:off x="1003" y="477"/>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400">
                  <a:latin typeface="+mn-lt"/>
                  <a:ea typeface="+mn-ea"/>
                </a:endParaRPr>
              </a:p>
            </p:txBody>
          </p:sp>
          <p:sp>
            <p:nvSpPr>
              <p:cNvPr id="22" name="Freeform 10">
                <a:extLst>
                  <a:ext uri="{FF2B5EF4-FFF2-40B4-BE49-F238E27FC236}">
                    <a16:creationId xmlns:a16="http://schemas.microsoft.com/office/drawing/2014/main" id="{8025F68D-8E27-459F-99C7-2A7B0C32F5E6}"/>
                  </a:ext>
                </a:extLst>
              </p:cNvPr>
              <p:cNvSpPr>
                <a:spLocks noEditPoints="1"/>
              </p:cNvSpPr>
              <p:nvPr/>
            </p:nvSpPr>
            <p:spPr bwMode="auto">
              <a:xfrm>
                <a:off x="1003" y="1890"/>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400">
                  <a:latin typeface="+mn-lt"/>
                  <a:ea typeface="+mn-ea"/>
                </a:endParaRPr>
              </a:p>
            </p:txBody>
          </p:sp>
        </p:grpSp>
      </p:grpSp>
      <p:pic>
        <p:nvPicPr>
          <p:cNvPr id="42" name="图片 41" descr="未标题-1">
            <a:extLst>
              <a:ext uri="{FF2B5EF4-FFF2-40B4-BE49-F238E27FC236}">
                <a16:creationId xmlns:a16="http://schemas.microsoft.com/office/drawing/2014/main" id="{45593AAC-ED3D-4CF4-B132-4F184309B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5557838"/>
            <a:ext cx="1211421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a:extLst>
              <a:ext uri="{FF2B5EF4-FFF2-40B4-BE49-F238E27FC236}">
                <a16:creationId xmlns:a16="http://schemas.microsoft.com/office/drawing/2014/main" id="{BCB17680-473B-4158-9CFE-455EC708BD26}"/>
              </a:ext>
            </a:extLst>
          </p:cNvPr>
          <p:cNvSpPr/>
          <p:nvPr/>
        </p:nvSpPr>
        <p:spPr>
          <a:xfrm>
            <a:off x="264796" y="2142258"/>
            <a:ext cx="12063212" cy="4331260"/>
          </a:xfrm>
          <a:prstGeom prst="rect">
            <a:avLst/>
          </a:prstGeom>
          <a:solidFill>
            <a:srgbClr val="E94B50">
              <a:alpha val="50000"/>
            </a:srgbClr>
          </a:solidFill>
          <a:ln>
            <a:noFill/>
          </a:ln>
          <a:effectLst>
            <a:softEdge rad="127000"/>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noProof="1">
              <a:solidFill>
                <a:schemeClr val="bg1"/>
              </a:solidFill>
            </a:endParaRPr>
          </a:p>
        </p:txBody>
      </p:sp>
      <p:sp>
        <p:nvSpPr>
          <p:cNvPr id="2" name="TextBox 24">
            <a:extLst>
              <a:ext uri="{FF2B5EF4-FFF2-40B4-BE49-F238E27FC236}">
                <a16:creationId xmlns:a16="http://schemas.microsoft.com/office/drawing/2014/main" id="{8B4DA1C7-5F50-4039-92FF-D1C0158D5588}"/>
              </a:ext>
            </a:extLst>
          </p:cNvPr>
          <p:cNvSpPr txBox="1">
            <a:spLocks noChangeArrowheads="1"/>
          </p:cNvSpPr>
          <p:nvPr/>
        </p:nvSpPr>
        <p:spPr bwMode="auto">
          <a:xfrm>
            <a:off x="3152734" y="1815803"/>
            <a:ext cx="403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2400" b="1" dirty="0">
                <a:solidFill>
                  <a:srgbClr val="C00000"/>
                </a:solidFill>
                <a:latin typeface="Times New Roman" panose="02020603050405020304" pitchFamily="18" charset="0"/>
                <a:cs typeface="Times New Roman" panose="02020603050405020304" pitchFamily="18" charset="0"/>
              </a:rPr>
              <a:t>1. </a:t>
            </a:r>
            <a:r>
              <a:rPr lang="en-US" altLang="zh-CN" sz="2400" b="1" dirty="0" err="1">
                <a:solidFill>
                  <a:srgbClr val="C00000"/>
                </a:solidFill>
                <a:latin typeface="Times New Roman" panose="02020603050405020304" pitchFamily="18" charset="0"/>
                <a:cs typeface="Times New Roman" panose="02020603050405020304" pitchFamily="18" charset="0"/>
              </a:rPr>
              <a:t>Tác</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giả</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Vũ</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Đình</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Liên</a:t>
            </a:r>
            <a:endParaRPr lang="en-US" altLang="zh-CN" sz="2400" b="1" dirty="0">
              <a:solidFill>
                <a:srgbClr val="C0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C30CFD5-D0DE-4630-848E-949CEB011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81" y="1388866"/>
            <a:ext cx="3256673" cy="3570518"/>
          </a:xfrm>
          <a:prstGeom prst="rect">
            <a:avLst/>
          </a:prstGeom>
          <a:ln>
            <a:noFill/>
          </a:ln>
          <a:effectLst>
            <a:softEdge rad="112500"/>
          </a:effectLst>
        </p:spPr>
      </p:pic>
      <p:sp>
        <p:nvSpPr>
          <p:cNvPr id="13" name="Rectangle 12">
            <a:extLst>
              <a:ext uri="{FF2B5EF4-FFF2-40B4-BE49-F238E27FC236}">
                <a16:creationId xmlns:a16="http://schemas.microsoft.com/office/drawing/2014/main" id="{F1F6AD55-85AC-4458-96DB-158A8D2F9F3F}"/>
              </a:ext>
            </a:extLst>
          </p:cNvPr>
          <p:cNvSpPr>
            <a:spLocks noChangeArrowheads="1"/>
          </p:cNvSpPr>
          <p:nvPr/>
        </p:nvSpPr>
        <p:spPr bwMode="auto">
          <a:xfrm>
            <a:off x="81142" y="4919696"/>
            <a:ext cx="3505200" cy="708025"/>
          </a:xfrm>
          <a:prstGeom prst="rect">
            <a:avLst/>
          </a:prstGeom>
          <a:solidFill>
            <a:schemeClr val="accent2">
              <a:lumMod val="20000"/>
              <a:lumOff val="80000"/>
            </a:schemeClr>
          </a:solidFill>
          <a:ln>
            <a:noFill/>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000" b="1" dirty="0">
                <a:solidFill>
                  <a:srgbClr val="FF0000"/>
                </a:solidFill>
                <a:latin typeface="Times New Roman" panose="02020603050405020304" pitchFamily="18" charset="0"/>
                <a:cs typeface="Times New Roman" panose="02020603050405020304" pitchFamily="18" charset="0"/>
              </a:rPr>
              <a:t>NHÀ THƠ VŨ ĐÌNH LIÊN </a:t>
            </a:r>
          </a:p>
          <a:p>
            <a:pPr algn="ctr" eaLnBrk="1" hangingPunct="1"/>
            <a:r>
              <a:rPr lang="en-US" altLang="vi-VN" sz="2000" b="1" dirty="0">
                <a:solidFill>
                  <a:srgbClr val="FF0000"/>
                </a:solidFill>
                <a:latin typeface="Times New Roman" panose="02020603050405020304" pitchFamily="18" charset="0"/>
                <a:cs typeface="Times New Roman" panose="02020603050405020304" pitchFamily="18" charset="0"/>
              </a:rPr>
              <a:t>( 1913  - 1996)</a:t>
            </a:r>
          </a:p>
        </p:txBody>
      </p:sp>
      <p:sp>
        <p:nvSpPr>
          <p:cNvPr id="14" name="Text Box 8">
            <a:extLst>
              <a:ext uri="{FF2B5EF4-FFF2-40B4-BE49-F238E27FC236}">
                <a16:creationId xmlns:a16="http://schemas.microsoft.com/office/drawing/2014/main" id="{50A963A8-F3EE-4445-8971-E8C3C40AA554}"/>
              </a:ext>
            </a:extLst>
          </p:cNvPr>
          <p:cNvSpPr txBox="1">
            <a:spLocks noChangeArrowheads="1"/>
          </p:cNvSpPr>
          <p:nvPr/>
        </p:nvSpPr>
        <p:spPr bwMode="auto">
          <a:xfrm>
            <a:off x="3503054" y="2283703"/>
            <a:ext cx="8518525" cy="3349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pP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Quê</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gốc</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Hải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Dương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nhưng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sống</a:t>
            </a:r>
            <a:r>
              <a:rPr lang="en-US" altLang="vi-VN" sz="2400" dirty="0">
                <a:latin typeface="Times New Roman" panose="02020603050405020304" pitchFamily="18" charset="0"/>
                <a:cs typeface="Times New Roman" panose="02020603050405020304" pitchFamily="18" charset="0"/>
              </a:rPr>
              <a:t> ở </a:t>
            </a:r>
            <a:r>
              <a:rPr lang="en-US" altLang="vi-VN" sz="2400" dirty="0" err="1">
                <a:latin typeface="Times New Roman" panose="02020603050405020304" pitchFamily="18" charset="0"/>
                <a:cs typeface="Times New Roman" panose="02020603050405020304" pitchFamily="18" charset="0"/>
              </a:rPr>
              <a:t>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Nội</a:t>
            </a:r>
            <a:r>
              <a:rPr lang="en-US" altLang="vi-VN" sz="2400" dirty="0">
                <a:latin typeface="Times New Roman" panose="02020603050405020304" pitchFamily="18" charset="0"/>
                <a:cs typeface="Times New Roman" panose="02020603050405020304" pitchFamily="18" charset="0"/>
              </a:rPr>
              <a:t>.</a:t>
            </a:r>
          </a:p>
          <a:p>
            <a:pPr eaLnBrk="1" hangingPunct="1">
              <a:lnSpc>
                <a:spcPct val="150000"/>
              </a:lnSpc>
            </a:pPr>
            <a:r>
              <a:rPr lang="vi-VN" altLang="vi-VN" sz="2400" dirty="0">
                <a:latin typeface="Times New Roman" panose="02020603050405020304" pitchFamily="18" charset="0"/>
                <a:cs typeface="Times New Roman" panose="02020603050405020304" pitchFamily="18" charset="0"/>
              </a:rPr>
              <a:t>- L</a:t>
            </a:r>
            <a:r>
              <a:rPr lang="vi-VN" altLang="en-US" sz="2400" dirty="0">
                <a:latin typeface="Times New Roman" panose="02020603050405020304" pitchFamily="18" charset="0"/>
              </a:rPr>
              <a:t>à một trong những nhà thơ lớp đầu tiên của phong trào Thơ mới.</a:t>
            </a:r>
            <a:endParaRPr lang="en-US" altLang="en-US" sz="2400" dirty="0">
              <a:latin typeface="Times New Roman" panose="02020603050405020304" pitchFamily="18" charset="0"/>
            </a:endParaRPr>
          </a:p>
          <a:p>
            <a:pPr eaLnBrk="1" hangingPunct="1">
              <a:lnSpc>
                <a:spcPct val="150000"/>
              </a:lnSpc>
            </a:pP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Ông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là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thơ</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dịch</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thuật</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giáo</a:t>
            </a:r>
            <a:r>
              <a:rPr lang="en-US" altLang="vi-VN" sz="2400" dirty="0">
                <a:latin typeface="Times New Roman" panose="02020603050405020304" pitchFamily="18" charset="0"/>
                <a:cs typeface="Times New Roman" panose="02020603050405020304" pitchFamily="18" charset="0"/>
              </a:rPr>
              <a:t>.</a:t>
            </a:r>
          </a:p>
          <a:p>
            <a:pPr eaLnBrk="1" hangingPunct="1">
              <a:lnSpc>
                <a:spcPct val="150000"/>
              </a:lnSpc>
            </a:pP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Thơ</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ông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nặng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lòng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thương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người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và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niềm</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hoài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cổ</a:t>
            </a:r>
            <a:r>
              <a:rPr lang="en-US" altLang="vi-VN" sz="2400" dirty="0">
                <a:latin typeface="Times New Roman" panose="02020603050405020304" pitchFamily="18" charset="0"/>
                <a:cs typeface="Times New Roman" panose="02020603050405020304" pitchFamily="18" charset="0"/>
              </a:rPr>
              <a:t>.</a:t>
            </a:r>
          </a:p>
          <a:p>
            <a:pPr eaLnBrk="1" hangingPunct="1">
              <a:lnSpc>
                <a:spcPct val="150000"/>
              </a:lnSpc>
            </a:pPr>
            <a:r>
              <a:rPr lang="pt-BR" altLang="en-US" sz="2400" dirty="0">
                <a:latin typeface="Times New Roman" panose="02020603050405020304" pitchFamily="18" charset="0"/>
              </a:rPr>
              <a:t>- Một số tác phẩm tiêu biểu: </a:t>
            </a:r>
            <a:r>
              <a:rPr lang="pt-BR" altLang="en-US" sz="2400" i="1" dirty="0">
                <a:latin typeface="Times New Roman" panose="02020603050405020304" pitchFamily="18" charset="0"/>
              </a:rPr>
              <a:t>Ông đồ, Lòng ta là những thành quách cũ, Lũy tre xanh,…</a:t>
            </a:r>
            <a:endParaRPr lang="vi-VN" altLang="en-US" sz="2400" dirty="0">
              <a:latin typeface="Times New Roman" panose="02020603050405020304" pitchFamily="18" charset="0"/>
            </a:endParaRPr>
          </a:p>
        </p:txBody>
      </p:sp>
      <p:sp>
        <p:nvSpPr>
          <p:cNvPr id="12297" name="Text Box 9">
            <a:extLst>
              <a:ext uri="{FF2B5EF4-FFF2-40B4-BE49-F238E27FC236}">
                <a16:creationId xmlns:a16="http://schemas.microsoft.com/office/drawing/2014/main" id="{D73F44C9-4686-408A-9371-C57CAD61D825}"/>
              </a:ext>
            </a:extLst>
          </p:cNvPr>
          <p:cNvSpPr txBox="1">
            <a:spLocks noChangeArrowheads="1"/>
          </p:cNvSpPr>
          <p:nvPr/>
        </p:nvSpPr>
        <p:spPr bwMode="auto">
          <a:xfrm>
            <a:off x="6784975" y="989013"/>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2298" name="Picture 21" descr="PlantMix_04">
            <a:extLst>
              <a:ext uri="{FF2B5EF4-FFF2-40B4-BE49-F238E27FC236}">
                <a16:creationId xmlns:a16="http://schemas.microsoft.com/office/drawing/2014/main" id="{E7BA85F3-B519-4AC6-B20B-F276152BDCC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WordArt 24">
            <a:extLst>
              <a:ext uri="{FF2B5EF4-FFF2-40B4-BE49-F238E27FC236}">
                <a16:creationId xmlns:a16="http://schemas.microsoft.com/office/drawing/2014/main" id="{F19FF4C0-EA6D-4E50-AD3F-1AE4D26E7AB6}"/>
              </a:ext>
            </a:extLst>
          </p:cNvPr>
          <p:cNvSpPr>
            <a:spLocks noChangeArrowheads="1" noChangeShapeType="1" noTextEdit="1"/>
          </p:cNvSpPr>
          <p:nvPr/>
        </p:nvSpPr>
        <p:spPr bwMode="auto">
          <a:xfrm>
            <a:off x="2808288" y="254000"/>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2300" name="Picture 21" descr="PlantMix_04">
            <a:extLst>
              <a:ext uri="{FF2B5EF4-FFF2-40B4-BE49-F238E27FC236}">
                <a16:creationId xmlns:a16="http://schemas.microsoft.com/office/drawing/2014/main" id="{4A366D2F-B078-4DA6-A3E6-05B71776AF2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id="{1A0D6EB1-89A5-4F96-892B-764B391249AB}"/>
              </a:ext>
            </a:extLst>
          </p:cNvPr>
          <p:cNvSpPr txBox="1">
            <a:spLocks noChangeArrowheads="1"/>
          </p:cNvSpPr>
          <p:nvPr/>
        </p:nvSpPr>
        <p:spPr bwMode="auto">
          <a:xfrm>
            <a:off x="6196013" y="1343025"/>
            <a:ext cx="585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a:solidFill>
                  <a:srgbClr val="0000FF"/>
                </a:solidFill>
                <a:latin typeface="Times New Roman" panose="02020603050405020304" pitchFamily="18" charset="0"/>
                <a:cs typeface="Times New Roman" panose="02020603050405020304" pitchFamily="18" charset="0"/>
              </a:rPr>
              <a:t>A. ĐỌC VÀ TÌM HIỂU CHUNG </a:t>
            </a:r>
          </a:p>
        </p:txBody>
      </p:sp>
      <p:sp>
        <p:nvSpPr>
          <p:cNvPr id="13315" name="TextBox 7">
            <a:extLst>
              <a:ext uri="{FF2B5EF4-FFF2-40B4-BE49-F238E27FC236}">
                <a16:creationId xmlns:a16="http://schemas.microsoft.com/office/drawing/2014/main" id="{ED36A834-3205-423F-B5FD-03584B549739}"/>
              </a:ext>
            </a:extLst>
          </p:cNvPr>
          <p:cNvSpPr txBox="1">
            <a:spLocks noChangeArrowheads="1"/>
          </p:cNvSpPr>
          <p:nvPr/>
        </p:nvSpPr>
        <p:spPr bwMode="auto">
          <a:xfrm>
            <a:off x="6189663" y="1724025"/>
            <a:ext cx="370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Tác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giả</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1CE8CBF-2B10-4F85-A16C-CF565D841542}"/>
              </a:ext>
            </a:extLst>
          </p:cNvPr>
          <p:cNvCxnSpPr>
            <a:cxnSpLocks/>
          </p:cNvCxnSpPr>
          <p:nvPr/>
        </p:nvCxnSpPr>
        <p:spPr>
          <a:xfrm>
            <a:off x="5951538" y="1231900"/>
            <a:ext cx="0" cy="5626100"/>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3DA535AD-D03D-44E5-A58C-67DD19B087BD}"/>
              </a:ext>
            </a:extLst>
          </p:cNvPr>
          <p:cNvSpPr txBox="1">
            <a:spLocks noChangeArrowheads="1"/>
          </p:cNvSpPr>
          <p:nvPr/>
        </p:nvSpPr>
        <p:spPr bwMode="auto">
          <a:xfrm>
            <a:off x="6197600" y="2570163"/>
            <a:ext cx="530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a:latin typeface="Times New Roman" panose="02020603050405020304" pitchFamily="18" charset="0"/>
                <a:cs typeface="Times New Roman" panose="02020603050405020304" pitchFamily="18" charset="0"/>
              </a:rPr>
              <a:t>a) </a:t>
            </a:r>
            <a:r>
              <a:rPr lang="en-US" altLang="en-US" sz="2400" b="1" dirty="0" err="1">
                <a:latin typeface="Times New Roman" panose="02020603050405020304" pitchFamily="18" charset="0"/>
                <a:cs typeface="Times New Roman" panose="02020603050405020304" pitchFamily="18" charset="0"/>
              </a:rPr>
              <a:t>Đọc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giải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nghĩa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a:t>
            </a:r>
          </a:p>
        </p:txBody>
      </p:sp>
      <p:sp>
        <p:nvSpPr>
          <p:cNvPr id="13318" name="TextBox 11">
            <a:extLst>
              <a:ext uri="{FF2B5EF4-FFF2-40B4-BE49-F238E27FC236}">
                <a16:creationId xmlns:a16="http://schemas.microsoft.com/office/drawing/2014/main" id="{3D76BADC-A56C-4924-8F02-8BF114A0F28B}"/>
              </a:ext>
            </a:extLst>
          </p:cNvPr>
          <p:cNvSpPr txBox="1">
            <a:spLocks noChangeArrowheads="1"/>
          </p:cNvSpPr>
          <p:nvPr/>
        </p:nvSpPr>
        <p:spPr bwMode="auto">
          <a:xfrm>
            <a:off x="6189663" y="2149475"/>
            <a:ext cx="3705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2. Tác phẩm</a:t>
            </a:r>
          </a:p>
        </p:txBody>
      </p:sp>
      <p:pic>
        <p:nvPicPr>
          <p:cNvPr id="45" name="Picture 15" descr="ap_20091011061527191">
            <a:extLst>
              <a:ext uri="{FF2B5EF4-FFF2-40B4-BE49-F238E27FC236}">
                <a16:creationId xmlns:a16="http://schemas.microsoft.com/office/drawing/2014/main" id="{C9DF878E-F469-4035-A0AA-C3D9598FD1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93" y="1144245"/>
            <a:ext cx="4744278" cy="2701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9">
            <a:extLst>
              <a:ext uri="{FF2B5EF4-FFF2-40B4-BE49-F238E27FC236}">
                <a16:creationId xmlns:a16="http://schemas.microsoft.com/office/drawing/2014/main" id="{8A46BDCF-D226-496E-8282-FD641D11D9F1}"/>
              </a:ext>
            </a:extLst>
          </p:cNvPr>
          <p:cNvSpPr txBox="1">
            <a:spLocks noChangeArrowheads="1"/>
          </p:cNvSpPr>
          <p:nvPr/>
        </p:nvSpPr>
        <p:spPr bwMode="auto">
          <a:xfrm>
            <a:off x="6784975" y="989013"/>
            <a:ext cx="251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400" b="1" i="1">
                <a:latin typeface="Times New Roman" panose="02020603050405020304" pitchFamily="18" charset="0"/>
                <a:cs typeface="Times New Roman" panose="02020603050405020304" pitchFamily="18" charset="0"/>
              </a:rPr>
              <a:t>Vũ Đình Liên</a:t>
            </a:r>
          </a:p>
        </p:txBody>
      </p:sp>
      <p:pic>
        <p:nvPicPr>
          <p:cNvPr id="13321" name="Picture 21" descr="PlantMix_04">
            <a:extLst>
              <a:ext uri="{FF2B5EF4-FFF2-40B4-BE49-F238E27FC236}">
                <a16:creationId xmlns:a16="http://schemas.microsoft.com/office/drawing/2014/main" id="{6B4BC71F-EBDE-4843-8AE8-743A1CD6E8A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AutoShape 2" descr="Top 7 Bài văn Cảm nhận khổ 1, 2 bài thơ Ông đồ của Vũ Đình Liên (Ngữ văn 8)  hay nhất - Toplist.vn">
            <a:extLst>
              <a:ext uri="{FF2B5EF4-FFF2-40B4-BE49-F238E27FC236}">
                <a16:creationId xmlns:a16="http://schemas.microsoft.com/office/drawing/2014/main" id="{432B5B77-EA02-4AEE-A126-6F132D558785}"/>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3323" name="AutoShape 4" descr="Top 7 Bài văn Cảm nhận khổ 1, 2 bài thơ Ông đồ của Vũ Đình Liên (Ngữ văn 8)  hay nhất - Toplist.vn">
            <a:extLst>
              <a:ext uri="{FF2B5EF4-FFF2-40B4-BE49-F238E27FC236}">
                <a16:creationId xmlns:a16="http://schemas.microsoft.com/office/drawing/2014/main" id="{9BF37B2F-9242-46D2-BB22-AF8AC77D4375}"/>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pic>
        <p:nvPicPr>
          <p:cNvPr id="13324" name="Picture 20" descr="Ông đồ">
            <a:extLst>
              <a:ext uri="{FF2B5EF4-FFF2-40B4-BE49-F238E27FC236}">
                <a16:creationId xmlns:a16="http://schemas.microsoft.com/office/drawing/2014/main" id="{F95649F9-F75A-4198-9CD9-DF9363C25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93" y="3855278"/>
            <a:ext cx="4744278" cy="300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WordArt 24">
            <a:extLst>
              <a:ext uri="{FF2B5EF4-FFF2-40B4-BE49-F238E27FC236}">
                <a16:creationId xmlns:a16="http://schemas.microsoft.com/office/drawing/2014/main" id="{0CB97478-BF94-4661-B8E4-7E910F658425}"/>
              </a:ext>
            </a:extLst>
          </p:cNvPr>
          <p:cNvSpPr>
            <a:spLocks noChangeArrowheads="1" noChangeShapeType="1" noTextEdit="1"/>
          </p:cNvSpPr>
          <p:nvPr/>
        </p:nvSpPr>
        <p:spPr bwMode="auto">
          <a:xfrm>
            <a:off x="2808288" y="254000"/>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smtClean="0">
                <a:ln w="9525">
                  <a:round/>
                  <a:headEnd/>
                  <a:tailEnd/>
                </a:ln>
                <a:gradFill rotWithShape="1">
                  <a:gsLst>
                    <a:gs pos="0">
                      <a:srgbClr val="FFE701"/>
                    </a:gs>
                    <a:gs pos="100000">
                      <a:srgbClr val="FE3E02"/>
                    </a:gs>
                  </a:gsLst>
                  <a:lin ang="5400000" scaled="1"/>
                </a:gradFill>
                <a:cs typeface="Calibri" panose="020F0502020204030204" pitchFamily="34" charset="0"/>
              </a:rPr>
              <a:t>Ông đồ </a:t>
            </a:r>
            <a:endParaRPr lang="en-US" sz="3600" kern="10">
              <a:ln w="9525">
                <a:round/>
                <a:headEnd/>
                <a:tailEnd/>
              </a:ln>
              <a:gradFill rotWithShape="1">
                <a:gsLst>
                  <a:gs pos="0">
                    <a:srgbClr val="FFE701"/>
                  </a:gs>
                  <a:gs pos="100000">
                    <a:srgbClr val="FE3E02"/>
                  </a:gs>
                </a:gsLst>
                <a:lin ang="5400000" scaled="1"/>
              </a:gradFill>
              <a:cs typeface="Calibri" panose="020F0502020204030204" pitchFamily="34" charset="0"/>
            </a:endParaRPr>
          </a:p>
        </p:txBody>
      </p:sp>
      <p:pic>
        <p:nvPicPr>
          <p:cNvPr id="13326" name="Picture 21" descr="PlantMix_04">
            <a:extLst>
              <a:ext uri="{FF2B5EF4-FFF2-40B4-BE49-F238E27FC236}">
                <a16:creationId xmlns:a16="http://schemas.microsoft.com/office/drawing/2014/main" id="{B5B23D33-E90B-465A-AFF5-95E1C738ED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35838" y="515938"/>
            <a:ext cx="48863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2" descr="ongdo2rh9">
            <a:extLst>
              <a:ext uri="{FF2B5EF4-FFF2-40B4-BE49-F238E27FC236}">
                <a16:creationId xmlns:a16="http://schemas.microsoft.com/office/drawing/2014/main" id="{ACA1D1C7-F349-44E2-8130-7C5259E5072E}"/>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066213" y="4562475"/>
            <a:ext cx="30940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Vertical Scroll 12">
            <a:extLst>
              <a:ext uri="{FF2B5EF4-FFF2-40B4-BE49-F238E27FC236}">
                <a16:creationId xmlns:a16="http://schemas.microsoft.com/office/drawing/2014/main" id="{0759E7FC-FAB3-43F1-94C9-31A05D207E4B}"/>
              </a:ext>
            </a:extLst>
          </p:cNvPr>
          <p:cNvSpPr/>
          <p:nvPr/>
        </p:nvSpPr>
        <p:spPr>
          <a:xfrm>
            <a:off x="-28788" y="1283494"/>
            <a:ext cx="6019800" cy="4419600"/>
          </a:xfrm>
          <a:prstGeom prst="verticalScroll">
            <a:avLst/>
          </a:prstGeom>
          <a:solidFill>
            <a:srgbClr val="FBDAD1"/>
          </a:solidFill>
          <a:ln/>
        </p:spPr>
        <p:style>
          <a:lnRef idx="2">
            <a:schemeClr val="accent3"/>
          </a:lnRef>
          <a:fillRef idx="1">
            <a:schemeClr val="lt1"/>
          </a:fillRef>
          <a:effectRef idx="0">
            <a:schemeClr val="accent3"/>
          </a:effectRef>
          <a:fontRef idx="minor">
            <a:schemeClr val="dk1"/>
          </a:fontRef>
        </p:style>
        <p:txBody>
          <a:bodyPr anchor="ctr"/>
          <a:lstStyle/>
          <a:p>
            <a:pPr>
              <a:defRPr/>
            </a:pPr>
            <a:endParaRPr lang="en-US" sz="2000" dirty="0">
              <a:solidFill>
                <a:schemeClr val="tx1"/>
              </a:solidFill>
              <a:latin typeface="Times New Roman" pitchFamily="18" charset="0"/>
              <a:cs typeface="Times New Roman" pitchFamily="18" charset="0"/>
            </a:endParaRPr>
          </a:p>
          <a:p>
            <a:pPr>
              <a:defRPr/>
            </a:pPr>
            <a:endParaRPr lang="en-US" sz="2000"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Mỗi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năm</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hoa</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đào</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nở</a:t>
            </a:r>
            <a:r>
              <a:rPr lang="en-US" sz="2000" b="1" i="1" dirty="0">
                <a:solidFill>
                  <a:srgbClr val="00007E"/>
                </a:solidFill>
                <a:latin typeface="Times New Roman" pitchFamily="18" charset="0"/>
                <a:cs typeface="Times New Roman" pitchFamily="18" charset="0"/>
              </a:rPr>
              <a:t> </a:t>
            </a:r>
          </a:p>
          <a:p>
            <a:pPr>
              <a:defRPr/>
            </a:pPr>
            <a:r>
              <a:rPr lang="en-US" sz="2000" b="1" i="1" dirty="0" err="1">
                <a:solidFill>
                  <a:srgbClr val="00007E"/>
                </a:solidFill>
                <a:latin typeface="Times New Roman" pitchFamily="18" charset="0"/>
                <a:cs typeface="Times New Roman" pitchFamily="18" charset="0"/>
              </a:rPr>
              <a:t>Lại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thấy</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ông</a:t>
            </a:r>
            <a:r>
              <a:rPr lang="en-US" sz="2000" b="1" i="1" dirty="0">
                <a:solidFill>
                  <a:srgbClr val="00007E"/>
                </a:solidFill>
                <a:latin typeface="Times New Roman" pitchFamily="18" charset="0"/>
                <a:cs typeface="Times New Roman" pitchFamily="18" charset="0"/>
              </a:rPr>
              <a:t> </a:t>
            </a:r>
            <a:r>
              <a:rPr lang="en-US" sz="2000" b="1" i="1" err="1">
                <a:solidFill>
                  <a:srgbClr val="00007E"/>
                </a:solidFill>
                <a:latin typeface="Times New Roman" pitchFamily="18" charset="0"/>
                <a:cs typeface="Times New Roman" pitchFamily="18" charset="0"/>
              </a:rPr>
              <a:t>đồ</a:t>
            </a:r>
            <a:r>
              <a:rPr lang="en-US" sz="2000" b="1" i="1">
                <a:solidFill>
                  <a:srgbClr val="00007E"/>
                </a:solidFill>
                <a:latin typeface="Times New Roman" pitchFamily="18" charset="0"/>
                <a:cs typeface="Times New Roman" pitchFamily="18" charset="0"/>
              </a:rPr>
              <a:t> già.</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Bày</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mực</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tàu</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giất</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đỏ</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Bên</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phố</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đông</a:t>
            </a:r>
            <a:r>
              <a:rPr lang="en-US" sz="2000" b="1" i="1" dirty="0">
                <a:solidFill>
                  <a:srgbClr val="00007E"/>
                </a:solidFill>
                <a:latin typeface="Times New Roman" pitchFamily="18" charset="0"/>
                <a:cs typeface="Times New Roman" pitchFamily="18" charset="0"/>
              </a:rPr>
              <a:t> </a:t>
            </a:r>
            <a:r>
              <a:rPr lang="en-US" sz="2000" b="1" i="1" err="1">
                <a:solidFill>
                  <a:srgbClr val="00007E"/>
                </a:solidFill>
                <a:latin typeface="Times New Roman" pitchFamily="18" charset="0"/>
                <a:cs typeface="Times New Roman" pitchFamily="18" charset="0"/>
              </a:rPr>
              <a:t>người</a:t>
            </a:r>
            <a:r>
              <a:rPr lang="en-US" sz="2000" b="1" i="1">
                <a:solidFill>
                  <a:srgbClr val="00007E"/>
                </a:solidFill>
                <a:latin typeface="Times New Roman" pitchFamily="18" charset="0"/>
                <a:cs typeface="Times New Roman" pitchFamily="18" charset="0"/>
              </a:rPr>
              <a:t> qua.</a:t>
            </a:r>
            <a:endParaRPr lang="en-US" sz="2000" b="1" i="1" dirty="0">
              <a:solidFill>
                <a:srgbClr val="00007E"/>
              </a:solidFill>
              <a:latin typeface="Times New Roman" pitchFamily="18" charset="0"/>
              <a:cs typeface="Times New Roman" pitchFamily="18" charset="0"/>
            </a:endParaRPr>
          </a:p>
          <a:p>
            <a:pPr>
              <a:defRPr/>
            </a:pP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Bao</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nhiêu</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người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thuê</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viết</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Tấm</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tắc</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ngợi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khen</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tài</a:t>
            </a:r>
            <a:endParaRPr lang="en-US" sz="2000" b="1" i="1" dirty="0">
              <a:solidFill>
                <a:srgbClr val="00007E"/>
              </a:solidFill>
              <a:latin typeface="Times New Roman" pitchFamily="18" charset="0"/>
              <a:cs typeface="Times New Roman" pitchFamily="18" charset="0"/>
            </a:endParaRPr>
          </a:p>
          <a:p>
            <a:pPr>
              <a:defRPr/>
            </a:pPr>
            <a:r>
              <a:rPr lang="en-US" sz="2000" b="1" i="1" dirty="0">
                <a:solidFill>
                  <a:srgbClr val="00007E"/>
                </a:solidFill>
                <a:latin typeface="Times New Roman" pitchFamily="18" charset="0"/>
                <a:cs typeface="Times New Roman" pitchFamily="18" charset="0"/>
              </a:rPr>
              <a:t>“</a:t>
            </a:r>
            <a:r>
              <a:rPr lang="en-US" sz="2000" b="1" i="1" dirty="0" err="1">
                <a:solidFill>
                  <a:srgbClr val="00007E"/>
                </a:solidFill>
                <a:latin typeface="Times New Roman" pitchFamily="18" charset="0"/>
                <a:cs typeface="Times New Roman" pitchFamily="18" charset="0"/>
              </a:rPr>
              <a:t>Hoa</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tay</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thảo</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những</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nét</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Như</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phượng</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múa</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rồng</a:t>
            </a:r>
            <a:r>
              <a:rPr lang="en-US" sz="2000" b="1" i="1" dirty="0">
                <a:solidFill>
                  <a:srgbClr val="00007E"/>
                </a:solidFill>
                <a:latin typeface="Times New Roman" pitchFamily="18" charset="0"/>
                <a:cs typeface="Times New Roman" pitchFamily="18" charset="0"/>
              </a:rPr>
              <a:t> </a:t>
            </a:r>
            <a:r>
              <a:rPr lang="en-US" sz="2000" b="1" i="1">
                <a:solidFill>
                  <a:srgbClr val="00007E"/>
                </a:solidFill>
                <a:latin typeface="Times New Roman" pitchFamily="18" charset="0"/>
                <a:cs typeface="Times New Roman" pitchFamily="18" charset="0"/>
              </a:rPr>
              <a:t>bay”.</a:t>
            </a:r>
            <a:endParaRPr lang="en-US" b="1" i="1" dirty="0">
              <a:solidFill>
                <a:schemeClr val="tx1"/>
              </a:solidFill>
              <a:latin typeface="Times New Roman" pitchFamily="18" charset="0"/>
              <a:cs typeface="Times New Roman" pitchFamily="18" charset="0"/>
            </a:endParaRPr>
          </a:p>
          <a:p>
            <a:pPr algn="ctr">
              <a:defRPr/>
            </a:pPr>
            <a:endParaRPr lang="vi-VN" dirty="0">
              <a:solidFill>
                <a:schemeClr val="tx1"/>
              </a:solidFill>
              <a:latin typeface="Times New Roman" pitchFamily="18" charset="0"/>
              <a:cs typeface="Times New Roman" pitchFamily="18" charset="0"/>
            </a:endParaRPr>
          </a:p>
        </p:txBody>
      </p:sp>
      <p:sp>
        <p:nvSpPr>
          <p:cNvPr id="14" name="Horizontal Scroll 13">
            <a:extLst>
              <a:ext uri="{FF2B5EF4-FFF2-40B4-BE49-F238E27FC236}">
                <a16:creationId xmlns:a16="http://schemas.microsoft.com/office/drawing/2014/main" id="{33D8CDD6-E428-4A64-A3EA-4CEDEE5810D5}"/>
              </a:ext>
            </a:extLst>
          </p:cNvPr>
          <p:cNvSpPr/>
          <p:nvPr/>
        </p:nvSpPr>
        <p:spPr>
          <a:xfrm>
            <a:off x="5989980" y="1057344"/>
            <a:ext cx="5892800" cy="3956050"/>
          </a:xfrm>
          <a:prstGeom prst="horizontalScroll">
            <a:avLst/>
          </a:prstGeom>
          <a:solidFill>
            <a:schemeClr val="accent5">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a:defRPr/>
            </a:pPr>
            <a:endParaRPr lang="en-US" dirty="0">
              <a:latin typeface="Times New Roman" pitchFamily="18" charset="0"/>
              <a:cs typeface="Times New Roman" pitchFamily="18" charset="0"/>
            </a:endParaRPr>
          </a:p>
          <a:p>
            <a:pPr>
              <a:defRPr/>
            </a:pPr>
            <a:endParaRPr lang="en-US" sz="2000"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Nhưng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mỗi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năm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mỗi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vắng</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thuê</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viết</a:t>
            </a:r>
            <a:r>
              <a:rPr lang="en-US" sz="2000" b="1" i="1" dirty="0">
                <a:latin typeface="Times New Roman" pitchFamily="18" charset="0"/>
                <a:cs typeface="Times New Roman" pitchFamily="18" charset="0"/>
              </a:rPr>
              <a:t> nay </a:t>
            </a:r>
            <a:r>
              <a:rPr lang="en-US" sz="2000" b="1" i="1" dirty="0" err="1">
                <a:latin typeface="Times New Roman" pitchFamily="18" charset="0"/>
                <a:cs typeface="Times New Roman" pitchFamily="18" charset="0"/>
              </a:rPr>
              <a:t>đâu</a:t>
            </a:r>
            <a:r>
              <a:rPr lang="en-US" sz="2000" b="1" i="1" dirty="0">
                <a:latin typeface="Times New Roman" pitchFamily="18" charset="0"/>
                <a:cs typeface="Times New Roman" pitchFamily="18" charset="0"/>
              </a:rPr>
              <a:t>?</a:t>
            </a:r>
          </a:p>
          <a:p>
            <a:pPr>
              <a:defRPr/>
            </a:pPr>
            <a:r>
              <a:rPr lang="en-US" sz="2000" b="1" i="1" dirty="0" err="1">
                <a:latin typeface="Times New Roman" pitchFamily="18" charset="0"/>
                <a:cs typeface="Times New Roman" pitchFamily="18" charset="0"/>
              </a:rPr>
              <a:t>Giấy</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đỏ</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buồn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không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thắm</a:t>
            </a:r>
            <a:r>
              <a:rPr lang="en-US" sz="2000" b="1" i="1" dirty="0">
                <a:latin typeface="Times New Roman" pitchFamily="18" charset="0"/>
                <a:cs typeface="Times New Roman" pitchFamily="18" charset="0"/>
              </a:rPr>
              <a:t>;</a:t>
            </a:r>
          </a:p>
          <a:p>
            <a:pPr>
              <a:defRPr/>
            </a:pPr>
            <a:r>
              <a:rPr lang="en-US" sz="2000" b="1" i="1" dirty="0" err="1">
                <a:latin typeface="Times New Roman" pitchFamily="18" charset="0"/>
                <a:cs typeface="Times New Roman" pitchFamily="18" charset="0"/>
              </a:rPr>
              <a:t>Mực</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đọng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trong</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nghiên</a:t>
            </a:r>
            <a:r>
              <a:rPr lang="en-US" sz="2000" b="1" i="1">
                <a:latin typeface="Times New Roman" pitchFamily="18" charset="0"/>
                <a:cs typeface="Times New Roman" pitchFamily="18" charset="0"/>
              </a:rPr>
              <a:t> sầu…</a:t>
            </a:r>
            <a:endParaRPr lang="en-US" sz="2000" b="1" i="1" dirty="0">
              <a:latin typeface="Times New Roman" pitchFamily="18" charset="0"/>
              <a:cs typeface="Times New Roman" pitchFamily="18" charset="0"/>
            </a:endParaRPr>
          </a:p>
          <a:p>
            <a:pPr>
              <a:defRPr/>
            </a:pP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đồ</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vẫn</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ngồi</a:t>
            </a:r>
            <a:r>
              <a:rPr lang="en-US" sz="2000" b="1" i="1">
                <a:latin typeface="Times New Roman" pitchFamily="18" charset="0"/>
                <a:cs typeface="Times New Roman" pitchFamily="18" charset="0"/>
              </a:rPr>
              <a:t> đó,</a:t>
            </a:r>
            <a:endParaRPr lang="en-US" sz="2000" b="1" i="1" dirty="0">
              <a:latin typeface="Times New Roman" pitchFamily="18" charset="0"/>
              <a:cs typeface="Times New Roman" pitchFamily="18" charset="0"/>
            </a:endParaRPr>
          </a:p>
          <a:p>
            <a:pPr>
              <a:defRPr/>
            </a:pPr>
            <a:r>
              <a:rPr lang="en-US" sz="2000" b="1" i="1" dirty="0">
                <a:latin typeface="Times New Roman" pitchFamily="18" charset="0"/>
                <a:cs typeface="Times New Roman" pitchFamily="18" charset="0"/>
              </a:rPr>
              <a:t>Qua </a:t>
            </a:r>
            <a:r>
              <a:rPr lang="en-US" sz="2000" b="1" i="1" dirty="0" err="1">
                <a:latin typeface="Times New Roman" pitchFamily="18" charset="0"/>
                <a:cs typeface="Times New Roman" pitchFamily="18" charset="0"/>
              </a:rPr>
              <a:t>đường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không</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ai</a:t>
            </a:r>
            <a:r>
              <a:rPr lang="en-US" sz="2000" b="1" i="1">
                <a:latin typeface="Times New Roman" pitchFamily="18" charset="0"/>
                <a:cs typeface="Times New Roman" pitchFamily="18" charset="0"/>
              </a:rPr>
              <a:t> hay,</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Lá</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vàng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rơi</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trên</a:t>
            </a:r>
            <a:r>
              <a:rPr lang="en-US" sz="2000" b="1" i="1">
                <a:latin typeface="Times New Roman" pitchFamily="18" charset="0"/>
                <a:cs typeface="Times New Roman" pitchFamily="18" charset="0"/>
              </a:rPr>
              <a:t> giấy;</a:t>
            </a:r>
            <a:endParaRPr lang="en-US" sz="2000" b="1" i="1" dirty="0">
              <a:latin typeface="Times New Roman" pitchFamily="18" charset="0"/>
              <a:cs typeface="Times New Roman" pitchFamily="18" charset="0"/>
            </a:endParaRPr>
          </a:p>
          <a:p>
            <a:pPr>
              <a:defRPr/>
            </a:pPr>
            <a:r>
              <a:rPr lang="en-US" sz="2000" b="1" i="1">
                <a:latin typeface="Times New Roman" pitchFamily="18" charset="0"/>
                <a:cs typeface="Times New Roman" pitchFamily="18" charset="0"/>
              </a:rPr>
              <a:t>Ngoài trời mưa bụi bay.</a:t>
            </a:r>
            <a:endParaRPr lang="en-US" sz="2000" b="1" i="1"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vi-VN" dirty="0">
              <a:latin typeface="Times New Roman" pitchFamily="18" charset="0"/>
              <a:cs typeface="Times New Roman" pitchFamily="18" charset="0"/>
            </a:endParaRPr>
          </a:p>
        </p:txBody>
      </p:sp>
      <p:sp>
        <p:nvSpPr>
          <p:cNvPr id="16" name="Horizontal Scroll 15">
            <a:extLst>
              <a:ext uri="{FF2B5EF4-FFF2-40B4-BE49-F238E27FC236}">
                <a16:creationId xmlns:a16="http://schemas.microsoft.com/office/drawing/2014/main" id="{B8EEF1FB-0876-4B97-A32C-BD682A9F621F}"/>
              </a:ext>
            </a:extLst>
          </p:cNvPr>
          <p:cNvSpPr/>
          <p:nvPr/>
        </p:nvSpPr>
        <p:spPr>
          <a:xfrm>
            <a:off x="3806825" y="4792800"/>
            <a:ext cx="5048250" cy="2057400"/>
          </a:xfrm>
          <a:prstGeom prst="horizontalScroll">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anchor="ctr"/>
          <a:lstStyle/>
          <a:p>
            <a:pPr>
              <a:defRPr/>
            </a:pPr>
            <a:r>
              <a:rPr lang="en-US" sz="2000" b="1" i="1" dirty="0" err="1">
                <a:latin typeface="Times New Roman" pitchFamily="18" charset="0"/>
                <a:cs typeface="Times New Roman" pitchFamily="18" charset="0"/>
              </a:rPr>
              <a:t>Năm</a:t>
            </a:r>
            <a:r>
              <a:rPr lang="en-US" sz="2000" b="1" i="1" dirty="0">
                <a:latin typeface="Times New Roman" pitchFamily="18" charset="0"/>
                <a:cs typeface="Times New Roman" pitchFamily="18" charset="0"/>
              </a:rPr>
              <a:t> nay </a:t>
            </a:r>
            <a:r>
              <a:rPr lang="en-US" sz="2000" b="1" i="1" dirty="0" err="1">
                <a:latin typeface="Times New Roman" pitchFamily="18" charset="0"/>
                <a:cs typeface="Times New Roman" pitchFamily="18" charset="0"/>
              </a:rPr>
              <a:t>đào</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lại</a:t>
            </a:r>
            <a:r>
              <a:rPr lang="en-US" sz="2000" b="1" i="1">
                <a:latin typeface="Times New Roman" pitchFamily="18" charset="0"/>
                <a:cs typeface="Times New Roman" pitchFamily="18" charset="0"/>
              </a:rPr>
              <a:t> nở,</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Không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thấy</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ông</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đồ</a:t>
            </a:r>
            <a:r>
              <a:rPr lang="en-US" sz="2000" b="1" i="1">
                <a:latin typeface="Times New Roman" pitchFamily="18" charset="0"/>
                <a:cs typeface="Times New Roman" pitchFamily="18" charset="0"/>
              </a:rPr>
              <a:t> xưa.</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Những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muôn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năm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cũ</a:t>
            </a:r>
            <a:r>
              <a:rPr lang="en-US" sz="2000" b="1" i="1" dirty="0">
                <a:latin typeface="Times New Roman" pitchFamily="18" charset="0"/>
                <a:cs typeface="Times New Roman" pitchFamily="18" charset="0"/>
              </a:rPr>
              <a:t> </a:t>
            </a:r>
          </a:p>
          <a:p>
            <a:pPr>
              <a:defRPr/>
            </a:pPr>
            <a:r>
              <a:rPr lang="en-US" sz="2000" b="1" i="1" dirty="0" err="1">
                <a:latin typeface="Times New Roman" pitchFamily="18" charset="0"/>
                <a:cs typeface="Times New Roman" pitchFamily="18" charset="0"/>
              </a:rPr>
              <a:t>Hồn</a:t>
            </a:r>
            <a:r>
              <a:rPr lang="en-US" sz="2000" b="1" i="1" dirty="0">
                <a:latin typeface="Times New Roman" pitchFamily="18" charset="0"/>
                <a:cs typeface="Times New Roman" pitchFamily="18" charset="0"/>
              </a:rPr>
              <a:t> ở </a:t>
            </a:r>
            <a:r>
              <a:rPr lang="en-US" sz="2000" b="1" i="1" dirty="0" err="1">
                <a:latin typeface="Times New Roman" pitchFamily="18" charset="0"/>
                <a:cs typeface="Times New Roman" pitchFamily="18" charset="0"/>
              </a:rPr>
              <a:t>đâu</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bây</a:t>
            </a:r>
            <a:r>
              <a:rPr lang="en-US" sz="2000" b="1" i="1">
                <a:latin typeface="Times New Roman" pitchFamily="18" charset="0"/>
                <a:cs typeface="Times New Roman" pitchFamily="18" charset="0"/>
              </a:rPr>
              <a:t> giờ ?</a:t>
            </a:r>
            <a:endParaRPr lang="vi-VN" sz="2000" b="1" i="1" dirty="0">
              <a:latin typeface="Times New Roman" pitchFamily="18" charset="0"/>
              <a:cs typeface="Times New Roman" pitchFamily="18" charset="0"/>
            </a:endParaRPr>
          </a:p>
        </p:txBody>
      </p:sp>
      <p:sp>
        <p:nvSpPr>
          <p:cNvPr id="14345" name="Text Box 9">
            <a:extLst>
              <a:ext uri="{FF2B5EF4-FFF2-40B4-BE49-F238E27FC236}">
                <a16:creationId xmlns:a16="http://schemas.microsoft.com/office/drawing/2014/main" id="{DEF59AA7-C873-441C-AEA1-D1D43FB93F6F}"/>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4346" name="Picture 21" descr="PlantMix_04">
            <a:extLst>
              <a:ext uri="{FF2B5EF4-FFF2-40B4-BE49-F238E27FC236}">
                <a16:creationId xmlns:a16="http://schemas.microsoft.com/office/drawing/2014/main" id="{0D81B974-5A62-423B-9678-4800004383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WordArt 24">
            <a:extLst>
              <a:ext uri="{FF2B5EF4-FFF2-40B4-BE49-F238E27FC236}">
                <a16:creationId xmlns:a16="http://schemas.microsoft.com/office/drawing/2014/main" id="{1685FA8F-583D-4648-AF1C-6318A9AD2544}"/>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4348" name="Picture 21" descr="PlantMix_04">
            <a:extLst>
              <a:ext uri="{FF2B5EF4-FFF2-40B4-BE49-F238E27FC236}">
                <a16:creationId xmlns:a16="http://schemas.microsoft.com/office/drawing/2014/main" id="{55B6FABE-B9A0-4B13-8468-58EEC80EBC5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E61CBA1-9E03-4E61-BC76-B86B5931EEA6}"/>
              </a:ext>
            </a:extLst>
          </p:cNvPr>
          <p:cNvCxnSpPr/>
          <p:nvPr/>
        </p:nvCxnSpPr>
        <p:spPr>
          <a:xfrm>
            <a:off x="0" y="0"/>
            <a:ext cx="12117388"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 name="Straight Connector 4">
            <a:extLst>
              <a:ext uri="{FF2B5EF4-FFF2-40B4-BE49-F238E27FC236}">
                <a16:creationId xmlns:a16="http://schemas.microsoft.com/office/drawing/2014/main" id="{2CA2D872-05DD-4D39-AED8-254748BD4DB1}"/>
              </a:ext>
            </a:extLst>
          </p:cNvPr>
          <p:cNvCxnSpPr/>
          <p:nvPr/>
        </p:nvCxnSpPr>
        <p:spPr>
          <a:xfrm>
            <a:off x="-25400" y="0"/>
            <a:ext cx="2540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4FC8E7-53D4-4628-A1D9-214087CD1A97}"/>
              </a:ext>
            </a:extLst>
          </p:cNvPr>
          <p:cNvCxnSpPr/>
          <p:nvPr/>
        </p:nvCxnSpPr>
        <p:spPr>
          <a:xfrm>
            <a:off x="-25400" y="6858000"/>
            <a:ext cx="1221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E0A59C-6916-47CA-A09E-76A71C9F9A86}"/>
              </a:ext>
            </a:extLst>
          </p:cNvPr>
          <p:cNvCxnSpPr/>
          <p:nvPr/>
        </p:nvCxnSpPr>
        <p:spPr>
          <a:xfrm>
            <a:off x="12160250" y="0"/>
            <a:ext cx="31750" cy="67706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5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2421</Words>
  <Application>Microsoft Office PowerPoint</Application>
  <PresentationFormat>Widescreen</PresentationFormat>
  <Paragraphs>393</Paragraphs>
  <Slides>32</Slides>
  <Notes>10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微软雅黑</vt:lpstr>
      <vt:lpstr>SimSun</vt:lpstr>
      <vt:lpstr>SimSun</vt:lpstr>
      <vt:lpstr>#9Slide03 Aturdida</vt:lpstr>
      <vt:lpstr>.VnArabia</vt:lpstr>
      <vt:lpstr>.VnTimeH</vt:lpstr>
      <vt:lpstr>Arial</vt:lpstr>
      <vt:lpstr>Calibri</vt:lpstr>
      <vt:lpstr>Calibri Light</vt:lpstr>
      <vt:lpstr>Dancing Script</vt:lpstr>
      <vt:lpstr>等线</vt:lpstr>
      <vt:lpstr>PMingLiU</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Lenovo</cp:lastModifiedBy>
  <cp:revision>24</cp:revision>
  <dcterms:created xsi:type="dcterms:W3CDTF">2022-06-28T02:26:39Z</dcterms:created>
  <dcterms:modified xsi:type="dcterms:W3CDTF">2025-05-17T08:39:54Z</dcterms:modified>
</cp:coreProperties>
</file>