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3" r:id="rId1"/>
  </p:sldMasterIdLst>
  <p:notesMasterIdLst>
    <p:notesMasterId r:id="rId20"/>
  </p:notesMasterIdLst>
  <p:sldIdLst>
    <p:sldId id="282" r:id="rId2"/>
    <p:sldId id="263" r:id="rId3"/>
    <p:sldId id="256" r:id="rId4"/>
    <p:sldId id="272" r:id="rId5"/>
    <p:sldId id="284" r:id="rId6"/>
    <p:sldId id="287" r:id="rId7"/>
    <p:sldId id="286" r:id="rId8"/>
    <p:sldId id="288" r:id="rId9"/>
    <p:sldId id="258" r:id="rId10"/>
    <p:sldId id="261" r:id="rId11"/>
    <p:sldId id="259" r:id="rId12"/>
    <p:sldId id="260" r:id="rId13"/>
    <p:sldId id="262" r:id="rId14"/>
    <p:sldId id="265" r:id="rId15"/>
    <p:sldId id="264" r:id="rId16"/>
    <p:sldId id="268" r:id="rId17"/>
    <p:sldId id="271" r:id="rId18"/>
    <p:sldId id="281" r:id="rId19"/>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5D3E"/>
    <a:srgbClr val="FFF000"/>
    <a:srgbClr val="FFFFFF"/>
    <a:srgbClr val="FFA40A"/>
    <a:srgbClr val="F23EA9"/>
    <a:srgbClr val="2CCFFF"/>
    <a:srgbClr val="01A0CA"/>
    <a:srgbClr val="60DAF6"/>
    <a:srgbClr val="119835"/>
    <a:srgbClr val="E72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528" y="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2023/12/9</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3B4559-1F15-4D1A-AE14-72F7845249BF}"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3127791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2390102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570441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3721127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3965386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3763817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3885937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2416410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3923811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2486028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3308793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114140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2498702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186944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3999197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1046413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t>2023/12/9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7225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t>2023/12/9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49743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t>2023/12/9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15452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t>2023/12/9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45166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2F288E0-7875-42C4-84C8-98DBBD3BF4D2}" type="datetimeFigureOut">
              <a:rPr lang="zh-CN" altLang="en-US" smtClean="0"/>
              <a:t>2023/12/9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21250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F288E0-7875-42C4-84C8-98DBBD3BF4D2}" type="datetimeFigureOut">
              <a:rPr lang="zh-CN" altLang="en-US" smtClean="0"/>
              <a:t>2023/12/9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0272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F288E0-7875-42C4-84C8-98DBBD3BF4D2}" type="datetimeFigureOut">
              <a:rPr lang="zh-CN" altLang="en-US" smtClean="0"/>
              <a:t>2023/12/9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1561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F288E0-7875-42C4-84C8-98DBBD3BF4D2}" type="datetimeFigureOut">
              <a:rPr lang="zh-CN" altLang="en-US" smtClean="0"/>
              <a:t>2023/12/9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390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t>2023/12/9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08793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2F288E0-7875-42C4-84C8-98DBBD3BF4D2}" type="datetimeFigureOut">
              <a:rPr lang="zh-CN" altLang="en-US" smtClean="0"/>
              <a:t>2023/12/9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36797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2F288E0-7875-42C4-84C8-98DBBD3BF4D2}" type="datetimeFigureOut">
              <a:rPr lang="zh-CN" altLang="en-US" smtClean="0"/>
              <a:t>2023/12/9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61101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2023/12/9</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9751362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24.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26.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6.xml"/><Relationship Id="rId7"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7.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5.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1.mp4"/><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tags" Target="../tags/tag7.xml"/><Relationship Id="rId6" Type="http://schemas.openxmlformats.org/officeDocument/2006/relationships/image" Target="../media/image16.jpeg"/><Relationship Id="rId11" Type="http://schemas.openxmlformats.org/officeDocument/2006/relationships/image" Target="../media/image17.png"/><Relationship Id="rId5" Type="http://schemas.openxmlformats.org/officeDocument/2006/relationships/notesSlide" Target="../notesSlides/notesSlide7.xml"/><Relationship Id="rId10" Type="http://schemas.openxmlformats.org/officeDocument/2006/relationships/image" Target="../media/image7.png"/><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9"/>
          <p:cNvPicPr>
            <a:picLocks noChangeAspect="1"/>
          </p:cNvPicPr>
          <p:nvPr/>
        </p:nvPicPr>
        <p:blipFill>
          <a:blip r:embed="rId4"/>
          <a:stretch>
            <a:fillRect/>
          </a:stretch>
        </p:blipFill>
        <p:spPr>
          <a:xfrm>
            <a:off x="187960" y="5191125"/>
            <a:ext cx="11815445" cy="1530985"/>
          </a:xfrm>
          <a:prstGeom prst="rect">
            <a:avLst/>
          </a:prstGeom>
        </p:spPr>
      </p:pic>
      <p:pic>
        <p:nvPicPr>
          <p:cNvPr id="13" name="图片 12" descr="05dd7fe146a24ce9d2e93461e1c99879"/>
          <p:cNvPicPr>
            <a:picLocks noChangeAspect="1"/>
          </p:cNvPicPr>
          <p:nvPr/>
        </p:nvPicPr>
        <p:blipFill>
          <a:blip r:embed="rId5"/>
          <a:stretch>
            <a:fillRect/>
          </a:stretch>
        </p:blipFill>
        <p:spPr>
          <a:xfrm>
            <a:off x="3463577" y="1001511"/>
            <a:ext cx="6022167" cy="5438140"/>
          </a:xfrm>
          <a:prstGeom prst="rect">
            <a:avLst/>
          </a:prstGeom>
        </p:spPr>
      </p:pic>
      <p:sp>
        <p:nvSpPr>
          <p:cNvPr id="6" name="TextBox 2"/>
          <p:cNvSpPr txBox="1"/>
          <p:nvPr/>
        </p:nvSpPr>
        <p:spPr>
          <a:xfrm>
            <a:off x="4839823" y="2530434"/>
            <a:ext cx="3269673" cy="769441"/>
          </a:xfrm>
          <a:prstGeom prst="rect">
            <a:avLst/>
          </a:prstGeom>
          <a:noFill/>
        </p:spPr>
        <p:txBody>
          <a:bodyPr wrap="square" rtlCol="0">
            <a:spAutoFit/>
          </a:bodyPr>
          <a:lstStyle/>
          <a:p>
            <a:pPr algn="ctr"/>
            <a:r>
              <a:rPr lang="en-US" altLang="zh-CN" sz="4400" b="1">
                <a:solidFill>
                  <a:schemeClr val="accent5">
                    <a:lumMod val="50000"/>
                  </a:schemeClr>
                </a:solidFill>
                <a:effectLst>
                  <a:outerShdw blurRad="38100" dist="38100" dir="2700000" algn="tl">
                    <a:srgbClr val="000000">
                      <a:alpha val="43137"/>
                    </a:srgbClr>
                  </a:outerShdw>
                </a:effectLst>
                <a:latin typeface="#9Slide03 Arima Madurai Black" panose="00000A00000000000000" pitchFamily="2" charset="0"/>
                <a:ea typeface="微软简中圆" charset="0"/>
                <a:cs typeface="#9Slide03 Arima Madurai Black" panose="00000A00000000000000" pitchFamily="2" charset="0"/>
              </a:rPr>
              <a:t>Khởi động</a:t>
            </a:r>
            <a:endParaRPr lang="en-US" altLang="zh-CN" sz="4400" b="1" dirty="0">
              <a:solidFill>
                <a:schemeClr val="accent5">
                  <a:lumMod val="50000"/>
                </a:schemeClr>
              </a:solidFill>
              <a:effectLst>
                <a:outerShdw blurRad="38100" dist="38100" dir="2700000" algn="tl">
                  <a:srgbClr val="000000">
                    <a:alpha val="43137"/>
                  </a:srgbClr>
                </a:outerShdw>
              </a:effectLst>
              <a:latin typeface="#9Slide03 Arima Madurai Black" panose="00000A00000000000000" pitchFamily="2" charset="0"/>
              <a:ea typeface="微软简中圆" charset="0"/>
              <a:cs typeface="#9Slide03 Arima Madurai Black" panose="00000A00000000000000" pitchFamily="2"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9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1" nodeType="clickEffect">
                                  <p:stCondLst>
                                    <p:cond delay="0"/>
                                  </p:stCondLst>
                                  <p:iterate type="lt">
                                    <p:tmPct val="0"/>
                                  </p:iterate>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3"/>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儿童可爱卡通边框psd10_04"/>
          <p:cNvPicPr>
            <a:picLocks noChangeAspect="1"/>
          </p:cNvPicPr>
          <p:nvPr/>
        </p:nvPicPr>
        <p:blipFill>
          <a:blip r:embed="rId4"/>
          <a:stretch>
            <a:fillRect/>
          </a:stretch>
        </p:blipFill>
        <p:spPr>
          <a:xfrm>
            <a:off x="199390" y="177800"/>
            <a:ext cx="7190105" cy="6736715"/>
          </a:xfrm>
          <a:prstGeom prst="rect">
            <a:avLst/>
          </a:prstGeom>
        </p:spPr>
      </p:pic>
      <p:pic>
        <p:nvPicPr>
          <p:cNvPr id="5" name="图片 4" descr="f8ef86c892bc963588f79d59f3791f06"/>
          <p:cNvPicPr>
            <a:picLocks noChangeAspect="1"/>
          </p:cNvPicPr>
          <p:nvPr/>
        </p:nvPicPr>
        <p:blipFill>
          <a:blip r:embed="rId5"/>
          <a:stretch>
            <a:fillRect/>
          </a:stretch>
        </p:blipFill>
        <p:spPr>
          <a:xfrm>
            <a:off x="4851400" y="-388620"/>
            <a:ext cx="8571230" cy="8571230"/>
          </a:xfrm>
          <a:prstGeom prst="rect">
            <a:avLst/>
          </a:prstGeom>
        </p:spPr>
      </p:pic>
      <p:sp>
        <p:nvSpPr>
          <p:cNvPr id="7" name="矩形 16">
            <a:extLst>
              <a:ext uri="{FF2B5EF4-FFF2-40B4-BE49-F238E27FC236}">
                <a16:creationId xmlns:a16="http://schemas.microsoft.com/office/drawing/2014/main" id="{C1F122D8-E704-4BA6-AFFC-7152FF4FEB9C}"/>
              </a:ext>
            </a:extLst>
          </p:cNvPr>
          <p:cNvSpPr/>
          <p:nvPr/>
        </p:nvSpPr>
        <p:spPr>
          <a:xfrm>
            <a:off x="2233979" y="2998548"/>
            <a:ext cx="2846705" cy="2751522"/>
          </a:xfrm>
          <a:prstGeom prst="rect">
            <a:avLst/>
          </a:prstGeom>
        </p:spPr>
        <p:txBody>
          <a:bodyPr wrap="square">
            <a:spAutoFit/>
          </a:bodyPr>
          <a:lstStyle/>
          <a:p>
            <a:pPr algn="ctr" defTabSz="242570">
              <a:lnSpc>
                <a:spcPct val="120000"/>
              </a:lnSpc>
              <a:spcBef>
                <a:spcPts val="640"/>
              </a:spcBef>
              <a:defRPr/>
            </a:pP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II. </a:t>
            </a:r>
            <a:r>
              <a:rPr lang="en-US" altLang="zh-CN" sz="2400" b="1" dirty="0" err="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Sự</a:t>
            </a: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xuất</a:t>
            </a: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hiện</a:t>
            </a: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của</a:t>
            </a: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các</a:t>
            </a: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vương</a:t>
            </a: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quốc</a:t>
            </a: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cổ</a:t>
            </a:r>
            <a:r>
              <a:rPr lang="en-US" altLang="zh-CN" sz="2400" b="1" dirty="0"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ở ĐNÁ </a:t>
            </a:r>
            <a:r>
              <a:rPr lang="en-US" altLang="zh-CN" sz="2400" b="1" dirty="0" err="1"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thế</a:t>
            </a:r>
            <a:r>
              <a:rPr lang="en-US" altLang="zh-CN" sz="2400" b="1" dirty="0"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kỉ</a:t>
            </a:r>
            <a:r>
              <a:rPr lang="en-US" altLang="zh-CN" sz="2400" b="1" dirty="0"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VII TCN </a:t>
            </a:r>
            <a:r>
              <a:rPr lang="en-US" altLang="zh-CN" sz="2400" b="1" dirty="0" err="1"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đến</a:t>
            </a:r>
            <a:r>
              <a:rPr lang="en-US" altLang="zh-CN" sz="2400" b="1" dirty="0"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thế</a:t>
            </a: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kỉ</a:t>
            </a: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VII</a:t>
            </a:r>
            <a:endParaRPr lang="zh-CN" altLang="en-US"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Tree>
    <p:custDataLst>
      <p:tags r:id="rId1"/>
    </p:custData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淘宝网Chenying0907出品 9"/>
          <p:cNvSpPr txBox="1"/>
          <p:nvPr/>
        </p:nvSpPr>
        <p:spPr>
          <a:xfrm>
            <a:off x="338868" y="841732"/>
            <a:ext cx="10859679" cy="954107"/>
          </a:xfrm>
          <a:prstGeom prst="rect">
            <a:avLst/>
          </a:prstGeom>
          <a:noFill/>
        </p:spPr>
        <p:txBody>
          <a:bodyPr wrap="square" rtlCol="0">
            <a:spAutoFit/>
          </a:bodyPr>
          <a:lstStyle/>
          <a:p>
            <a:pPr algn="just"/>
            <a:r>
              <a:rPr lang="en-US" sz="2800" b="1" dirty="0">
                <a:solidFill>
                  <a:srgbClr val="52882A"/>
                </a:solidFill>
                <a:latin typeface="Times New Roman" panose="02020603050405020304" pitchFamily="18" charset="0"/>
                <a:ea typeface="微软简中圆" charset="0"/>
                <a:cs typeface="Times New Roman" panose="02020603050405020304" pitchFamily="18" charset="0"/>
              </a:rPr>
              <a:t>- </a:t>
            </a:r>
            <a:r>
              <a:rPr lang="en-US" sz="2800" b="1" dirty="0" err="1">
                <a:solidFill>
                  <a:srgbClr val="52882A"/>
                </a:solidFill>
                <a:latin typeface="Times New Roman" panose="02020603050405020304" pitchFamily="18" charset="0"/>
                <a:ea typeface="微软简中圆" charset="0"/>
                <a:cs typeface="Times New Roman" panose="02020603050405020304" pitchFamily="18" charset="0"/>
              </a:rPr>
              <a:t>Từ</a:t>
            </a:r>
            <a:r>
              <a:rPr lang="en-US" sz="2800" b="1" dirty="0">
                <a:solidFill>
                  <a:srgbClr val="52882A"/>
                </a:solidFill>
                <a:latin typeface="Times New Roman" panose="02020603050405020304" pitchFamily="18" charset="0"/>
                <a:ea typeface="微软简中圆" charset="0"/>
                <a:cs typeface="Times New Roman" panose="02020603050405020304" pitchFamily="18" charset="0"/>
              </a:rPr>
              <a:t> </a:t>
            </a:r>
            <a:r>
              <a:rPr lang="en-US" sz="2800" b="1" dirty="0" err="1">
                <a:solidFill>
                  <a:srgbClr val="52882A"/>
                </a:solidFill>
                <a:latin typeface="Times New Roman" panose="02020603050405020304" pitchFamily="18" charset="0"/>
                <a:ea typeface="微软简中圆" charset="0"/>
                <a:cs typeface="Times New Roman" panose="02020603050405020304" pitchFamily="18" charset="0"/>
              </a:rPr>
              <a:t>những</a:t>
            </a:r>
            <a:r>
              <a:rPr lang="en-US" sz="2800" b="1" dirty="0">
                <a:solidFill>
                  <a:srgbClr val="52882A"/>
                </a:solidFill>
                <a:latin typeface="Times New Roman" panose="02020603050405020304" pitchFamily="18" charset="0"/>
                <a:ea typeface="微软简中圆" charset="0"/>
                <a:cs typeface="Times New Roman" panose="02020603050405020304" pitchFamily="18" charset="0"/>
              </a:rPr>
              <a:t> </a:t>
            </a:r>
            <a:r>
              <a:rPr lang="en-US" sz="2800" b="1" dirty="0" err="1">
                <a:solidFill>
                  <a:srgbClr val="52882A"/>
                </a:solidFill>
                <a:latin typeface="Times New Roman" panose="02020603050405020304" pitchFamily="18" charset="0"/>
                <a:ea typeface="微软简中圆" charset="0"/>
                <a:cs typeface="Times New Roman" panose="02020603050405020304" pitchFamily="18" charset="0"/>
              </a:rPr>
              <a:t>thế</a:t>
            </a:r>
            <a:r>
              <a:rPr lang="en-US" sz="2800" b="1" dirty="0">
                <a:solidFill>
                  <a:srgbClr val="52882A"/>
                </a:solidFill>
                <a:latin typeface="Times New Roman" panose="02020603050405020304" pitchFamily="18" charset="0"/>
                <a:ea typeface="微软简中圆" charset="0"/>
                <a:cs typeface="Times New Roman" panose="02020603050405020304" pitchFamily="18" charset="0"/>
              </a:rPr>
              <a:t> </a:t>
            </a:r>
            <a:r>
              <a:rPr lang="en-US" sz="2800" b="1" dirty="0" err="1">
                <a:solidFill>
                  <a:srgbClr val="52882A"/>
                </a:solidFill>
                <a:latin typeface="Times New Roman" panose="02020603050405020304" pitchFamily="18" charset="0"/>
                <a:ea typeface="微软简中圆" charset="0"/>
                <a:cs typeface="Times New Roman" panose="02020603050405020304" pitchFamily="18" charset="0"/>
              </a:rPr>
              <a:t>kỉ</a:t>
            </a:r>
            <a:r>
              <a:rPr lang="en-US" sz="2800" b="1" dirty="0">
                <a:solidFill>
                  <a:srgbClr val="52882A"/>
                </a:solidFill>
                <a:latin typeface="Times New Roman" panose="02020603050405020304" pitchFamily="18" charset="0"/>
                <a:ea typeface="微软简中圆" charset="0"/>
                <a:cs typeface="Times New Roman" panose="02020603050405020304" pitchFamily="18" charset="0"/>
              </a:rPr>
              <a:t> </a:t>
            </a:r>
            <a:r>
              <a:rPr lang="en-US" sz="2800" b="1" dirty="0" err="1">
                <a:solidFill>
                  <a:srgbClr val="52882A"/>
                </a:solidFill>
                <a:latin typeface="Times New Roman" panose="02020603050405020304" pitchFamily="18" charset="0"/>
                <a:ea typeface="微软简中圆" charset="0"/>
                <a:cs typeface="Times New Roman" panose="02020603050405020304" pitchFamily="18" charset="0"/>
              </a:rPr>
              <a:t>đầu</a:t>
            </a:r>
            <a:r>
              <a:rPr lang="en-US" sz="2800" b="1" dirty="0">
                <a:solidFill>
                  <a:srgbClr val="52882A"/>
                </a:solidFill>
                <a:latin typeface="Times New Roman" panose="02020603050405020304" pitchFamily="18" charset="0"/>
                <a:ea typeface="微软简中圆" charset="0"/>
                <a:cs typeface="Times New Roman" panose="02020603050405020304" pitchFamily="18" charset="0"/>
              </a:rPr>
              <a:t> </a:t>
            </a:r>
            <a:r>
              <a:rPr lang="en-US" sz="2800" b="1" dirty="0" err="1">
                <a:solidFill>
                  <a:srgbClr val="52882A"/>
                </a:solidFill>
                <a:latin typeface="Times New Roman" panose="02020603050405020304" pitchFamily="18" charset="0"/>
                <a:ea typeface="微软简中圆" charset="0"/>
                <a:cs typeface="Times New Roman" panose="02020603050405020304" pitchFamily="18" charset="0"/>
              </a:rPr>
              <a:t>công</a:t>
            </a:r>
            <a:r>
              <a:rPr lang="en-US" sz="2800" b="1" dirty="0">
                <a:solidFill>
                  <a:srgbClr val="52882A"/>
                </a:solidFill>
                <a:latin typeface="Times New Roman" panose="02020603050405020304" pitchFamily="18" charset="0"/>
                <a:ea typeface="微软简中圆" charset="0"/>
                <a:cs typeface="Times New Roman" panose="02020603050405020304" pitchFamily="18" charset="0"/>
              </a:rPr>
              <a:t> </a:t>
            </a:r>
            <a:r>
              <a:rPr lang="en-US" sz="2800" b="1" dirty="0" err="1">
                <a:solidFill>
                  <a:srgbClr val="52882A"/>
                </a:solidFill>
                <a:latin typeface="Times New Roman" panose="02020603050405020304" pitchFamily="18" charset="0"/>
                <a:ea typeface="微软简中圆" charset="0"/>
                <a:cs typeface="Times New Roman" panose="02020603050405020304" pitchFamily="18" charset="0"/>
              </a:rPr>
              <a:t>nguyên</a:t>
            </a:r>
            <a:r>
              <a:rPr lang="en-US" sz="2800" b="1" dirty="0">
                <a:solidFill>
                  <a:srgbClr val="52882A"/>
                </a:solidFill>
                <a:latin typeface="Times New Roman" panose="02020603050405020304" pitchFamily="18" charset="0"/>
                <a:ea typeface="微软简中圆" charset="0"/>
                <a:cs typeface="Times New Roman" panose="02020603050405020304" pitchFamily="18" charset="0"/>
              </a:rPr>
              <a:t> </a:t>
            </a:r>
            <a:r>
              <a:rPr lang="en-US" sz="2800" b="1" dirty="0" err="1">
                <a:solidFill>
                  <a:srgbClr val="52882A"/>
                </a:solidFill>
                <a:latin typeface="Times New Roman" panose="02020603050405020304" pitchFamily="18" charset="0"/>
                <a:ea typeface="微软简中圆" charset="0"/>
                <a:cs typeface="Times New Roman" panose="02020603050405020304" pitchFamily="18" charset="0"/>
              </a:rPr>
              <a:t>một</a:t>
            </a:r>
            <a:r>
              <a:rPr lang="en-US" sz="2800" b="1" dirty="0">
                <a:solidFill>
                  <a:srgbClr val="52882A"/>
                </a:solidFill>
                <a:latin typeface="Times New Roman" panose="02020603050405020304" pitchFamily="18" charset="0"/>
                <a:ea typeface="微软简中圆" charset="0"/>
                <a:cs typeface="Times New Roman" panose="02020603050405020304" pitchFamily="18" charset="0"/>
              </a:rPr>
              <a:t> </a:t>
            </a:r>
            <a:r>
              <a:rPr lang="en-US" sz="2800" b="1" dirty="0" err="1">
                <a:solidFill>
                  <a:srgbClr val="52882A"/>
                </a:solidFill>
                <a:latin typeface="Times New Roman" panose="02020603050405020304" pitchFamily="18" charset="0"/>
                <a:ea typeface="微软简中圆" charset="0"/>
                <a:cs typeface="Times New Roman" panose="02020603050405020304" pitchFamily="18" charset="0"/>
              </a:rPr>
              <a:t>số</a:t>
            </a:r>
            <a:r>
              <a:rPr lang="en-US" sz="2800" b="1" dirty="0">
                <a:solidFill>
                  <a:srgbClr val="52882A"/>
                </a:solidFill>
                <a:latin typeface="Times New Roman" panose="02020603050405020304" pitchFamily="18" charset="0"/>
                <a:ea typeface="微软简中圆" charset="0"/>
                <a:cs typeface="Times New Roman" panose="02020603050405020304" pitchFamily="18" charset="0"/>
              </a:rPr>
              <a:t> </a:t>
            </a:r>
            <a:r>
              <a:rPr lang="en-US" sz="2800" b="1" dirty="0" err="1">
                <a:solidFill>
                  <a:srgbClr val="52882A"/>
                </a:solidFill>
                <a:latin typeface="Times New Roman" panose="02020603050405020304" pitchFamily="18" charset="0"/>
                <a:ea typeface="微软简中圆" charset="0"/>
                <a:cs typeface="Times New Roman" panose="02020603050405020304" pitchFamily="18" charset="0"/>
              </a:rPr>
              <a:t>vương</a:t>
            </a:r>
            <a:r>
              <a:rPr lang="en-US" sz="2800" b="1" dirty="0">
                <a:solidFill>
                  <a:srgbClr val="52882A"/>
                </a:solidFill>
                <a:latin typeface="Times New Roman" panose="02020603050405020304" pitchFamily="18" charset="0"/>
                <a:ea typeface="微软简中圆" charset="0"/>
                <a:cs typeface="Times New Roman" panose="02020603050405020304" pitchFamily="18" charset="0"/>
              </a:rPr>
              <a:t> </a:t>
            </a:r>
            <a:r>
              <a:rPr lang="en-US" sz="2800" b="1" dirty="0" err="1">
                <a:solidFill>
                  <a:srgbClr val="52882A"/>
                </a:solidFill>
                <a:latin typeface="Times New Roman" panose="02020603050405020304" pitchFamily="18" charset="0"/>
                <a:ea typeface="微软简中圆" charset="0"/>
                <a:cs typeface="Times New Roman" panose="02020603050405020304" pitchFamily="18" charset="0"/>
              </a:rPr>
              <a:t>quốc</a:t>
            </a:r>
            <a:r>
              <a:rPr lang="en-US" sz="2800" b="1" dirty="0">
                <a:solidFill>
                  <a:srgbClr val="52882A"/>
                </a:solidFill>
                <a:latin typeface="Times New Roman" panose="02020603050405020304" pitchFamily="18" charset="0"/>
                <a:ea typeface="微软简中圆" charset="0"/>
                <a:cs typeface="Times New Roman" panose="02020603050405020304" pitchFamily="18" charset="0"/>
              </a:rPr>
              <a:t> </a:t>
            </a:r>
            <a:r>
              <a:rPr lang="en-US" sz="2800" b="1" dirty="0" err="1">
                <a:solidFill>
                  <a:srgbClr val="52882A"/>
                </a:solidFill>
                <a:latin typeface="Times New Roman" panose="02020603050405020304" pitchFamily="18" charset="0"/>
                <a:ea typeface="微软简中圆" charset="0"/>
                <a:cs typeface="Times New Roman" panose="02020603050405020304" pitchFamily="18" charset="0"/>
              </a:rPr>
              <a:t>cổ</a:t>
            </a:r>
            <a:r>
              <a:rPr lang="en-US" sz="2800" b="1" dirty="0">
                <a:solidFill>
                  <a:srgbClr val="52882A"/>
                </a:solidFill>
                <a:latin typeface="Times New Roman" panose="02020603050405020304" pitchFamily="18" charset="0"/>
                <a:ea typeface="微软简中圆" charset="0"/>
                <a:cs typeface="Times New Roman" panose="02020603050405020304" pitchFamily="18" charset="0"/>
              </a:rPr>
              <a:t> </a:t>
            </a:r>
            <a:r>
              <a:rPr lang="en-US" sz="2800" b="1" dirty="0" err="1" smtClean="0">
                <a:solidFill>
                  <a:srgbClr val="52882A"/>
                </a:solidFill>
                <a:latin typeface="Times New Roman" panose="02020603050405020304" pitchFamily="18" charset="0"/>
                <a:ea typeface="微软简中圆" charset="0"/>
                <a:cs typeface="Times New Roman" panose="02020603050405020304" pitchFamily="18" charset="0"/>
              </a:rPr>
              <a:t>lận</a:t>
            </a:r>
            <a:r>
              <a:rPr lang="en-US" sz="2800" b="1" dirty="0" smtClean="0">
                <a:solidFill>
                  <a:srgbClr val="52882A"/>
                </a:solidFill>
                <a:latin typeface="Times New Roman" panose="02020603050405020304" pitchFamily="18" charset="0"/>
                <a:ea typeface="微软简中圆" charset="0"/>
                <a:cs typeface="Times New Roman" panose="02020603050405020304" pitchFamily="18" charset="0"/>
              </a:rPr>
              <a:t> </a:t>
            </a:r>
            <a:r>
              <a:rPr lang="en-US" sz="2800" b="1" dirty="0" err="1">
                <a:solidFill>
                  <a:srgbClr val="52882A"/>
                </a:solidFill>
                <a:latin typeface="Times New Roman" panose="02020603050405020304" pitchFamily="18" charset="0"/>
                <a:ea typeface="微软简中圆" charset="0"/>
                <a:cs typeface="Times New Roman" panose="02020603050405020304" pitchFamily="18" charset="0"/>
              </a:rPr>
              <a:t>lượt</a:t>
            </a:r>
            <a:r>
              <a:rPr lang="en-US" sz="2800" b="1" dirty="0">
                <a:solidFill>
                  <a:srgbClr val="52882A"/>
                </a:solidFill>
                <a:latin typeface="Times New Roman" panose="02020603050405020304" pitchFamily="18" charset="0"/>
                <a:ea typeface="微软简中圆" charset="0"/>
                <a:cs typeface="Times New Roman" panose="02020603050405020304" pitchFamily="18" charset="0"/>
              </a:rPr>
              <a:t> </a:t>
            </a:r>
            <a:r>
              <a:rPr lang="en-US" sz="2800" b="1" dirty="0" err="1">
                <a:solidFill>
                  <a:srgbClr val="52882A"/>
                </a:solidFill>
                <a:latin typeface="Times New Roman" panose="02020603050405020304" pitchFamily="18" charset="0"/>
                <a:ea typeface="微软简中圆" charset="0"/>
                <a:cs typeface="Times New Roman" panose="02020603050405020304" pitchFamily="18" charset="0"/>
              </a:rPr>
              <a:t>ra</a:t>
            </a:r>
            <a:r>
              <a:rPr lang="en-US" sz="2800" b="1" dirty="0">
                <a:solidFill>
                  <a:srgbClr val="52882A"/>
                </a:solidFill>
                <a:latin typeface="Times New Roman" panose="02020603050405020304" pitchFamily="18" charset="0"/>
                <a:ea typeface="微软简中圆" charset="0"/>
                <a:cs typeface="Times New Roman" panose="02020603050405020304" pitchFamily="18" charset="0"/>
              </a:rPr>
              <a:t> </a:t>
            </a:r>
            <a:r>
              <a:rPr lang="en-GB" sz="2800" b="1" dirty="0" err="1" smtClean="0">
                <a:solidFill>
                  <a:srgbClr val="52882A"/>
                </a:solidFill>
                <a:latin typeface="Times New Roman" panose="02020603050405020304" pitchFamily="18" charset="0"/>
                <a:ea typeface="微软简中圆" charset="0"/>
                <a:cs typeface="Times New Roman" panose="02020603050405020304" pitchFamily="18" charset="0"/>
              </a:rPr>
              <a:t>đời</a:t>
            </a:r>
            <a:r>
              <a:rPr lang="en-GB" sz="2800" b="1" dirty="0" smtClean="0">
                <a:solidFill>
                  <a:srgbClr val="52882A"/>
                </a:solidFill>
                <a:latin typeface="Times New Roman" panose="02020603050405020304" pitchFamily="18" charset="0"/>
                <a:ea typeface="微软简中圆" charset="0"/>
                <a:cs typeface="Times New Roman" panose="02020603050405020304" pitchFamily="18" charset="0"/>
              </a:rPr>
              <a:t>:</a:t>
            </a:r>
            <a:endParaRPr lang="en-US" sz="2800" b="1" dirty="0">
              <a:solidFill>
                <a:srgbClr val="52882A"/>
              </a:solidFill>
              <a:latin typeface="Times New Roman" panose="02020603050405020304" pitchFamily="18" charset="0"/>
              <a:ea typeface="微软简中圆" charset="0"/>
              <a:cs typeface="Times New Roman" panose="02020603050405020304" pitchFamily="18" charset="0"/>
            </a:endParaRPr>
          </a:p>
        </p:txBody>
      </p:sp>
      <p:sp>
        <p:nvSpPr>
          <p:cNvPr id="3" name="TextBox 2"/>
          <p:cNvSpPr txBox="1"/>
          <p:nvPr/>
        </p:nvSpPr>
        <p:spPr>
          <a:xfrm>
            <a:off x="518474" y="2007909"/>
            <a:ext cx="9398524" cy="523220"/>
          </a:xfrm>
          <a:prstGeom prst="rect">
            <a:avLst/>
          </a:prstGeom>
          <a:noFill/>
        </p:spPr>
        <p:txBody>
          <a:bodyPr wrap="square" rtlCol="0">
            <a:spAutoFit/>
          </a:bodyPr>
          <a:lstStyle/>
          <a:p>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Việt</a:t>
            </a:r>
            <a:r>
              <a:rPr lang="en-GB" sz="2800" dirty="0" smtClean="0">
                <a:latin typeface="Times New Roman" panose="02020603050405020304" pitchFamily="18" charset="0"/>
                <a:cs typeface="Times New Roman" panose="02020603050405020304" pitchFamily="18" charset="0"/>
              </a:rPr>
              <a:t> Nam: </a:t>
            </a:r>
            <a:r>
              <a:rPr lang="en-GB" sz="2800" dirty="0" err="1" smtClean="0">
                <a:latin typeface="Times New Roman" panose="02020603050405020304" pitchFamily="18" charset="0"/>
                <a:cs typeface="Times New Roman" panose="02020603050405020304" pitchFamily="18" charset="0"/>
              </a:rPr>
              <a:t>Văn</a:t>
            </a:r>
            <a:r>
              <a:rPr lang="en-GB" sz="2800" dirty="0" smtClean="0">
                <a:latin typeface="Times New Roman" panose="02020603050405020304" pitchFamily="18" charset="0"/>
                <a:cs typeface="Times New Roman" panose="02020603050405020304" pitchFamily="18" charset="0"/>
              </a:rPr>
              <a:t> Lang-</a:t>
            </a:r>
            <a:r>
              <a:rPr lang="en-GB" sz="2800" dirty="0" err="1" smtClean="0">
                <a:latin typeface="Times New Roman" panose="02020603050405020304" pitchFamily="18" charset="0"/>
                <a:cs typeface="Times New Roman" panose="02020603050405020304" pitchFamily="18" charset="0"/>
              </a:rPr>
              <a:t>Âu</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Lạc</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Chăm</a:t>
            </a:r>
            <a:r>
              <a:rPr lang="en-GB" sz="2800" dirty="0" smtClean="0">
                <a:latin typeface="Times New Roman" panose="02020603050405020304" pitchFamily="18" charset="0"/>
                <a:cs typeface="Times New Roman" panose="02020603050405020304" pitchFamily="18" charset="0"/>
              </a:rPr>
              <a:t>-pa, </a:t>
            </a:r>
            <a:r>
              <a:rPr lang="en-GB" sz="2800" dirty="0" err="1" smtClean="0">
                <a:latin typeface="Times New Roman" panose="02020603050405020304" pitchFamily="18" charset="0"/>
                <a:cs typeface="Times New Roman" panose="02020603050405020304" pitchFamily="18" charset="0"/>
              </a:rPr>
              <a:t>Phù</a:t>
            </a:r>
            <a:r>
              <a:rPr lang="en-GB" sz="2800" dirty="0" smtClean="0">
                <a:latin typeface="Times New Roman" panose="02020603050405020304" pitchFamily="18" charset="0"/>
                <a:cs typeface="Times New Roman" panose="02020603050405020304" pitchFamily="18" charset="0"/>
              </a:rPr>
              <a:t> Nam</a:t>
            </a:r>
            <a:endParaRPr lang="en-US" sz="2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09047" y="2790334"/>
            <a:ext cx="9860438" cy="523220"/>
          </a:xfrm>
          <a:prstGeom prst="rect">
            <a:avLst/>
          </a:prstGeom>
          <a:noFill/>
        </p:spPr>
        <p:txBody>
          <a:bodyPr wrap="square" rtlCol="0">
            <a:spAutoFit/>
          </a:bodyPr>
          <a:lstStyle/>
          <a:p>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Lưu</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vực</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sông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Mê</a:t>
            </a:r>
            <a:r>
              <a:rPr lang="en-GB" sz="2800" dirty="0" smtClean="0">
                <a:latin typeface="Times New Roman" panose="02020603050405020304" pitchFamily="18" charset="0"/>
                <a:cs typeface="Times New Roman" panose="02020603050405020304" pitchFamily="18" charset="0"/>
              </a:rPr>
              <a:t> Nam: </a:t>
            </a:r>
            <a:r>
              <a:rPr lang="en-GB" sz="2800" dirty="0" err="1" smtClean="0">
                <a:latin typeface="Times New Roman" panose="02020603050405020304" pitchFamily="18" charset="0"/>
                <a:cs typeface="Times New Roman" panose="02020603050405020304" pitchFamily="18" charset="0"/>
              </a:rPr>
              <a:t>Đva-ra-va-ti</a:t>
            </a:r>
            <a:r>
              <a:rPr lang="en-GB" sz="2800" dirty="0" smtClean="0">
                <a:latin typeface="Times New Roman" panose="02020603050405020304" pitchFamily="18" charset="0"/>
                <a:cs typeface="Times New Roman" panose="02020603050405020304" pitchFamily="18" charset="0"/>
              </a:rPr>
              <a:t>, Ha-</a:t>
            </a:r>
            <a:r>
              <a:rPr lang="en-GB" sz="2800" dirty="0" err="1" smtClean="0">
                <a:latin typeface="Times New Roman" panose="02020603050405020304" pitchFamily="18" charset="0"/>
                <a:cs typeface="Times New Roman" panose="02020603050405020304" pitchFamily="18" charset="0"/>
              </a:rPr>
              <a:t>ri</a:t>
            </a:r>
            <a:r>
              <a:rPr lang="en-GB" sz="2800" dirty="0" smtClean="0">
                <a:latin typeface="Times New Roman" panose="02020603050405020304" pitchFamily="18" charset="0"/>
                <a:cs typeface="Times New Roman" panose="02020603050405020304" pitchFamily="18" charset="0"/>
              </a:rPr>
              <a:t>-pun-</a:t>
            </a:r>
            <a:r>
              <a:rPr lang="en-GB" sz="2800" dirty="0" err="1" smtClean="0">
                <a:latin typeface="Times New Roman" panose="02020603050405020304" pitchFamily="18" charset="0"/>
                <a:cs typeface="Times New Roman" panose="02020603050405020304" pitchFamily="18" charset="0"/>
              </a:rPr>
              <a:t>giay</a:t>
            </a:r>
            <a:r>
              <a:rPr lang="en-GB" sz="2800" dirty="0" smtClean="0">
                <a:latin typeface="Times New Roman" panose="02020603050405020304" pitchFamily="18" charset="0"/>
                <a:cs typeface="Times New Roman" panose="02020603050405020304" pitchFamily="18" charset="0"/>
              </a:rPr>
              <a:t>-a</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18474" y="3478491"/>
            <a:ext cx="9954705" cy="523220"/>
          </a:xfrm>
          <a:prstGeom prst="rect">
            <a:avLst/>
          </a:prstGeom>
          <a:noFill/>
        </p:spPr>
        <p:txBody>
          <a:bodyPr wrap="square" rtlCol="0">
            <a:spAutoFit/>
          </a:bodyPr>
          <a:lstStyle/>
          <a:p>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Lưu</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vực</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sông</a:t>
            </a:r>
            <a:r>
              <a:rPr lang="en-GB" sz="2800" dirty="0" smtClean="0">
                <a:latin typeface="Times New Roman" panose="02020603050405020304" pitchFamily="18" charset="0"/>
                <a:cs typeface="Times New Roman" panose="02020603050405020304" pitchFamily="18" charset="0"/>
              </a:rPr>
              <a:t> I-</a:t>
            </a:r>
            <a:r>
              <a:rPr lang="en-GB" sz="2800" dirty="0" err="1" smtClean="0">
                <a:latin typeface="Times New Roman" panose="02020603050405020304" pitchFamily="18" charset="0"/>
                <a:cs typeface="Times New Roman" panose="02020603050405020304" pitchFamily="18" charset="0"/>
              </a:rPr>
              <a:t>ra</a:t>
            </a:r>
            <a:r>
              <a:rPr lang="en-GB" sz="2800" dirty="0" smtClean="0">
                <a:latin typeface="Times New Roman" panose="02020603050405020304" pitchFamily="18" charset="0"/>
                <a:cs typeface="Times New Roman" panose="02020603050405020304" pitchFamily="18" charset="0"/>
              </a:rPr>
              <a:t>-</a:t>
            </a:r>
            <a:r>
              <a:rPr lang="en-GB" sz="2800" dirty="0" err="1" smtClean="0">
                <a:latin typeface="Times New Roman" panose="02020603050405020304" pitchFamily="18" charset="0"/>
                <a:cs typeface="Times New Roman" panose="02020603050405020304" pitchFamily="18" charset="0"/>
              </a:rPr>
              <a:t>oa-đi</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Tha-tơn</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Pê-gu</a:t>
            </a:r>
            <a:r>
              <a:rPr lang="en-GB" sz="2800" dirty="0" smtClean="0">
                <a:latin typeface="Times New Roman" panose="02020603050405020304" pitchFamily="18" charset="0"/>
                <a:cs typeface="Times New Roman" panose="02020603050405020304" pitchFamily="18" charset="0"/>
              </a:rPr>
              <a:t>, Sri-</a:t>
            </a:r>
            <a:r>
              <a:rPr lang="en-GB" sz="2800" dirty="0" err="1" smtClean="0">
                <a:latin typeface="Times New Roman" panose="02020603050405020304" pitchFamily="18" charset="0"/>
                <a:cs typeface="Times New Roman" panose="02020603050405020304" pitchFamily="18" charset="0"/>
              </a:rPr>
              <a:t>Kse</a:t>
            </a:r>
            <a:r>
              <a:rPr lang="en-GB" sz="2800" dirty="0" smtClean="0">
                <a:latin typeface="Times New Roman" panose="02020603050405020304" pitchFamily="18" charset="0"/>
                <a:cs typeface="Times New Roman" panose="02020603050405020304" pitchFamily="18" charset="0"/>
              </a:rPr>
              <a:t>-</a:t>
            </a:r>
            <a:r>
              <a:rPr lang="en-GB" sz="2800" dirty="0" err="1" smtClean="0">
                <a:latin typeface="Times New Roman" panose="02020603050405020304" pitchFamily="18" charset="0"/>
                <a:cs typeface="Times New Roman" panose="02020603050405020304" pitchFamily="18" charset="0"/>
              </a:rPr>
              <a:t>tra</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18474" y="4308049"/>
            <a:ext cx="6862714" cy="523220"/>
          </a:xfrm>
          <a:prstGeom prst="rect">
            <a:avLst/>
          </a:prstGeom>
          <a:noFill/>
        </p:spPr>
        <p:txBody>
          <a:bodyPr wrap="square" rtlCol="0">
            <a:spAutoFit/>
          </a:bodyPr>
          <a:lstStyle/>
          <a:p>
            <a:r>
              <a:rPr lang="en-GB" sz="2800" dirty="0" smtClean="0">
                <a:latin typeface="Times New Roman" panose="02020603050405020304" pitchFamily="18" charset="0"/>
                <a:cs typeface="Times New Roman" panose="02020603050405020304" pitchFamily="18" charset="0"/>
              </a:rPr>
              <a:t>+ Cam-</a:t>
            </a:r>
            <a:r>
              <a:rPr lang="en-GB" sz="2800" dirty="0" err="1" smtClean="0">
                <a:latin typeface="Times New Roman" panose="02020603050405020304" pitchFamily="18" charset="0"/>
                <a:cs typeface="Times New Roman" panose="02020603050405020304" pitchFamily="18" charset="0"/>
              </a:rPr>
              <a:t>pu</a:t>
            </a:r>
            <a:r>
              <a:rPr lang="en-GB" sz="2800" dirty="0" smtClean="0">
                <a:latin typeface="Times New Roman" panose="02020603050405020304" pitchFamily="18" charset="0"/>
                <a:cs typeface="Times New Roman" panose="02020603050405020304" pitchFamily="18" charset="0"/>
              </a:rPr>
              <a:t>-chia: </a:t>
            </a:r>
            <a:r>
              <a:rPr lang="en-GB" sz="2800" dirty="0" err="1" smtClean="0">
                <a:latin typeface="Times New Roman" panose="02020603050405020304" pitchFamily="18" charset="0"/>
                <a:cs typeface="Times New Roman" panose="02020603050405020304" pitchFamily="18" charset="0"/>
              </a:rPr>
              <a:t>Chân</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Lập</a:t>
            </a: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18474" y="5128181"/>
            <a:ext cx="11189617" cy="954107"/>
          </a:xfrm>
          <a:prstGeom prst="rect">
            <a:avLst/>
          </a:prstGeom>
          <a:noFill/>
        </p:spPr>
        <p:txBody>
          <a:bodyPr wrap="square" rtlCol="0">
            <a:spAutoFit/>
          </a:bodyPr>
          <a:lstStyle/>
          <a:p>
            <a:r>
              <a:rPr lang="en-GB" sz="2800" dirty="0" smtClean="0">
                <a:latin typeface="Times New Roman" panose="02020603050405020304" pitchFamily="18" charset="0"/>
                <a:cs typeface="Times New Roman" panose="02020603050405020304" pitchFamily="18" charset="0"/>
              </a:rPr>
              <a:t>+ ĐNÁ </a:t>
            </a:r>
            <a:r>
              <a:rPr lang="en-GB" sz="2800" dirty="0" err="1" smtClean="0">
                <a:latin typeface="Times New Roman" panose="02020603050405020304" pitchFamily="18" charset="0"/>
                <a:cs typeface="Times New Roman" panose="02020603050405020304" pitchFamily="18" charset="0"/>
              </a:rPr>
              <a:t>hải</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đảo</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Kê-đa</a:t>
            </a:r>
            <a:r>
              <a:rPr lang="en-GB" sz="2800" dirty="0" smtClean="0">
                <a:latin typeface="Times New Roman" panose="02020603050405020304" pitchFamily="18" charset="0"/>
                <a:cs typeface="Times New Roman" panose="02020603050405020304" pitchFamily="18" charset="0"/>
              </a:rPr>
              <a:t>, Tam-bra-</a:t>
            </a:r>
            <a:r>
              <a:rPr lang="en-GB" sz="2800" dirty="0" err="1" smtClean="0">
                <a:latin typeface="Times New Roman" panose="02020603050405020304" pitchFamily="18" charset="0"/>
                <a:cs typeface="Times New Roman" panose="02020603050405020304" pitchFamily="18" charset="0"/>
              </a:rPr>
              <a:t>lin</a:t>
            </a:r>
            <a:r>
              <a:rPr lang="en-GB" sz="2800" dirty="0" smtClean="0">
                <a:latin typeface="Times New Roman" panose="02020603050405020304" pitchFamily="18" charset="0"/>
                <a:cs typeface="Times New Roman" panose="02020603050405020304" pitchFamily="18" charset="0"/>
              </a:rPr>
              <a:t>-</a:t>
            </a:r>
            <a:r>
              <a:rPr lang="en-GB" sz="2800" dirty="0" err="1" smtClean="0">
                <a:latin typeface="Times New Roman" panose="02020603050405020304" pitchFamily="18" charset="0"/>
                <a:cs typeface="Times New Roman" panose="02020603050405020304" pitchFamily="18" charset="0"/>
              </a:rPr>
              <a:t>ga</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Tu</a:t>
            </a:r>
            <a:r>
              <a:rPr lang="en-GB" sz="2800" dirty="0" smtClean="0">
                <a:latin typeface="Times New Roman" panose="02020603050405020304" pitchFamily="18" charset="0"/>
                <a:cs typeface="Times New Roman" panose="02020603050405020304" pitchFamily="18" charset="0"/>
              </a:rPr>
              <a:t>-ma-sic, Ma-lay-u, Ta-</a:t>
            </a:r>
            <a:r>
              <a:rPr lang="en-GB" sz="2800" dirty="0" err="1" smtClean="0">
                <a:latin typeface="Times New Roman" panose="02020603050405020304" pitchFamily="18" charset="0"/>
                <a:cs typeface="Times New Roman" panose="02020603050405020304" pitchFamily="18" charset="0"/>
              </a:rPr>
              <a:t>ru</a:t>
            </a:r>
            <a:r>
              <a:rPr lang="en-GB" sz="2800" dirty="0" smtClean="0">
                <a:latin typeface="Times New Roman" panose="02020603050405020304" pitchFamily="18" charset="0"/>
                <a:cs typeface="Times New Roman" panose="02020603050405020304" pitchFamily="18" charset="0"/>
              </a:rPr>
              <a:t>-ma, Can-</a:t>
            </a:r>
            <a:r>
              <a:rPr lang="en-GB" sz="2800" dirty="0" err="1" smtClean="0">
                <a:latin typeface="Times New Roman" panose="02020603050405020304" pitchFamily="18" charset="0"/>
                <a:cs typeface="Times New Roman" panose="02020603050405020304" pitchFamily="18" charset="0"/>
              </a:rPr>
              <a:t>tô</a:t>
            </a:r>
            <a:r>
              <a:rPr lang="en-GB" sz="2800" dirty="0" smtClean="0">
                <a:latin typeface="Times New Roman" panose="02020603050405020304" pitchFamily="18" charset="0"/>
                <a:cs typeface="Times New Roman" panose="02020603050405020304" pitchFamily="18" charset="0"/>
              </a:rPr>
              <a:t>-li</a:t>
            </a:r>
            <a:endParaRPr lang="en-US" sz="28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8 (5)"/>
          <p:cNvPicPr>
            <a:picLocks noChangeAspect="1"/>
          </p:cNvPicPr>
          <p:nvPr/>
        </p:nvPicPr>
        <p:blipFill>
          <a:blip r:embed="rId4"/>
          <a:stretch>
            <a:fillRect/>
          </a:stretch>
        </p:blipFill>
        <p:spPr>
          <a:xfrm>
            <a:off x="134620" y="3642360"/>
            <a:ext cx="11851005" cy="3085465"/>
          </a:xfrm>
          <a:prstGeom prst="rect">
            <a:avLst/>
          </a:prstGeom>
        </p:spPr>
      </p:pic>
      <p:pic>
        <p:nvPicPr>
          <p:cNvPr id="17" name="淘宝网chenying0907出品 3"/>
          <p:cNvPicPr>
            <a:picLocks noChangeAspect="1"/>
          </p:cNvPicPr>
          <p:nvPr/>
        </p:nvPicPr>
        <p:blipFill rotWithShape="1">
          <a:blip r:embed="rId5" cstate="print">
            <a:extLst>
              <a:ext uri="{28A0092B-C50C-407E-A947-70E740481C1C}">
                <a14:useLocalDpi xmlns:a14="http://schemas.microsoft.com/office/drawing/2010/main" val="0"/>
              </a:ext>
            </a:extLst>
          </a:blip>
          <a:srcRect l="17419" t="20423" r="7571" b="20728"/>
          <a:stretch>
            <a:fillRect/>
          </a:stretch>
        </p:blipFill>
        <p:spPr>
          <a:xfrm>
            <a:off x="10624008" y="341710"/>
            <a:ext cx="1600199" cy="737085"/>
          </a:xfrm>
          <a:prstGeom prst="rect">
            <a:avLst/>
          </a:prstGeom>
        </p:spPr>
      </p:pic>
      <p:sp>
        <p:nvSpPr>
          <p:cNvPr id="18" name="矩形 15">
            <a:extLst>
              <a:ext uri="{FF2B5EF4-FFF2-40B4-BE49-F238E27FC236}">
                <a16:creationId xmlns:a16="http://schemas.microsoft.com/office/drawing/2014/main" id="{22556AB2-6BAB-45E8-9303-6DD55DEC059D}"/>
              </a:ext>
            </a:extLst>
          </p:cNvPr>
          <p:cNvSpPr/>
          <p:nvPr/>
        </p:nvSpPr>
        <p:spPr>
          <a:xfrm>
            <a:off x="329939" y="847962"/>
            <a:ext cx="11510128" cy="1126462"/>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pPr algn="just" defTabSz="242570">
              <a:lnSpc>
                <a:spcPct val="120000"/>
              </a:lnSpc>
              <a:spcBef>
                <a:spcPts val="640"/>
              </a:spcBef>
              <a:defRPr/>
            </a:pPr>
            <a:r>
              <a:rPr lang="en-US" altLang="zh-CN" sz="2800" b="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III. Sự hình thành và phát triển của các vương quốc phong kiến từ thế kỉ VII đến thế kỉ X</a:t>
            </a:r>
            <a:endParaRPr lang="zh-CN" altLang="en-US" sz="28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grpSp>
        <p:nvGrpSpPr>
          <p:cNvPr id="7" name="Group 6">
            <a:extLst>
              <a:ext uri="{FF2B5EF4-FFF2-40B4-BE49-F238E27FC236}">
                <a16:creationId xmlns:a16="http://schemas.microsoft.com/office/drawing/2014/main" id="{16566ADE-3B5E-4991-96B5-29420AFD75FD}"/>
              </a:ext>
            </a:extLst>
          </p:cNvPr>
          <p:cNvGrpSpPr/>
          <p:nvPr/>
        </p:nvGrpSpPr>
        <p:grpSpPr>
          <a:xfrm>
            <a:off x="5369248" y="1524323"/>
            <a:ext cx="6492813" cy="5304867"/>
            <a:chOff x="5369248" y="1524323"/>
            <a:chExt cx="6492813" cy="5304867"/>
          </a:xfrm>
        </p:grpSpPr>
        <p:pic>
          <p:nvPicPr>
            <p:cNvPr id="5" name="Picture 4">
              <a:extLst>
                <a:ext uri="{FF2B5EF4-FFF2-40B4-BE49-F238E27FC236}">
                  <a16:creationId xmlns:a16="http://schemas.microsoft.com/office/drawing/2014/main" id="{63B34D9D-14A8-41AD-97A2-C4C9A93810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9248" y="1524323"/>
              <a:ext cx="6492813" cy="4988644"/>
            </a:xfrm>
            <a:prstGeom prst="rect">
              <a:avLst/>
            </a:prstGeom>
          </p:spPr>
        </p:pic>
        <p:sp>
          <p:nvSpPr>
            <p:cNvPr id="6" name="TextBox 5">
              <a:extLst>
                <a:ext uri="{FF2B5EF4-FFF2-40B4-BE49-F238E27FC236}">
                  <a16:creationId xmlns:a16="http://schemas.microsoft.com/office/drawing/2014/main" id="{888E1596-0DD1-48CF-AD20-1492E9FACD8B}"/>
                </a:ext>
              </a:extLst>
            </p:cNvPr>
            <p:cNvSpPr txBox="1"/>
            <p:nvPr/>
          </p:nvSpPr>
          <p:spPr>
            <a:xfrm>
              <a:off x="5976594" y="6429080"/>
              <a:ext cx="5608948"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a:solidFill>
                    <a:srgbClr val="0070C0"/>
                  </a:solidFill>
                  <a:latin typeface="#9Slide03 Arima Madurai Black" panose="00000A00000000000000" pitchFamily="2" charset="0"/>
                  <a:cs typeface="#9Slide03 Arima Madurai Black" panose="00000A00000000000000" pitchFamily="2" charset="0"/>
                </a:rPr>
                <a:t>Các quốc gia phong kiến Đông Nam Á</a:t>
              </a:r>
            </a:p>
          </p:txBody>
        </p:sp>
      </p:grpSp>
      <p:sp>
        <p:nvSpPr>
          <p:cNvPr id="8" name="Cloud 7">
            <a:extLst>
              <a:ext uri="{FF2B5EF4-FFF2-40B4-BE49-F238E27FC236}">
                <a16:creationId xmlns:a16="http://schemas.microsoft.com/office/drawing/2014/main" id="{EF2A29B4-5079-48F3-8467-23EE52FB6464}"/>
              </a:ext>
            </a:extLst>
          </p:cNvPr>
          <p:cNvSpPr/>
          <p:nvPr/>
        </p:nvSpPr>
        <p:spPr>
          <a:xfrm>
            <a:off x="824948" y="2005597"/>
            <a:ext cx="4142978" cy="1184294"/>
          </a:xfrm>
          <a:prstGeom prst="cloud">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F000"/>
                </a:solidFill>
                <a:latin typeface="#9Slide03 Arima Madurai Black" panose="00000A00000000000000" pitchFamily="2" charset="0"/>
                <a:cs typeface="#9Slide03 Arima Madurai Black" panose="00000A00000000000000" pitchFamily="2" charset="0"/>
              </a:rPr>
              <a:t>Đi tìm địa chỉ đỏ</a:t>
            </a:r>
            <a:r>
              <a:rPr lang="en-US" sz="2400">
                <a:solidFill>
                  <a:schemeClr val="tx1"/>
                </a:solidFill>
                <a:latin typeface="#9Slide03 Arima Madurai Black" panose="00000A00000000000000" pitchFamily="2" charset="0"/>
                <a:cs typeface="#9Slide03 Arima Madurai Black" panose="00000A00000000000000" pitchFamily="2" charset="0"/>
              </a:rPr>
              <a:t>.</a:t>
            </a:r>
          </a:p>
        </p:txBody>
      </p:sp>
      <p:sp>
        <p:nvSpPr>
          <p:cNvPr id="9" name="TextBox 8">
            <a:extLst>
              <a:ext uri="{FF2B5EF4-FFF2-40B4-BE49-F238E27FC236}">
                <a16:creationId xmlns:a16="http://schemas.microsoft.com/office/drawing/2014/main" id="{DE515B46-0831-4221-9734-60F354FB5504}"/>
              </a:ext>
            </a:extLst>
          </p:cNvPr>
          <p:cNvSpPr txBox="1"/>
          <p:nvPr/>
        </p:nvSpPr>
        <p:spPr>
          <a:xfrm>
            <a:off x="329940" y="3383281"/>
            <a:ext cx="4915744" cy="1569660"/>
          </a:xfrm>
          <a:prstGeom prst="rect">
            <a:avLst/>
          </a:prstGeom>
          <a:noFill/>
        </p:spPr>
        <p:txBody>
          <a:bodyPr wrap="square" rtlCol="0">
            <a:spAutoFit/>
          </a:bodyPr>
          <a:lstStyle/>
          <a:p>
            <a:pPr algn="just"/>
            <a:r>
              <a:rPr lang="en-US" sz="2400">
                <a:latin typeface="#9Slide03 Arima Madurai Black" panose="00000A00000000000000" pitchFamily="2" charset="0"/>
                <a:cs typeface="#9Slide03 Arima Madurai Black" panose="00000A00000000000000" pitchFamily="2" charset="0"/>
              </a:rPr>
              <a:t>Dựa vào thông tin SHS trang 65, 66 em hãy điền tên các quốc gia phong kiến Đông Nam Á lên lược đồ.</a:t>
            </a:r>
          </a:p>
        </p:txBody>
      </p:sp>
    </p:spTree>
    <p:custDataLst>
      <p:tags r:id="rId1"/>
    </p:custData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42" presetClass="entr" presetSubtype="0" fill="hold" nodeType="withEffect">
                                  <p:stCondLst>
                                    <p:cond delay="4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500"/>
                                        <p:tgtEl>
                                          <p:spTgt spid="17"/>
                                        </p:tgtEl>
                                      </p:cBhvr>
                                    </p:animEffect>
                                    <p:anim calcmode="lin" valueType="num">
                                      <p:cBhvr>
                                        <p:cTn id="13" dur="1500" fill="hold"/>
                                        <p:tgtEl>
                                          <p:spTgt spid="17"/>
                                        </p:tgtEl>
                                        <p:attrNameLst>
                                          <p:attrName>ppt_x</p:attrName>
                                        </p:attrNameLst>
                                      </p:cBhvr>
                                      <p:tavLst>
                                        <p:tav tm="0">
                                          <p:val>
                                            <p:strVal val="#ppt_x"/>
                                          </p:val>
                                        </p:tav>
                                        <p:tav tm="100000">
                                          <p:val>
                                            <p:strVal val="#ppt_x"/>
                                          </p:val>
                                        </p:tav>
                                      </p:tavLst>
                                    </p:anim>
                                    <p:anim calcmode="lin" valueType="num">
                                      <p:cBhvr>
                                        <p:cTn id="14" dur="1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par>
                                <p:cTn id="28" presetID="6" presetClass="entr" presetSubtype="16"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9"/>
          <p:cNvPicPr>
            <a:picLocks noChangeAspect="1"/>
          </p:cNvPicPr>
          <p:nvPr/>
        </p:nvPicPr>
        <p:blipFill>
          <a:blip r:embed="rId4"/>
          <a:stretch>
            <a:fillRect/>
          </a:stretch>
        </p:blipFill>
        <p:spPr>
          <a:xfrm>
            <a:off x="160257" y="5194169"/>
            <a:ext cx="11835292" cy="1556222"/>
          </a:xfrm>
          <a:prstGeom prst="rect">
            <a:avLst/>
          </a:prstGeom>
        </p:spPr>
      </p:pic>
      <p:sp>
        <p:nvSpPr>
          <p:cNvPr id="8" name="矩形 15">
            <a:extLst>
              <a:ext uri="{FF2B5EF4-FFF2-40B4-BE49-F238E27FC236}">
                <a16:creationId xmlns:a16="http://schemas.microsoft.com/office/drawing/2014/main" id="{973F4A44-A3AB-4B05-A440-A04443EF1121}"/>
              </a:ext>
            </a:extLst>
          </p:cNvPr>
          <p:cNvSpPr/>
          <p:nvPr/>
        </p:nvSpPr>
        <p:spPr>
          <a:xfrm>
            <a:off x="329939" y="847962"/>
            <a:ext cx="11510128" cy="1126462"/>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pPr algn="just" defTabSz="242570">
              <a:lnSpc>
                <a:spcPct val="120000"/>
              </a:lnSpc>
              <a:spcBef>
                <a:spcPts val="640"/>
              </a:spcBef>
              <a:defRPr/>
            </a:pPr>
            <a:r>
              <a:rPr lang="en-US" altLang="zh-CN" sz="2800" b="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III. Sự hình thành và phát triển của các vương quốc phong kiến từ thế kỉ VII đến thế kỉ X</a:t>
            </a:r>
            <a:endParaRPr lang="zh-CN" altLang="en-US" sz="28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pic>
        <p:nvPicPr>
          <p:cNvPr id="3" name="Picture 2">
            <a:extLst>
              <a:ext uri="{FF2B5EF4-FFF2-40B4-BE49-F238E27FC236}">
                <a16:creationId xmlns:a16="http://schemas.microsoft.com/office/drawing/2014/main" id="{79362574-3FF0-4FE5-BD39-08CB9A15E5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3897" y="1556861"/>
            <a:ext cx="6756170" cy="5185383"/>
          </a:xfrm>
          <a:prstGeom prst="rect">
            <a:avLst/>
          </a:prstGeom>
        </p:spPr>
      </p:pic>
      <p:sp>
        <p:nvSpPr>
          <p:cNvPr id="5" name="TextBox 4">
            <a:extLst>
              <a:ext uri="{FF2B5EF4-FFF2-40B4-BE49-F238E27FC236}">
                <a16:creationId xmlns:a16="http://schemas.microsoft.com/office/drawing/2014/main" id="{AF84E631-F95E-4F00-985F-A765EEA72297}"/>
              </a:ext>
            </a:extLst>
          </p:cNvPr>
          <p:cNvSpPr txBox="1"/>
          <p:nvPr/>
        </p:nvSpPr>
        <p:spPr>
          <a:xfrm>
            <a:off x="351933" y="2299075"/>
            <a:ext cx="4576482" cy="304698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just">
              <a:spcBef>
                <a:spcPts val="700"/>
              </a:spcBef>
              <a:spcAft>
                <a:spcPts val="700"/>
              </a:spcAft>
              <a:buFontTx/>
              <a:buChar char="-"/>
            </a:pPr>
            <a:r>
              <a:rPr lang="nl-NL" sz="240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Xác định những vương quốc phong kiến ở Đông Nam Á từ thế kỉ VII đến thế kỉ X: Pa- gan, Pê- gu, Tha-tơn. Ha-ri-pun-giay-a, Đva-ra-va-ti,  Cam-pu-chia, Đại Cổ Việt, Chăm-pa, Tu-ma-sic, Sri-vi-giay-a và Ka-lin-ga</a:t>
            </a:r>
            <a:endParaRPr lang="en-US" sz="2400">
              <a:latin typeface="#9Slide03 Arima Madurai Black" panose="00000A00000000000000" pitchFamily="2" charset="0"/>
              <a:cs typeface="#9Slide03 Arima Madurai Black" panose="00000A00000000000000" pitchFamily="2" charset="0"/>
            </a:endParaRPr>
          </a:p>
        </p:txBody>
      </p:sp>
      <p:sp>
        <p:nvSpPr>
          <p:cNvPr id="9" name="Cloud 8">
            <a:extLst>
              <a:ext uri="{FF2B5EF4-FFF2-40B4-BE49-F238E27FC236}">
                <a16:creationId xmlns:a16="http://schemas.microsoft.com/office/drawing/2014/main" id="{6F1F047A-1798-4ADD-953D-198F88C83D34}"/>
              </a:ext>
            </a:extLst>
          </p:cNvPr>
          <p:cNvSpPr/>
          <p:nvPr/>
        </p:nvSpPr>
        <p:spPr>
          <a:xfrm>
            <a:off x="505759" y="2333134"/>
            <a:ext cx="4402318" cy="2978870"/>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latin typeface="#9Slide03 Arima Madurai Black" panose="00000A00000000000000" pitchFamily="2" charset="0"/>
                <a:cs typeface="#9Slide03 Arima Madurai Black" panose="00000A00000000000000" pitchFamily="2" charset="0"/>
              </a:rPr>
              <a:t>Em hãy xác định vị trí các cuộc gia đó thuộc quốc gia nào ngày nay?</a:t>
            </a:r>
          </a:p>
        </p:txBody>
      </p:sp>
      <p:sp>
        <p:nvSpPr>
          <p:cNvPr id="10" name="TextBox 9">
            <a:extLst>
              <a:ext uri="{FF2B5EF4-FFF2-40B4-BE49-F238E27FC236}">
                <a16:creationId xmlns:a16="http://schemas.microsoft.com/office/drawing/2014/main" id="{F0F1A9E0-E890-4384-BB83-BD854B8839E2}"/>
              </a:ext>
            </a:extLst>
          </p:cNvPr>
          <p:cNvSpPr txBox="1"/>
          <p:nvPr/>
        </p:nvSpPr>
        <p:spPr>
          <a:xfrm>
            <a:off x="407680" y="1940407"/>
            <a:ext cx="4598476" cy="403187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ts val="1700"/>
              </a:lnSpc>
              <a:spcBef>
                <a:spcPts val="700"/>
              </a:spcBef>
              <a:spcAft>
                <a:spcPts val="700"/>
              </a:spcAft>
            </a:pPr>
            <a:r>
              <a:rPr lang="nl-NL">
                <a:solidFill>
                  <a:srgbClr val="000000"/>
                </a:solidFill>
                <a:latin typeface="#9Slide03 Arima Madurai Black" panose="00000A00000000000000" pitchFamily="2" charset="0"/>
                <a:ea typeface="Calibri" panose="020F0502020204030204" pitchFamily="34" charset="0"/>
                <a:cs typeface="#9Slide03 Arima Madurai Black" panose="00000A00000000000000" pitchFamily="2" charset="0"/>
              </a:rPr>
              <a:t>Vị</a:t>
            </a:r>
            <a:r>
              <a:rPr lang="nl-NL" sz="180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trí của các vương quốc đó thuộc các quốc gia Đông Nam Á nào ngày nay:</a:t>
            </a:r>
            <a:endParaRPr lang="en-US" sz="180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ts val="1700"/>
              </a:lnSpc>
              <a:spcBef>
                <a:spcPts val="700"/>
              </a:spcBef>
              <a:spcAft>
                <a:spcPts val="700"/>
              </a:spcAft>
            </a:pPr>
            <a:r>
              <a:rPr lang="nl-NL" sz="180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Pagan, Pequ, Thaton thuộc Mi-an-ma ngày nay.</a:t>
            </a:r>
            <a:endParaRPr lang="en-US" sz="180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ts val="1700"/>
              </a:lnSpc>
              <a:spcBef>
                <a:spcPts val="700"/>
              </a:spcBef>
              <a:spcAft>
                <a:spcPts val="700"/>
              </a:spcAft>
            </a:pPr>
            <a:r>
              <a:rPr lang="nl-NL" sz="180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Ha-ri-pun-giay-a, Đva-ra-va-ti thuộc Thái Lan ngày nay.</a:t>
            </a:r>
            <a:endParaRPr lang="en-US" sz="180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ts val="1700"/>
              </a:lnSpc>
              <a:spcBef>
                <a:spcPts val="700"/>
              </a:spcBef>
              <a:spcAft>
                <a:spcPts val="700"/>
              </a:spcAft>
            </a:pPr>
            <a:r>
              <a:rPr lang="nl-NL" sz="180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Cam-pu-chia vẫn thuộc Cam-pu-chia ngày nay.</a:t>
            </a:r>
            <a:endParaRPr lang="en-US" sz="180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ts val="1700"/>
              </a:lnSpc>
              <a:spcBef>
                <a:spcPts val="700"/>
              </a:spcBef>
              <a:spcAft>
                <a:spcPts val="700"/>
              </a:spcAft>
            </a:pPr>
            <a:r>
              <a:rPr lang="nl-NL" sz="180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Đại Cổ Việt, Chăm-pa thuộc Việt Nam ngày nay.</a:t>
            </a:r>
            <a:endParaRPr lang="en-US" sz="180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ts val="1700"/>
              </a:lnSpc>
              <a:spcBef>
                <a:spcPts val="700"/>
              </a:spcBef>
              <a:spcAft>
                <a:spcPts val="700"/>
              </a:spcAft>
            </a:pPr>
            <a:r>
              <a:rPr lang="nl-NL" sz="180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Tu-ma-sic thuộc Xing-ga-po ngày nay.</a:t>
            </a:r>
            <a:endParaRPr lang="en-US" sz="180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r>
              <a:rPr lang="nl-NL" sz="180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Sri-vi-giay-a và Ka-lin-ga thuộc In-đô-nê-xi-a ngày nay.</a:t>
            </a:r>
            <a:endParaRPr lang="en-US">
              <a:latin typeface="#9Slide03 Arima Madurai Black" panose="00000A00000000000000" pitchFamily="2" charset="0"/>
              <a:cs typeface="#9Slide03 Arima Madurai Black" panose="00000A00000000000000" pitchFamily="2" charset="0"/>
            </a:endParaRPr>
          </a:p>
        </p:txBody>
      </p:sp>
    </p:spTree>
    <p:custDataLst>
      <p:tags r:id="rId1"/>
    </p:custData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1" nodeType="clickEffect">
                                  <p:stCondLst>
                                    <p:cond delay="0"/>
                                  </p:stCondLst>
                                  <p:childTnLst>
                                    <p:anim calcmode="lin" valueType="num">
                                      <p:cBhvr additive="base">
                                        <p:cTn id="28" dur="500"/>
                                        <p:tgtEl>
                                          <p:spTgt spid="5"/>
                                        </p:tgtEl>
                                        <p:attrNameLst>
                                          <p:attrName>ppt_x</p:attrName>
                                        </p:attrNameLst>
                                      </p:cBhvr>
                                      <p:tavLst>
                                        <p:tav tm="0">
                                          <p:val>
                                            <p:strVal val="ppt_x"/>
                                          </p:val>
                                        </p:tav>
                                        <p:tav tm="100000">
                                          <p:val>
                                            <p:strVal val="ppt_x"/>
                                          </p:val>
                                        </p:tav>
                                      </p:tavLst>
                                    </p:anim>
                                    <p:anim calcmode="lin" valueType="num">
                                      <p:cBhvr additive="base">
                                        <p:cTn id="29" dur="500"/>
                                        <p:tgtEl>
                                          <p:spTgt spid="5"/>
                                        </p:tgtEl>
                                        <p:attrNameLst>
                                          <p:attrName>ppt_y</p:attrName>
                                        </p:attrNameLst>
                                      </p:cBhvr>
                                      <p:tavLst>
                                        <p:tav tm="0">
                                          <p:val>
                                            <p:strVal val="ppt_y"/>
                                          </p:val>
                                        </p:tav>
                                        <p:tav tm="100000">
                                          <p:val>
                                            <p:strVal val="1+ppt_h/2"/>
                                          </p:val>
                                        </p:tav>
                                      </p:tavLst>
                                    </p:anim>
                                    <p:set>
                                      <p:cBhvr>
                                        <p:cTn id="30" dur="1" fill="hold">
                                          <p:stCondLst>
                                            <p:cond delay="4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xit" presetSubtype="1" fill="hold" grpId="1" nodeType="clickEffect">
                                  <p:stCondLst>
                                    <p:cond delay="0"/>
                                  </p:stCondLst>
                                  <p:childTnLst>
                                    <p:animEffect transition="out" filter="wheel(1)">
                                      <p:cBhvr>
                                        <p:cTn id="39" dur="2000"/>
                                        <p:tgtEl>
                                          <p:spTgt spid="9"/>
                                        </p:tgtEl>
                                      </p:cBhvr>
                                    </p:animEffect>
                                    <p:set>
                                      <p:cBhvr>
                                        <p:cTn id="40" dur="1" fill="hold">
                                          <p:stCondLst>
                                            <p:cond delay="1999"/>
                                          </p:stCondLst>
                                        </p:cTn>
                                        <p:tgtEl>
                                          <p:spTgt spid="9"/>
                                        </p:tgtEl>
                                        <p:attrNameLst>
                                          <p:attrName>style.visibility</p:attrName>
                                        </p:attrNameLst>
                                      </p:cBhvr>
                                      <p:to>
                                        <p:strVal val="hidden"/>
                                      </p:to>
                                    </p:set>
                                  </p:childTnLst>
                                </p:cTn>
                              </p:par>
                            </p:childTnLst>
                          </p:cTn>
                        </p:par>
                        <p:par>
                          <p:cTn id="41" fill="hold">
                            <p:stCondLst>
                              <p:cond delay="2000"/>
                            </p:stCondLst>
                            <p:childTnLst>
                              <p:par>
                                <p:cTn id="42" presetID="22" presetClass="entr" presetSubtype="2"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right)">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5" grpId="1" animBg="1"/>
      <p:bldP spid="9" grpId="0" animBg="1"/>
      <p:bldP spid="9" grpId="1"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descr="9bc9b167ee24a2798f13e3608a24363d"/>
          <p:cNvPicPr>
            <a:picLocks noChangeAspect="1"/>
          </p:cNvPicPr>
          <p:nvPr/>
        </p:nvPicPr>
        <p:blipFill>
          <a:blip r:embed="rId4"/>
          <a:stretch>
            <a:fillRect/>
          </a:stretch>
        </p:blipFill>
        <p:spPr>
          <a:xfrm>
            <a:off x="191816" y="170815"/>
            <a:ext cx="11797665" cy="6516370"/>
          </a:xfrm>
          <a:prstGeom prst="rect">
            <a:avLst/>
          </a:prstGeom>
        </p:spPr>
      </p:pic>
      <p:pic>
        <p:nvPicPr>
          <p:cNvPr id="2" name="图片 1" descr="1f8a2044e20087583aff1b271baf2344"/>
          <p:cNvPicPr>
            <a:picLocks noChangeAspect="1"/>
          </p:cNvPicPr>
          <p:nvPr/>
        </p:nvPicPr>
        <p:blipFill>
          <a:blip r:embed="rId5"/>
          <a:stretch>
            <a:fillRect/>
          </a:stretch>
        </p:blipFill>
        <p:spPr>
          <a:xfrm>
            <a:off x="9418589" y="668895"/>
            <a:ext cx="2496185" cy="2496185"/>
          </a:xfrm>
          <a:prstGeom prst="rect">
            <a:avLst/>
          </a:prstGeom>
        </p:spPr>
      </p:pic>
      <p:sp>
        <p:nvSpPr>
          <p:cNvPr id="7" name="AutoShape 7"/>
          <p:cNvSpPr/>
          <p:nvPr/>
        </p:nvSpPr>
        <p:spPr bwMode="auto">
          <a:xfrm>
            <a:off x="3717415" y="4132749"/>
            <a:ext cx="1217612" cy="455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1599" y="21599"/>
                </a:lnTo>
                <a:lnTo>
                  <a:pt x="0" y="21599"/>
                </a:lnTo>
              </a:path>
            </a:pathLst>
          </a:custGeom>
          <a:noFill/>
          <a:ln w="25400" cap="flat" cmpd="sng">
            <a:solidFill>
              <a:srgbClr val="FFA40A"/>
            </a:solidFill>
            <a:prstDash val="sysDot"/>
            <a:miter lim="0"/>
            <a:headEnd type="oval"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5249" tIns="95249" rIns="95249" bIns="95249" anchor="ctr"/>
          <a:lstStyle/>
          <a:p>
            <a:pPr algn="l" defTabSz="171450">
              <a:defRPr/>
            </a:pPr>
            <a:endParaRPr lang="es-ES" sz="665">
              <a:solidFill>
                <a:srgbClr val="92D050"/>
              </a:solidFill>
              <a:latin typeface="微软简中圆" charset="0"/>
              <a:ea typeface="微软简中圆" charset="0"/>
              <a:cs typeface="Helvetica" charset="0"/>
              <a:sym typeface="Helvetica" charset="0"/>
            </a:endParaRPr>
          </a:p>
        </p:txBody>
      </p:sp>
      <p:sp>
        <p:nvSpPr>
          <p:cNvPr id="8" name="AutoShape 8"/>
          <p:cNvSpPr/>
          <p:nvPr/>
        </p:nvSpPr>
        <p:spPr bwMode="auto">
          <a:xfrm flipH="1">
            <a:off x="7144510" y="4132749"/>
            <a:ext cx="1217612" cy="455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1599" y="21599"/>
                </a:lnTo>
                <a:lnTo>
                  <a:pt x="0" y="21599"/>
                </a:lnTo>
              </a:path>
            </a:pathLst>
          </a:custGeom>
          <a:noFill/>
          <a:ln w="25400" cap="flat" cmpd="sng">
            <a:solidFill>
              <a:srgbClr val="FFA40A"/>
            </a:solidFill>
            <a:prstDash val="sysDot"/>
            <a:miter lim="0"/>
            <a:headEnd type="oval"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5249" tIns="95249" rIns="95249" bIns="95249" anchor="ctr"/>
          <a:lstStyle/>
          <a:p>
            <a:pPr algn="l" defTabSz="171450">
              <a:defRPr/>
            </a:pPr>
            <a:endParaRPr lang="es-ES" sz="665">
              <a:solidFill>
                <a:srgbClr val="92D050"/>
              </a:solidFill>
              <a:latin typeface="微软简中圆" charset="0"/>
              <a:ea typeface="微软简中圆" charset="0"/>
              <a:cs typeface="Helvetica" charset="0"/>
              <a:sym typeface="Helvetica" charset="0"/>
            </a:endParaRPr>
          </a:p>
        </p:txBody>
      </p:sp>
      <p:sp>
        <p:nvSpPr>
          <p:cNvPr id="11" name="AutoShape 11"/>
          <p:cNvSpPr/>
          <p:nvPr/>
        </p:nvSpPr>
        <p:spPr bwMode="auto">
          <a:xfrm>
            <a:off x="5537007" y="4129575"/>
            <a:ext cx="1034256" cy="13144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70"/>
                </a:moveTo>
                <a:lnTo>
                  <a:pt x="0" y="21599"/>
                </a:lnTo>
                <a:lnTo>
                  <a:pt x="21600" y="21599"/>
                </a:lnTo>
                <a:lnTo>
                  <a:pt x="21600" y="0"/>
                </a:lnTo>
              </a:path>
            </a:pathLst>
          </a:custGeom>
          <a:noFill/>
          <a:ln w="25400" cap="flat" cmpd="sng">
            <a:solidFill>
              <a:srgbClr val="FE5D3E"/>
            </a:solidFill>
            <a:prstDash val="sysDot"/>
            <a:miter lim="0"/>
            <a:headEnd type="oval"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5249" tIns="95249" rIns="95249" bIns="95249" anchor="ctr"/>
          <a:lstStyle/>
          <a:p>
            <a:pPr algn="l" defTabSz="171450">
              <a:defRPr/>
            </a:pPr>
            <a:endParaRPr lang="es-ES" sz="665">
              <a:solidFill>
                <a:srgbClr val="92D050"/>
              </a:solidFill>
              <a:latin typeface="微软简中圆" charset="0"/>
              <a:ea typeface="微软简中圆" charset="0"/>
              <a:cs typeface="Helvetica" charset="0"/>
              <a:sym typeface="Helvetica" charset="0"/>
            </a:endParaRPr>
          </a:p>
        </p:txBody>
      </p:sp>
      <p:sp>
        <p:nvSpPr>
          <p:cNvPr id="13" name="AutoShape 12"/>
          <p:cNvSpPr/>
          <p:nvPr/>
        </p:nvSpPr>
        <p:spPr bwMode="auto">
          <a:xfrm>
            <a:off x="3156234" y="4352619"/>
            <a:ext cx="454819" cy="454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01A0CA"/>
          </a:solidFill>
          <a:ln>
            <a:noFill/>
          </a:ln>
          <a:effectLst/>
        </p:spPr>
        <p:txBody>
          <a:bodyPr lIns="95249" tIns="95249" rIns="95249" bIns="95249" anchor="ctr"/>
          <a:lstStyle/>
          <a:p>
            <a:pPr defTabSz="219075">
              <a:defRPr/>
            </a:pPr>
            <a:endParaRPr lang="es-ES" sz="1600">
              <a:solidFill>
                <a:srgbClr val="92D050"/>
              </a:solidFill>
              <a:latin typeface="微软简中圆" charset="0"/>
              <a:ea typeface="微软简中圆" charset="0"/>
              <a:cs typeface="Helvetica Light" charset="0"/>
              <a:sym typeface="Helvetica Light" charset="0"/>
            </a:endParaRPr>
          </a:p>
        </p:txBody>
      </p:sp>
      <p:sp>
        <p:nvSpPr>
          <p:cNvPr id="15" name="AutoShape 14"/>
          <p:cNvSpPr/>
          <p:nvPr/>
        </p:nvSpPr>
        <p:spPr bwMode="auto">
          <a:xfrm>
            <a:off x="8491504" y="4372463"/>
            <a:ext cx="454819" cy="4556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E5D3E"/>
          </a:solidFill>
          <a:ln>
            <a:noFill/>
          </a:ln>
          <a:effectLst/>
        </p:spPr>
        <p:txBody>
          <a:bodyPr lIns="95249" tIns="95249" rIns="95249" bIns="95249" anchor="ctr"/>
          <a:lstStyle/>
          <a:p>
            <a:pPr defTabSz="219075">
              <a:defRPr/>
            </a:pPr>
            <a:endParaRPr lang="es-ES" sz="1600">
              <a:solidFill>
                <a:srgbClr val="92D050"/>
              </a:solidFill>
              <a:latin typeface="微软简中圆" charset="0"/>
              <a:ea typeface="微软简中圆" charset="0"/>
              <a:cs typeface="Helvetica Light" charset="0"/>
              <a:sym typeface="Helvetica Light" charset="0"/>
            </a:endParaRPr>
          </a:p>
        </p:txBody>
      </p:sp>
      <p:sp>
        <p:nvSpPr>
          <p:cNvPr id="17" name="AutoShape 16"/>
          <p:cNvSpPr/>
          <p:nvPr/>
        </p:nvSpPr>
        <p:spPr bwMode="auto">
          <a:xfrm>
            <a:off x="8644698" y="5327344"/>
            <a:ext cx="162719" cy="1627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128270">
              <a:defRPr/>
            </a:pPr>
            <a:endParaRPr lang="es-ES" sz="1065">
              <a:solidFill>
                <a:srgbClr val="92D050"/>
              </a:solidFill>
              <a:effectLst>
                <a:outerShdw blurRad="38100" dist="38100" dir="2700000" algn="tl">
                  <a:srgbClr val="DDDDDD"/>
                </a:outerShdw>
              </a:effectLst>
              <a:latin typeface="微软简中圆" charset="0"/>
              <a:ea typeface="微软简中圆" charset="0"/>
              <a:cs typeface="Gill Sans" charset="0"/>
            </a:endParaRPr>
          </a:p>
        </p:txBody>
      </p:sp>
      <p:sp>
        <p:nvSpPr>
          <p:cNvPr id="18" name="AutoShape 17"/>
          <p:cNvSpPr/>
          <p:nvPr/>
        </p:nvSpPr>
        <p:spPr bwMode="auto">
          <a:xfrm>
            <a:off x="8640728" y="4508193"/>
            <a:ext cx="163512" cy="163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128270">
              <a:defRPr/>
            </a:pPr>
            <a:endParaRPr lang="es-ES" sz="1065">
              <a:solidFill>
                <a:srgbClr val="92D050"/>
              </a:solidFill>
              <a:effectLst>
                <a:outerShdw blurRad="38100" dist="38100" dir="2700000" algn="tl">
                  <a:srgbClr val="DDDDDD"/>
                </a:outerShdw>
              </a:effectLst>
              <a:latin typeface="微软简中圆" charset="0"/>
              <a:ea typeface="微软简中圆" charset="0"/>
              <a:cs typeface="Gill Sans" charset="0"/>
            </a:endParaRPr>
          </a:p>
        </p:txBody>
      </p:sp>
      <p:sp>
        <p:nvSpPr>
          <p:cNvPr id="19" name="AutoShape 18"/>
          <p:cNvSpPr/>
          <p:nvPr/>
        </p:nvSpPr>
        <p:spPr bwMode="auto">
          <a:xfrm>
            <a:off x="3315778" y="5316231"/>
            <a:ext cx="163512" cy="163512"/>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7"/>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600"/>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128270">
              <a:defRPr/>
            </a:pPr>
            <a:endParaRPr lang="es-ES" sz="1065">
              <a:solidFill>
                <a:srgbClr val="92D050"/>
              </a:solidFill>
              <a:effectLst>
                <a:outerShdw blurRad="38100" dist="38100" dir="2700000" algn="tl">
                  <a:srgbClr val="DDDDDD"/>
                </a:outerShdw>
              </a:effectLst>
              <a:latin typeface="微软简中圆" charset="0"/>
              <a:ea typeface="微软简中圆" charset="0"/>
              <a:cs typeface="Gill Sans" charset="0"/>
            </a:endParaRPr>
          </a:p>
        </p:txBody>
      </p:sp>
      <p:sp>
        <p:nvSpPr>
          <p:cNvPr id="20" name="AutoShape 19"/>
          <p:cNvSpPr/>
          <p:nvPr/>
        </p:nvSpPr>
        <p:spPr bwMode="auto">
          <a:xfrm>
            <a:off x="3308634" y="4501051"/>
            <a:ext cx="163512" cy="163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599"/>
                  <a:pt x="10798" y="21599"/>
                </a:cubicBezTo>
                <a:cubicBezTo>
                  <a:pt x="10553" y="21599"/>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128270">
              <a:defRPr/>
            </a:pPr>
            <a:endParaRPr lang="es-ES" sz="1065">
              <a:solidFill>
                <a:srgbClr val="92D050"/>
              </a:solidFill>
              <a:effectLst>
                <a:outerShdw blurRad="38100" dist="38100" dir="2700000" algn="tl">
                  <a:srgbClr val="DDDDDD"/>
                </a:outerShdw>
              </a:effectLst>
              <a:latin typeface="微软简中圆" charset="0"/>
              <a:ea typeface="微软简中圆" charset="0"/>
              <a:cs typeface="Gill Sans" charset="0"/>
            </a:endParaRPr>
          </a:p>
        </p:txBody>
      </p:sp>
      <p:sp>
        <p:nvSpPr>
          <p:cNvPr id="21" name="AutoShape 20"/>
          <p:cNvSpPr/>
          <p:nvPr/>
        </p:nvSpPr>
        <p:spPr bwMode="auto">
          <a:xfrm>
            <a:off x="5837046" y="5217012"/>
            <a:ext cx="455612" cy="4556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A40A"/>
          </a:solidFill>
          <a:ln>
            <a:noFill/>
          </a:ln>
          <a:effectLst/>
        </p:spPr>
        <p:txBody>
          <a:bodyPr lIns="95249" tIns="95249" rIns="95249" bIns="95249" anchor="ctr"/>
          <a:lstStyle/>
          <a:p>
            <a:pPr defTabSz="219075">
              <a:defRPr/>
            </a:pPr>
            <a:endParaRPr lang="es-ES" sz="1600">
              <a:solidFill>
                <a:srgbClr val="92D050"/>
              </a:solidFill>
              <a:latin typeface="微软简中圆" charset="0"/>
              <a:ea typeface="微软简中圆" charset="0"/>
              <a:cs typeface="Helvetica Light" charset="0"/>
              <a:sym typeface="Helvetica Light" charset="0"/>
            </a:endParaRPr>
          </a:p>
        </p:txBody>
      </p:sp>
      <p:sp>
        <p:nvSpPr>
          <p:cNvPr id="22" name="AutoShape 21"/>
          <p:cNvSpPr/>
          <p:nvPr/>
        </p:nvSpPr>
        <p:spPr bwMode="auto">
          <a:xfrm>
            <a:off x="5990239" y="5366237"/>
            <a:ext cx="163512" cy="163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599"/>
                  <a:pt x="10798" y="21599"/>
                </a:cubicBezTo>
                <a:cubicBezTo>
                  <a:pt x="10553" y="21599"/>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128270">
              <a:defRPr/>
            </a:pPr>
            <a:endParaRPr lang="es-ES" sz="1065">
              <a:solidFill>
                <a:srgbClr val="92D050"/>
              </a:solidFill>
              <a:effectLst>
                <a:outerShdw blurRad="38100" dist="38100" dir="2700000" algn="tl">
                  <a:srgbClr val="DDDDDD"/>
                </a:outerShdw>
              </a:effectLst>
              <a:latin typeface="微软简中圆" charset="0"/>
              <a:ea typeface="微软简中圆" charset="0"/>
              <a:cs typeface="Gill Sans" charset="0"/>
            </a:endParaRPr>
          </a:p>
        </p:txBody>
      </p:sp>
      <p:sp>
        <p:nvSpPr>
          <p:cNvPr id="24" name="AutoShape 23"/>
          <p:cNvSpPr/>
          <p:nvPr/>
        </p:nvSpPr>
        <p:spPr bwMode="auto">
          <a:xfrm>
            <a:off x="345186" y="2354629"/>
            <a:ext cx="3126960" cy="18551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ln/>
        </p:spPr>
        <p:style>
          <a:lnRef idx="2">
            <a:schemeClr val="accent5"/>
          </a:lnRef>
          <a:fillRef idx="1">
            <a:schemeClr val="lt1"/>
          </a:fillRef>
          <a:effectRef idx="0">
            <a:schemeClr val="accent5"/>
          </a:effectRef>
          <a:fontRef idx="minor">
            <a:schemeClr val="dk1"/>
          </a:fontRef>
        </p:style>
        <p:txBody>
          <a:bodyPr lIns="0" tIns="0" rIns="0" bIns="0"/>
          <a:lstStyle/>
          <a:p>
            <a:pPr algn="just" defTabSz="242570">
              <a:spcBef>
                <a:spcPts val="640"/>
              </a:spcBef>
              <a:defRPr/>
            </a:pPr>
            <a:r>
              <a:rPr lang="en-US" altLang="zh-CN" sz="2400" b="1">
                <a:solidFill>
                  <a:schemeClr val="accent6">
                    <a:lumMod val="50000"/>
                  </a:schemeClr>
                </a:solidFill>
                <a:latin typeface="#9Slide03 Arima Madurai Black" panose="00000A00000000000000" pitchFamily="2" charset="0"/>
                <a:ea typeface="微软简中圆" charset="0"/>
                <a:cs typeface="#9Slide03 Arima Madurai Black" panose="00000A00000000000000" pitchFamily="2" charset="0"/>
                <a:sym typeface="Lato" charset="0"/>
              </a:rPr>
              <a:t>Thế kỉ VII thương cảng Óc-eo sụp đổ, con đường giao thương chuyển hướng &gt; nhiều quốc gia mới xuất hiện</a:t>
            </a:r>
            <a:endParaRPr lang="zh-CN" altLang="en-US" sz="2400" b="1" dirty="0">
              <a:solidFill>
                <a:schemeClr val="accent6">
                  <a:lumMod val="50000"/>
                </a:schemeClr>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
        <p:nvSpPr>
          <p:cNvPr id="28" name="AutoShape 27"/>
          <p:cNvSpPr/>
          <p:nvPr/>
        </p:nvSpPr>
        <p:spPr bwMode="auto">
          <a:xfrm>
            <a:off x="8942575" y="2361917"/>
            <a:ext cx="2985963" cy="33290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ln/>
        </p:spPr>
        <p:style>
          <a:lnRef idx="2">
            <a:schemeClr val="accent6"/>
          </a:lnRef>
          <a:fillRef idx="1">
            <a:schemeClr val="lt1"/>
          </a:fillRef>
          <a:effectRef idx="0">
            <a:schemeClr val="accent6"/>
          </a:effectRef>
          <a:fontRef idx="minor">
            <a:schemeClr val="dk1"/>
          </a:fontRef>
        </p:style>
        <p:txBody>
          <a:bodyPr lIns="0" tIns="0" rIns="0" bIns="0"/>
          <a:lstStyle/>
          <a:p>
            <a:pPr algn="just" defTabSz="242570">
              <a:spcBef>
                <a:spcPts val="640"/>
              </a:spcBef>
              <a:defRPr/>
            </a:pPr>
            <a:r>
              <a:rPr lang="nl-NL" sz="2400">
                <a:solidFill>
                  <a:srgbClr val="000000"/>
                </a:solidFill>
                <a:latin typeface="#9Slide03 Arima Madurai Black" panose="00000A00000000000000" pitchFamily="2" charset="0"/>
                <a:ea typeface="Calibri" panose="020F0502020204030204" pitchFamily="34" charset="0"/>
                <a:cs typeface="#9Slide03 Arima Madurai Black" panose="00000A00000000000000" pitchFamily="2" charset="0"/>
              </a:rPr>
              <a:t>Một số quốc gia phong kiến: Pa- gan, Pê- gu, Tha-tơn. Ha-ri-pun-giay-a, Đva-ra-va-ti,  Cam-pu-chia, Đại Cổ Việt, Chăm-pa, Tu-ma-sic, Sri-vi-giay-a và Ka-lin-ga</a:t>
            </a:r>
            <a:endParaRPr lang="en-US" sz="2400">
              <a:latin typeface="#9Slide03 Arima Madurai Black" panose="00000A00000000000000" pitchFamily="2" charset="0"/>
              <a:cs typeface="#9Slide03 Arima Madurai Black" panose="00000A00000000000000" pitchFamily="2" charset="0"/>
            </a:endParaRPr>
          </a:p>
          <a:p>
            <a:pPr algn="just" defTabSz="242570">
              <a:spcBef>
                <a:spcPts val="640"/>
              </a:spcBef>
              <a:defRPr/>
            </a:pPr>
            <a:endParaRPr lang="zh-CN" altLang="en-US" sz="2400" b="1" dirty="0">
              <a:solidFill>
                <a:srgbClr val="FE5D3E"/>
              </a:solidFill>
              <a:latin typeface="微软简中圆" charset="0"/>
              <a:ea typeface="微软简中圆" charset="0"/>
              <a:cs typeface="Lato" charset="0"/>
              <a:sym typeface="Lato" charset="0"/>
            </a:endParaRPr>
          </a:p>
        </p:txBody>
      </p:sp>
      <p:sp>
        <p:nvSpPr>
          <p:cNvPr id="32" name="AutoShape 31"/>
          <p:cNvSpPr/>
          <p:nvPr/>
        </p:nvSpPr>
        <p:spPr bwMode="auto">
          <a:xfrm>
            <a:off x="1291473" y="5822242"/>
            <a:ext cx="8804635" cy="7183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ln/>
        </p:spPr>
        <p:style>
          <a:lnRef idx="2">
            <a:schemeClr val="dk1"/>
          </a:lnRef>
          <a:fillRef idx="1">
            <a:schemeClr val="lt1"/>
          </a:fillRef>
          <a:effectRef idx="0">
            <a:schemeClr val="dk1"/>
          </a:effectRef>
          <a:fontRef idx="minor">
            <a:schemeClr val="dk1"/>
          </a:fontRef>
        </p:style>
        <p:txBody>
          <a:bodyPr lIns="0" tIns="0" rIns="0" bIns="0"/>
          <a:lstStyle/>
          <a:p>
            <a:pPr algn="ctr" defTabSz="242570">
              <a:spcBef>
                <a:spcPts val="640"/>
              </a:spcBef>
              <a:defRPr/>
            </a:pPr>
            <a:r>
              <a:rPr lang="en-US" altLang="zh-CN" sz="2400" b="1">
                <a:solidFill>
                  <a:srgbClr val="FF0000"/>
                </a:solidFill>
                <a:latin typeface="#9Slide03 Arima Madurai Black" panose="00000A00000000000000" pitchFamily="2" charset="0"/>
                <a:ea typeface="微软简中圆" charset="0"/>
                <a:cs typeface="#9Slide03 Arima Madurai Black" panose="00000A00000000000000" pitchFamily="2" charset="0"/>
                <a:sym typeface="Lato" charset="0"/>
              </a:rPr>
              <a:t>Sự xuất hiện và phát triển của các quốc gia tạo cơ sở cho sự phát triển của Đông Nam Á thế kỉ X- XV</a:t>
            </a:r>
            <a:endParaRPr lang="zh-CN" altLang="en-US" sz="2400" b="1" dirty="0">
              <a:solidFill>
                <a:srgbClr val="FF0000"/>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pic>
        <p:nvPicPr>
          <p:cNvPr id="35" name="图片 34" descr="849afb1b5637a3fcdc510ec26e38d1f0"/>
          <p:cNvPicPr>
            <a:picLocks noChangeAspect="1"/>
          </p:cNvPicPr>
          <p:nvPr/>
        </p:nvPicPr>
        <p:blipFill>
          <a:blip r:embed="rId6"/>
          <a:stretch>
            <a:fillRect/>
          </a:stretch>
        </p:blipFill>
        <p:spPr>
          <a:xfrm>
            <a:off x="4271645" y="1761733"/>
            <a:ext cx="3649345" cy="3027045"/>
          </a:xfrm>
          <a:prstGeom prst="rect">
            <a:avLst/>
          </a:prstGeom>
        </p:spPr>
      </p:pic>
      <p:sp>
        <p:nvSpPr>
          <p:cNvPr id="34" name="矩形 15">
            <a:extLst>
              <a:ext uri="{FF2B5EF4-FFF2-40B4-BE49-F238E27FC236}">
                <a16:creationId xmlns:a16="http://schemas.microsoft.com/office/drawing/2014/main" id="{2B1C21B7-D1F9-4735-B5E6-EBE572876ABA}"/>
              </a:ext>
            </a:extLst>
          </p:cNvPr>
          <p:cNvSpPr/>
          <p:nvPr/>
        </p:nvSpPr>
        <p:spPr>
          <a:xfrm>
            <a:off x="329939" y="847962"/>
            <a:ext cx="11510128" cy="1126462"/>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pPr algn="just" defTabSz="242570">
              <a:lnSpc>
                <a:spcPct val="120000"/>
              </a:lnSpc>
              <a:spcBef>
                <a:spcPts val="640"/>
              </a:spcBef>
              <a:defRPr/>
            </a:pPr>
            <a:r>
              <a:rPr lang="en-US" altLang="zh-CN" sz="2800" b="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III. Sự hình thành và phát triển của các vương quốc phong kiến từ thế kỉ VII đến thế kỉ X</a:t>
            </a:r>
            <a:endParaRPr lang="zh-CN" altLang="en-US" sz="28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Tree>
    <p:custDataLst>
      <p:tags r:id="rId1"/>
    </p:custDataLst>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right)">
                                      <p:cBhvr>
                                        <p:cTn id="30" dur="500"/>
                                        <p:tgtEl>
                                          <p:spTgt spid="13"/>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right)">
                                      <p:cBhvr>
                                        <p:cTn id="33" dur="500"/>
                                        <p:tgtEl>
                                          <p:spTgt spid="20"/>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righ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outVertical)">
                                      <p:cBhvr>
                                        <p:cTn id="55" dur="500"/>
                                        <p:tgtEl>
                                          <p:spTgt spid="11"/>
                                        </p:tgtEl>
                                      </p:cBhvr>
                                    </p:animEffect>
                                  </p:childTnLst>
                                </p:cTn>
                              </p:par>
                              <p:par>
                                <p:cTn id="56" presetID="16" presetClass="entr" presetSubtype="37"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outVertical)">
                                      <p:cBhvr>
                                        <p:cTn id="58" dur="500"/>
                                        <p:tgtEl>
                                          <p:spTgt spid="21"/>
                                        </p:tgtEl>
                                      </p:cBhvr>
                                    </p:animEffect>
                                  </p:childTnLst>
                                </p:cTn>
                              </p:par>
                              <p:par>
                                <p:cTn id="59" presetID="16" presetClass="entr" presetSubtype="37"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outVertical)">
                                      <p:cBhvr>
                                        <p:cTn id="61" dur="500"/>
                                        <p:tgtEl>
                                          <p:spTgt spid="22"/>
                                        </p:tgtEl>
                                      </p:cBhvr>
                                    </p:animEffect>
                                  </p:childTnLst>
                                </p:cTn>
                              </p:par>
                              <p:par>
                                <p:cTn id="62" presetID="16" presetClass="entr" presetSubtype="37"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barn(outVertical)">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P spid="15" grpId="0" animBg="1"/>
      <p:bldP spid="17" grpId="0" bldLvl="0" animBg="1"/>
      <p:bldP spid="18" grpId="0" animBg="1"/>
      <p:bldP spid="19" grpId="0" bldLvl="0" animBg="1"/>
      <p:bldP spid="20" grpId="0" animBg="1"/>
      <p:bldP spid="21" grpId="0" animBg="1"/>
      <p:bldP spid="22" grpId="0" animBg="1"/>
      <p:bldP spid="24" grpId="0" animBg="1"/>
      <p:bldP spid="28" grpId="0" animBg="1"/>
      <p:bldP spid="32"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descr="9bc9b167ee24a2798f13e3608a24363d"/>
          <p:cNvPicPr>
            <a:picLocks noChangeAspect="1"/>
          </p:cNvPicPr>
          <p:nvPr/>
        </p:nvPicPr>
        <p:blipFill>
          <a:blip r:embed="rId4"/>
          <a:stretch>
            <a:fillRect/>
          </a:stretch>
        </p:blipFill>
        <p:spPr>
          <a:xfrm>
            <a:off x="197167" y="170815"/>
            <a:ext cx="11797665" cy="6516370"/>
          </a:xfrm>
          <a:prstGeom prst="rect">
            <a:avLst/>
          </a:prstGeom>
        </p:spPr>
      </p:pic>
      <p:pic>
        <p:nvPicPr>
          <p:cNvPr id="2" name="图片 1" descr="1f8a2044e20087583aff1b271baf2344"/>
          <p:cNvPicPr>
            <a:picLocks noChangeAspect="1"/>
          </p:cNvPicPr>
          <p:nvPr/>
        </p:nvPicPr>
        <p:blipFill>
          <a:blip r:embed="rId5"/>
          <a:stretch>
            <a:fillRect/>
          </a:stretch>
        </p:blipFill>
        <p:spPr>
          <a:xfrm>
            <a:off x="9404985" y="-170180"/>
            <a:ext cx="2496185" cy="2496185"/>
          </a:xfrm>
          <a:prstGeom prst="rect">
            <a:avLst/>
          </a:prstGeom>
        </p:spPr>
      </p:pic>
      <p:grpSp>
        <p:nvGrpSpPr>
          <p:cNvPr id="32" name="淘宝网Chenying0907出品 16"/>
          <p:cNvGrpSpPr/>
          <p:nvPr/>
        </p:nvGrpSpPr>
        <p:grpSpPr>
          <a:xfrm>
            <a:off x="5696550" y="1565811"/>
            <a:ext cx="5672816" cy="4939680"/>
            <a:chOff x="3985260" y="2933700"/>
            <a:chExt cx="3611880" cy="3145092"/>
          </a:xfrm>
        </p:grpSpPr>
        <p:sp>
          <p:nvSpPr>
            <p:cNvPr id="33" name="淘宝网Chenying0907出品 9"/>
            <p:cNvSpPr/>
            <p:nvPr/>
          </p:nvSpPr>
          <p:spPr bwMode="auto">
            <a:xfrm rot="1800000">
              <a:off x="3985260" y="4019415"/>
              <a:ext cx="1494834" cy="1166182"/>
            </a:xfrm>
            <a:custGeom>
              <a:avLst/>
              <a:gdLst>
                <a:gd name="T0" fmla="*/ 653 w 6523"/>
                <a:gd name="T1" fmla="*/ 3563 h 5083"/>
                <a:gd name="T2" fmla="*/ 1521 w 6523"/>
                <a:gd name="T3" fmla="*/ 331 h 5083"/>
                <a:gd name="T4" fmla="*/ 2783 w 6523"/>
                <a:gd name="T5" fmla="*/ 15 h 5083"/>
                <a:gd name="T6" fmla="*/ 2783 w 6523"/>
                <a:gd name="T7" fmla="*/ 15 h 5083"/>
                <a:gd name="T8" fmla="*/ 2805 w 6523"/>
                <a:gd name="T9" fmla="*/ 16 h 5083"/>
                <a:gd name="T10" fmla="*/ 2816 w 6523"/>
                <a:gd name="T11" fmla="*/ 17 h 5083"/>
                <a:gd name="T12" fmla="*/ 6523 w 6523"/>
                <a:gd name="T13" fmla="*/ 178 h 5083"/>
                <a:gd name="T14" fmla="*/ 4806 w 6523"/>
                <a:gd name="T15" fmla="*/ 3467 h 5083"/>
                <a:gd name="T16" fmla="*/ 4800 w 6523"/>
                <a:gd name="T17" fmla="*/ 3477 h 5083"/>
                <a:gd name="T18" fmla="*/ 4791 w 6523"/>
                <a:gd name="T19" fmla="*/ 3496 h 5083"/>
                <a:gd name="T20" fmla="*/ 4790 w 6523"/>
                <a:gd name="T21" fmla="*/ 3496 h 5083"/>
                <a:gd name="T22" fmla="*/ 3885 w 6523"/>
                <a:gd name="T23" fmla="*/ 4431 h 5083"/>
                <a:gd name="T24" fmla="*/ 653 w 6523"/>
                <a:gd name="T25" fmla="*/ 3563 h 5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3" h="5083">
                  <a:moveTo>
                    <a:pt x="653" y="3563"/>
                  </a:moveTo>
                  <a:cubicBezTo>
                    <a:pt x="0" y="2431"/>
                    <a:pt x="389" y="983"/>
                    <a:pt x="1521" y="331"/>
                  </a:cubicBezTo>
                  <a:cubicBezTo>
                    <a:pt x="1919" y="101"/>
                    <a:pt x="2356" y="0"/>
                    <a:pt x="2783" y="15"/>
                  </a:cubicBezTo>
                  <a:lnTo>
                    <a:pt x="2783" y="15"/>
                  </a:lnTo>
                  <a:lnTo>
                    <a:pt x="2805" y="16"/>
                  </a:lnTo>
                  <a:lnTo>
                    <a:pt x="2816" y="17"/>
                  </a:lnTo>
                  <a:lnTo>
                    <a:pt x="6523" y="178"/>
                  </a:lnTo>
                  <a:lnTo>
                    <a:pt x="4806" y="3467"/>
                  </a:lnTo>
                  <a:lnTo>
                    <a:pt x="4800" y="3477"/>
                  </a:lnTo>
                  <a:lnTo>
                    <a:pt x="4791" y="3496"/>
                  </a:lnTo>
                  <a:lnTo>
                    <a:pt x="4790" y="3496"/>
                  </a:lnTo>
                  <a:cubicBezTo>
                    <a:pt x="4589" y="3874"/>
                    <a:pt x="4283" y="4201"/>
                    <a:pt x="3885" y="4431"/>
                  </a:cubicBezTo>
                  <a:cubicBezTo>
                    <a:pt x="2753" y="5083"/>
                    <a:pt x="1306" y="4695"/>
                    <a:pt x="653" y="3563"/>
                  </a:cubicBezTo>
                  <a:close/>
                </a:path>
              </a:pathLst>
            </a:custGeom>
            <a:pattFill prst="dotGrid">
              <a:fgClr>
                <a:srgbClr val="B76E37"/>
              </a:fgClr>
              <a:bgClr>
                <a:schemeClr val="bg1"/>
              </a:bgClr>
            </a:pattFill>
            <a:ln>
              <a:solidFill>
                <a:srgbClr val="BF895D"/>
              </a:solidFill>
              <a:prstDash val="sysDash"/>
            </a:ln>
          </p:spPr>
          <p:txBody>
            <a:bodyPr vert="horz" wrap="square" lIns="121920" tIns="60960" rIns="121920" bIns="60960" numCol="1" anchor="t" anchorCtr="0" compatLnSpc="1"/>
            <a:lstStyle/>
            <a:p>
              <a:endParaRPr lang="zh-CN" altLang="en-US" sz="2400"/>
            </a:p>
          </p:txBody>
        </p:sp>
        <p:sp>
          <p:nvSpPr>
            <p:cNvPr id="34" name="淘宝网Chenying0907出品 7"/>
            <p:cNvSpPr/>
            <p:nvPr/>
          </p:nvSpPr>
          <p:spPr bwMode="auto">
            <a:xfrm rot="1800000">
              <a:off x="4600812" y="2956073"/>
              <a:ext cx="1493320" cy="1166182"/>
            </a:xfrm>
            <a:custGeom>
              <a:avLst/>
              <a:gdLst>
                <a:gd name="T0" fmla="*/ 655 w 6517"/>
                <a:gd name="T1" fmla="*/ 1516 h 5082"/>
                <a:gd name="T2" fmla="*/ 3889 w 6517"/>
                <a:gd name="T3" fmla="*/ 655 h 5082"/>
                <a:gd name="T4" fmla="*/ 4792 w 6517"/>
                <a:gd name="T5" fmla="*/ 1592 h 5082"/>
                <a:gd name="T6" fmla="*/ 4792 w 6517"/>
                <a:gd name="T7" fmla="*/ 1592 h 5082"/>
                <a:gd name="T8" fmla="*/ 4802 w 6517"/>
                <a:gd name="T9" fmla="*/ 1610 h 5082"/>
                <a:gd name="T10" fmla="*/ 4808 w 6517"/>
                <a:gd name="T11" fmla="*/ 1621 h 5082"/>
                <a:gd name="T12" fmla="*/ 6517 w 6517"/>
                <a:gd name="T13" fmla="*/ 4913 h 5082"/>
                <a:gd name="T14" fmla="*/ 2811 w 6517"/>
                <a:gd name="T15" fmla="*/ 5067 h 5082"/>
                <a:gd name="T16" fmla="*/ 2799 w 6517"/>
                <a:gd name="T17" fmla="*/ 5067 h 5082"/>
                <a:gd name="T18" fmla="*/ 2778 w 6517"/>
                <a:gd name="T19" fmla="*/ 5068 h 5082"/>
                <a:gd name="T20" fmla="*/ 2778 w 6517"/>
                <a:gd name="T21" fmla="*/ 5068 h 5082"/>
                <a:gd name="T22" fmla="*/ 1516 w 6517"/>
                <a:gd name="T23" fmla="*/ 4750 h 5082"/>
                <a:gd name="T24" fmla="*/ 655 w 6517"/>
                <a:gd name="T25" fmla="*/ 1516 h 5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7" h="5082">
                  <a:moveTo>
                    <a:pt x="655" y="1516"/>
                  </a:moveTo>
                  <a:cubicBezTo>
                    <a:pt x="1310" y="385"/>
                    <a:pt x="2759" y="0"/>
                    <a:pt x="3889" y="655"/>
                  </a:cubicBezTo>
                  <a:cubicBezTo>
                    <a:pt x="4287" y="885"/>
                    <a:pt x="4592" y="1214"/>
                    <a:pt x="4792" y="1592"/>
                  </a:cubicBezTo>
                  <a:lnTo>
                    <a:pt x="4792" y="1592"/>
                  </a:lnTo>
                  <a:lnTo>
                    <a:pt x="4802" y="1610"/>
                  </a:lnTo>
                  <a:lnTo>
                    <a:pt x="4808" y="1621"/>
                  </a:lnTo>
                  <a:lnTo>
                    <a:pt x="6517" y="4913"/>
                  </a:lnTo>
                  <a:lnTo>
                    <a:pt x="2811" y="5067"/>
                  </a:lnTo>
                  <a:lnTo>
                    <a:pt x="2799" y="5067"/>
                  </a:lnTo>
                  <a:lnTo>
                    <a:pt x="2778" y="5068"/>
                  </a:lnTo>
                  <a:lnTo>
                    <a:pt x="2778" y="5068"/>
                  </a:lnTo>
                  <a:cubicBezTo>
                    <a:pt x="2350" y="5082"/>
                    <a:pt x="1913" y="4980"/>
                    <a:pt x="1516" y="4750"/>
                  </a:cubicBezTo>
                  <a:cubicBezTo>
                    <a:pt x="385" y="4095"/>
                    <a:pt x="0" y="2647"/>
                    <a:pt x="655" y="1516"/>
                  </a:cubicBezTo>
                  <a:close/>
                </a:path>
              </a:pathLst>
            </a:custGeom>
            <a:pattFill prst="dotGrid">
              <a:fgClr>
                <a:srgbClr val="B76E37"/>
              </a:fgClr>
              <a:bgClr>
                <a:schemeClr val="bg1"/>
              </a:bgClr>
            </a:pattFill>
            <a:ln>
              <a:solidFill>
                <a:srgbClr val="BF895D"/>
              </a:solidFill>
              <a:prstDash val="sysDash"/>
            </a:ln>
          </p:spPr>
          <p:txBody>
            <a:bodyPr vert="horz" wrap="square" lIns="121920" tIns="60960" rIns="121920" bIns="60960" numCol="1" anchor="t" anchorCtr="0" compatLnSpc="1"/>
            <a:lstStyle/>
            <a:p>
              <a:endParaRPr lang="zh-CN" altLang="en-US" sz="2400"/>
            </a:p>
          </p:txBody>
        </p:sp>
        <p:sp>
          <p:nvSpPr>
            <p:cNvPr id="35" name="淘宝网Chenying0907出品 6"/>
            <p:cNvSpPr/>
            <p:nvPr/>
          </p:nvSpPr>
          <p:spPr bwMode="auto">
            <a:xfrm rot="1800000">
              <a:off x="4790101" y="4523377"/>
              <a:ext cx="1084398" cy="1555415"/>
            </a:xfrm>
            <a:custGeom>
              <a:avLst/>
              <a:gdLst>
                <a:gd name="T0" fmla="*/ 2366 w 4733"/>
                <a:gd name="T1" fmla="*/ 6776 h 6776"/>
                <a:gd name="T2" fmla="*/ 4733 w 4733"/>
                <a:gd name="T3" fmla="*/ 4409 h 6776"/>
                <a:gd name="T4" fmla="*/ 4375 w 4733"/>
                <a:gd name="T5" fmla="*/ 3158 h 6776"/>
                <a:gd name="T6" fmla="*/ 4375 w 4733"/>
                <a:gd name="T7" fmla="*/ 3158 h 6776"/>
                <a:gd name="T8" fmla="*/ 4364 w 4733"/>
                <a:gd name="T9" fmla="*/ 3140 h 6776"/>
                <a:gd name="T10" fmla="*/ 4358 w 4733"/>
                <a:gd name="T11" fmla="*/ 3130 h 6776"/>
                <a:gd name="T12" fmla="*/ 2366 w 4733"/>
                <a:gd name="T13" fmla="*/ 0 h 6776"/>
                <a:gd name="T14" fmla="*/ 375 w 4733"/>
                <a:gd name="T15" fmla="*/ 3130 h 6776"/>
                <a:gd name="T16" fmla="*/ 369 w 4733"/>
                <a:gd name="T17" fmla="*/ 3140 h 6776"/>
                <a:gd name="T18" fmla="*/ 357 w 4733"/>
                <a:gd name="T19" fmla="*/ 3158 h 6776"/>
                <a:gd name="T20" fmla="*/ 357 w 4733"/>
                <a:gd name="T21" fmla="*/ 3158 h 6776"/>
                <a:gd name="T22" fmla="*/ 0 w 4733"/>
                <a:gd name="T23" fmla="*/ 4409 h 6776"/>
                <a:gd name="T24" fmla="*/ 2366 w 4733"/>
                <a:gd name="T25" fmla="*/ 6776 h 6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3" h="6776">
                  <a:moveTo>
                    <a:pt x="2366" y="6776"/>
                  </a:moveTo>
                  <a:cubicBezTo>
                    <a:pt x="3673" y="6776"/>
                    <a:pt x="4733" y="5716"/>
                    <a:pt x="4733" y="4409"/>
                  </a:cubicBezTo>
                  <a:cubicBezTo>
                    <a:pt x="4733" y="3950"/>
                    <a:pt x="4602" y="3521"/>
                    <a:pt x="4375" y="3158"/>
                  </a:cubicBezTo>
                  <a:lnTo>
                    <a:pt x="4375" y="3158"/>
                  </a:lnTo>
                  <a:lnTo>
                    <a:pt x="4364" y="3140"/>
                  </a:lnTo>
                  <a:lnTo>
                    <a:pt x="4358" y="3130"/>
                  </a:lnTo>
                  <a:lnTo>
                    <a:pt x="2366" y="0"/>
                  </a:lnTo>
                  <a:lnTo>
                    <a:pt x="375" y="3130"/>
                  </a:lnTo>
                  <a:lnTo>
                    <a:pt x="369" y="3140"/>
                  </a:lnTo>
                  <a:lnTo>
                    <a:pt x="357" y="3158"/>
                  </a:lnTo>
                  <a:lnTo>
                    <a:pt x="357" y="3158"/>
                  </a:lnTo>
                  <a:cubicBezTo>
                    <a:pt x="131" y="3521"/>
                    <a:pt x="0" y="3950"/>
                    <a:pt x="0" y="4409"/>
                  </a:cubicBezTo>
                  <a:cubicBezTo>
                    <a:pt x="0" y="5716"/>
                    <a:pt x="1060" y="6776"/>
                    <a:pt x="2366" y="6776"/>
                  </a:cubicBezTo>
                  <a:close/>
                </a:path>
              </a:pathLst>
            </a:custGeom>
            <a:pattFill prst="dotGrid">
              <a:fgClr>
                <a:srgbClr val="B76E37"/>
              </a:fgClr>
              <a:bgClr>
                <a:schemeClr val="bg1"/>
              </a:bgClr>
            </a:pattFill>
            <a:ln>
              <a:solidFill>
                <a:srgbClr val="BF895D"/>
              </a:solidFill>
              <a:prstDash val="sysDash"/>
            </a:ln>
          </p:spPr>
          <p:txBody>
            <a:bodyPr vert="horz" wrap="square" lIns="121920" tIns="60960" rIns="121920" bIns="60960" numCol="1" anchor="t" anchorCtr="0" compatLnSpc="1"/>
            <a:lstStyle/>
            <a:p>
              <a:endParaRPr lang="zh-CN" altLang="en-US" sz="2400"/>
            </a:p>
          </p:txBody>
        </p:sp>
        <p:sp>
          <p:nvSpPr>
            <p:cNvPr id="36" name="淘宝网Chenying0907出品 8"/>
            <p:cNvSpPr/>
            <p:nvPr/>
          </p:nvSpPr>
          <p:spPr bwMode="auto">
            <a:xfrm rot="1800000">
              <a:off x="5489026" y="4888925"/>
              <a:ext cx="1493320" cy="1166182"/>
            </a:xfrm>
            <a:custGeom>
              <a:avLst/>
              <a:gdLst>
                <a:gd name="T0" fmla="*/ 5863 w 6518"/>
                <a:gd name="T1" fmla="*/ 3566 h 5082"/>
                <a:gd name="T2" fmla="*/ 5002 w 6518"/>
                <a:gd name="T3" fmla="*/ 332 h 5082"/>
                <a:gd name="T4" fmla="*/ 3740 w 6518"/>
                <a:gd name="T5" fmla="*/ 14 h 5082"/>
                <a:gd name="T6" fmla="*/ 3740 w 6518"/>
                <a:gd name="T7" fmla="*/ 14 h 5082"/>
                <a:gd name="T8" fmla="*/ 3719 w 6518"/>
                <a:gd name="T9" fmla="*/ 14 h 5082"/>
                <a:gd name="T10" fmla="*/ 3707 w 6518"/>
                <a:gd name="T11" fmla="*/ 15 h 5082"/>
                <a:gd name="T12" fmla="*/ 0 w 6518"/>
                <a:gd name="T13" fmla="*/ 168 h 5082"/>
                <a:gd name="T14" fmla="*/ 1710 w 6518"/>
                <a:gd name="T15" fmla="*/ 3461 h 5082"/>
                <a:gd name="T16" fmla="*/ 1715 w 6518"/>
                <a:gd name="T17" fmla="*/ 3471 h 5082"/>
                <a:gd name="T18" fmla="*/ 1725 w 6518"/>
                <a:gd name="T19" fmla="*/ 3490 h 5082"/>
                <a:gd name="T20" fmla="*/ 1725 w 6518"/>
                <a:gd name="T21" fmla="*/ 3490 h 5082"/>
                <a:gd name="T22" fmla="*/ 2628 w 6518"/>
                <a:gd name="T23" fmla="*/ 4427 h 5082"/>
                <a:gd name="T24" fmla="*/ 5863 w 6518"/>
                <a:gd name="T25" fmla="*/ 3566 h 5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8" h="5082">
                  <a:moveTo>
                    <a:pt x="5863" y="3566"/>
                  </a:moveTo>
                  <a:cubicBezTo>
                    <a:pt x="6518" y="2435"/>
                    <a:pt x="6132" y="987"/>
                    <a:pt x="5002" y="332"/>
                  </a:cubicBezTo>
                  <a:cubicBezTo>
                    <a:pt x="4604" y="101"/>
                    <a:pt x="4168" y="0"/>
                    <a:pt x="3740" y="14"/>
                  </a:cubicBezTo>
                  <a:lnTo>
                    <a:pt x="3740" y="14"/>
                  </a:lnTo>
                  <a:lnTo>
                    <a:pt x="3719" y="14"/>
                  </a:lnTo>
                  <a:lnTo>
                    <a:pt x="3707" y="15"/>
                  </a:lnTo>
                  <a:lnTo>
                    <a:pt x="0" y="168"/>
                  </a:lnTo>
                  <a:lnTo>
                    <a:pt x="1710" y="3461"/>
                  </a:lnTo>
                  <a:lnTo>
                    <a:pt x="1715" y="3471"/>
                  </a:lnTo>
                  <a:lnTo>
                    <a:pt x="1725" y="3490"/>
                  </a:lnTo>
                  <a:lnTo>
                    <a:pt x="1725" y="3490"/>
                  </a:lnTo>
                  <a:cubicBezTo>
                    <a:pt x="1926" y="3868"/>
                    <a:pt x="2231" y="4196"/>
                    <a:pt x="2628" y="4427"/>
                  </a:cubicBezTo>
                  <a:cubicBezTo>
                    <a:pt x="3759" y="5082"/>
                    <a:pt x="5207" y="4696"/>
                    <a:pt x="5863" y="3566"/>
                  </a:cubicBezTo>
                  <a:close/>
                </a:path>
              </a:pathLst>
            </a:custGeom>
            <a:pattFill prst="dotGrid">
              <a:fgClr>
                <a:srgbClr val="B76E37"/>
              </a:fgClr>
              <a:bgClr>
                <a:schemeClr val="bg1"/>
              </a:bgClr>
            </a:pattFill>
            <a:ln>
              <a:solidFill>
                <a:srgbClr val="BF895D"/>
              </a:solidFill>
              <a:prstDash val="sysDash"/>
            </a:ln>
          </p:spPr>
          <p:txBody>
            <a:bodyPr vert="horz" wrap="square" lIns="121920" tIns="60960" rIns="121920" bIns="60960" numCol="1" anchor="t" anchorCtr="0" compatLnSpc="1"/>
            <a:lstStyle/>
            <a:p>
              <a:endParaRPr lang="zh-CN" altLang="en-US" sz="2400"/>
            </a:p>
          </p:txBody>
        </p:sp>
        <p:sp>
          <p:nvSpPr>
            <p:cNvPr id="37" name="淘宝网Chenying0907出品 10"/>
            <p:cNvSpPr/>
            <p:nvPr/>
          </p:nvSpPr>
          <p:spPr bwMode="auto">
            <a:xfrm rot="1800000">
              <a:off x="6102306" y="3826895"/>
              <a:ext cx="1494834" cy="1166182"/>
            </a:xfrm>
            <a:custGeom>
              <a:avLst/>
              <a:gdLst>
                <a:gd name="T0" fmla="*/ 5870 w 6522"/>
                <a:gd name="T1" fmla="*/ 1521 h 5083"/>
                <a:gd name="T2" fmla="*/ 2637 w 6522"/>
                <a:gd name="T3" fmla="*/ 653 h 5083"/>
                <a:gd name="T4" fmla="*/ 1732 w 6522"/>
                <a:gd name="T5" fmla="*/ 1588 h 5083"/>
                <a:gd name="T6" fmla="*/ 1732 w 6522"/>
                <a:gd name="T7" fmla="*/ 1588 h 5083"/>
                <a:gd name="T8" fmla="*/ 1722 w 6522"/>
                <a:gd name="T9" fmla="*/ 1606 h 5083"/>
                <a:gd name="T10" fmla="*/ 1717 w 6522"/>
                <a:gd name="T11" fmla="*/ 1617 h 5083"/>
                <a:gd name="T12" fmla="*/ 0 w 6522"/>
                <a:gd name="T13" fmla="*/ 4905 h 5083"/>
                <a:gd name="T14" fmla="*/ 3706 w 6522"/>
                <a:gd name="T15" fmla="*/ 5067 h 5083"/>
                <a:gd name="T16" fmla="*/ 3718 w 6522"/>
                <a:gd name="T17" fmla="*/ 5068 h 5083"/>
                <a:gd name="T18" fmla="*/ 3739 w 6522"/>
                <a:gd name="T19" fmla="*/ 5068 h 5083"/>
                <a:gd name="T20" fmla="*/ 3739 w 6522"/>
                <a:gd name="T21" fmla="*/ 5068 h 5083"/>
                <a:gd name="T22" fmla="*/ 5002 w 6522"/>
                <a:gd name="T23" fmla="*/ 4753 h 5083"/>
                <a:gd name="T24" fmla="*/ 5870 w 6522"/>
                <a:gd name="T25" fmla="*/ 1521 h 5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2" h="5083">
                  <a:moveTo>
                    <a:pt x="5870" y="1521"/>
                  </a:moveTo>
                  <a:cubicBezTo>
                    <a:pt x="5217" y="389"/>
                    <a:pt x="3769" y="0"/>
                    <a:pt x="2637" y="653"/>
                  </a:cubicBezTo>
                  <a:cubicBezTo>
                    <a:pt x="2239" y="882"/>
                    <a:pt x="1934" y="1210"/>
                    <a:pt x="1732" y="1588"/>
                  </a:cubicBezTo>
                  <a:lnTo>
                    <a:pt x="1732" y="1588"/>
                  </a:lnTo>
                  <a:lnTo>
                    <a:pt x="1722" y="1606"/>
                  </a:lnTo>
                  <a:lnTo>
                    <a:pt x="1717" y="1617"/>
                  </a:lnTo>
                  <a:lnTo>
                    <a:pt x="0" y="4905"/>
                  </a:lnTo>
                  <a:lnTo>
                    <a:pt x="3706" y="5067"/>
                  </a:lnTo>
                  <a:lnTo>
                    <a:pt x="3718" y="5068"/>
                  </a:lnTo>
                  <a:lnTo>
                    <a:pt x="3739" y="5068"/>
                  </a:lnTo>
                  <a:lnTo>
                    <a:pt x="3739" y="5068"/>
                  </a:lnTo>
                  <a:cubicBezTo>
                    <a:pt x="4167" y="5083"/>
                    <a:pt x="4604" y="4983"/>
                    <a:pt x="5002" y="4753"/>
                  </a:cubicBezTo>
                  <a:cubicBezTo>
                    <a:pt x="6134" y="4100"/>
                    <a:pt x="6522" y="2653"/>
                    <a:pt x="5870" y="1521"/>
                  </a:cubicBezTo>
                  <a:close/>
                </a:path>
              </a:pathLst>
            </a:custGeom>
            <a:pattFill prst="dotGrid">
              <a:fgClr>
                <a:srgbClr val="B76E37"/>
              </a:fgClr>
              <a:bgClr>
                <a:schemeClr val="bg1"/>
              </a:bgClr>
            </a:pattFill>
            <a:ln>
              <a:solidFill>
                <a:srgbClr val="BF895D"/>
              </a:solidFill>
              <a:prstDash val="sysDash"/>
            </a:ln>
          </p:spPr>
          <p:txBody>
            <a:bodyPr vert="horz" wrap="square" lIns="121920" tIns="60960" rIns="121920" bIns="60960" numCol="1" anchor="t" anchorCtr="0" compatLnSpc="1"/>
            <a:lstStyle/>
            <a:p>
              <a:endParaRPr lang="zh-CN" altLang="en-US" sz="2400"/>
            </a:p>
          </p:txBody>
        </p:sp>
        <p:sp>
          <p:nvSpPr>
            <p:cNvPr id="38" name="淘宝网Chenying0907出品 5"/>
            <p:cNvSpPr/>
            <p:nvPr/>
          </p:nvSpPr>
          <p:spPr bwMode="auto">
            <a:xfrm rot="1800000">
              <a:off x="5707902" y="2933700"/>
              <a:ext cx="1084398" cy="1555415"/>
            </a:xfrm>
            <a:custGeom>
              <a:avLst/>
              <a:gdLst>
                <a:gd name="T0" fmla="*/ 2366 w 4733"/>
                <a:gd name="T1" fmla="*/ 0 h 6775"/>
                <a:gd name="T2" fmla="*/ 4733 w 4733"/>
                <a:gd name="T3" fmla="*/ 2366 h 6775"/>
                <a:gd name="T4" fmla="*/ 4375 w 4733"/>
                <a:gd name="T5" fmla="*/ 3618 h 6775"/>
                <a:gd name="T6" fmla="*/ 4375 w 4733"/>
                <a:gd name="T7" fmla="*/ 3618 h 6775"/>
                <a:gd name="T8" fmla="*/ 4364 w 4733"/>
                <a:gd name="T9" fmla="*/ 3635 h 6775"/>
                <a:gd name="T10" fmla="*/ 4358 w 4733"/>
                <a:gd name="T11" fmla="*/ 3645 h 6775"/>
                <a:gd name="T12" fmla="*/ 2366 w 4733"/>
                <a:gd name="T13" fmla="*/ 6775 h 6775"/>
                <a:gd name="T14" fmla="*/ 375 w 4733"/>
                <a:gd name="T15" fmla="*/ 3645 h 6775"/>
                <a:gd name="T16" fmla="*/ 369 w 4733"/>
                <a:gd name="T17" fmla="*/ 3635 h 6775"/>
                <a:gd name="T18" fmla="*/ 357 w 4733"/>
                <a:gd name="T19" fmla="*/ 3618 h 6775"/>
                <a:gd name="T20" fmla="*/ 357 w 4733"/>
                <a:gd name="T21" fmla="*/ 3618 h 6775"/>
                <a:gd name="T22" fmla="*/ 0 w 4733"/>
                <a:gd name="T23" fmla="*/ 2366 h 6775"/>
                <a:gd name="T24" fmla="*/ 2366 w 4733"/>
                <a:gd name="T25" fmla="*/ 0 h 6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3" h="6775">
                  <a:moveTo>
                    <a:pt x="2366" y="0"/>
                  </a:moveTo>
                  <a:cubicBezTo>
                    <a:pt x="3673" y="0"/>
                    <a:pt x="4733" y="1060"/>
                    <a:pt x="4733" y="2366"/>
                  </a:cubicBezTo>
                  <a:cubicBezTo>
                    <a:pt x="4733" y="2826"/>
                    <a:pt x="4602" y="3255"/>
                    <a:pt x="4375" y="3618"/>
                  </a:cubicBezTo>
                  <a:lnTo>
                    <a:pt x="4375" y="3618"/>
                  </a:lnTo>
                  <a:lnTo>
                    <a:pt x="4364" y="3635"/>
                  </a:lnTo>
                  <a:lnTo>
                    <a:pt x="4358" y="3645"/>
                  </a:lnTo>
                  <a:lnTo>
                    <a:pt x="2366" y="6775"/>
                  </a:lnTo>
                  <a:lnTo>
                    <a:pt x="375" y="3645"/>
                  </a:lnTo>
                  <a:lnTo>
                    <a:pt x="369" y="3635"/>
                  </a:lnTo>
                  <a:lnTo>
                    <a:pt x="357" y="3618"/>
                  </a:lnTo>
                  <a:lnTo>
                    <a:pt x="357" y="3618"/>
                  </a:lnTo>
                  <a:cubicBezTo>
                    <a:pt x="131" y="3255"/>
                    <a:pt x="0" y="2826"/>
                    <a:pt x="0" y="2366"/>
                  </a:cubicBezTo>
                  <a:cubicBezTo>
                    <a:pt x="0" y="1060"/>
                    <a:pt x="1060" y="0"/>
                    <a:pt x="2366" y="0"/>
                  </a:cubicBezTo>
                  <a:close/>
                </a:path>
              </a:pathLst>
            </a:custGeom>
            <a:pattFill prst="dotGrid">
              <a:fgClr>
                <a:srgbClr val="B76E37"/>
              </a:fgClr>
              <a:bgClr>
                <a:schemeClr val="bg1"/>
              </a:bgClr>
            </a:pattFill>
            <a:ln>
              <a:solidFill>
                <a:srgbClr val="BF895D"/>
              </a:solidFill>
              <a:prstDash val="sysDash"/>
            </a:ln>
          </p:spPr>
          <p:txBody>
            <a:bodyPr vert="horz" wrap="square" lIns="121920" tIns="60960" rIns="121920" bIns="60960" numCol="1" anchor="t" anchorCtr="0" compatLnSpc="1"/>
            <a:lstStyle/>
            <a:p>
              <a:endParaRPr lang="zh-CN" altLang="en-US" sz="2400"/>
            </a:p>
          </p:txBody>
        </p:sp>
      </p:grpSp>
      <p:sp>
        <p:nvSpPr>
          <p:cNvPr id="41" name="淘宝网Chenying0907出品 9"/>
          <p:cNvSpPr txBox="1"/>
          <p:nvPr/>
        </p:nvSpPr>
        <p:spPr>
          <a:xfrm>
            <a:off x="841417" y="2077635"/>
            <a:ext cx="2946984" cy="584775"/>
          </a:xfrm>
          <a:prstGeom prst="rect">
            <a:avLst/>
          </a:prstGeom>
          <a:noFill/>
        </p:spPr>
        <p:txBody>
          <a:bodyPr wrap="square" rtlCol="0">
            <a:spAutoFit/>
          </a:bodyPr>
          <a:lstStyle/>
          <a:p>
            <a:pPr algn="ctr"/>
            <a:r>
              <a:rPr lang="en-US" altLang="zh-CN" sz="3200">
                <a:solidFill>
                  <a:srgbClr val="E7218E"/>
                </a:solidFill>
                <a:latin typeface="#9Slide03 Arima Madurai Black" panose="00000A00000000000000" pitchFamily="2" charset="0"/>
                <a:ea typeface="微软简中圆" charset="0"/>
                <a:cs typeface="#9Slide03 Arima Madurai Black" panose="00000A00000000000000" pitchFamily="2" charset="0"/>
              </a:rPr>
              <a:t>Luyện tập</a:t>
            </a:r>
            <a:endParaRPr lang="zh-CN" altLang="en-US" sz="3200" dirty="0">
              <a:solidFill>
                <a:srgbClr val="E7218E"/>
              </a:solidFill>
              <a:latin typeface="#9Slide03 Arima Madurai Black" panose="00000A00000000000000" pitchFamily="2" charset="0"/>
              <a:ea typeface="微软简中圆" charset="0"/>
              <a:cs typeface="#9Slide03 Arima Madurai Black" panose="00000A00000000000000" pitchFamily="2" charset="0"/>
            </a:endParaRPr>
          </a:p>
        </p:txBody>
      </p:sp>
      <p:sp>
        <p:nvSpPr>
          <p:cNvPr id="3" name="TextBox 2">
            <a:extLst>
              <a:ext uri="{FF2B5EF4-FFF2-40B4-BE49-F238E27FC236}">
                <a16:creationId xmlns:a16="http://schemas.microsoft.com/office/drawing/2014/main" id="{16145B65-51F5-491D-9E52-523DFA278D55}"/>
              </a:ext>
            </a:extLst>
          </p:cNvPr>
          <p:cNvSpPr txBox="1"/>
          <p:nvPr/>
        </p:nvSpPr>
        <p:spPr>
          <a:xfrm>
            <a:off x="824948" y="1303667"/>
            <a:ext cx="4618630" cy="584775"/>
          </a:xfrm>
          <a:prstGeom prst="rect">
            <a:avLst/>
          </a:prstGeom>
          <a:noFill/>
        </p:spPr>
        <p:txBody>
          <a:bodyPr wrap="square" rtlCol="0">
            <a:spAutoFit/>
          </a:bodyPr>
          <a:lstStyle/>
          <a:p>
            <a:r>
              <a:rPr lang="en-US" sz="3200">
                <a:latin typeface="#9Slide03 Arima Madurai Black" panose="00000A00000000000000" pitchFamily="2" charset="0"/>
                <a:cs typeface="#9Slide03 Arima Madurai Black" panose="00000A00000000000000" pitchFamily="2" charset="0"/>
              </a:rPr>
              <a:t>Luyện tập và vận dụng</a:t>
            </a:r>
          </a:p>
        </p:txBody>
      </p:sp>
      <p:sp>
        <p:nvSpPr>
          <p:cNvPr id="19" name="Oval 18">
            <a:extLst>
              <a:ext uri="{FF2B5EF4-FFF2-40B4-BE49-F238E27FC236}">
                <a16:creationId xmlns:a16="http://schemas.microsoft.com/office/drawing/2014/main" id="{754FF983-420C-4D99-951E-2F2C79B1937F}"/>
              </a:ext>
            </a:extLst>
          </p:cNvPr>
          <p:cNvSpPr/>
          <p:nvPr/>
        </p:nvSpPr>
        <p:spPr>
          <a:xfrm>
            <a:off x="6896281" y="2413823"/>
            <a:ext cx="3332220" cy="3245823"/>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AC92473-BC58-4DFE-AE54-B5E4A541CD5A}"/>
              </a:ext>
            </a:extLst>
          </p:cNvPr>
          <p:cNvSpPr txBox="1"/>
          <p:nvPr/>
        </p:nvSpPr>
        <p:spPr>
          <a:xfrm>
            <a:off x="522004" y="3157979"/>
            <a:ext cx="5206008" cy="224676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800">
                <a:latin typeface="#9Slide03 Arima Madurai Black" panose="00000A00000000000000" pitchFamily="2" charset="0"/>
                <a:cs typeface="#9Slide03 Arima Madurai Black" panose="00000A00000000000000" pitchFamily="2" charset="0"/>
              </a:rPr>
              <a:t>Bài tập: Em hãy nêu nét nổi bật về vị trí địa lí của Đông Nam Á, vị trí đó mang lại những thuận lợi khó khăn như thế nào đối với người dân nơi đây</a:t>
            </a:r>
          </a:p>
        </p:txBody>
      </p:sp>
    </p:spTree>
    <p:custDataLst>
      <p:tags r:id="rId1"/>
    </p:custData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1"/>
                                        </p:tgtEl>
                                        <p:attrNameLst>
                                          <p:attrName>ppt_y</p:attrName>
                                        </p:attrNameLst>
                                      </p:cBhvr>
                                      <p:tavLst>
                                        <p:tav tm="0">
                                          <p:val>
                                            <p:strVal val="#ppt_y"/>
                                          </p:val>
                                        </p:tav>
                                        <p:tav tm="100000">
                                          <p:val>
                                            <p:strVal val="#ppt_y"/>
                                          </p:val>
                                        </p:tav>
                                      </p:tavLst>
                                    </p:anim>
                                    <p:anim calcmode="lin" valueType="num">
                                      <p:cBhvr>
                                        <p:cTn id="14"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 grpId="0"/>
      <p:bldP spid="19"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9"/>
          <p:cNvPicPr>
            <a:picLocks noChangeAspect="1"/>
          </p:cNvPicPr>
          <p:nvPr/>
        </p:nvPicPr>
        <p:blipFill>
          <a:blip r:embed="rId4"/>
          <a:stretch>
            <a:fillRect/>
          </a:stretch>
        </p:blipFill>
        <p:spPr>
          <a:xfrm>
            <a:off x="170180" y="5191125"/>
            <a:ext cx="11815445" cy="1530985"/>
          </a:xfrm>
          <a:prstGeom prst="rect">
            <a:avLst/>
          </a:prstGeom>
        </p:spPr>
      </p:pic>
      <p:sp>
        <p:nvSpPr>
          <p:cNvPr id="7" name="淘宝网Chenying0907出品 9">
            <a:extLst>
              <a:ext uri="{FF2B5EF4-FFF2-40B4-BE49-F238E27FC236}">
                <a16:creationId xmlns:a16="http://schemas.microsoft.com/office/drawing/2014/main" id="{94DA9305-123B-4EBD-B6BC-9C83C918A0CE}"/>
              </a:ext>
            </a:extLst>
          </p:cNvPr>
          <p:cNvSpPr txBox="1"/>
          <p:nvPr/>
        </p:nvSpPr>
        <p:spPr>
          <a:xfrm>
            <a:off x="841417" y="2077635"/>
            <a:ext cx="2946984" cy="584775"/>
          </a:xfrm>
          <a:prstGeom prst="rect">
            <a:avLst/>
          </a:prstGeom>
          <a:noFill/>
        </p:spPr>
        <p:txBody>
          <a:bodyPr wrap="square" rtlCol="0">
            <a:spAutoFit/>
          </a:bodyPr>
          <a:lstStyle/>
          <a:p>
            <a:pPr algn="ctr"/>
            <a:r>
              <a:rPr lang="en-US" altLang="zh-CN" sz="3200">
                <a:solidFill>
                  <a:srgbClr val="E7218E"/>
                </a:solidFill>
                <a:latin typeface="#9Slide03 Arima Madurai Black" panose="00000A00000000000000" pitchFamily="2" charset="0"/>
                <a:ea typeface="微软简中圆" charset="0"/>
                <a:cs typeface="#9Slide03 Arima Madurai Black" panose="00000A00000000000000" pitchFamily="2" charset="0"/>
              </a:rPr>
              <a:t>Vận dụng</a:t>
            </a:r>
            <a:endParaRPr lang="zh-CN" altLang="en-US" sz="3200" dirty="0">
              <a:solidFill>
                <a:srgbClr val="E7218E"/>
              </a:solidFill>
              <a:latin typeface="#9Slide03 Arima Madurai Black" panose="00000A00000000000000" pitchFamily="2" charset="0"/>
              <a:ea typeface="微软简中圆" charset="0"/>
              <a:cs typeface="#9Slide03 Arima Madurai Black" panose="00000A00000000000000" pitchFamily="2" charset="0"/>
            </a:endParaRPr>
          </a:p>
        </p:txBody>
      </p:sp>
      <p:sp>
        <p:nvSpPr>
          <p:cNvPr id="9" name="TextBox 8">
            <a:extLst>
              <a:ext uri="{FF2B5EF4-FFF2-40B4-BE49-F238E27FC236}">
                <a16:creationId xmlns:a16="http://schemas.microsoft.com/office/drawing/2014/main" id="{6C787659-CB2E-49A0-8C3D-8D8887AA986F}"/>
              </a:ext>
            </a:extLst>
          </p:cNvPr>
          <p:cNvSpPr txBox="1"/>
          <p:nvPr/>
        </p:nvSpPr>
        <p:spPr>
          <a:xfrm>
            <a:off x="824948" y="1303667"/>
            <a:ext cx="4618630" cy="584775"/>
          </a:xfrm>
          <a:prstGeom prst="rect">
            <a:avLst/>
          </a:prstGeom>
          <a:noFill/>
        </p:spPr>
        <p:txBody>
          <a:bodyPr wrap="square" rtlCol="0">
            <a:spAutoFit/>
          </a:bodyPr>
          <a:lstStyle/>
          <a:p>
            <a:r>
              <a:rPr lang="en-US" sz="3200">
                <a:latin typeface="#9Slide03 Arima Madurai Black" panose="00000A00000000000000" pitchFamily="2" charset="0"/>
                <a:cs typeface="#9Slide03 Arima Madurai Black" panose="00000A00000000000000" pitchFamily="2" charset="0"/>
              </a:rPr>
              <a:t>Luyện tập và vận dụng</a:t>
            </a:r>
          </a:p>
        </p:txBody>
      </p:sp>
      <p:sp>
        <p:nvSpPr>
          <p:cNvPr id="2" name="TextBox 1">
            <a:extLst>
              <a:ext uri="{FF2B5EF4-FFF2-40B4-BE49-F238E27FC236}">
                <a16:creationId xmlns:a16="http://schemas.microsoft.com/office/drawing/2014/main" id="{60397164-66C9-4CB6-92AF-6CBB1BEBB4ED}"/>
              </a:ext>
            </a:extLst>
          </p:cNvPr>
          <p:cNvSpPr txBox="1"/>
          <p:nvPr/>
        </p:nvSpPr>
        <p:spPr>
          <a:xfrm>
            <a:off x="841417" y="2851603"/>
            <a:ext cx="3954946" cy="2308324"/>
          </a:xfrm>
          <a:prstGeom prst="rect">
            <a:avLst/>
          </a:prstGeom>
          <a:noFill/>
        </p:spPr>
        <p:txBody>
          <a:bodyPr wrap="square" rtlCol="0">
            <a:spAutoFit/>
          </a:bodyPr>
          <a:lstStyle/>
          <a:p>
            <a:pPr algn="just"/>
            <a:r>
              <a:rPr lang="en-US" sz="2400">
                <a:latin typeface="#9Slide03 Arima Madurai Black" panose="00000A00000000000000" pitchFamily="2" charset="0"/>
                <a:cs typeface="#9Slide03 Arima Madurai Black" panose="00000A00000000000000" pitchFamily="2" charset="0"/>
              </a:rPr>
              <a:t>Vận dụng 1: Các vương quốc Đông Nam Á từ đầu công nguyên đến thế kỉ VII có vị trí tương ứng với các quốc gia nào? Hãy hoàn thành bảng sau:</a:t>
            </a:r>
          </a:p>
        </p:txBody>
      </p:sp>
      <p:pic>
        <p:nvPicPr>
          <p:cNvPr id="5" name="Picture 4">
            <a:extLst>
              <a:ext uri="{FF2B5EF4-FFF2-40B4-BE49-F238E27FC236}">
                <a16:creationId xmlns:a16="http://schemas.microsoft.com/office/drawing/2014/main" id="{56BB37F6-460C-4B12-A8EF-935BA8B302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6159" y="1596054"/>
            <a:ext cx="6067026" cy="4105005"/>
          </a:xfrm>
          <a:prstGeom prst="rect">
            <a:avLst/>
          </a:prstGeom>
        </p:spPr>
      </p:pic>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7"/>
                                        </p:tgtEl>
                                        <p:attrNameLst>
                                          <p:attrName>ppt_y</p:attrName>
                                        </p:attrNameLst>
                                      </p:cBhvr>
                                      <p:tavLst>
                                        <p:tav tm="0">
                                          <p:val>
                                            <p:strVal val="#ppt_y"/>
                                          </p:val>
                                        </p:tav>
                                        <p:tav tm="100000">
                                          <p:val>
                                            <p:strVal val="#ppt_y"/>
                                          </p:val>
                                        </p:tav>
                                      </p:tavLst>
                                    </p:anim>
                                    <p:anim calcmode="lin" valueType="num">
                                      <p:cBhvr>
                                        <p:cTn id="2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ircle(in)">
                                      <p:cBhvr>
                                        <p:cTn id="3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赠品-24个可爱的会话气泡PSD-素材1_15"/>
          <p:cNvPicPr>
            <a:picLocks noChangeAspect="1"/>
          </p:cNvPicPr>
          <p:nvPr/>
        </p:nvPicPr>
        <p:blipFill>
          <a:blip r:embed="rId4"/>
          <a:stretch>
            <a:fillRect/>
          </a:stretch>
        </p:blipFill>
        <p:spPr>
          <a:xfrm>
            <a:off x="324485" y="1747520"/>
            <a:ext cx="7585710" cy="4791075"/>
          </a:xfrm>
          <a:prstGeom prst="rect">
            <a:avLst/>
          </a:prstGeom>
        </p:spPr>
      </p:pic>
      <p:pic>
        <p:nvPicPr>
          <p:cNvPr id="4" name="图片 3" descr="赠品-24个可爱的会话气泡PSD-素材1_15"/>
          <p:cNvPicPr>
            <a:picLocks noChangeAspect="1"/>
          </p:cNvPicPr>
          <p:nvPr/>
        </p:nvPicPr>
        <p:blipFill>
          <a:blip r:embed="rId4"/>
          <a:stretch>
            <a:fillRect/>
          </a:stretch>
        </p:blipFill>
        <p:spPr>
          <a:xfrm>
            <a:off x="4822190" y="227965"/>
            <a:ext cx="6441440" cy="3737610"/>
          </a:xfrm>
          <a:prstGeom prst="rect">
            <a:avLst/>
          </a:prstGeom>
        </p:spPr>
      </p:pic>
      <p:pic>
        <p:nvPicPr>
          <p:cNvPr id="5" name="图片 4" descr="10-27 (3)"/>
          <p:cNvPicPr>
            <a:picLocks noChangeAspect="1"/>
          </p:cNvPicPr>
          <p:nvPr/>
        </p:nvPicPr>
        <p:blipFill>
          <a:blip r:embed="rId5"/>
          <a:stretch>
            <a:fillRect/>
          </a:stretch>
        </p:blipFill>
        <p:spPr>
          <a:xfrm flipH="1">
            <a:off x="5160009" y="3516197"/>
            <a:ext cx="6819265" cy="3183687"/>
          </a:xfrm>
          <a:prstGeom prst="rect">
            <a:avLst/>
          </a:prstGeom>
        </p:spPr>
      </p:pic>
      <p:pic>
        <p:nvPicPr>
          <p:cNvPr id="7" name="图片 6" descr="87"/>
          <p:cNvPicPr>
            <a:picLocks noChangeAspect="1"/>
          </p:cNvPicPr>
          <p:nvPr/>
        </p:nvPicPr>
        <p:blipFill>
          <a:blip r:embed="rId6"/>
          <a:stretch>
            <a:fillRect/>
          </a:stretch>
        </p:blipFill>
        <p:spPr>
          <a:xfrm>
            <a:off x="9987915" y="227965"/>
            <a:ext cx="1991360" cy="1649730"/>
          </a:xfrm>
          <a:prstGeom prst="rect">
            <a:avLst/>
          </a:prstGeom>
        </p:spPr>
      </p:pic>
      <p:pic>
        <p:nvPicPr>
          <p:cNvPr id="8" name="图片 7" descr="0638781"/>
          <p:cNvPicPr>
            <a:picLocks noChangeAspect="1"/>
          </p:cNvPicPr>
          <p:nvPr/>
        </p:nvPicPr>
        <p:blipFill>
          <a:blip r:embed="rId7"/>
          <a:stretch>
            <a:fillRect/>
          </a:stretch>
        </p:blipFill>
        <p:spPr>
          <a:xfrm>
            <a:off x="2567305" y="1238250"/>
            <a:ext cx="1880235" cy="2116455"/>
          </a:xfrm>
          <a:prstGeom prst="rect">
            <a:avLst/>
          </a:prstGeom>
        </p:spPr>
      </p:pic>
      <p:sp>
        <p:nvSpPr>
          <p:cNvPr id="13" name="淘宝网Chenying0907出品 9">
            <a:extLst>
              <a:ext uri="{FF2B5EF4-FFF2-40B4-BE49-F238E27FC236}">
                <a16:creationId xmlns:a16="http://schemas.microsoft.com/office/drawing/2014/main" id="{35C26C7A-3DAF-4B8E-9BFD-781A9D4F21C8}"/>
              </a:ext>
            </a:extLst>
          </p:cNvPr>
          <p:cNvSpPr txBox="1"/>
          <p:nvPr/>
        </p:nvSpPr>
        <p:spPr>
          <a:xfrm>
            <a:off x="841417" y="2077635"/>
            <a:ext cx="2946984" cy="584775"/>
          </a:xfrm>
          <a:prstGeom prst="rect">
            <a:avLst/>
          </a:prstGeom>
          <a:noFill/>
        </p:spPr>
        <p:txBody>
          <a:bodyPr wrap="square" rtlCol="0">
            <a:spAutoFit/>
          </a:bodyPr>
          <a:lstStyle/>
          <a:p>
            <a:pPr algn="ctr"/>
            <a:r>
              <a:rPr lang="en-US" altLang="zh-CN" sz="3200">
                <a:solidFill>
                  <a:srgbClr val="E7218E"/>
                </a:solidFill>
                <a:latin typeface="#9Slide03 Arima Madurai Black" panose="00000A00000000000000" pitchFamily="2" charset="0"/>
                <a:ea typeface="微软简中圆" charset="0"/>
                <a:cs typeface="#9Slide03 Arima Madurai Black" panose="00000A00000000000000" pitchFamily="2" charset="0"/>
              </a:rPr>
              <a:t>Vận dụng</a:t>
            </a:r>
            <a:endParaRPr lang="zh-CN" altLang="en-US" sz="3200" dirty="0">
              <a:solidFill>
                <a:srgbClr val="E7218E"/>
              </a:solidFill>
              <a:latin typeface="#9Slide03 Arima Madurai Black" panose="00000A00000000000000" pitchFamily="2" charset="0"/>
              <a:ea typeface="微软简中圆" charset="0"/>
              <a:cs typeface="#9Slide03 Arima Madurai Black" panose="00000A00000000000000" pitchFamily="2" charset="0"/>
            </a:endParaRPr>
          </a:p>
        </p:txBody>
      </p:sp>
      <p:sp>
        <p:nvSpPr>
          <p:cNvPr id="15" name="TextBox 14">
            <a:extLst>
              <a:ext uri="{FF2B5EF4-FFF2-40B4-BE49-F238E27FC236}">
                <a16:creationId xmlns:a16="http://schemas.microsoft.com/office/drawing/2014/main" id="{DCB08F5F-14A0-4F40-8CDB-B77FD0F82264}"/>
              </a:ext>
            </a:extLst>
          </p:cNvPr>
          <p:cNvSpPr txBox="1"/>
          <p:nvPr/>
        </p:nvSpPr>
        <p:spPr>
          <a:xfrm>
            <a:off x="824948" y="1303667"/>
            <a:ext cx="4618630" cy="584775"/>
          </a:xfrm>
          <a:prstGeom prst="rect">
            <a:avLst/>
          </a:prstGeom>
          <a:noFill/>
        </p:spPr>
        <p:txBody>
          <a:bodyPr wrap="square" rtlCol="0">
            <a:spAutoFit/>
          </a:bodyPr>
          <a:lstStyle/>
          <a:p>
            <a:r>
              <a:rPr lang="en-US" sz="3200">
                <a:latin typeface="#9Slide03 Arima Madurai Black" panose="00000A00000000000000" pitchFamily="2" charset="0"/>
                <a:cs typeface="#9Slide03 Arima Madurai Black" panose="00000A00000000000000" pitchFamily="2" charset="0"/>
              </a:rPr>
              <a:t>Luyện tập và vận dụng</a:t>
            </a:r>
          </a:p>
        </p:txBody>
      </p:sp>
      <p:sp>
        <p:nvSpPr>
          <p:cNvPr id="9" name="TextBox 8">
            <a:extLst>
              <a:ext uri="{FF2B5EF4-FFF2-40B4-BE49-F238E27FC236}">
                <a16:creationId xmlns:a16="http://schemas.microsoft.com/office/drawing/2014/main" id="{4935A432-431D-4E37-B020-140EB54EBC70}"/>
              </a:ext>
            </a:extLst>
          </p:cNvPr>
          <p:cNvSpPr txBox="1"/>
          <p:nvPr/>
        </p:nvSpPr>
        <p:spPr>
          <a:xfrm>
            <a:off x="1228854" y="3164539"/>
            <a:ext cx="5119093" cy="1815882"/>
          </a:xfrm>
          <a:prstGeom prst="rect">
            <a:avLst/>
          </a:prstGeom>
          <a:noFill/>
        </p:spPr>
        <p:txBody>
          <a:bodyPr wrap="square" rtlCol="0">
            <a:spAutoFit/>
          </a:bodyPr>
          <a:lstStyle/>
          <a:p>
            <a:pPr algn="just"/>
            <a:r>
              <a:rPr lang="en-US" sz="2800">
                <a:solidFill>
                  <a:schemeClr val="accent6">
                    <a:lumMod val="50000"/>
                  </a:schemeClr>
                </a:solidFill>
                <a:latin typeface="#9Slide03 Arima Madurai Black" panose="00000A00000000000000" pitchFamily="2" charset="0"/>
                <a:cs typeface="#9Slide03 Arima Madurai Black" panose="00000A00000000000000" pitchFamily="2" charset="0"/>
              </a:rPr>
              <a:t>Vận dụng 2: Quan sát hình ảnh và cho biết đây là lá cờ của tổ chức nào? Em hãy cho biết ý nghĩa của lá cờ này?</a:t>
            </a:r>
          </a:p>
        </p:txBody>
      </p:sp>
      <p:pic>
        <p:nvPicPr>
          <p:cNvPr id="11" name="Picture 10">
            <a:extLst>
              <a:ext uri="{FF2B5EF4-FFF2-40B4-BE49-F238E27FC236}">
                <a16:creationId xmlns:a16="http://schemas.microsoft.com/office/drawing/2014/main" id="{D26C0018-FE9D-41CF-8FD0-4BAB097D9E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9099" y="1920000"/>
            <a:ext cx="5119093" cy="3412729"/>
          </a:xfrm>
          <a:prstGeom prst="rect">
            <a:avLst/>
          </a:prstGeom>
        </p:spPr>
      </p:pic>
    </p:spTree>
    <p:custDataLst>
      <p:tags r:id="rId1"/>
    </p:custData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13"/>
                                        </p:tgtEl>
                                        <p:attrNameLst>
                                          <p:attrName>ppt_y</p:attrName>
                                        </p:attrNameLst>
                                      </p:cBhvr>
                                      <p:tavLst>
                                        <p:tav tm="0">
                                          <p:val>
                                            <p:strVal val="#ppt_y"/>
                                          </p:val>
                                        </p:tav>
                                        <p:tav tm="100000">
                                          <p:val>
                                            <p:strVal val="#ppt_y"/>
                                          </p:val>
                                        </p:tav>
                                      </p:tavLst>
                                    </p:anim>
                                    <p:anim calcmode="lin" valueType="num">
                                      <p:cBhvr>
                                        <p:cTn id="47"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heel(1)">
                                      <p:cBhvr>
                                        <p:cTn id="54" dur="2000"/>
                                        <p:tgtEl>
                                          <p:spTgt spid="9"/>
                                        </p:tgtEl>
                                      </p:cBhvr>
                                    </p:animEffect>
                                  </p:childTnLst>
                                </p:cTn>
                              </p:par>
                              <p:par>
                                <p:cTn id="55" presetID="21" presetClass="entr" presetSubtype="1"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heel(1)">
                                      <p:cBhvr>
                                        <p:cTn id="5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9" name="五角星 28"/>
          <p:cNvSpPr/>
          <p:nvPr/>
        </p:nvSpPr>
        <p:spPr>
          <a:xfrm rot="21431275">
            <a:off x="3291601" y="1408748"/>
            <a:ext cx="554857" cy="554857"/>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3" name="五角星 32"/>
          <p:cNvSpPr/>
          <p:nvPr/>
        </p:nvSpPr>
        <p:spPr>
          <a:xfrm rot="19614248">
            <a:off x="7306277" y="3865796"/>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5" name="五角星 34"/>
          <p:cNvSpPr/>
          <p:nvPr/>
        </p:nvSpPr>
        <p:spPr>
          <a:xfrm rot="337835">
            <a:off x="5460078" y="1043575"/>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6" name="五角星 35"/>
          <p:cNvSpPr/>
          <p:nvPr/>
        </p:nvSpPr>
        <p:spPr>
          <a:xfrm rot="20634135">
            <a:off x="3934339" y="4444442"/>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7" name="五角星 36"/>
          <p:cNvSpPr/>
          <p:nvPr/>
        </p:nvSpPr>
        <p:spPr>
          <a:xfrm rot="20248740">
            <a:off x="8335044" y="3538285"/>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4" name="五角星 33"/>
          <p:cNvSpPr/>
          <p:nvPr/>
        </p:nvSpPr>
        <p:spPr>
          <a:xfrm rot="918178">
            <a:off x="10246319" y="668360"/>
            <a:ext cx="767336" cy="767336"/>
          </a:xfrm>
          <a:prstGeom prst="star5">
            <a:avLst>
              <a:gd name="adj" fmla="val 28653"/>
              <a:gd name="hf" fmla="val 105146"/>
              <a:gd name="vf" fmla="val 110557"/>
            </a:avLst>
          </a:prstGeom>
          <a:pattFill prst="ltDnDiag">
            <a:fgClr>
              <a:srgbClr val="92D050"/>
            </a:fgClr>
            <a:bgClr>
              <a:srgbClr val="FCFFD9"/>
            </a:bgClr>
          </a:patt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8" name="淘宝网chenying0907出品 27"/>
          <p:cNvPicPr>
            <a:picLocks noChangeAspect="1"/>
          </p:cNvPicPr>
          <p:nvPr/>
        </p:nvPicPr>
        <p:blipFill rotWithShape="1">
          <a:blip r:embed="rId5" cstate="print">
            <a:extLst>
              <a:ext uri="{28A0092B-C50C-407E-A947-70E740481C1C}">
                <a14:useLocalDpi xmlns:a14="http://schemas.microsoft.com/office/drawing/2010/main" val="0"/>
              </a:ext>
            </a:extLst>
          </a:blip>
          <a:srcRect l="45784" t="41553" r="45301" b="43024"/>
          <a:stretch>
            <a:fillRect/>
          </a:stretch>
        </p:blipFill>
        <p:spPr>
          <a:xfrm>
            <a:off x="5986340" y="4122906"/>
            <a:ext cx="755420" cy="735004"/>
          </a:xfrm>
          <a:prstGeom prst="rect">
            <a:avLst/>
          </a:prstGeom>
        </p:spPr>
      </p:pic>
      <p:pic>
        <p:nvPicPr>
          <p:cNvPr id="31" name="淘宝网chenying0907出品 30"/>
          <p:cNvPicPr>
            <a:picLocks noChangeAspect="1"/>
          </p:cNvPicPr>
          <p:nvPr/>
        </p:nvPicPr>
        <p:blipFill rotWithShape="1">
          <a:blip r:embed="rId6">
            <a:extLst>
              <a:ext uri="{28A0092B-C50C-407E-A947-70E740481C1C}">
                <a14:useLocalDpi xmlns:a14="http://schemas.microsoft.com/office/drawing/2010/main" val="0"/>
              </a:ext>
            </a:extLst>
          </a:blip>
          <a:srcRect l="8135" t="18802" r="5954" b="18137"/>
          <a:stretch>
            <a:fillRect/>
          </a:stretch>
        </p:blipFill>
        <p:spPr>
          <a:xfrm rot="724842">
            <a:off x="425293" y="1711690"/>
            <a:ext cx="1900523" cy="916495"/>
          </a:xfrm>
          <a:prstGeom prst="rect">
            <a:avLst/>
          </a:prstGeom>
        </p:spPr>
      </p:pic>
      <p:pic>
        <p:nvPicPr>
          <p:cNvPr id="15" name="淘宝网chenying0907出品 14" descr="未标题-1"/>
          <p:cNvPicPr>
            <a:picLocks noChangeAspect="1"/>
          </p:cNvPicPr>
          <p:nvPr/>
        </p:nvPicPr>
        <p:blipFill>
          <a:blip r:embed="rId7"/>
          <a:srcRect l="20073" t="34299" r="76093" b="55541"/>
          <a:stretch>
            <a:fillRect/>
          </a:stretch>
        </p:blipFill>
        <p:spPr>
          <a:xfrm>
            <a:off x="1318260" y="-141605"/>
            <a:ext cx="1422400" cy="1846580"/>
          </a:xfrm>
          <a:prstGeom prst="rect">
            <a:avLst/>
          </a:prstGeom>
        </p:spPr>
      </p:pic>
      <p:grpSp>
        <p:nvGrpSpPr>
          <p:cNvPr id="13" name="淘宝网Chenying0907出品 12"/>
          <p:cNvGrpSpPr/>
          <p:nvPr/>
        </p:nvGrpSpPr>
        <p:grpSpPr>
          <a:xfrm>
            <a:off x="4222750" y="-111125"/>
            <a:ext cx="8765540" cy="7252970"/>
            <a:chOff x="4782614" y="1049683"/>
            <a:chExt cx="4590574" cy="3932396"/>
          </a:xfrm>
        </p:grpSpPr>
        <p:pic>
          <p:nvPicPr>
            <p:cNvPr id="9" name="淘宝网chenying0907出品 8"/>
            <p:cNvPicPr>
              <a:picLocks noChangeAspect="1"/>
            </p:cNvPicPr>
            <p:nvPr/>
          </p:nvPicPr>
          <p:blipFill rotWithShape="1">
            <a:blip r:embed="rId8">
              <a:extLst>
                <a:ext uri="{28A0092B-C50C-407E-A947-70E740481C1C}">
                  <a14:useLocalDpi xmlns:a14="http://schemas.microsoft.com/office/drawing/2010/main" val="0"/>
                </a:ext>
              </a:extLst>
            </a:blip>
            <a:srcRect l="40313" t="25555" r="40729" b="29630"/>
            <a:stretch>
              <a:fillRect/>
            </a:stretch>
          </p:blipFill>
          <p:spPr>
            <a:xfrm rot="19848013">
              <a:off x="6284230" y="1049683"/>
              <a:ext cx="1733551" cy="2305050"/>
            </a:xfrm>
            <a:prstGeom prst="rect">
              <a:avLst/>
            </a:prstGeom>
          </p:spPr>
        </p:pic>
        <p:pic>
          <p:nvPicPr>
            <p:cNvPr id="4" name="淘宝网chenying0907出品 3" descr="E:\素材\卡通\2b27ef2c4c37a842b26b2542174c3460.png2b27ef2c4c37a842b26b2542174c3460"/>
            <p:cNvPicPr>
              <a:picLocks noChangeAspect="1"/>
            </p:cNvPicPr>
            <p:nvPr/>
          </p:nvPicPr>
          <p:blipFill rotWithShape="1">
            <a:blip r:embed="rId9"/>
            <a:srcRect/>
            <a:stretch>
              <a:fillRect/>
            </a:stretch>
          </p:blipFill>
          <p:spPr>
            <a:xfrm>
              <a:off x="4782614" y="1659759"/>
              <a:ext cx="4590574" cy="3322320"/>
            </a:xfrm>
            <a:prstGeom prst="rect">
              <a:avLst/>
            </a:prstGeom>
          </p:spPr>
        </p:pic>
      </p:grpSp>
      <p:sp>
        <p:nvSpPr>
          <p:cNvPr id="6" name="TextBox 2"/>
          <p:cNvSpPr txBox="1"/>
          <p:nvPr/>
        </p:nvSpPr>
        <p:spPr>
          <a:xfrm>
            <a:off x="350431" y="1973962"/>
            <a:ext cx="8670858" cy="1421928"/>
          </a:xfrm>
          <a:prstGeom prst="rect">
            <a:avLst/>
          </a:prstGeom>
          <a:noFill/>
        </p:spPr>
        <p:txBody>
          <a:bodyPr wrap="square" rtlCol="0">
            <a:spAutoFit/>
          </a:bodyPr>
          <a:lstStyle/>
          <a:p>
            <a:pPr algn="ctr">
              <a:lnSpc>
                <a:spcPct val="120000"/>
              </a:lnSpc>
            </a:pPr>
            <a:r>
              <a:rPr lang="en-US" altLang="zh-CN" sz="7200" i="1">
                <a:solidFill>
                  <a:srgbClr val="FE5D3E"/>
                </a:solidFill>
                <a:latin typeface="#9Slide03 Arima Madurai Black" panose="00000A00000000000000" pitchFamily="2" charset="0"/>
                <a:ea typeface="微软简中圆" charset="0"/>
                <a:cs typeface="#9Slide03 Arima Madurai Black" panose="00000A00000000000000" pitchFamily="2" charset="0"/>
              </a:rPr>
              <a:t>Hẹn gặp lại các em!</a:t>
            </a:r>
            <a:endParaRPr lang="zh-CN" altLang="en-US" sz="7200" i="1">
              <a:solidFill>
                <a:srgbClr val="FE5D3E"/>
              </a:solidFill>
              <a:latin typeface="#9Slide03 Arima Madurai Black" panose="00000A00000000000000" pitchFamily="2" charset="0"/>
              <a:ea typeface="微软简中圆" charset="0"/>
              <a:cs typeface="#9Slide03 Arima Madurai Black" panose="00000A00000000000000" pitchFamily="2" charset="0"/>
            </a:endParaRPr>
          </a:p>
        </p:txBody>
      </p:sp>
    </p:spTree>
    <p:custDataLst>
      <p:tags r:id="rId1"/>
    </p:custDataLst>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500"/>
                                        <p:tgtEl>
                                          <p:spTgt spid="13"/>
                                        </p:tgtEl>
                                      </p:cBhvr>
                                    </p:animEffect>
                                    <p:anim calcmode="lin" valueType="num">
                                      <p:cBhvr>
                                        <p:cTn id="8" dur="1500" fill="hold"/>
                                        <p:tgtEl>
                                          <p:spTgt spid="13"/>
                                        </p:tgtEl>
                                        <p:attrNameLst>
                                          <p:attrName>ppt_x</p:attrName>
                                        </p:attrNameLst>
                                      </p:cBhvr>
                                      <p:tavLst>
                                        <p:tav tm="0">
                                          <p:val>
                                            <p:strVal val="#ppt_x"/>
                                          </p:val>
                                        </p:tav>
                                        <p:tav tm="100000">
                                          <p:val>
                                            <p:strVal val="#ppt_x"/>
                                          </p:val>
                                        </p:tav>
                                      </p:tavLst>
                                    </p:anim>
                                    <p:anim calcmode="lin" valueType="num">
                                      <p:cBhvr>
                                        <p:cTn id="9" dur="15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grpId="1" nodeType="withEffect">
                                  <p:stCondLst>
                                    <p:cond delay="50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42" presetClass="path" presetSubtype="0" accel="50000" decel="50000" fill="hold" grpId="0" nodeType="withEffect">
                                  <p:stCondLst>
                                    <p:cond delay="5000"/>
                                  </p:stCondLst>
                                  <p:childTnLst>
                                    <p:animMotion origin="layout" path="M -0.025 0.02778 L -1.38889E-6 -3.33333E-6 " pathEditMode="relative" rAng="0" ptsTypes="AA">
                                      <p:cBhvr>
                                        <p:cTn id="14" dur="1250" fill="hold"/>
                                        <p:tgtEl>
                                          <p:spTgt spid="33"/>
                                        </p:tgtEl>
                                        <p:attrNameLst>
                                          <p:attrName>ppt_x</p:attrName>
                                          <p:attrName>ppt_y</p:attrName>
                                        </p:attrNameLst>
                                      </p:cBhvr>
                                      <p:rCtr x="1250" y="-1389"/>
                                    </p:animMotion>
                                  </p:childTnLst>
                                </p:cTn>
                              </p:par>
                              <p:par>
                                <p:cTn id="15" presetID="27" presetClass="emph" presetSubtype="0" repeatCount="indefinite" fill="remove" grpId="2" nodeType="withEffect">
                                  <p:stCondLst>
                                    <p:cond delay="6500"/>
                                  </p:stCondLst>
                                  <p:childTnLst>
                                    <p:animClr clrSpc="rgb" dir="cw">
                                      <p:cBhvr override="childStyle">
                                        <p:cTn id="16" dur="625" autoRev="1" fill="remove"/>
                                        <p:tgtEl>
                                          <p:spTgt spid="33"/>
                                        </p:tgtEl>
                                        <p:attrNameLst>
                                          <p:attrName>style.color</p:attrName>
                                        </p:attrNameLst>
                                      </p:cBhvr>
                                      <p:to>
                                        <a:srgbClr val="66CCFF"/>
                                      </p:to>
                                    </p:animClr>
                                    <p:animClr clrSpc="rgb" dir="cw">
                                      <p:cBhvr>
                                        <p:cTn id="17" dur="625" autoRev="1" fill="remove"/>
                                        <p:tgtEl>
                                          <p:spTgt spid="33"/>
                                        </p:tgtEl>
                                        <p:attrNameLst>
                                          <p:attrName>fillcolor</p:attrName>
                                        </p:attrNameLst>
                                      </p:cBhvr>
                                      <p:to>
                                        <a:srgbClr val="66CCFF"/>
                                      </p:to>
                                    </p:animClr>
                                    <p:set>
                                      <p:cBhvr>
                                        <p:cTn id="18" dur="625" autoRev="1" fill="remove"/>
                                        <p:tgtEl>
                                          <p:spTgt spid="33"/>
                                        </p:tgtEl>
                                        <p:attrNameLst>
                                          <p:attrName>fill.type</p:attrName>
                                        </p:attrNameLst>
                                      </p:cBhvr>
                                      <p:to>
                                        <p:strVal val="solid"/>
                                      </p:to>
                                    </p:set>
                                    <p:set>
                                      <p:cBhvr>
                                        <p:cTn id="19" dur="625" autoRev="1" fill="remove"/>
                                        <p:tgtEl>
                                          <p:spTgt spid="33"/>
                                        </p:tgtEl>
                                        <p:attrNameLst>
                                          <p:attrName>fill.on</p:attrName>
                                        </p:attrNameLst>
                                      </p:cBhvr>
                                      <p:to>
                                        <p:strVal val="true"/>
                                      </p:to>
                                    </p:set>
                                  </p:childTnLst>
                                </p:cTn>
                              </p:par>
                              <p:par>
                                <p:cTn id="20" presetID="10" presetClass="entr" presetSubtype="0" fill="hold" grpId="1" nodeType="withEffect">
                                  <p:stCondLst>
                                    <p:cond delay="575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42" presetClass="path" presetSubtype="0" accel="50000" decel="50000" fill="hold" grpId="0" nodeType="withEffect">
                                  <p:stCondLst>
                                    <p:cond delay="5750"/>
                                  </p:stCondLst>
                                  <p:childTnLst>
                                    <p:animMotion origin="layout" path="M 0.03333 0.08703 L -1.38889E-6 4.81481E-6 " pathEditMode="relative" rAng="0" ptsTypes="AA">
                                      <p:cBhvr>
                                        <p:cTn id="24" dur="1500" fill="hold"/>
                                        <p:tgtEl>
                                          <p:spTgt spid="34"/>
                                        </p:tgtEl>
                                        <p:attrNameLst>
                                          <p:attrName>ppt_x</p:attrName>
                                          <p:attrName>ppt_y</p:attrName>
                                        </p:attrNameLst>
                                      </p:cBhvr>
                                      <p:rCtr x="-1667" y="-4352"/>
                                    </p:animMotion>
                                  </p:childTnLst>
                                </p:cTn>
                              </p:par>
                              <p:par>
                                <p:cTn id="25" presetID="27" presetClass="emph" presetSubtype="0" repeatCount="indefinite" fill="remove" grpId="3" nodeType="withEffect">
                                  <p:stCondLst>
                                    <p:cond delay="7250"/>
                                  </p:stCondLst>
                                  <p:childTnLst>
                                    <p:animClr clrSpc="rgb" dir="cw">
                                      <p:cBhvr override="childStyle">
                                        <p:cTn id="26" dur="625" autoRev="1" fill="remove"/>
                                        <p:tgtEl>
                                          <p:spTgt spid="34"/>
                                        </p:tgtEl>
                                        <p:attrNameLst>
                                          <p:attrName>style.color</p:attrName>
                                        </p:attrNameLst>
                                      </p:cBhvr>
                                      <p:to>
                                        <a:srgbClr val="CCFF66"/>
                                      </p:to>
                                    </p:animClr>
                                    <p:animClr clrSpc="rgb" dir="cw">
                                      <p:cBhvr>
                                        <p:cTn id="27" dur="625" autoRev="1" fill="remove"/>
                                        <p:tgtEl>
                                          <p:spTgt spid="34"/>
                                        </p:tgtEl>
                                        <p:attrNameLst>
                                          <p:attrName>fillcolor</p:attrName>
                                        </p:attrNameLst>
                                      </p:cBhvr>
                                      <p:to>
                                        <a:srgbClr val="CCFF66"/>
                                      </p:to>
                                    </p:animClr>
                                    <p:set>
                                      <p:cBhvr>
                                        <p:cTn id="28" dur="625" autoRev="1" fill="remove"/>
                                        <p:tgtEl>
                                          <p:spTgt spid="34"/>
                                        </p:tgtEl>
                                        <p:attrNameLst>
                                          <p:attrName>fill.type</p:attrName>
                                        </p:attrNameLst>
                                      </p:cBhvr>
                                      <p:to>
                                        <p:strVal val="solid"/>
                                      </p:to>
                                    </p:set>
                                    <p:set>
                                      <p:cBhvr>
                                        <p:cTn id="29" dur="625" autoRev="1" fill="remove"/>
                                        <p:tgtEl>
                                          <p:spTgt spid="34"/>
                                        </p:tgtEl>
                                        <p:attrNameLst>
                                          <p:attrName>fill.on</p:attrName>
                                        </p:attrNameLst>
                                      </p:cBhvr>
                                      <p:to>
                                        <p:strVal val="true"/>
                                      </p:to>
                                    </p:set>
                                  </p:childTnLst>
                                </p:cTn>
                              </p:par>
                              <p:par>
                                <p:cTn id="30" presetID="10" presetClass="entr" presetSubtype="0" fill="hold" grpId="1" nodeType="withEffect">
                                  <p:stCondLst>
                                    <p:cond delay="6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44" presetClass="path" presetSubtype="0" accel="50000" decel="50000" fill="hold" grpId="0" nodeType="withEffect">
                                  <p:stCondLst>
                                    <p:cond delay="6250"/>
                                  </p:stCondLst>
                                  <p:childTnLst>
                                    <p:animMotion origin="layout" path="M -0.02604 -0.00926 L -0.00348 -0.02346 C 0.00122 -0.02654 0.00833 -0.02809 0.01563 -0.02809 C 0.02414 -0.02809 0.03091 -0.02654 0.0356 -0.02346 L 0.05833 -0.00926 " pathEditMode="relative" rAng="0" ptsTypes="FffFF">
                                      <p:cBhvr>
                                        <p:cTn id="34" dur="1500" spd="-100000" fill="hold"/>
                                        <p:tgtEl>
                                          <p:spTgt spid="37"/>
                                        </p:tgtEl>
                                        <p:attrNameLst>
                                          <p:attrName>ppt_x</p:attrName>
                                          <p:attrName>ppt_y</p:attrName>
                                        </p:attrNameLst>
                                      </p:cBhvr>
                                      <p:rCtr x="4219" y="-957"/>
                                    </p:animMotion>
                                  </p:childTnLst>
                                </p:cTn>
                              </p:par>
                              <p:par>
                                <p:cTn id="35" presetID="27" presetClass="emph" presetSubtype="0" repeatCount="indefinite" fill="remove" grpId="2" nodeType="withEffect">
                                  <p:stCondLst>
                                    <p:cond delay="7750"/>
                                  </p:stCondLst>
                                  <p:childTnLst>
                                    <p:animClr clrSpc="rgb" dir="cw">
                                      <p:cBhvr override="childStyle">
                                        <p:cTn id="36" dur="625" autoRev="1" fill="remove"/>
                                        <p:tgtEl>
                                          <p:spTgt spid="37"/>
                                        </p:tgtEl>
                                        <p:attrNameLst>
                                          <p:attrName>style.color</p:attrName>
                                        </p:attrNameLst>
                                      </p:cBhvr>
                                      <p:to>
                                        <a:srgbClr val="FF6699"/>
                                      </p:to>
                                    </p:animClr>
                                    <p:animClr clrSpc="rgb" dir="cw">
                                      <p:cBhvr>
                                        <p:cTn id="37" dur="625" autoRev="1" fill="remove"/>
                                        <p:tgtEl>
                                          <p:spTgt spid="37"/>
                                        </p:tgtEl>
                                        <p:attrNameLst>
                                          <p:attrName>fillcolor</p:attrName>
                                        </p:attrNameLst>
                                      </p:cBhvr>
                                      <p:to>
                                        <a:srgbClr val="FF6699"/>
                                      </p:to>
                                    </p:animClr>
                                    <p:set>
                                      <p:cBhvr>
                                        <p:cTn id="38" dur="625" autoRev="1" fill="remove"/>
                                        <p:tgtEl>
                                          <p:spTgt spid="37"/>
                                        </p:tgtEl>
                                        <p:attrNameLst>
                                          <p:attrName>fill.type</p:attrName>
                                        </p:attrNameLst>
                                      </p:cBhvr>
                                      <p:to>
                                        <p:strVal val="solid"/>
                                      </p:to>
                                    </p:set>
                                    <p:set>
                                      <p:cBhvr>
                                        <p:cTn id="39" dur="625" autoRev="1" fill="remove"/>
                                        <p:tgtEl>
                                          <p:spTgt spid="37"/>
                                        </p:tgtEl>
                                        <p:attrNameLst>
                                          <p:attrName>fill.on</p:attrName>
                                        </p:attrNameLst>
                                      </p:cBhvr>
                                      <p:to>
                                        <p:strVal val="true"/>
                                      </p:to>
                                    </p:set>
                                  </p:childTnLst>
                                </p:cTn>
                              </p:par>
                              <p:par>
                                <p:cTn id="40" presetID="10" presetClass="entr" presetSubtype="0" fill="hold" grpId="1" nodeType="withEffect">
                                  <p:stCondLst>
                                    <p:cond delay="675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44" presetClass="path" presetSubtype="0" accel="50000" decel="50000" fill="hold" grpId="0" nodeType="withEffect">
                                  <p:stCondLst>
                                    <p:cond delay="6750"/>
                                  </p:stCondLst>
                                  <p:childTnLst>
                                    <p:animMotion origin="layout" path="M -2.5E-6 3.20988E-6 L 0.0533 -0.04013 C 0.06441 -0.04908 0.08108 -0.05402 0.09861 -0.05402 C 0.11841 -0.05402 0.13438 -0.04908 0.14549 -0.04013 L 0.19896 3.20988E-6 " pathEditMode="relative" rAng="0" ptsTypes="FffFF">
                                      <p:cBhvr>
                                        <p:cTn id="44" dur="1500" spd="-100000" fill="hold"/>
                                        <p:tgtEl>
                                          <p:spTgt spid="36"/>
                                        </p:tgtEl>
                                        <p:attrNameLst>
                                          <p:attrName>ppt_x</p:attrName>
                                          <p:attrName>ppt_y</p:attrName>
                                        </p:attrNameLst>
                                      </p:cBhvr>
                                      <p:rCtr x="9948" y="-2716"/>
                                    </p:animMotion>
                                  </p:childTnLst>
                                </p:cTn>
                              </p:par>
                              <p:par>
                                <p:cTn id="45" presetID="27" presetClass="emph" presetSubtype="0" repeatCount="indefinite" fill="remove" grpId="2" nodeType="withEffect">
                                  <p:stCondLst>
                                    <p:cond delay="8250"/>
                                  </p:stCondLst>
                                  <p:childTnLst>
                                    <p:animClr clrSpc="rgb" dir="cw">
                                      <p:cBhvr override="childStyle">
                                        <p:cTn id="46" dur="625" autoRev="1" fill="remove"/>
                                        <p:tgtEl>
                                          <p:spTgt spid="36"/>
                                        </p:tgtEl>
                                        <p:attrNameLst>
                                          <p:attrName>style.color</p:attrName>
                                        </p:attrNameLst>
                                      </p:cBhvr>
                                      <p:to>
                                        <a:srgbClr val="CCFF66"/>
                                      </p:to>
                                    </p:animClr>
                                    <p:animClr clrSpc="rgb" dir="cw">
                                      <p:cBhvr>
                                        <p:cTn id="47" dur="625" autoRev="1" fill="remove"/>
                                        <p:tgtEl>
                                          <p:spTgt spid="36"/>
                                        </p:tgtEl>
                                        <p:attrNameLst>
                                          <p:attrName>fillcolor</p:attrName>
                                        </p:attrNameLst>
                                      </p:cBhvr>
                                      <p:to>
                                        <a:srgbClr val="CCFF66"/>
                                      </p:to>
                                    </p:animClr>
                                    <p:set>
                                      <p:cBhvr>
                                        <p:cTn id="48" dur="625" autoRev="1" fill="remove"/>
                                        <p:tgtEl>
                                          <p:spTgt spid="36"/>
                                        </p:tgtEl>
                                        <p:attrNameLst>
                                          <p:attrName>fill.type</p:attrName>
                                        </p:attrNameLst>
                                      </p:cBhvr>
                                      <p:to>
                                        <p:strVal val="solid"/>
                                      </p:to>
                                    </p:set>
                                    <p:set>
                                      <p:cBhvr>
                                        <p:cTn id="49" dur="625" autoRev="1" fill="remove"/>
                                        <p:tgtEl>
                                          <p:spTgt spid="36"/>
                                        </p:tgtEl>
                                        <p:attrNameLst>
                                          <p:attrName>fill.on</p:attrName>
                                        </p:attrNameLst>
                                      </p:cBhvr>
                                      <p:to>
                                        <p:strVal val="true"/>
                                      </p:to>
                                    </p:set>
                                  </p:childTnLst>
                                </p:cTn>
                              </p:par>
                              <p:par>
                                <p:cTn id="50" presetID="10" presetClass="entr" presetSubtype="0" fill="hold" grpId="0" nodeType="withEffect">
                                  <p:stCondLst>
                                    <p:cond delay="70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44" presetClass="path" presetSubtype="0" accel="50000" decel="50000" fill="hold" grpId="1" nodeType="withEffect">
                                  <p:stCondLst>
                                    <p:cond delay="7000"/>
                                  </p:stCondLst>
                                  <p:childTnLst>
                                    <p:animMotion origin="layout" path="M -3.61111E-6 0.00556 L 0.03421 -0.03457 C 0.04132 -0.04352 0.05209 -0.04846 0.06337 -0.04846 C 0.07622 -0.04846 0.08646 -0.04352 0.09358 -0.03457 L 0.12813 0.00556 " pathEditMode="relative" rAng="0" ptsTypes="FffFF">
                                      <p:cBhvr>
                                        <p:cTn id="54" dur="1500" spd="-100000" fill="hold"/>
                                        <p:tgtEl>
                                          <p:spTgt spid="35"/>
                                        </p:tgtEl>
                                        <p:attrNameLst>
                                          <p:attrName>ppt_x</p:attrName>
                                          <p:attrName>ppt_y</p:attrName>
                                        </p:attrNameLst>
                                      </p:cBhvr>
                                      <p:rCtr x="6406" y="-2716"/>
                                    </p:animMotion>
                                  </p:childTnLst>
                                </p:cTn>
                              </p:par>
                              <p:par>
                                <p:cTn id="55" presetID="27" presetClass="emph" presetSubtype="0" repeatCount="indefinite" fill="remove" grpId="2" nodeType="withEffect">
                                  <p:stCondLst>
                                    <p:cond delay="8250"/>
                                  </p:stCondLst>
                                  <p:childTnLst>
                                    <p:animClr clrSpc="rgb" dir="cw">
                                      <p:cBhvr override="childStyle">
                                        <p:cTn id="56" dur="500" autoRev="1" fill="remove"/>
                                        <p:tgtEl>
                                          <p:spTgt spid="35"/>
                                        </p:tgtEl>
                                        <p:attrNameLst>
                                          <p:attrName>style.color</p:attrName>
                                        </p:attrNameLst>
                                      </p:cBhvr>
                                      <p:to>
                                        <a:schemeClr val="bg1"/>
                                      </p:to>
                                    </p:animClr>
                                    <p:animClr clrSpc="rgb" dir="cw">
                                      <p:cBhvr>
                                        <p:cTn id="57" dur="500" autoRev="1" fill="remove"/>
                                        <p:tgtEl>
                                          <p:spTgt spid="35"/>
                                        </p:tgtEl>
                                        <p:attrNameLst>
                                          <p:attrName>fillcolor</p:attrName>
                                        </p:attrNameLst>
                                      </p:cBhvr>
                                      <p:to>
                                        <a:schemeClr val="bg1"/>
                                      </p:to>
                                    </p:animClr>
                                    <p:set>
                                      <p:cBhvr>
                                        <p:cTn id="58" dur="500" autoRev="1" fill="remove"/>
                                        <p:tgtEl>
                                          <p:spTgt spid="35"/>
                                        </p:tgtEl>
                                        <p:attrNameLst>
                                          <p:attrName>fill.type</p:attrName>
                                        </p:attrNameLst>
                                      </p:cBhvr>
                                      <p:to>
                                        <p:strVal val="solid"/>
                                      </p:to>
                                    </p:set>
                                    <p:set>
                                      <p:cBhvr>
                                        <p:cTn id="59" dur="500" autoRev="1" fill="remove"/>
                                        <p:tgtEl>
                                          <p:spTgt spid="35"/>
                                        </p:tgtEl>
                                        <p:attrNameLst>
                                          <p:attrName>fill.on</p:attrName>
                                        </p:attrNameLst>
                                      </p:cBhvr>
                                      <p:to>
                                        <p:strVal val="true"/>
                                      </p:to>
                                    </p:set>
                                  </p:childTnLst>
                                </p:cTn>
                              </p:par>
                              <p:par>
                                <p:cTn id="60" presetID="2" presetClass="entr" presetSubtype="8" fill="hold" nodeType="withEffect">
                                  <p:stCondLst>
                                    <p:cond delay="850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1250" fill="hold"/>
                                        <p:tgtEl>
                                          <p:spTgt spid="31"/>
                                        </p:tgtEl>
                                        <p:attrNameLst>
                                          <p:attrName>ppt_x</p:attrName>
                                        </p:attrNameLst>
                                      </p:cBhvr>
                                      <p:tavLst>
                                        <p:tav tm="0">
                                          <p:val>
                                            <p:strVal val="0-#ppt_w/2"/>
                                          </p:val>
                                        </p:tav>
                                        <p:tav tm="100000">
                                          <p:val>
                                            <p:strVal val="#ppt_x"/>
                                          </p:val>
                                        </p:tav>
                                      </p:tavLst>
                                    </p:anim>
                                    <p:anim calcmode="lin" valueType="num">
                                      <p:cBhvr additive="base">
                                        <p:cTn id="63" dur="1250" fill="hold"/>
                                        <p:tgtEl>
                                          <p:spTgt spid="31"/>
                                        </p:tgtEl>
                                        <p:attrNameLst>
                                          <p:attrName>ppt_y</p:attrName>
                                        </p:attrNameLst>
                                      </p:cBhvr>
                                      <p:tavLst>
                                        <p:tav tm="0">
                                          <p:val>
                                            <p:strVal val="#ppt_y"/>
                                          </p:val>
                                        </p:tav>
                                        <p:tav tm="100000">
                                          <p:val>
                                            <p:strVal val="#ppt_y"/>
                                          </p:val>
                                        </p:tav>
                                      </p:tavLst>
                                    </p:anim>
                                  </p:childTnLst>
                                </p:cTn>
                              </p:par>
                              <p:par>
                                <p:cTn id="64" presetID="10" presetClass="entr" presetSubtype="0" fill="hold" grpId="0" nodeType="withEffect">
                                  <p:stCondLst>
                                    <p:cond delay="975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42" presetClass="path" presetSubtype="0" accel="50000" decel="50000" fill="hold" grpId="1" nodeType="withEffect">
                                  <p:stCondLst>
                                    <p:cond delay="9750"/>
                                  </p:stCondLst>
                                  <p:childTnLst>
                                    <p:animMotion origin="layout" path="M -0.025 0.02778 L -1.38889E-6 -3.33333E-6 " pathEditMode="relative" rAng="0" ptsTypes="AA">
                                      <p:cBhvr>
                                        <p:cTn id="68" dur="1250" fill="hold"/>
                                        <p:tgtEl>
                                          <p:spTgt spid="29"/>
                                        </p:tgtEl>
                                        <p:attrNameLst>
                                          <p:attrName>ppt_x</p:attrName>
                                          <p:attrName>ppt_y</p:attrName>
                                        </p:attrNameLst>
                                      </p:cBhvr>
                                      <p:rCtr x="1250" y="-1389"/>
                                    </p:animMotion>
                                  </p:childTnLst>
                                </p:cTn>
                              </p:par>
                              <p:par>
                                <p:cTn id="69" presetID="27" presetClass="emph" presetSubtype="0" repeatCount="indefinite" fill="remove" grpId="2" nodeType="withEffect">
                                  <p:stCondLst>
                                    <p:cond delay="10000"/>
                                  </p:stCondLst>
                                  <p:childTnLst>
                                    <p:animClr clrSpc="rgb" dir="cw">
                                      <p:cBhvr override="childStyle">
                                        <p:cTn id="70" dur="500" autoRev="1" fill="remove"/>
                                        <p:tgtEl>
                                          <p:spTgt spid="29"/>
                                        </p:tgtEl>
                                        <p:attrNameLst>
                                          <p:attrName>style.color</p:attrName>
                                        </p:attrNameLst>
                                      </p:cBhvr>
                                      <p:to>
                                        <a:srgbClr val="FFCC00"/>
                                      </p:to>
                                    </p:animClr>
                                    <p:animClr clrSpc="rgb" dir="cw">
                                      <p:cBhvr>
                                        <p:cTn id="71" dur="500" autoRev="1" fill="remove"/>
                                        <p:tgtEl>
                                          <p:spTgt spid="29"/>
                                        </p:tgtEl>
                                        <p:attrNameLst>
                                          <p:attrName>fillcolor</p:attrName>
                                        </p:attrNameLst>
                                      </p:cBhvr>
                                      <p:to>
                                        <a:srgbClr val="FFCC00"/>
                                      </p:to>
                                    </p:animClr>
                                    <p:set>
                                      <p:cBhvr>
                                        <p:cTn id="72" dur="500" autoRev="1" fill="remove"/>
                                        <p:tgtEl>
                                          <p:spTgt spid="29"/>
                                        </p:tgtEl>
                                        <p:attrNameLst>
                                          <p:attrName>fill.type</p:attrName>
                                        </p:attrNameLst>
                                      </p:cBhvr>
                                      <p:to>
                                        <p:strVal val="solid"/>
                                      </p:to>
                                    </p:set>
                                    <p:set>
                                      <p:cBhvr>
                                        <p:cTn id="73" dur="500" autoRev="1" fill="remove"/>
                                        <p:tgtEl>
                                          <p:spTgt spid="29"/>
                                        </p:tgtEl>
                                        <p:attrNameLst>
                                          <p:attrName>fill.on</p:attrName>
                                        </p:attrNameLst>
                                      </p:cBhvr>
                                      <p:to>
                                        <p:strVal val="true"/>
                                      </p:to>
                                    </p:set>
                                  </p:childTnLst>
                                </p:cTn>
                              </p:par>
                              <p:par>
                                <p:cTn id="74" presetID="53" presetClass="entr" presetSubtype="16" fill="hold" grpId="0" nodeType="withEffect">
                                  <p:stCondLst>
                                    <p:cond delay="10750"/>
                                  </p:stCondLst>
                                  <p:iterate type="lt">
                                    <p:tmPct val="15000"/>
                                  </p:iterate>
                                  <p:childTnLst>
                                    <p:set>
                                      <p:cBhvr>
                                        <p:cTn id="75" dur="1" fill="hold">
                                          <p:stCondLst>
                                            <p:cond delay="0"/>
                                          </p:stCondLst>
                                        </p:cTn>
                                        <p:tgtEl>
                                          <p:spTgt spid="6"/>
                                        </p:tgtEl>
                                        <p:attrNameLst>
                                          <p:attrName>style.visibility</p:attrName>
                                        </p:attrNameLst>
                                      </p:cBhvr>
                                      <p:to>
                                        <p:strVal val="visible"/>
                                      </p:to>
                                    </p:set>
                                    <p:anim calcmode="lin" valueType="num">
                                      <p:cBhvr>
                                        <p:cTn id="76" dur="1000" fill="hold"/>
                                        <p:tgtEl>
                                          <p:spTgt spid="6"/>
                                        </p:tgtEl>
                                        <p:attrNameLst>
                                          <p:attrName>ppt_w</p:attrName>
                                        </p:attrNameLst>
                                      </p:cBhvr>
                                      <p:tavLst>
                                        <p:tav tm="0">
                                          <p:val>
                                            <p:fltVal val="0"/>
                                          </p:val>
                                        </p:tav>
                                        <p:tav tm="100000">
                                          <p:val>
                                            <p:strVal val="#ppt_w"/>
                                          </p:val>
                                        </p:tav>
                                      </p:tavLst>
                                    </p:anim>
                                    <p:anim calcmode="lin" valueType="num">
                                      <p:cBhvr>
                                        <p:cTn id="77" dur="1000" fill="hold"/>
                                        <p:tgtEl>
                                          <p:spTgt spid="6"/>
                                        </p:tgtEl>
                                        <p:attrNameLst>
                                          <p:attrName>ppt_h</p:attrName>
                                        </p:attrNameLst>
                                      </p:cBhvr>
                                      <p:tavLst>
                                        <p:tav tm="0">
                                          <p:val>
                                            <p:fltVal val="0"/>
                                          </p:val>
                                        </p:tav>
                                        <p:tav tm="100000">
                                          <p:val>
                                            <p:strVal val="#ppt_h"/>
                                          </p:val>
                                        </p:tav>
                                      </p:tavLst>
                                    </p:anim>
                                    <p:animEffect transition="in" filter="fade">
                                      <p:cBhvr>
                                        <p:cTn id="78" dur="1000"/>
                                        <p:tgtEl>
                                          <p:spTgt spid="6"/>
                                        </p:tgtEl>
                                      </p:cBhvr>
                                    </p:animEffect>
                                  </p:childTnLst>
                                </p:cTn>
                              </p:par>
                              <p:par>
                                <p:cTn id="79" presetID="53" presetClass="entr" presetSubtype="16" fill="hold" nodeType="withEffect">
                                  <p:stCondLst>
                                    <p:cond delay="11500"/>
                                  </p:stCondLst>
                                  <p:childTnLst>
                                    <p:set>
                                      <p:cBhvr>
                                        <p:cTn id="80" dur="1" fill="hold">
                                          <p:stCondLst>
                                            <p:cond delay="0"/>
                                          </p:stCondLst>
                                        </p:cTn>
                                        <p:tgtEl>
                                          <p:spTgt spid="28"/>
                                        </p:tgtEl>
                                        <p:attrNameLst>
                                          <p:attrName>style.visibility</p:attrName>
                                        </p:attrNameLst>
                                      </p:cBhvr>
                                      <p:to>
                                        <p:strVal val="visible"/>
                                      </p:to>
                                    </p:set>
                                    <p:anim calcmode="lin" valueType="num">
                                      <p:cBhvr>
                                        <p:cTn id="81" dur="750" fill="hold"/>
                                        <p:tgtEl>
                                          <p:spTgt spid="28"/>
                                        </p:tgtEl>
                                        <p:attrNameLst>
                                          <p:attrName>ppt_w</p:attrName>
                                        </p:attrNameLst>
                                      </p:cBhvr>
                                      <p:tavLst>
                                        <p:tav tm="0">
                                          <p:val>
                                            <p:fltVal val="0"/>
                                          </p:val>
                                        </p:tav>
                                        <p:tav tm="100000">
                                          <p:val>
                                            <p:strVal val="#ppt_w"/>
                                          </p:val>
                                        </p:tav>
                                      </p:tavLst>
                                    </p:anim>
                                    <p:anim calcmode="lin" valueType="num">
                                      <p:cBhvr>
                                        <p:cTn id="82" dur="750" fill="hold"/>
                                        <p:tgtEl>
                                          <p:spTgt spid="28"/>
                                        </p:tgtEl>
                                        <p:attrNameLst>
                                          <p:attrName>ppt_h</p:attrName>
                                        </p:attrNameLst>
                                      </p:cBhvr>
                                      <p:tavLst>
                                        <p:tav tm="0">
                                          <p:val>
                                            <p:fltVal val="0"/>
                                          </p:val>
                                        </p:tav>
                                        <p:tav tm="100000">
                                          <p:val>
                                            <p:strVal val="#ppt_h"/>
                                          </p:val>
                                        </p:tav>
                                      </p:tavLst>
                                    </p:anim>
                                    <p:animEffect transition="in" filter="fade">
                                      <p:cBhvr>
                                        <p:cTn id="83" dur="750"/>
                                        <p:tgtEl>
                                          <p:spTgt spid="28"/>
                                        </p:tgtEl>
                                      </p:cBhvr>
                                    </p:animEffect>
                                  </p:childTnLst>
                                </p:cTn>
                              </p:par>
                              <p:par>
                                <p:cTn id="84" presetID="26" presetClass="emph" presetSubtype="0" repeatCount="indefinite" fill="hold" nodeType="withEffect">
                                  <p:stCondLst>
                                    <p:cond delay="12250"/>
                                  </p:stCondLst>
                                  <p:endCondLst>
                                    <p:cond evt="onNext" delay="0">
                                      <p:tgtEl>
                                        <p:sldTgt/>
                                      </p:tgtEl>
                                    </p:cond>
                                  </p:endCondLst>
                                  <p:childTnLst>
                                    <p:animEffect transition="out" filter="fade">
                                      <p:cBhvr>
                                        <p:cTn id="85" dur="750" tmFilter="0, 0; .2, .5; .8, .5; 1, 0"/>
                                        <p:tgtEl>
                                          <p:spTgt spid="28"/>
                                        </p:tgtEl>
                                      </p:cBhvr>
                                    </p:animEffect>
                                    <p:animScale>
                                      <p:cBhvr>
                                        <p:cTn id="86" dur="375" autoRev="1" fill="hold"/>
                                        <p:tgtEl>
                                          <p:spTgt spid="28"/>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29" grpId="1" bldLvl="0" animBg="1"/>
      <p:bldP spid="29" grpId="2" bldLvl="0" animBg="1"/>
      <p:bldP spid="33" grpId="0" bldLvl="0" animBg="1"/>
      <p:bldP spid="33" grpId="1" bldLvl="0" animBg="1"/>
      <p:bldP spid="33" grpId="2" bldLvl="0" animBg="1"/>
      <p:bldP spid="35" grpId="0" bldLvl="0" animBg="1"/>
      <p:bldP spid="35" grpId="1" bldLvl="0" animBg="1"/>
      <p:bldP spid="35" grpId="2" bldLvl="0" animBg="1"/>
      <p:bldP spid="36" grpId="0" bldLvl="0" animBg="1"/>
      <p:bldP spid="36" grpId="1" bldLvl="0" animBg="1"/>
      <p:bldP spid="36" grpId="2" bldLvl="0" animBg="1"/>
      <p:bldP spid="37" grpId="0" bldLvl="0" animBg="1"/>
      <p:bldP spid="37" grpId="1" bldLvl="0" animBg="1"/>
      <p:bldP spid="37" grpId="2" bldLvl="0" animBg="1"/>
      <p:bldP spid="34" grpId="0" bldLvl="0" animBg="1"/>
      <p:bldP spid="34" grpId="1" bldLvl="0" animBg="1"/>
      <p:bldP spid="34" grpId="3" bldLvl="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f8a2044e20087583aff1b271baf2344"/>
          <p:cNvPicPr>
            <a:picLocks noChangeAspect="1"/>
          </p:cNvPicPr>
          <p:nvPr/>
        </p:nvPicPr>
        <p:blipFill>
          <a:blip r:embed="rId4"/>
          <a:stretch>
            <a:fillRect/>
          </a:stretch>
        </p:blipFill>
        <p:spPr>
          <a:xfrm>
            <a:off x="10289348" y="-579147"/>
            <a:ext cx="1817572" cy="1817572"/>
          </a:xfrm>
          <a:prstGeom prst="rect">
            <a:avLst/>
          </a:prstGeom>
        </p:spPr>
      </p:pic>
      <p:pic>
        <p:nvPicPr>
          <p:cNvPr id="7" name="淘宝网chenying0907出品 6"/>
          <p:cNvPicPr>
            <a:picLocks noChangeAspect="1"/>
          </p:cNvPicPr>
          <p:nvPr/>
        </p:nvPicPr>
        <p:blipFill rotWithShape="1">
          <a:blip r:embed="rId5" cstate="print">
            <a:extLst>
              <a:ext uri="{28A0092B-C50C-407E-A947-70E740481C1C}">
                <a14:useLocalDpi xmlns:a14="http://schemas.microsoft.com/office/drawing/2010/main" val="0"/>
              </a:ext>
            </a:extLst>
          </a:blip>
          <a:srcRect l="11979" t="39815" r="55625" b="17593"/>
          <a:stretch>
            <a:fillRect/>
          </a:stretch>
        </p:blipFill>
        <p:spPr>
          <a:xfrm>
            <a:off x="5633098" y="4973984"/>
            <a:ext cx="2206450" cy="1631824"/>
          </a:xfrm>
          <a:prstGeom prst="rect">
            <a:avLst/>
          </a:prstGeom>
        </p:spPr>
      </p:pic>
      <p:grpSp>
        <p:nvGrpSpPr>
          <p:cNvPr id="5" name="淘宝网Chenying0907出品 2"/>
          <p:cNvGrpSpPr/>
          <p:nvPr/>
        </p:nvGrpSpPr>
        <p:grpSpPr>
          <a:xfrm>
            <a:off x="831388" y="493179"/>
            <a:ext cx="1662430" cy="1696720"/>
            <a:chOff x="3561556" y="1533525"/>
            <a:chExt cx="1383876" cy="1411856"/>
          </a:xfrm>
        </p:grpSpPr>
        <p:pic>
          <p:nvPicPr>
            <p:cNvPr id="9" name="淘宝网chenying0907出品 8"/>
            <p:cNvPicPr>
              <a:picLocks noChangeAspect="1"/>
            </p:cNvPicPr>
            <p:nvPr/>
          </p:nvPicPr>
          <p:blipFill rotWithShape="1">
            <a:blip r:embed="rId6" cstate="print">
              <a:extLst>
                <a:ext uri="{28A0092B-C50C-407E-A947-70E740481C1C}">
                  <a14:useLocalDpi xmlns:a14="http://schemas.microsoft.com/office/drawing/2010/main" val="0"/>
                </a:ext>
              </a:extLst>
            </a:blip>
            <a:srcRect l="37812" t="31667" r="38542" b="32407"/>
            <a:stretch>
              <a:fillRect/>
            </a:stretch>
          </p:blipFill>
          <p:spPr>
            <a:xfrm>
              <a:off x="3561556" y="1533525"/>
              <a:ext cx="1242925" cy="1062236"/>
            </a:xfrm>
            <a:prstGeom prst="rect">
              <a:avLst/>
            </a:prstGeom>
          </p:spPr>
        </p:pic>
        <p:pic>
          <p:nvPicPr>
            <p:cNvPr id="8" name="淘宝网chenying0907出品 7"/>
            <p:cNvPicPr>
              <a:picLocks noChangeAspect="1"/>
            </p:cNvPicPr>
            <p:nvPr/>
          </p:nvPicPr>
          <p:blipFill rotWithShape="1">
            <a:blip r:embed="rId7">
              <a:extLst>
                <a:ext uri="{28A0092B-C50C-407E-A947-70E740481C1C}">
                  <a14:useLocalDpi xmlns:a14="http://schemas.microsoft.com/office/drawing/2010/main" val="0"/>
                </a:ext>
              </a:extLst>
            </a:blip>
            <a:srcRect l="57187" t="42222" r="28126" b="39074"/>
            <a:stretch>
              <a:fillRect/>
            </a:stretch>
          </p:blipFill>
          <p:spPr>
            <a:xfrm rot="20564333">
              <a:off x="3723961" y="2070427"/>
              <a:ext cx="1221471" cy="874954"/>
            </a:xfrm>
            <a:prstGeom prst="rect">
              <a:avLst/>
            </a:prstGeom>
          </p:spPr>
        </p:pic>
      </p:grpSp>
      <p:pic>
        <p:nvPicPr>
          <p:cNvPr id="13" name="淘宝网chenying0907出品 11"/>
          <p:cNvPicPr>
            <a:picLocks noChangeAspect="1"/>
          </p:cNvPicPr>
          <p:nvPr/>
        </p:nvPicPr>
        <p:blipFill rotWithShape="1">
          <a:blip r:embed="rId8" cstate="print">
            <a:extLst>
              <a:ext uri="{28A0092B-C50C-407E-A947-70E740481C1C}">
                <a14:useLocalDpi xmlns:a14="http://schemas.microsoft.com/office/drawing/2010/main" val="0"/>
              </a:ext>
            </a:extLst>
          </a:blip>
          <a:srcRect l="46042" t="14815" r="39687" b="65000"/>
          <a:stretch>
            <a:fillRect/>
          </a:stretch>
        </p:blipFill>
        <p:spPr>
          <a:xfrm flipH="1">
            <a:off x="1144035" y="-103113"/>
            <a:ext cx="1087120" cy="865505"/>
          </a:xfrm>
          <a:prstGeom prst="rect">
            <a:avLst/>
          </a:prstGeom>
        </p:spPr>
      </p:pic>
      <p:pic>
        <p:nvPicPr>
          <p:cNvPr id="11" name="Picture 10">
            <a:extLst>
              <a:ext uri="{FF2B5EF4-FFF2-40B4-BE49-F238E27FC236}">
                <a16:creationId xmlns:a16="http://schemas.microsoft.com/office/drawing/2014/main" id="{94C0834E-B5B8-4D52-A12A-75CC8EACB4DB}"/>
              </a:ext>
            </a:extLst>
          </p:cNvPr>
          <p:cNvPicPr>
            <a:picLocks noChangeAspect="1"/>
          </p:cNvPicPr>
          <p:nvPr/>
        </p:nvPicPr>
        <p:blipFill rotWithShape="1">
          <a:blip r:embed="rId9"/>
          <a:srcRect t="52591" r="356"/>
          <a:stretch/>
        </p:blipFill>
        <p:spPr>
          <a:xfrm>
            <a:off x="3740707" y="910865"/>
            <a:ext cx="8197682" cy="3131363"/>
          </a:xfrm>
          <a:prstGeom prst="rect">
            <a:avLst/>
          </a:prstGeom>
        </p:spPr>
      </p:pic>
      <p:sp>
        <p:nvSpPr>
          <p:cNvPr id="15" name="Thought Bubble: Cloud 14">
            <a:extLst>
              <a:ext uri="{FF2B5EF4-FFF2-40B4-BE49-F238E27FC236}">
                <a16:creationId xmlns:a16="http://schemas.microsoft.com/office/drawing/2014/main" id="{79542502-2627-4B73-B44F-57319FA6593E}"/>
              </a:ext>
            </a:extLst>
          </p:cNvPr>
          <p:cNvSpPr/>
          <p:nvPr/>
        </p:nvSpPr>
        <p:spPr>
          <a:xfrm>
            <a:off x="0" y="3976725"/>
            <a:ext cx="4987636" cy="2867891"/>
          </a:xfrm>
          <a:prstGeom prst="cloudCallout">
            <a:avLst/>
          </a:prstGeom>
          <a:solidFill>
            <a:srgbClr val="F23E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Arima Madurai Black" panose="00000A00000000000000" pitchFamily="2" charset="0"/>
                <a:cs typeface="#9Slide03 Arima Madurai Black" panose="00000A00000000000000" pitchFamily="2" charset="0"/>
              </a:rPr>
              <a:t>Em hãy quan sát hình ảnh và xác định tên của các quốc gia Đông Nam Á qua quốc kì.</a:t>
            </a:r>
          </a:p>
        </p:txBody>
      </p:sp>
    </p:spTree>
    <p:custDataLst>
      <p:tags r:id="rId1"/>
    </p:custData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out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3" name="五角星 32"/>
          <p:cNvSpPr/>
          <p:nvPr/>
        </p:nvSpPr>
        <p:spPr>
          <a:xfrm rot="19614248">
            <a:off x="7306277" y="3865796"/>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sp>
        <p:nvSpPr>
          <p:cNvPr id="35" name="五角星 34"/>
          <p:cNvSpPr/>
          <p:nvPr/>
        </p:nvSpPr>
        <p:spPr>
          <a:xfrm rot="337835">
            <a:off x="5460078" y="1043575"/>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sp>
        <p:nvSpPr>
          <p:cNvPr id="36" name="五角星 35"/>
          <p:cNvSpPr/>
          <p:nvPr/>
        </p:nvSpPr>
        <p:spPr>
          <a:xfrm rot="20634135">
            <a:off x="3934339" y="4444442"/>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sp>
        <p:nvSpPr>
          <p:cNvPr id="37" name="五角星 36"/>
          <p:cNvSpPr/>
          <p:nvPr/>
        </p:nvSpPr>
        <p:spPr>
          <a:xfrm rot="20248740">
            <a:off x="8335044" y="3538285"/>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sp>
        <p:nvSpPr>
          <p:cNvPr id="34" name="五角星 33"/>
          <p:cNvSpPr/>
          <p:nvPr/>
        </p:nvSpPr>
        <p:spPr>
          <a:xfrm rot="918178">
            <a:off x="10246319" y="668360"/>
            <a:ext cx="767336" cy="767336"/>
          </a:xfrm>
          <a:prstGeom prst="star5">
            <a:avLst>
              <a:gd name="adj" fmla="val 28653"/>
              <a:gd name="hf" fmla="val 105146"/>
              <a:gd name="vf" fmla="val 110557"/>
            </a:avLst>
          </a:prstGeom>
          <a:pattFill prst="ltDnDiag">
            <a:fgClr>
              <a:srgbClr val="92D050"/>
            </a:fgClr>
            <a:bgClr>
              <a:srgbClr val="FCFFD9"/>
            </a:bgClr>
          </a:patt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pic>
        <p:nvPicPr>
          <p:cNvPr id="28" name="淘宝网chenying0907出品 27"/>
          <p:cNvPicPr>
            <a:picLocks noChangeAspect="1"/>
          </p:cNvPicPr>
          <p:nvPr/>
        </p:nvPicPr>
        <p:blipFill rotWithShape="1">
          <a:blip r:embed="rId5" cstate="print">
            <a:extLst>
              <a:ext uri="{28A0092B-C50C-407E-A947-70E740481C1C}">
                <a14:useLocalDpi xmlns:a14="http://schemas.microsoft.com/office/drawing/2010/main" val="0"/>
              </a:ext>
            </a:extLst>
          </a:blip>
          <a:srcRect l="45784" t="41553" r="45301" b="43024"/>
          <a:stretch>
            <a:fillRect/>
          </a:stretch>
        </p:blipFill>
        <p:spPr>
          <a:xfrm>
            <a:off x="5986340" y="4122906"/>
            <a:ext cx="755420" cy="735004"/>
          </a:xfrm>
          <a:prstGeom prst="rect">
            <a:avLst/>
          </a:prstGeom>
        </p:spPr>
      </p:pic>
      <p:sp>
        <p:nvSpPr>
          <p:cNvPr id="6" name="TextBox 2"/>
          <p:cNvSpPr txBox="1"/>
          <p:nvPr/>
        </p:nvSpPr>
        <p:spPr>
          <a:xfrm>
            <a:off x="1388205" y="2422483"/>
            <a:ext cx="9466933" cy="3231654"/>
          </a:xfrm>
          <a:prstGeom prst="rect">
            <a:avLst/>
          </a:prstGeom>
          <a:noFill/>
        </p:spPr>
        <p:txBody>
          <a:bodyPr wrap="square" rtlCol="0">
            <a:spAutoFit/>
          </a:bodyPr>
          <a:lstStyle/>
          <a:p>
            <a:pPr algn="ctr"/>
            <a:r>
              <a:rPr lang="en-US" altLang="zh-CN" sz="3600" b="1" dirty="0">
                <a:latin typeface="Times New Roman" panose="02020603050405020304" pitchFamily="18" charset="0"/>
                <a:cs typeface="Times New Roman" panose="02020603050405020304" pitchFamily="18" charset="0"/>
              </a:rPr>
              <a:t>BÀI 10.</a:t>
            </a:r>
            <a:endParaRPr lang="zh-CN" altLang="en-US" sz="3600" b="1" dirty="0">
              <a:latin typeface="Times New Roman" panose="02020603050405020304" pitchFamily="18" charset="0"/>
              <a:cs typeface="Times New Roman" panose="02020603050405020304" pitchFamily="18" charset="0"/>
            </a:endParaRPr>
          </a:p>
          <a:p>
            <a:pPr algn="ctr"/>
            <a:r>
              <a:rPr lang="en-US" altLang="zh-CN" sz="3600" b="1" dirty="0">
                <a:latin typeface="Times New Roman" panose="02020603050405020304" pitchFamily="18" charset="0"/>
                <a:cs typeface="Times New Roman" panose="02020603050405020304" pitchFamily="18" charset="0"/>
              </a:rPr>
              <a:t>SỰ RA ĐỜI VÀ PHÁT TRIỂN </a:t>
            </a:r>
            <a:endParaRPr lang="en-US" altLang="zh-CN" sz="3600" b="1" dirty="0" smtClean="0">
              <a:latin typeface="Times New Roman" panose="02020603050405020304" pitchFamily="18" charset="0"/>
              <a:cs typeface="Times New Roman" panose="02020603050405020304" pitchFamily="18" charset="0"/>
            </a:endParaRPr>
          </a:p>
          <a:p>
            <a:pPr algn="ctr"/>
            <a:r>
              <a:rPr lang="en-US" altLang="zh-CN" sz="3600" b="1" dirty="0" smtClean="0">
                <a:latin typeface="Times New Roman" panose="02020603050405020304" pitchFamily="18" charset="0"/>
                <a:cs typeface="Times New Roman" panose="02020603050405020304" pitchFamily="18" charset="0"/>
              </a:rPr>
              <a:t>CỦA </a:t>
            </a:r>
            <a:r>
              <a:rPr lang="en-US" altLang="zh-CN" sz="3600" b="1" dirty="0">
                <a:latin typeface="Times New Roman" panose="02020603050405020304" pitchFamily="18" charset="0"/>
                <a:cs typeface="Times New Roman" panose="02020603050405020304" pitchFamily="18" charset="0"/>
              </a:rPr>
              <a:t>CÁC VƯƠNG QUỐC Ở ĐÔNG NAM Á </a:t>
            </a:r>
          </a:p>
          <a:p>
            <a:pPr algn="ctr"/>
            <a:r>
              <a:rPr lang="en-US" altLang="zh-CN" sz="3200" b="1" dirty="0" smtClean="0">
                <a:ln/>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rPr>
              <a:t>(</a:t>
            </a:r>
            <a:r>
              <a:rPr lang="en-US" sz="3200" b="1" dirty="0" smtClean="0">
                <a:latin typeface="Times New Roman" panose="02020603050405020304" pitchFamily="18" charset="0"/>
                <a:cs typeface="Times New Roman" panose="02020603050405020304" pitchFamily="18" charset="0"/>
              </a:rPr>
              <a:t>TỪ </a:t>
            </a:r>
            <a:r>
              <a:rPr lang="en-US" sz="3200" b="1" dirty="0">
                <a:latin typeface="Times New Roman" panose="02020603050405020304" pitchFamily="18" charset="0"/>
                <a:cs typeface="Times New Roman" panose="02020603050405020304" pitchFamily="18" charset="0"/>
              </a:rPr>
              <a:t>NHỮNG THẾ KỈ TIẾP GIÁP CÔNG NGUYÊN ĐẾN THẾ KỈ </a:t>
            </a:r>
            <a:r>
              <a:rPr lang="en-US" sz="3200" b="1" dirty="0" smtClean="0">
                <a:latin typeface="Times New Roman" panose="02020603050405020304" pitchFamily="18" charset="0"/>
                <a:cs typeface="Times New Roman" panose="02020603050405020304" pitchFamily="18" charset="0"/>
              </a:rPr>
              <a:t>X)</a:t>
            </a:r>
            <a:endParaRPr lang="en-US" sz="3200" b="1" dirty="0">
              <a:latin typeface="Times New Roman" panose="02020603050405020304" pitchFamily="18" charset="0"/>
              <a:cs typeface="Times New Roman" panose="02020603050405020304" pitchFamily="18" charset="0"/>
            </a:endParaRPr>
          </a:p>
          <a:p>
            <a:pPr algn="ctr"/>
            <a:endParaRPr lang="en-US" altLang="zh-CN" sz="3200" b="1" dirty="0">
              <a:ln/>
              <a:solidFill>
                <a:schemeClr val="accent6">
                  <a:lumMod val="50000"/>
                </a:schemeClr>
              </a:solidFill>
              <a:effectLst>
                <a:glow rad="139700">
                  <a:srgbClr val="F9D12E">
                    <a:alpha val="40000"/>
                  </a:srgbClr>
                </a:glow>
              </a:effectLst>
              <a:latin typeface="Times New Roman" panose="02020603050405020304" pitchFamily="18" charset="0"/>
              <a:ea typeface="微软简中圆" charset="0"/>
              <a:cs typeface="Times New Roman" panose="02020603050405020304" pitchFamily="18" charset="0"/>
            </a:endParaRPr>
          </a:p>
        </p:txBody>
      </p:sp>
      <p:sp>
        <p:nvSpPr>
          <p:cNvPr id="3" name="TextBox 2">
            <a:extLst>
              <a:ext uri="{FF2B5EF4-FFF2-40B4-BE49-F238E27FC236}">
                <a16:creationId xmlns:a16="http://schemas.microsoft.com/office/drawing/2014/main" id="{89A590B6-C2A5-4797-B6FD-684946F86F3E}"/>
              </a:ext>
            </a:extLst>
          </p:cNvPr>
          <p:cNvSpPr txBox="1"/>
          <p:nvPr/>
        </p:nvSpPr>
        <p:spPr>
          <a:xfrm>
            <a:off x="316618" y="303957"/>
            <a:ext cx="11610108" cy="1754326"/>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CHƯƠNG 4.</a:t>
            </a:r>
          </a:p>
          <a:p>
            <a:pPr algn="ctr"/>
            <a:r>
              <a:rPr lang="en-US" sz="3600" b="1" dirty="0">
                <a:solidFill>
                  <a:srgbClr val="FF0000"/>
                </a:solidFill>
                <a:latin typeface="Times New Roman" panose="02020603050405020304" pitchFamily="18" charset="0"/>
                <a:cs typeface="Times New Roman" panose="02020603050405020304" pitchFamily="18" charset="0"/>
              </a:rPr>
              <a:t> ĐÔNG NAM Á TỪ NHỮNG THẾ KỈ TIẾP GIÁP CÔNG NGUYÊN ĐẾN THẾ KỈ X</a:t>
            </a:r>
          </a:p>
        </p:txBody>
      </p:sp>
    </p:spTree>
    <p:custDataLst>
      <p:tags r:id="rId1"/>
    </p:custData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500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42" presetClass="path" presetSubtype="0" accel="50000" decel="50000" fill="hold" grpId="0" nodeType="withEffect">
                                  <p:stCondLst>
                                    <p:cond delay="5000"/>
                                  </p:stCondLst>
                                  <p:childTnLst>
                                    <p:animMotion origin="layout" path="M -0.025 0.02778 L -1.38889E-6 -3.33333E-6 " pathEditMode="relative" rAng="0" ptsTypes="AA">
                                      <p:cBhvr>
                                        <p:cTn id="9" dur="1250" fill="hold"/>
                                        <p:tgtEl>
                                          <p:spTgt spid="33"/>
                                        </p:tgtEl>
                                        <p:attrNameLst>
                                          <p:attrName>ppt_x</p:attrName>
                                          <p:attrName>ppt_y</p:attrName>
                                        </p:attrNameLst>
                                      </p:cBhvr>
                                      <p:rCtr x="1250" y="-1389"/>
                                    </p:animMotion>
                                  </p:childTnLst>
                                </p:cTn>
                              </p:par>
                              <p:par>
                                <p:cTn id="10" presetID="27" presetClass="emph" presetSubtype="0" repeatCount="indefinite" fill="remove" grpId="2" nodeType="withEffect">
                                  <p:stCondLst>
                                    <p:cond delay="6500"/>
                                  </p:stCondLst>
                                  <p:childTnLst>
                                    <p:animClr clrSpc="rgb" dir="cw">
                                      <p:cBhvr override="childStyle">
                                        <p:cTn id="11" dur="625" autoRev="1" fill="remove"/>
                                        <p:tgtEl>
                                          <p:spTgt spid="33"/>
                                        </p:tgtEl>
                                        <p:attrNameLst>
                                          <p:attrName>style.color</p:attrName>
                                        </p:attrNameLst>
                                      </p:cBhvr>
                                      <p:to>
                                        <a:srgbClr val="66CCFF"/>
                                      </p:to>
                                    </p:animClr>
                                    <p:animClr clrSpc="rgb" dir="cw">
                                      <p:cBhvr>
                                        <p:cTn id="12" dur="625" autoRev="1" fill="remove"/>
                                        <p:tgtEl>
                                          <p:spTgt spid="33"/>
                                        </p:tgtEl>
                                        <p:attrNameLst>
                                          <p:attrName>fillcolor</p:attrName>
                                        </p:attrNameLst>
                                      </p:cBhvr>
                                      <p:to>
                                        <a:srgbClr val="66CCFF"/>
                                      </p:to>
                                    </p:animClr>
                                    <p:set>
                                      <p:cBhvr>
                                        <p:cTn id="13" dur="625" autoRev="1" fill="remove"/>
                                        <p:tgtEl>
                                          <p:spTgt spid="33"/>
                                        </p:tgtEl>
                                        <p:attrNameLst>
                                          <p:attrName>fill.type</p:attrName>
                                        </p:attrNameLst>
                                      </p:cBhvr>
                                      <p:to>
                                        <p:strVal val="solid"/>
                                      </p:to>
                                    </p:set>
                                    <p:set>
                                      <p:cBhvr>
                                        <p:cTn id="14" dur="625" autoRev="1" fill="remove"/>
                                        <p:tgtEl>
                                          <p:spTgt spid="33"/>
                                        </p:tgtEl>
                                        <p:attrNameLst>
                                          <p:attrName>fill.on</p:attrName>
                                        </p:attrNameLst>
                                      </p:cBhvr>
                                      <p:to>
                                        <p:strVal val="true"/>
                                      </p:to>
                                    </p:set>
                                  </p:childTnLst>
                                </p:cTn>
                              </p:par>
                              <p:par>
                                <p:cTn id="15" presetID="10" presetClass="entr" presetSubtype="0" fill="hold" grpId="1" nodeType="withEffect">
                                  <p:stCondLst>
                                    <p:cond delay="575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42" presetClass="path" presetSubtype="0" accel="50000" decel="50000" fill="hold" grpId="0" nodeType="withEffect">
                                  <p:stCondLst>
                                    <p:cond delay="5750"/>
                                  </p:stCondLst>
                                  <p:childTnLst>
                                    <p:animMotion origin="layout" path="M 0.03333 0.08703 L -1.38889E-6 4.81481E-6 " pathEditMode="relative" rAng="0" ptsTypes="AA">
                                      <p:cBhvr>
                                        <p:cTn id="19" dur="1500" fill="hold"/>
                                        <p:tgtEl>
                                          <p:spTgt spid="34"/>
                                        </p:tgtEl>
                                        <p:attrNameLst>
                                          <p:attrName>ppt_x</p:attrName>
                                          <p:attrName>ppt_y</p:attrName>
                                        </p:attrNameLst>
                                      </p:cBhvr>
                                      <p:rCtr x="-1667" y="-4352"/>
                                    </p:animMotion>
                                  </p:childTnLst>
                                </p:cTn>
                              </p:par>
                              <p:par>
                                <p:cTn id="20" presetID="27" presetClass="emph" presetSubtype="0" repeatCount="indefinite" fill="remove" grpId="3" nodeType="withEffect">
                                  <p:stCondLst>
                                    <p:cond delay="7250"/>
                                  </p:stCondLst>
                                  <p:childTnLst>
                                    <p:animClr clrSpc="rgb" dir="cw">
                                      <p:cBhvr override="childStyle">
                                        <p:cTn id="21" dur="625" autoRev="1" fill="remove"/>
                                        <p:tgtEl>
                                          <p:spTgt spid="34"/>
                                        </p:tgtEl>
                                        <p:attrNameLst>
                                          <p:attrName>style.color</p:attrName>
                                        </p:attrNameLst>
                                      </p:cBhvr>
                                      <p:to>
                                        <a:srgbClr val="CCFF66"/>
                                      </p:to>
                                    </p:animClr>
                                    <p:animClr clrSpc="rgb" dir="cw">
                                      <p:cBhvr>
                                        <p:cTn id="22" dur="625" autoRev="1" fill="remove"/>
                                        <p:tgtEl>
                                          <p:spTgt spid="34"/>
                                        </p:tgtEl>
                                        <p:attrNameLst>
                                          <p:attrName>fillcolor</p:attrName>
                                        </p:attrNameLst>
                                      </p:cBhvr>
                                      <p:to>
                                        <a:srgbClr val="CCFF66"/>
                                      </p:to>
                                    </p:animClr>
                                    <p:set>
                                      <p:cBhvr>
                                        <p:cTn id="23" dur="625" autoRev="1" fill="remove"/>
                                        <p:tgtEl>
                                          <p:spTgt spid="34"/>
                                        </p:tgtEl>
                                        <p:attrNameLst>
                                          <p:attrName>fill.type</p:attrName>
                                        </p:attrNameLst>
                                      </p:cBhvr>
                                      <p:to>
                                        <p:strVal val="solid"/>
                                      </p:to>
                                    </p:set>
                                    <p:set>
                                      <p:cBhvr>
                                        <p:cTn id="24" dur="625" autoRev="1" fill="remove"/>
                                        <p:tgtEl>
                                          <p:spTgt spid="34"/>
                                        </p:tgtEl>
                                        <p:attrNameLst>
                                          <p:attrName>fill.on</p:attrName>
                                        </p:attrNameLst>
                                      </p:cBhvr>
                                      <p:to>
                                        <p:strVal val="true"/>
                                      </p:to>
                                    </p:set>
                                  </p:childTnLst>
                                </p:cTn>
                              </p:par>
                              <p:par>
                                <p:cTn id="25" presetID="10" presetClass="entr" presetSubtype="0" fill="hold" grpId="1" nodeType="withEffect">
                                  <p:stCondLst>
                                    <p:cond delay="625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44" presetClass="path" presetSubtype="0" accel="50000" decel="50000" fill="hold" grpId="0" nodeType="withEffect">
                                  <p:stCondLst>
                                    <p:cond delay="6250"/>
                                  </p:stCondLst>
                                  <p:childTnLst>
                                    <p:animMotion origin="layout" path="M -0.02604 -0.00926 L -0.00348 -0.02346 C 0.00122 -0.02654 0.00833 -0.02809 0.01563 -0.02809 C 0.02414 -0.02809 0.03091 -0.02654 0.0356 -0.02346 L 0.05833 -0.00926 " pathEditMode="relative" rAng="0" ptsTypes="FffFF">
                                      <p:cBhvr>
                                        <p:cTn id="29" dur="1500" spd="-100000" fill="hold"/>
                                        <p:tgtEl>
                                          <p:spTgt spid="37"/>
                                        </p:tgtEl>
                                        <p:attrNameLst>
                                          <p:attrName>ppt_x</p:attrName>
                                          <p:attrName>ppt_y</p:attrName>
                                        </p:attrNameLst>
                                      </p:cBhvr>
                                      <p:rCtr x="4219" y="-957"/>
                                    </p:animMotion>
                                  </p:childTnLst>
                                </p:cTn>
                              </p:par>
                              <p:par>
                                <p:cTn id="30" presetID="27" presetClass="emph" presetSubtype="0" repeatCount="indefinite" fill="remove" grpId="2" nodeType="withEffect">
                                  <p:stCondLst>
                                    <p:cond delay="7750"/>
                                  </p:stCondLst>
                                  <p:childTnLst>
                                    <p:animClr clrSpc="rgb" dir="cw">
                                      <p:cBhvr override="childStyle">
                                        <p:cTn id="31" dur="625" autoRev="1" fill="remove"/>
                                        <p:tgtEl>
                                          <p:spTgt spid="37"/>
                                        </p:tgtEl>
                                        <p:attrNameLst>
                                          <p:attrName>style.color</p:attrName>
                                        </p:attrNameLst>
                                      </p:cBhvr>
                                      <p:to>
                                        <a:srgbClr val="FF6699"/>
                                      </p:to>
                                    </p:animClr>
                                    <p:animClr clrSpc="rgb" dir="cw">
                                      <p:cBhvr>
                                        <p:cTn id="32" dur="625" autoRev="1" fill="remove"/>
                                        <p:tgtEl>
                                          <p:spTgt spid="37"/>
                                        </p:tgtEl>
                                        <p:attrNameLst>
                                          <p:attrName>fillcolor</p:attrName>
                                        </p:attrNameLst>
                                      </p:cBhvr>
                                      <p:to>
                                        <a:srgbClr val="FF6699"/>
                                      </p:to>
                                    </p:animClr>
                                    <p:set>
                                      <p:cBhvr>
                                        <p:cTn id="33" dur="625" autoRev="1" fill="remove"/>
                                        <p:tgtEl>
                                          <p:spTgt spid="37"/>
                                        </p:tgtEl>
                                        <p:attrNameLst>
                                          <p:attrName>fill.type</p:attrName>
                                        </p:attrNameLst>
                                      </p:cBhvr>
                                      <p:to>
                                        <p:strVal val="solid"/>
                                      </p:to>
                                    </p:set>
                                    <p:set>
                                      <p:cBhvr>
                                        <p:cTn id="34" dur="625" autoRev="1" fill="remove"/>
                                        <p:tgtEl>
                                          <p:spTgt spid="37"/>
                                        </p:tgtEl>
                                        <p:attrNameLst>
                                          <p:attrName>fill.on</p:attrName>
                                        </p:attrNameLst>
                                      </p:cBhvr>
                                      <p:to>
                                        <p:strVal val="true"/>
                                      </p:to>
                                    </p:set>
                                  </p:childTnLst>
                                </p:cTn>
                              </p:par>
                              <p:par>
                                <p:cTn id="35" presetID="10" presetClass="entr" presetSubtype="0" fill="hold" grpId="1" nodeType="withEffect">
                                  <p:stCondLst>
                                    <p:cond delay="675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44" presetClass="path" presetSubtype="0" accel="50000" decel="50000" fill="hold" grpId="0" nodeType="withEffect">
                                  <p:stCondLst>
                                    <p:cond delay="6750"/>
                                  </p:stCondLst>
                                  <p:childTnLst>
                                    <p:animMotion origin="layout" path="M -2.5E-6 3.20988E-6 L 0.0533 -0.04013 C 0.06441 -0.04908 0.08108 -0.05402 0.09861 -0.05402 C 0.11841 -0.05402 0.13438 -0.04908 0.14549 -0.04013 L 0.19896 3.20988E-6 " pathEditMode="relative" rAng="0" ptsTypes="FffFF">
                                      <p:cBhvr>
                                        <p:cTn id="39" dur="1500" spd="-100000" fill="hold"/>
                                        <p:tgtEl>
                                          <p:spTgt spid="36"/>
                                        </p:tgtEl>
                                        <p:attrNameLst>
                                          <p:attrName>ppt_x</p:attrName>
                                          <p:attrName>ppt_y</p:attrName>
                                        </p:attrNameLst>
                                      </p:cBhvr>
                                      <p:rCtr x="9948" y="-2716"/>
                                    </p:animMotion>
                                  </p:childTnLst>
                                </p:cTn>
                              </p:par>
                              <p:par>
                                <p:cTn id="40" presetID="27" presetClass="emph" presetSubtype="0" repeatCount="indefinite" fill="remove" grpId="2" nodeType="withEffect">
                                  <p:stCondLst>
                                    <p:cond delay="8250"/>
                                  </p:stCondLst>
                                  <p:childTnLst>
                                    <p:animClr clrSpc="rgb" dir="cw">
                                      <p:cBhvr override="childStyle">
                                        <p:cTn id="41" dur="625" autoRev="1" fill="remove"/>
                                        <p:tgtEl>
                                          <p:spTgt spid="36"/>
                                        </p:tgtEl>
                                        <p:attrNameLst>
                                          <p:attrName>style.color</p:attrName>
                                        </p:attrNameLst>
                                      </p:cBhvr>
                                      <p:to>
                                        <a:srgbClr val="CCFF66"/>
                                      </p:to>
                                    </p:animClr>
                                    <p:animClr clrSpc="rgb" dir="cw">
                                      <p:cBhvr>
                                        <p:cTn id="42" dur="625" autoRev="1" fill="remove"/>
                                        <p:tgtEl>
                                          <p:spTgt spid="36"/>
                                        </p:tgtEl>
                                        <p:attrNameLst>
                                          <p:attrName>fillcolor</p:attrName>
                                        </p:attrNameLst>
                                      </p:cBhvr>
                                      <p:to>
                                        <a:srgbClr val="CCFF66"/>
                                      </p:to>
                                    </p:animClr>
                                    <p:set>
                                      <p:cBhvr>
                                        <p:cTn id="43" dur="625" autoRev="1" fill="remove"/>
                                        <p:tgtEl>
                                          <p:spTgt spid="36"/>
                                        </p:tgtEl>
                                        <p:attrNameLst>
                                          <p:attrName>fill.type</p:attrName>
                                        </p:attrNameLst>
                                      </p:cBhvr>
                                      <p:to>
                                        <p:strVal val="solid"/>
                                      </p:to>
                                    </p:set>
                                    <p:set>
                                      <p:cBhvr>
                                        <p:cTn id="44" dur="625" autoRev="1" fill="remove"/>
                                        <p:tgtEl>
                                          <p:spTgt spid="36"/>
                                        </p:tgtEl>
                                        <p:attrNameLst>
                                          <p:attrName>fill.on</p:attrName>
                                        </p:attrNameLst>
                                      </p:cBhvr>
                                      <p:to>
                                        <p:strVal val="true"/>
                                      </p:to>
                                    </p:set>
                                  </p:childTnLst>
                                </p:cTn>
                              </p:par>
                              <p:par>
                                <p:cTn id="45" presetID="10" presetClass="entr" presetSubtype="0" fill="hold" grpId="0" nodeType="withEffect">
                                  <p:stCondLst>
                                    <p:cond delay="700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44" presetClass="path" presetSubtype="0" accel="50000" decel="50000" fill="hold" grpId="1" nodeType="withEffect">
                                  <p:stCondLst>
                                    <p:cond delay="7000"/>
                                  </p:stCondLst>
                                  <p:childTnLst>
                                    <p:animMotion origin="layout" path="M -3.61111E-6 0.00556 L 0.03421 -0.03457 C 0.04132 -0.04352 0.05209 -0.04846 0.06337 -0.04846 C 0.07622 -0.04846 0.08646 -0.04352 0.09358 -0.03457 L 0.12813 0.00556 " pathEditMode="relative" rAng="0" ptsTypes="FffFF">
                                      <p:cBhvr>
                                        <p:cTn id="49" dur="1500" spd="-100000" fill="hold"/>
                                        <p:tgtEl>
                                          <p:spTgt spid="35"/>
                                        </p:tgtEl>
                                        <p:attrNameLst>
                                          <p:attrName>ppt_x</p:attrName>
                                          <p:attrName>ppt_y</p:attrName>
                                        </p:attrNameLst>
                                      </p:cBhvr>
                                      <p:rCtr x="6406" y="-2716"/>
                                    </p:animMotion>
                                  </p:childTnLst>
                                </p:cTn>
                              </p:par>
                              <p:par>
                                <p:cTn id="50" presetID="27" presetClass="emph" presetSubtype="0" repeatCount="indefinite" fill="remove" grpId="2" nodeType="withEffect">
                                  <p:stCondLst>
                                    <p:cond delay="8250"/>
                                  </p:stCondLst>
                                  <p:childTnLst>
                                    <p:animClr clrSpc="rgb" dir="cw">
                                      <p:cBhvr override="childStyle">
                                        <p:cTn id="51" dur="500" autoRev="1" fill="remove"/>
                                        <p:tgtEl>
                                          <p:spTgt spid="35"/>
                                        </p:tgtEl>
                                        <p:attrNameLst>
                                          <p:attrName>style.color</p:attrName>
                                        </p:attrNameLst>
                                      </p:cBhvr>
                                      <p:to>
                                        <a:schemeClr val="bg1"/>
                                      </p:to>
                                    </p:animClr>
                                    <p:animClr clrSpc="rgb" dir="cw">
                                      <p:cBhvr>
                                        <p:cTn id="52" dur="500" autoRev="1" fill="remove"/>
                                        <p:tgtEl>
                                          <p:spTgt spid="35"/>
                                        </p:tgtEl>
                                        <p:attrNameLst>
                                          <p:attrName>fillcolor</p:attrName>
                                        </p:attrNameLst>
                                      </p:cBhvr>
                                      <p:to>
                                        <a:schemeClr val="bg1"/>
                                      </p:to>
                                    </p:animClr>
                                    <p:set>
                                      <p:cBhvr>
                                        <p:cTn id="53" dur="500" autoRev="1" fill="remove"/>
                                        <p:tgtEl>
                                          <p:spTgt spid="35"/>
                                        </p:tgtEl>
                                        <p:attrNameLst>
                                          <p:attrName>fill.type</p:attrName>
                                        </p:attrNameLst>
                                      </p:cBhvr>
                                      <p:to>
                                        <p:strVal val="solid"/>
                                      </p:to>
                                    </p:set>
                                    <p:set>
                                      <p:cBhvr>
                                        <p:cTn id="54" dur="500" autoRev="1" fill="remove"/>
                                        <p:tgtEl>
                                          <p:spTgt spid="35"/>
                                        </p:tgtEl>
                                        <p:attrNameLst>
                                          <p:attrName>fill.on</p:attrName>
                                        </p:attrNameLst>
                                      </p:cBhvr>
                                      <p:to>
                                        <p:strVal val="true"/>
                                      </p:to>
                                    </p:se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circle(in)">
                                      <p:cBhvr>
                                        <p:cTn id="59" dur="20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iterate type="lt">
                                    <p:tmPct val="15000"/>
                                  </p:iterate>
                                  <p:childTnLst>
                                    <p:set>
                                      <p:cBhvr>
                                        <p:cTn id="63" dur="1" fill="hold">
                                          <p:stCondLst>
                                            <p:cond delay="0"/>
                                          </p:stCondLst>
                                        </p:cTn>
                                        <p:tgtEl>
                                          <p:spTgt spid="6"/>
                                        </p:tgtEl>
                                        <p:attrNameLst>
                                          <p:attrName>style.visibility</p:attrName>
                                        </p:attrNameLst>
                                      </p:cBhvr>
                                      <p:to>
                                        <p:strVal val="visible"/>
                                      </p:to>
                                    </p:set>
                                    <p:anim calcmode="lin" valueType="num">
                                      <p:cBhvr>
                                        <p:cTn id="64" dur="1000" fill="hold"/>
                                        <p:tgtEl>
                                          <p:spTgt spid="6"/>
                                        </p:tgtEl>
                                        <p:attrNameLst>
                                          <p:attrName>ppt_w</p:attrName>
                                        </p:attrNameLst>
                                      </p:cBhvr>
                                      <p:tavLst>
                                        <p:tav tm="0">
                                          <p:val>
                                            <p:fltVal val="0"/>
                                          </p:val>
                                        </p:tav>
                                        <p:tav tm="100000">
                                          <p:val>
                                            <p:strVal val="#ppt_w"/>
                                          </p:val>
                                        </p:tav>
                                      </p:tavLst>
                                    </p:anim>
                                    <p:anim calcmode="lin" valueType="num">
                                      <p:cBhvr>
                                        <p:cTn id="65" dur="1000" fill="hold"/>
                                        <p:tgtEl>
                                          <p:spTgt spid="6"/>
                                        </p:tgtEl>
                                        <p:attrNameLst>
                                          <p:attrName>ppt_h</p:attrName>
                                        </p:attrNameLst>
                                      </p:cBhvr>
                                      <p:tavLst>
                                        <p:tav tm="0">
                                          <p:val>
                                            <p:fltVal val="0"/>
                                          </p:val>
                                        </p:tav>
                                        <p:tav tm="100000">
                                          <p:val>
                                            <p:strVal val="#ppt_h"/>
                                          </p:val>
                                        </p:tav>
                                      </p:tavLst>
                                    </p:anim>
                                    <p:animEffect transition="in" filter="fade">
                                      <p:cBhvr>
                                        <p:cTn id="66" dur="1000"/>
                                        <p:tgtEl>
                                          <p:spTgt spid="6"/>
                                        </p:tgtEl>
                                      </p:cBhvr>
                                    </p:animEffect>
                                  </p:childTnLst>
                                </p:cTn>
                              </p:par>
                              <p:par>
                                <p:cTn id="67" presetID="53" presetClass="entr" presetSubtype="16" fill="hold" nodeType="withEffect">
                                  <p:stCondLst>
                                    <p:cond delay="11500"/>
                                  </p:stCondLst>
                                  <p:childTnLst>
                                    <p:set>
                                      <p:cBhvr>
                                        <p:cTn id="68" dur="1" fill="hold">
                                          <p:stCondLst>
                                            <p:cond delay="0"/>
                                          </p:stCondLst>
                                        </p:cTn>
                                        <p:tgtEl>
                                          <p:spTgt spid="28"/>
                                        </p:tgtEl>
                                        <p:attrNameLst>
                                          <p:attrName>style.visibility</p:attrName>
                                        </p:attrNameLst>
                                      </p:cBhvr>
                                      <p:to>
                                        <p:strVal val="visible"/>
                                      </p:to>
                                    </p:set>
                                    <p:anim calcmode="lin" valueType="num">
                                      <p:cBhvr>
                                        <p:cTn id="69" dur="750" fill="hold"/>
                                        <p:tgtEl>
                                          <p:spTgt spid="28"/>
                                        </p:tgtEl>
                                        <p:attrNameLst>
                                          <p:attrName>ppt_w</p:attrName>
                                        </p:attrNameLst>
                                      </p:cBhvr>
                                      <p:tavLst>
                                        <p:tav tm="0">
                                          <p:val>
                                            <p:fltVal val="0"/>
                                          </p:val>
                                        </p:tav>
                                        <p:tav tm="100000">
                                          <p:val>
                                            <p:strVal val="#ppt_w"/>
                                          </p:val>
                                        </p:tav>
                                      </p:tavLst>
                                    </p:anim>
                                    <p:anim calcmode="lin" valueType="num">
                                      <p:cBhvr>
                                        <p:cTn id="70" dur="750" fill="hold"/>
                                        <p:tgtEl>
                                          <p:spTgt spid="28"/>
                                        </p:tgtEl>
                                        <p:attrNameLst>
                                          <p:attrName>ppt_h</p:attrName>
                                        </p:attrNameLst>
                                      </p:cBhvr>
                                      <p:tavLst>
                                        <p:tav tm="0">
                                          <p:val>
                                            <p:fltVal val="0"/>
                                          </p:val>
                                        </p:tav>
                                        <p:tav tm="100000">
                                          <p:val>
                                            <p:strVal val="#ppt_h"/>
                                          </p:val>
                                        </p:tav>
                                      </p:tavLst>
                                    </p:anim>
                                    <p:animEffect transition="in" filter="fade">
                                      <p:cBhvr>
                                        <p:cTn id="71" dur="750"/>
                                        <p:tgtEl>
                                          <p:spTgt spid="28"/>
                                        </p:tgtEl>
                                      </p:cBhvr>
                                    </p:animEffect>
                                  </p:childTnLst>
                                </p:cTn>
                              </p:par>
                              <p:par>
                                <p:cTn id="72" presetID="26" presetClass="emph" presetSubtype="0" repeatCount="indefinite" fill="hold" nodeType="withEffect">
                                  <p:stCondLst>
                                    <p:cond delay="12250"/>
                                  </p:stCondLst>
                                  <p:endCondLst>
                                    <p:cond evt="onNext" delay="0">
                                      <p:tgtEl>
                                        <p:sldTgt/>
                                      </p:tgtEl>
                                    </p:cond>
                                  </p:endCondLst>
                                  <p:childTnLst>
                                    <p:animEffect transition="out" filter="fade">
                                      <p:cBhvr>
                                        <p:cTn id="73" dur="750" tmFilter="0, 0; .2, .5; .8, .5; 1, 0"/>
                                        <p:tgtEl>
                                          <p:spTgt spid="28"/>
                                        </p:tgtEl>
                                      </p:cBhvr>
                                    </p:animEffect>
                                    <p:animScale>
                                      <p:cBhvr>
                                        <p:cTn id="74" dur="375"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3" grpId="1" bldLvl="0" animBg="1"/>
      <p:bldP spid="33" grpId="2" bldLvl="0" animBg="1"/>
      <p:bldP spid="35" grpId="0" bldLvl="0" animBg="1"/>
      <p:bldP spid="35" grpId="1" bldLvl="0" animBg="1"/>
      <p:bldP spid="35" grpId="2" bldLvl="0" animBg="1"/>
      <p:bldP spid="36" grpId="0" bldLvl="0" animBg="1"/>
      <p:bldP spid="36" grpId="1" bldLvl="0" animBg="1"/>
      <p:bldP spid="36" grpId="2" bldLvl="0" animBg="1"/>
      <p:bldP spid="37" grpId="0" bldLvl="0" animBg="1"/>
      <p:bldP spid="37" grpId="1" bldLvl="0" animBg="1"/>
      <p:bldP spid="37" grpId="2" bldLvl="0" animBg="1"/>
      <p:bldP spid="34" grpId="0" bldLvl="0" animBg="1"/>
      <p:bldP spid="34" grpId="1" bldLvl="0" animBg="1"/>
      <p:bldP spid="34" grpId="3" bldLvl="0" animBg="1"/>
      <p:bldP spid="6"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18caf499db07fd38be4c4aec946eb59"/>
          <p:cNvPicPr>
            <a:picLocks noChangeAspect="1"/>
          </p:cNvPicPr>
          <p:nvPr/>
        </p:nvPicPr>
        <p:blipFill>
          <a:blip r:embed="rId4"/>
          <a:stretch>
            <a:fillRect/>
          </a:stretch>
        </p:blipFill>
        <p:spPr>
          <a:xfrm>
            <a:off x="-1732008" y="211685"/>
            <a:ext cx="7264924" cy="2331933"/>
          </a:xfrm>
          <a:prstGeom prst="rect">
            <a:avLst/>
          </a:prstGeom>
        </p:spPr>
      </p:pic>
      <p:sp>
        <p:nvSpPr>
          <p:cNvPr id="12" name="矩形 6"/>
          <p:cNvSpPr>
            <a:spLocks noChangeArrowheads="1"/>
          </p:cNvSpPr>
          <p:nvPr/>
        </p:nvSpPr>
        <p:spPr bwMode="auto">
          <a:xfrm>
            <a:off x="1174876" y="1067793"/>
            <a:ext cx="3887761" cy="584775"/>
          </a:xfrm>
          <a:prstGeom prst="rect">
            <a:avLst/>
          </a:prstGeom>
          <a:noFill/>
          <a:ln w="9525">
            <a:noFill/>
            <a:miter lim="800000"/>
          </a:ln>
        </p:spPr>
        <p:txBody>
          <a:bodyPr wrap="square">
            <a:spAutoFit/>
          </a:bodyPr>
          <a:lstStyle/>
          <a:p>
            <a:pPr algn="l"/>
            <a:r>
              <a:rPr lang="en-US" altLang="zh-CN" sz="3200" b="1">
                <a:solidFill>
                  <a:srgbClr val="FFFF00"/>
                </a:solidFill>
                <a:effectLst>
                  <a:outerShdw blurRad="38100" dist="38100" dir="2700000" algn="tl">
                    <a:srgbClr val="000000">
                      <a:alpha val="43137"/>
                    </a:srgbClr>
                  </a:outerShdw>
                </a:effectLst>
                <a:latin typeface="#9Slide03 Arima Madurai Black" panose="00000A00000000000000" pitchFamily="2" charset="0"/>
                <a:ea typeface="微软雅黑" panose="020B0503020204020204" charset="-122"/>
                <a:cs typeface="#9Slide03 Arima Madurai Black" panose="00000A00000000000000" pitchFamily="2" charset="0"/>
              </a:rPr>
              <a:t>Nội dung bài học</a:t>
            </a:r>
            <a:endParaRPr lang="zh-CN" altLang="en-US" sz="3200" b="1">
              <a:solidFill>
                <a:srgbClr val="FFFF00"/>
              </a:solidFill>
              <a:effectLst>
                <a:outerShdw blurRad="38100" dist="38100" dir="2700000" algn="tl">
                  <a:srgbClr val="000000">
                    <a:alpha val="43137"/>
                  </a:srgbClr>
                </a:outerShdw>
              </a:effectLst>
              <a:latin typeface="#9Slide03 Arima Madurai Black" panose="00000A00000000000000" pitchFamily="2" charset="0"/>
              <a:ea typeface="微软雅黑" panose="020B0503020204020204" charset="-122"/>
              <a:cs typeface="#9Slide03 Arima Madurai Black" panose="00000A00000000000000" pitchFamily="2" charset="0"/>
            </a:endParaRPr>
          </a:p>
        </p:txBody>
      </p:sp>
      <p:pic>
        <p:nvPicPr>
          <p:cNvPr id="11" name="图片 10" descr="赠品-24个可爱的会话气泡PSD-素材1_30"/>
          <p:cNvPicPr>
            <a:picLocks noChangeAspect="1"/>
          </p:cNvPicPr>
          <p:nvPr/>
        </p:nvPicPr>
        <p:blipFill>
          <a:blip r:embed="rId5"/>
          <a:stretch>
            <a:fillRect/>
          </a:stretch>
        </p:blipFill>
        <p:spPr>
          <a:xfrm rot="3540000">
            <a:off x="4018401" y="99483"/>
            <a:ext cx="5426075" cy="4978400"/>
          </a:xfrm>
          <a:prstGeom prst="rect">
            <a:avLst/>
          </a:prstGeom>
        </p:spPr>
      </p:pic>
      <p:pic>
        <p:nvPicPr>
          <p:cNvPr id="13" name="图片 12" descr="赠品-24个可爱的会话气泡PSD-素材1_30"/>
          <p:cNvPicPr>
            <a:picLocks noChangeAspect="1"/>
          </p:cNvPicPr>
          <p:nvPr/>
        </p:nvPicPr>
        <p:blipFill>
          <a:blip r:embed="rId5"/>
          <a:stretch>
            <a:fillRect/>
          </a:stretch>
        </p:blipFill>
        <p:spPr>
          <a:xfrm rot="3960000">
            <a:off x="5155665" y="2044677"/>
            <a:ext cx="5426075" cy="6716594"/>
          </a:xfrm>
          <a:prstGeom prst="rect">
            <a:avLst/>
          </a:prstGeom>
        </p:spPr>
      </p:pic>
      <p:pic>
        <p:nvPicPr>
          <p:cNvPr id="14" name="图片 13" descr="10-15-1 (19)"/>
          <p:cNvPicPr>
            <a:picLocks noChangeAspect="1"/>
          </p:cNvPicPr>
          <p:nvPr/>
        </p:nvPicPr>
        <p:blipFill>
          <a:blip r:embed="rId6"/>
          <a:stretch>
            <a:fillRect/>
          </a:stretch>
        </p:blipFill>
        <p:spPr>
          <a:xfrm flipH="1">
            <a:off x="103655" y="2666365"/>
            <a:ext cx="7004685" cy="4050030"/>
          </a:xfrm>
          <a:prstGeom prst="rect">
            <a:avLst/>
          </a:prstGeom>
        </p:spPr>
      </p:pic>
      <p:pic>
        <p:nvPicPr>
          <p:cNvPr id="15" name="图片 14" descr="赠品-24个可爱的会话气泡PSD-素材1_30"/>
          <p:cNvPicPr>
            <a:picLocks noChangeAspect="1"/>
          </p:cNvPicPr>
          <p:nvPr/>
        </p:nvPicPr>
        <p:blipFill>
          <a:blip r:embed="rId5"/>
          <a:stretch>
            <a:fillRect/>
          </a:stretch>
        </p:blipFill>
        <p:spPr>
          <a:xfrm rot="3960000">
            <a:off x="7275000" y="-298495"/>
            <a:ext cx="5386582" cy="5866063"/>
          </a:xfrm>
          <a:prstGeom prst="rect">
            <a:avLst/>
          </a:prstGeom>
        </p:spPr>
      </p:pic>
      <p:sp>
        <p:nvSpPr>
          <p:cNvPr id="26" name="矩形 25"/>
          <p:cNvSpPr/>
          <p:nvPr/>
        </p:nvSpPr>
        <p:spPr>
          <a:xfrm>
            <a:off x="5729464" y="1414983"/>
            <a:ext cx="2129791" cy="1421928"/>
          </a:xfrm>
          <a:prstGeom prst="rect">
            <a:avLst/>
          </a:prstGeom>
        </p:spPr>
        <p:txBody>
          <a:bodyPr wrap="square">
            <a:spAutoFit/>
          </a:bodyPr>
          <a:lstStyle/>
          <a:p>
            <a:pPr algn="ctr" defTabSz="242570">
              <a:lnSpc>
                <a:spcPct val="120000"/>
              </a:lnSpc>
              <a:spcBef>
                <a:spcPts val="640"/>
              </a:spcBef>
              <a:defRPr/>
            </a:pPr>
            <a:r>
              <a:rPr lang="en-US" altLang="zh-CN" sz="2400" b="1">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I. Vị trí địa lí của Đông Nam Á</a:t>
            </a:r>
            <a:endParaRPr lang="zh-CN" altLang="en-US" sz="2400" b="1" dirty="0">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
        <p:nvSpPr>
          <p:cNvPr id="16" name="矩形 15"/>
          <p:cNvSpPr/>
          <p:nvPr/>
        </p:nvSpPr>
        <p:spPr>
          <a:xfrm>
            <a:off x="6517028" y="3448700"/>
            <a:ext cx="2960360" cy="3194721"/>
          </a:xfrm>
          <a:prstGeom prst="rect">
            <a:avLst/>
          </a:prstGeom>
        </p:spPr>
        <p:txBody>
          <a:bodyPr wrap="square">
            <a:spAutoFit/>
          </a:bodyPr>
          <a:lstStyle/>
          <a:p>
            <a:pPr algn="ctr" defTabSz="242570">
              <a:lnSpc>
                <a:spcPct val="120000"/>
              </a:lnSpc>
              <a:spcBef>
                <a:spcPts val="640"/>
              </a:spcBef>
              <a:defRPr/>
            </a:pPr>
            <a:r>
              <a:rPr lang="en-US" altLang="zh-CN"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III. </a:t>
            </a:r>
            <a:r>
              <a:rPr lang="en-US" altLang="zh-CN" sz="2400" b="1" dirty="0" err="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Sự</a:t>
            </a:r>
            <a:r>
              <a:rPr lang="en-US" altLang="zh-CN"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hình</a:t>
            </a:r>
            <a:r>
              <a:rPr lang="en-US" altLang="zh-CN"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thành</a:t>
            </a:r>
            <a:r>
              <a:rPr lang="en-US" altLang="zh-CN"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và</a:t>
            </a:r>
            <a:r>
              <a:rPr lang="en-US" altLang="zh-CN"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phát</a:t>
            </a:r>
            <a:r>
              <a:rPr lang="en-US" altLang="zh-CN"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triển</a:t>
            </a:r>
            <a:r>
              <a:rPr lang="en-US" altLang="zh-CN"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smtClean="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ban </a:t>
            </a:r>
            <a:r>
              <a:rPr lang="en-US" altLang="zh-CN" sz="2400" b="1" dirty="0" err="1" smtClean="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đầu</a:t>
            </a:r>
            <a:r>
              <a:rPr lang="en-US" altLang="zh-CN" sz="2400" b="1" dirty="0" smtClean="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smtClean="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của</a:t>
            </a:r>
            <a:r>
              <a:rPr lang="en-US" altLang="zh-CN" sz="2400" b="1" dirty="0" smtClean="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các</a:t>
            </a:r>
            <a:r>
              <a:rPr lang="en-US" altLang="zh-CN"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vương</a:t>
            </a:r>
            <a:r>
              <a:rPr lang="en-US" altLang="zh-CN"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quốc</a:t>
            </a:r>
            <a:r>
              <a:rPr lang="en-US" altLang="zh-CN"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phong</a:t>
            </a:r>
            <a:r>
              <a:rPr lang="en-US" altLang="zh-CN"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kiến</a:t>
            </a:r>
            <a:r>
              <a:rPr lang="en-US" altLang="zh-CN"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từ</a:t>
            </a:r>
            <a:r>
              <a:rPr lang="en-US" altLang="zh-CN"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thế</a:t>
            </a:r>
            <a:r>
              <a:rPr lang="en-US" altLang="zh-CN"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kỉ</a:t>
            </a:r>
            <a:r>
              <a:rPr lang="en-US" altLang="zh-CN"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 VII </a:t>
            </a:r>
            <a:r>
              <a:rPr lang="en-US" altLang="zh-CN" sz="2400" b="1" dirty="0" err="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đến</a:t>
            </a:r>
            <a:r>
              <a:rPr lang="en-US" altLang="zh-CN"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thế</a:t>
            </a:r>
            <a:r>
              <a:rPr lang="en-US" altLang="zh-CN"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kỉ</a:t>
            </a:r>
            <a:r>
              <a:rPr lang="en-US" altLang="zh-CN"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 X</a:t>
            </a:r>
            <a:endParaRPr lang="zh-CN" altLang="en-US"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
        <p:nvSpPr>
          <p:cNvPr id="17" name="矩形 16"/>
          <p:cNvSpPr/>
          <p:nvPr/>
        </p:nvSpPr>
        <p:spPr>
          <a:xfrm>
            <a:off x="8936437" y="971785"/>
            <a:ext cx="2846705" cy="2751522"/>
          </a:xfrm>
          <a:prstGeom prst="rect">
            <a:avLst/>
          </a:prstGeom>
        </p:spPr>
        <p:txBody>
          <a:bodyPr wrap="square">
            <a:spAutoFit/>
          </a:bodyPr>
          <a:lstStyle/>
          <a:p>
            <a:pPr algn="ctr" defTabSz="242570">
              <a:lnSpc>
                <a:spcPct val="120000"/>
              </a:lnSpc>
              <a:spcBef>
                <a:spcPts val="640"/>
              </a:spcBef>
              <a:defRPr/>
            </a:pP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II. </a:t>
            </a:r>
            <a:r>
              <a:rPr lang="en-US" altLang="zh-CN" sz="2400" b="1" dirty="0" err="1"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Quá</a:t>
            </a:r>
            <a:r>
              <a:rPr lang="en-US" altLang="zh-CN" sz="2400" b="1" dirty="0"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trình</a:t>
            </a:r>
            <a:r>
              <a:rPr lang="en-US" altLang="zh-CN" sz="2400" b="1" dirty="0"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xuất</a:t>
            </a: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hiện</a:t>
            </a: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của</a:t>
            </a: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các</a:t>
            </a: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vương</a:t>
            </a: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quốc</a:t>
            </a: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cổ</a:t>
            </a: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ở ĐNÁ </a:t>
            </a:r>
            <a:r>
              <a:rPr lang="en-US" altLang="zh-CN" sz="2400" b="1" dirty="0" err="1"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từ</a:t>
            </a:r>
            <a:r>
              <a:rPr lang="en-US" altLang="zh-CN" sz="2400" b="1" dirty="0"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thế</a:t>
            </a:r>
            <a:r>
              <a:rPr lang="en-US" altLang="zh-CN" sz="2400" b="1" dirty="0"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kỉ</a:t>
            </a:r>
            <a:r>
              <a:rPr lang="en-US" altLang="zh-CN" sz="2400" b="1" dirty="0"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VII TCN </a:t>
            </a:r>
            <a:r>
              <a:rPr lang="en-US" altLang="zh-CN" sz="2400" b="1" dirty="0" err="1"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đến</a:t>
            </a:r>
            <a:r>
              <a:rPr lang="en-US" altLang="zh-CN" sz="2400" b="1" dirty="0" smtClean="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thế</a:t>
            </a: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2400" b="1" dirty="0" err="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kỉ</a:t>
            </a:r>
            <a:r>
              <a:rPr lang="en-US" altLang="zh-CN"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 VII</a:t>
            </a:r>
            <a:endParaRPr lang="zh-CN" altLang="en-US"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Tree>
    <p:custDataLst>
      <p:tags r:id="rId1"/>
    </p:custData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2000"/>
                            </p:stCondLst>
                            <p:childTnLst>
                              <p:par>
                                <p:cTn id="42" presetID="53" presetClass="entr" presetSubtype="16"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f8a2044e20087583aff1b271baf2344"/>
          <p:cNvPicPr>
            <a:picLocks noChangeAspect="1"/>
          </p:cNvPicPr>
          <p:nvPr/>
        </p:nvPicPr>
        <p:blipFill>
          <a:blip r:embed="rId4"/>
          <a:stretch>
            <a:fillRect/>
          </a:stretch>
        </p:blipFill>
        <p:spPr>
          <a:xfrm>
            <a:off x="9404985" y="-229814"/>
            <a:ext cx="2496185" cy="2496185"/>
          </a:xfrm>
          <a:prstGeom prst="rect">
            <a:avLst/>
          </a:prstGeom>
        </p:spPr>
      </p:pic>
      <p:pic>
        <p:nvPicPr>
          <p:cNvPr id="7" name="淘宝网chenying0907出品 6"/>
          <p:cNvPicPr>
            <a:picLocks noChangeAspect="1"/>
          </p:cNvPicPr>
          <p:nvPr/>
        </p:nvPicPr>
        <p:blipFill rotWithShape="1">
          <a:blip r:embed="rId5" cstate="print">
            <a:extLst>
              <a:ext uri="{28A0092B-C50C-407E-A947-70E740481C1C}">
                <a14:useLocalDpi xmlns:a14="http://schemas.microsoft.com/office/drawing/2010/main" val="0"/>
              </a:ext>
            </a:extLst>
          </a:blip>
          <a:srcRect l="11979" t="39815" r="55625" b="17593"/>
          <a:stretch>
            <a:fillRect/>
          </a:stretch>
        </p:blipFill>
        <p:spPr>
          <a:xfrm>
            <a:off x="4620260" y="1447800"/>
            <a:ext cx="2952750" cy="2183765"/>
          </a:xfrm>
          <a:prstGeom prst="rect">
            <a:avLst/>
          </a:prstGeom>
        </p:spPr>
      </p:pic>
      <p:grpSp>
        <p:nvGrpSpPr>
          <p:cNvPr id="5" name="淘宝网Chenying0907出品 2"/>
          <p:cNvGrpSpPr/>
          <p:nvPr/>
        </p:nvGrpSpPr>
        <p:grpSpPr>
          <a:xfrm>
            <a:off x="3361690" y="2115820"/>
            <a:ext cx="1662430" cy="1696720"/>
            <a:chOff x="3561556" y="1533525"/>
            <a:chExt cx="1383876" cy="1411856"/>
          </a:xfrm>
        </p:grpSpPr>
        <p:pic>
          <p:nvPicPr>
            <p:cNvPr id="9" name="淘宝网chenying0907出品 8"/>
            <p:cNvPicPr>
              <a:picLocks noChangeAspect="1"/>
            </p:cNvPicPr>
            <p:nvPr/>
          </p:nvPicPr>
          <p:blipFill rotWithShape="1">
            <a:blip r:embed="rId6" cstate="print">
              <a:extLst>
                <a:ext uri="{28A0092B-C50C-407E-A947-70E740481C1C}">
                  <a14:useLocalDpi xmlns:a14="http://schemas.microsoft.com/office/drawing/2010/main" val="0"/>
                </a:ext>
              </a:extLst>
            </a:blip>
            <a:srcRect l="37812" t="31667" r="38542" b="32407"/>
            <a:stretch>
              <a:fillRect/>
            </a:stretch>
          </p:blipFill>
          <p:spPr>
            <a:xfrm>
              <a:off x="3561556" y="1533525"/>
              <a:ext cx="1242925" cy="1062236"/>
            </a:xfrm>
            <a:prstGeom prst="rect">
              <a:avLst/>
            </a:prstGeom>
          </p:spPr>
        </p:pic>
        <p:pic>
          <p:nvPicPr>
            <p:cNvPr id="8" name="淘宝网chenying0907出品 7"/>
            <p:cNvPicPr>
              <a:picLocks noChangeAspect="1"/>
            </p:cNvPicPr>
            <p:nvPr/>
          </p:nvPicPr>
          <p:blipFill rotWithShape="1">
            <a:blip r:embed="rId7">
              <a:extLst>
                <a:ext uri="{28A0092B-C50C-407E-A947-70E740481C1C}">
                  <a14:useLocalDpi xmlns:a14="http://schemas.microsoft.com/office/drawing/2010/main" val="0"/>
                </a:ext>
              </a:extLst>
            </a:blip>
            <a:srcRect l="57187" t="42222" r="28126" b="39074"/>
            <a:stretch>
              <a:fillRect/>
            </a:stretch>
          </p:blipFill>
          <p:spPr>
            <a:xfrm rot="20564333">
              <a:off x="3723961" y="2070427"/>
              <a:ext cx="1221471" cy="874954"/>
            </a:xfrm>
            <a:prstGeom prst="rect">
              <a:avLst/>
            </a:prstGeom>
          </p:spPr>
        </p:pic>
      </p:grpSp>
      <p:pic>
        <p:nvPicPr>
          <p:cNvPr id="13" name="淘宝网chenying0907出品 11"/>
          <p:cNvPicPr>
            <a:picLocks noChangeAspect="1"/>
          </p:cNvPicPr>
          <p:nvPr/>
        </p:nvPicPr>
        <p:blipFill rotWithShape="1">
          <a:blip r:embed="rId8" cstate="print">
            <a:extLst>
              <a:ext uri="{28A0092B-C50C-407E-A947-70E740481C1C}">
                <a14:useLocalDpi xmlns:a14="http://schemas.microsoft.com/office/drawing/2010/main" val="0"/>
              </a:ext>
            </a:extLst>
          </a:blip>
          <a:srcRect l="46042" t="14815" r="39687" b="65000"/>
          <a:stretch>
            <a:fillRect/>
          </a:stretch>
        </p:blipFill>
        <p:spPr>
          <a:xfrm flipH="1">
            <a:off x="3385820" y="1235710"/>
            <a:ext cx="1087120" cy="865505"/>
          </a:xfrm>
          <a:prstGeom prst="rect">
            <a:avLst/>
          </a:prstGeom>
        </p:spPr>
      </p:pic>
      <p:sp>
        <p:nvSpPr>
          <p:cNvPr id="16" name="矩形 25">
            <a:extLst>
              <a:ext uri="{FF2B5EF4-FFF2-40B4-BE49-F238E27FC236}">
                <a16:creationId xmlns:a16="http://schemas.microsoft.com/office/drawing/2014/main" id="{4B44D789-87B7-480D-AEBF-5E3DF8376DCA}"/>
              </a:ext>
            </a:extLst>
          </p:cNvPr>
          <p:cNvSpPr/>
          <p:nvPr/>
        </p:nvSpPr>
        <p:spPr>
          <a:xfrm>
            <a:off x="256160" y="135498"/>
            <a:ext cx="9378033" cy="683264"/>
          </a:xfrm>
          <a:prstGeom prst="rect">
            <a:avLst/>
          </a:prstGeom>
          <a:solidFill>
            <a:schemeClr val="accent6">
              <a:lumMod val="60000"/>
              <a:lumOff val="40000"/>
            </a:schemeClr>
          </a:solidFill>
        </p:spPr>
        <p:txBody>
          <a:bodyPr wrap="square">
            <a:spAutoFit/>
          </a:bodyPr>
          <a:lstStyle/>
          <a:p>
            <a:pPr algn="ctr" defTabSz="242570">
              <a:lnSpc>
                <a:spcPct val="120000"/>
              </a:lnSpc>
              <a:spcBef>
                <a:spcPts val="640"/>
              </a:spcBef>
              <a:defRPr/>
            </a:pPr>
            <a:r>
              <a:rPr lang="en-US" altLang="zh-CN" sz="3200" b="1" dirty="0">
                <a:ln w="0"/>
                <a:effectLst>
                  <a:outerShdw blurRad="38100" dist="19050" dir="2700000" algn="tl" rotWithShape="0">
                    <a:schemeClr val="dk1">
                      <a:alpha val="40000"/>
                    </a:schemeClr>
                  </a:outerShdw>
                </a:effectLst>
                <a:latin typeface="#9Slide03 Arima Madurai Black" panose="00000A00000000000000" pitchFamily="2" charset="0"/>
                <a:ea typeface="微软简中圆" charset="0"/>
                <a:cs typeface="#9Slide03 Arima Madurai Black" panose="00000A00000000000000" pitchFamily="2" charset="0"/>
                <a:sym typeface="Lato" charset="0"/>
              </a:rPr>
              <a:t>I. </a:t>
            </a:r>
            <a:r>
              <a:rPr lang="en-US" altLang="zh-CN" sz="3200" b="1" dirty="0" err="1">
                <a:ln w="0"/>
                <a:effectLst>
                  <a:outerShdw blurRad="38100" dist="19050" dir="2700000" algn="tl" rotWithShape="0">
                    <a:schemeClr val="dk1">
                      <a:alpha val="40000"/>
                    </a:schemeClr>
                  </a:outerShdw>
                </a:effectLst>
                <a:latin typeface="#9Slide03 Arima Madurai Black" panose="00000A00000000000000" pitchFamily="2" charset="0"/>
                <a:ea typeface="微软简中圆" charset="0"/>
                <a:cs typeface="#9Slide03 Arima Madurai Black" panose="00000A00000000000000" pitchFamily="2" charset="0"/>
                <a:sym typeface="Lato" charset="0"/>
              </a:rPr>
              <a:t>Vị</a:t>
            </a:r>
            <a:r>
              <a:rPr lang="en-US" altLang="zh-CN" sz="3200" b="1" dirty="0">
                <a:ln w="0"/>
                <a:effectLst>
                  <a:outerShdw blurRad="38100" dist="19050" dir="2700000" algn="tl" rotWithShape="0">
                    <a:schemeClr val="dk1">
                      <a:alpha val="40000"/>
                    </a:schemeClr>
                  </a:outerShdw>
                </a:effectLst>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3200" b="1" dirty="0" err="1">
                <a:ln w="0"/>
                <a:effectLst>
                  <a:outerShdw blurRad="38100" dist="19050" dir="2700000" algn="tl" rotWithShape="0">
                    <a:schemeClr val="dk1">
                      <a:alpha val="40000"/>
                    </a:schemeClr>
                  </a:outerShdw>
                </a:effectLst>
                <a:latin typeface="#9Slide03 Arima Madurai Black" panose="00000A00000000000000" pitchFamily="2" charset="0"/>
                <a:ea typeface="微软简中圆" charset="0"/>
                <a:cs typeface="#9Slide03 Arima Madurai Black" panose="00000A00000000000000" pitchFamily="2" charset="0"/>
                <a:sym typeface="Lato" charset="0"/>
              </a:rPr>
              <a:t>trí</a:t>
            </a:r>
            <a:r>
              <a:rPr lang="en-US" altLang="zh-CN" sz="3200" b="1" dirty="0">
                <a:ln w="0"/>
                <a:effectLst>
                  <a:outerShdw blurRad="38100" dist="19050" dir="2700000" algn="tl" rotWithShape="0">
                    <a:schemeClr val="dk1">
                      <a:alpha val="40000"/>
                    </a:schemeClr>
                  </a:outerShdw>
                </a:effectLst>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3200" b="1" dirty="0" err="1">
                <a:ln w="0"/>
                <a:effectLst>
                  <a:outerShdw blurRad="38100" dist="19050" dir="2700000" algn="tl" rotWithShape="0">
                    <a:schemeClr val="dk1">
                      <a:alpha val="40000"/>
                    </a:schemeClr>
                  </a:outerShdw>
                </a:effectLst>
                <a:latin typeface="#9Slide03 Arima Madurai Black" panose="00000A00000000000000" pitchFamily="2" charset="0"/>
                <a:ea typeface="微软简中圆" charset="0"/>
                <a:cs typeface="#9Slide03 Arima Madurai Black" panose="00000A00000000000000" pitchFamily="2" charset="0"/>
                <a:sym typeface="Lato" charset="0"/>
              </a:rPr>
              <a:t>địa</a:t>
            </a:r>
            <a:r>
              <a:rPr lang="en-US" altLang="zh-CN" sz="3200" b="1" dirty="0">
                <a:ln w="0"/>
                <a:effectLst>
                  <a:outerShdw blurRad="38100" dist="19050" dir="2700000" algn="tl" rotWithShape="0">
                    <a:schemeClr val="dk1">
                      <a:alpha val="40000"/>
                    </a:schemeClr>
                  </a:outerShdw>
                </a:effectLst>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3200" b="1" dirty="0" err="1">
                <a:ln w="0"/>
                <a:effectLst>
                  <a:outerShdw blurRad="38100" dist="19050" dir="2700000" algn="tl" rotWithShape="0">
                    <a:schemeClr val="dk1">
                      <a:alpha val="40000"/>
                    </a:schemeClr>
                  </a:outerShdw>
                </a:effectLst>
                <a:latin typeface="#9Slide03 Arima Madurai Black" panose="00000A00000000000000" pitchFamily="2" charset="0"/>
                <a:ea typeface="微软简中圆" charset="0"/>
                <a:cs typeface="#9Slide03 Arima Madurai Black" panose="00000A00000000000000" pitchFamily="2" charset="0"/>
                <a:sym typeface="Lato" charset="0"/>
              </a:rPr>
              <a:t>lí</a:t>
            </a:r>
            <a:r>
              <a:rPr lang="en-US" altLang="zh-CN" sz="3200" b="1" dirty="0">
                <a:ln w="0"/>
                <a:effectLst>
                  <a:outerShdw blurRad="38100" dist="19050" dir="2700000" algn="tl" rotWithShape="0">
                    <a:schemeClr val="dk1">
                      <a:alpha val="40000"/>
                    </a:schemeClr>
                  </a:outerShdw>
                </a:effectLst>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3200" b="1" dirty="0" err="1">
                <a:ln w="0"/>
                <a:effectLst>
                  <a:outerShdw blurRad="38100" dist="19050" dir="2700000" algn="tl" rotWithShape="0">
                    <a:schemeClr val="dk1">
                      <a:alpha val="40000"/>
                    </a:schemeClr>
                  </a:outerShdw>
                </a:effectLst>
                <a:latin typeface="#9Slide03 Arima Madurai Black" panose="00000A00000000000000" pitchFamily="2" charset="0"/>
                <a:ea typeface="微软简中圆" charset="0"/>
                <a:cs typeface="#9Slide03 Arima Madurai Black" panose="00000A00000000000000" pitchFamily="2" charset="0"/>
                <a:sym typeface="Lato" charset="0"/>
              </a:rPr>
              <a:t>của</a:t>
            </a:r>
            <a:r>
              <a:rPr lang="en-US" altLang="zh-CN" sz="3200" b="1" dirty="0">
                <a:ln w="0"/>
                <a:effectLst>
                  <a:outerShdw blurRad="38100" dist="19050" dir="2700000" algn="tl" rotWithShape="0">
                    <a:schemeClr val="dk1">
                      <a:alpha val="40000"/>
                    </a:schemeClr>
                  </a:outerShdw>
                </a:effectLst>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3200" b="1" dirty="0" err="1">
                <a:ln w="0"/>
                <a:effectLst>
                  <a:outerShdw blurRad="38100" dist="19050" dir="2700000" algn="tl" rotWithShape="0">
                    <a:schemeClr val="dk1">
                      <a:alpha val="40000"/>
                    </a:schemeClr>
                  </a:outerShdw>
                </a:effectLst>
                <a:latin typeface="#9Slide03 Arima Madurai Black" panose="00000A00000000000000" pitchFamily="2" charset="0"/>
                <a:ea typeface="微软简中圆" charset="0"/>
                <a:cs typeface="#9Slide03 Arima Madurai Black" panose="00000A00000000000000" pitchFamily="2" charset="0"/>
                <a:sym typeface="Lato" charset="0"/>
              </a:rPr>
              <a:t>Đông</a:t>
            </a:r>
            <a:r>
              <a:rPr lang="en-US" altLang="zh-CN" sz="3200" b="1" dirty="0">
                <a:ln w="0"/>
                <a:effectLst>
                  <a:outerShdw blurRad="38100" dist="19050" dir="2700000" algn="tl" rotWithShape="0">
                    <a:schemeClr val="dk1">
                      <a:alpha val="40000"/>
                    </a:schemeClr>
                  </a:outerShdw>
                </a:effectLst>
                <a:latin typeface="#9Slide03 Arima Madurai Black" panose="00000A00000000000000" pitchFamily="2" charset="0"/>
                <a:ea typeface="微软简中圆" charset="0"/>
                <a:cs typeface="#9Slide03 Arima Madurai Black" panose="00000A00000000000000" pitchFamily="2" charset="0"/>
                <a:sym typeface="Lato" charset="0"/>
              </a:rPr>
              <a:t> Nam Á</a:t>
            </a:r>
            <a:endParaRPr lang="zh-CN" altLang="en-US" sz="3200" b="1" dirty="0">
              <a:ln w="0"/>
              <a:effectLst>
                <a:outerShdw blurRad="38100" dist="19050" dir="2700000" algn="tl" rotWithShape="0">
                  <a:schemeClr val="dk1">
                    <a:alpha val="40000"/>
                  </a:schemeClr>
                </a:outerShdw>
              </a:effectLst>
              <a:latin typeface="#9Slide03 Arima Madurai Black" panose="00000A00000000000000" pitchFamily="2" charset="0"/>
              <a:ea typeface="微软简中圆" charset="0"/>
              <a:cs typeface="#9Slide03 Arima Madurai Black" panose="00000A00000000000000" pitchFamily="2" charset="0"/>
              <a:sym typeface="Lato" charset="0"/>
            </a:endParaRPr>
          </a:p>
        </p:txBody>
      </p:sp>
      <p:sp>
        <p:nvSpPr>
          <p:cNvPr id="10" name="Oval 9">
            <a:extLst>
              <a:ext uri="{FF2B5EF4-FFF2-40B4-BE49-F238E27FC236}">
                <a16:creationId xmlns:a16="http://schemas.microsoft.com/office/drawing/2014/main" id="{8862D084-670D-4665-A395-75D4833A9C6A}"/>
              </a:ext>
            </a:extLst>
          </p:cNvPr>
          <p:cNvSpPr/>
          <p:nvPr/>
        </p:nvSpPr>
        <p:spPr>
          <a:xfrm>
            <a:off x="824948" y="1818861"/>
            <a:ext cx="2581931" cy="2435087"/>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D4BB5F-D5BF-4EE0-911C-FA5199F202D8}"/>
              </a:ext>
            </a:extLst>
          </p:cNvPr>
          <p:cNvSpPr/>
          <p:nvPr/>
        </p:nvSpPr>
        <p:spPr>
          <a:xfrm>
            <a:off x="3603902" y="4082774"/>
            <a:ext cx="2737263" cy="2435087"/>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99912146"/>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25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650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250"/>
                                        <p:tgtEl>
                                          <p:spTgt spid="5"/>
                                        </p:tgtEl>
                                      </p:cBhvr>
                                    </p:animEffect>
                                  </p:childTnLst>
                                </p:cTn>
                              </p:par>
                              <p:par>
                                <p:cTn id="13" presetID="10" presetClass="entr" presetSubtype="0" fill="hold" nodeType="withEffect">
                                  <p:stCondLst>
                                    <p:cond delay="77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750"/>
                                        <p:tgtEl>
                                          <p:spTgt spid="13"/>
                                        </p:tgtEl>
                                      </p:cBhvr>
                                    </p:animEffect>
                                  </p:childTnLst>
                                </p:cTn>
                              </p:par>
                              <p:par>
                                <p:cTn id="16" presetID="0" presetClass="path" presetSubtype="0" accel="50000" decel="50000" fill="hold" nodeType="withEffect">
                                  <p:stCondLst>
                                    <p:cond delay="7750"/>
                                  </p:stCondLst>
                                  <p:childTnLst>
                                    <p:animMotion origin="layout" path="M 0.55 -0.15216 C 0.54931 -0.14846 0.54983 -0.14321 0.54792 -0.14105 C 0.54375 -0.13611 0.53872 -0.12685 0.53438 -0.12253 C 0.53108 -0.11914 0.52552 -0.11605 0.52188 -0.11327 C 0.5099 -0.10401 0.49948 -0.1 0.48646 -0.09661 C 0.47396 -0.09352 0.46164 -0.08611 0.44896 -0.08364 C 0.44375 -0.08272 0.43855 -0.08241 0.43334 -0.08179 C 0.43021 -0.08117 0.42709 -0.08056 0.42396 -0.07994 C 0.40938 -0.08056 0.3948 -0.08086 0.38021 -0.08179 C 0.36962 -0.08272 0.36042 -0.09383 0.35 -0.09661 C 0.33924 -0.10617 0.32118 -0.1213 0.31563 -0.14105 C 0.31598 -0.15031 0.31615 -0.15957 0.31667 -0.16883 C 0.31789 -0.18827 0.32986 -0.19444 0.33855 -0.19846 C 0.35157 -0.19568 0.36059 -0.1963 0.3698 -0.17994 C 0.37153 -0.17191 0.37344 -0.16482 0.37605 -0.15772 C 0.3757 -0.15123 0.3757 -0.13765 0.37396 -0.12994 C 0.36893 -0.10586 0.35469 -0.08302 0.34063 -0.07809 C 0.33334 -0.07161 0.32691 -0.06543 0.31875 -0.06327 C 0.31233 -0.05556 0.31945 -0.06296 0.31042 -0.05772 C 0.30365 -0.0537 0.29427 -0.04537 0.2875 -0.0429 C 0.28386 -0.04167 0.27414 -0.03982 0.27084 -0.0392 C 0.24618 -0.04043 0.2191 -0.04136 0.1948 -0.05216 C 0.18212 -0.05772 0.17101 -0.06944 0.15834 -0.07438 C 0.15052 -0.08117 0.14254 -0.08426 0.13438 -0.0892 C 0.1132 -0.08827 0.09618 -0.08673 0.07605 -0.08364 C 0.07136 -0.08086 0.06684 -0.0787 0.0625 -0.07438 C 0.04983 -0.06142 0.05643 -0.06512 0.04792 -0.06142 C 0.04358 -0.05556 0.03976 -0.05278 0.03438 -0.05031 C 0.03004 -0.04537 0.02448 -0.04198 0.02084 -0.03549 C 0.01771 -0.02994 0.01563 -0.02685 0.01146 -0.02438 C 0.00868 -0.00957 0.01285 -0.02685 0.0073 -0.01698 C 0.00556 -0.01389 0.00486 -0.00895 0.00313 -0.00586 C 0.00209 -0.00401 -1.11111E-6 -0.00031 -1.11111E-6 -0.00031 " pathEditMode="relative" ptsTypes="ffffffffffffffffffffffffffffffffA">
                                      <p:cBhvr>
                                        <p:cTn id="17" dur="2750" fill="hold"/>
                                        <p:tgtEl>
                                          <p:spTgt spid="13"/>
                                        </p:tgtEl>
                                        <p:attrNameLst>
                                          <p:attrName>ppt_x</p:attrName>
                                          <p:attrName>ppt_y</p:attrName>
                                        </p:attrNameLst>
                                      </p:cBhvr>
                                    </p:animMotion>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f8a2044e20087583aff1b271baf2344"/>
          <p:cNvPicPr>
            <a:picLocks noChangeAspect="1"/>
          </p:cNvPicPr>
          <p:nvPr/>
        </p:nvPicPr>
        <p:blipFill>
          <a:blip r:embed="rId4"/>
          <a:stretch>
            <a:fillRect/>
          </a:stretch>
        </p:blipFill>
        <p:spPr>
          <a:xfrm>
            <a:off x="9404985" y="-229814"/>
            <a:ext cx="2496185" cy="2496185"/>
          </a:xfrm>
          <a:prstGeom prst="rect">
            <a:avLst/>
          </a:prstGeom>
        </p:spPr>
      </p:pic>
      <p:pic>
        <p:nvPicPr>
          <p:cNvPr id="7" name="淘宝网chenying0907出品 6"/>
          <p:cNvPicPr>
            <a:picLocks noChangeAspect="1"/>
          </p:cNvPicPr>
          <p:nvPr/>
        </p:nvPicPr>
        <p:blipFill rotWithShape="1">
          <a:blip r:embed="rId5" cstate="print">
            <a:extLst>
              <a:ext uri="{28A0092B-C50C-407E-A947-70E740481C1C}">
                <a14:useLocalDpi xmlns:a14="http://schemas.microsoft.com/office/drawing/2010/main" val="0"/>
              </a:ext>
            </a:extLst>
          </a:blip>
          <a:srcRect l="11979" t="39815" r="55625" b="17593"/>
          <a:stretch>
            <a:fillRect/>
          </a:stretch>
        </p:blipFill>
        <p:spPr>
          <a:xfrm>
            <a:off x="0" y="4242272"/>
            <a:ext cx="2952750" cy="2183765"/>
          </a:xfrm>
          <a:prstGeom prst="rect">
            <a:avLst/>
          </a:prstGeom>
        </p:spPr>
      </p:pic>
      <p:grpSp>
        <p:nvGrpSpPr>
          <p:cNvPr id="5" name="淘宝网Chenying0907出品 2"/>
          <p:cNvGrpSpPr/>
          <p:nvPr/>
        </p:nvGrpSpPr>
        <p:grpSpPr>
          <a:xfrm>
            <a:off x="1086528" y="2457703"/>
            <a:ext cx="1662430" cy="1696720"/>
            <a:chOff x="3561556" y="1533525"/>
            <a:chExt cx="1383876" cy="1411856"/>
          </a:xfrm>
        </p:grpSpPr>
        <p:pic>
          <p:nvPicPr>
            <p:cNvPr id="9" name="淘宝网chenying0907出品 8"/>
            <p:cNvPicPr>
              <a:picLocks noChangeAspect="1"/>
            </p:cNvPicPr>
            <p:nvPr/>
          </p:nvPicPr>
          <p:blipFill rotWithShape="1">
            <a:blip r:embed="rId6" cstate="print">
              <a:extLst>
                <a:ext uri="{28A0092B-C50C-407E-A947-70E740481C1C}">
                  <a14:useLocalDpi xmlns:a14="http://schemas.microsoft.com/office/drawing/2010/main" val="0"/>
                </a:ext>
              </a:extLst>
            </a:blip>
            <a:srcRect l="37812" t="31667" r="38542" b="32407"/>
            <a:stretch>
              <a:fillRect/>
            </a:stretch>
          </p:blipFill>
          <p:spPr>
            <a:xfrm>
              <a:off x="3561556" y="1533525"/>
              <a:ext cx="1242925" cy="1062236"/>
            </a:xfrm>
            <a:prstGeom prst="rect">
              <a:avLst/>
            </a:prstGeom>
          </p:spPr>
        </p:pic>
        <p:pic>
          <p:nvPicPr>
            <p:cNvPr id="8" name="淘宝网chenying0907出品 7"/>
            <p:cNvPicPr>
              <a:picLocks noChangeAspect="1"/>
            </p:cNvPicPr>
            <p:nvPr/>
          </p:nvPicPr>
          <p:blipFill rotWithShape="1">
            <a:blip r:embed="rId7">
              <a:extLst>
                <a:ext uri="{28A0092B-C50C-407E-A947-70E740481C1C}">
                  <a14:useLocalDpi xmlns:a14="http://schemas.microsoft.com/office/drawing/2010/main" val="0"/>
                </a:ext>
              </a:extLst>
            </a:blip>
            <a:srcRect l="57187" t="42222" r="28126" b="39074"/>
            <a:stretch>
              <a:fillRect/>
            </a:stretch>
          </p:blipFill>
          <p:spPr>
            <a:xfrm rot="20564333">
              <a:off x="3723961" y="2070427"/>
              <a:ext cx="1221471" cy="874954"/>
            </a:xfrm>
            <a:prstGeom prst="rect">
              <a:avLst/>
            </a:prstGeom>
          </p:spPr>
        </p:pic>
      </p:grpSp>
      <p:sp>
        <p:nvSpPr>
          <p:cNvPr id="3" name="Cloud 2">
            <a:extLst>
              <a:ext uri="{FF2B5EF4-FFF2-40B4-BE49-F238E27FC236}">
                <a16:creationId xmlns:a16="http://schemas.microsoft.com/office/drawing/2014/main" id="{D11E2E3D-9993-4E49-82DD-55E618AEE3A8}"/>
              </a:ext>
            </a:extLst>
          </p:cNvPr>
          <p:cNvSpPr/>
          <p:nvPr/>
        </p:nvSpPr>
        <p:spPr>
          <a:xfrm>
            <a:off x="3588661" y="776611"/>
            <a:ext cx="6847508" cy="4638742"/>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9Slide03 Arima Madurai Black" panose="00000A00000000000000" pitchFamily="2" charset="0"/>
                <a:cs typeface="#9Slide03 Arima Madurai Black" panose="00000A00000000000000" pitchFamily="2" charset="0"/>
              </a:rPr>
              <a:t>Em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hãy</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theo</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dõi</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đoạn</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phim</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sau</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và</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ghi</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lại</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những</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nét</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chính</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nổi</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bật</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về</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vị</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trí</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địa</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lí</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của</a:t>
            </a:r>
            <a:r>
              <a:rPr lang="en-US" sz="2800" dirty="0">
                <a:latin typeface="#9Slide03 Arima Madurai Black" panose="00000A00000000000000" pitchFamily="2" charset="0"/>
                <a:cs typeface="#9Slide03 Arima Madurai Black" panose="00000A00000000000000" pitchFamily="2" charset="0"/>
              </a:rPr>
              <a:t> </a:t>
            </a:r>
            <a:r>
              <a:rPr lang="en-US" sz="2800" dirty="0" err="1">
                <a:latin typeface="#9Slide03 Arima Madurai Black" panose="00000A00000000000000" pitchFamily="2" charset="0"/>
                <a:cs typeface="#9Slide03 Arima Madurai Black" panose="00000A00000000000000" pitchFamily="2" charset="0"/>
              </a:rPr>
              <a:t>Đông</a:t>
            </a:r>
            <a:r>
              <a:rPr lang="en-US" sz="2800" dirty="0">
                <a:latin typeface="#9Slide03 Arima Madurai Black" panose="00000A00000000000000" pitchFamily="2" charset="0"/>
                <a:cs typeface="#9Slide03 Arima Madurai Black" panose="00000A00000000000000" pitchFamily="2" charset="0"/>
              </a:rPr>
              <a:t> Nam </a:t>
            </a:r>
            <a:r>
              <a:rPr lang="en-US" sz="2800" dirty="0" smtClean="0">
                <a:latin typeface="#9Slide03 Arima Madurai Black" panose="00000A00000000000000" pitchFamily="2" charset="0"/>
                <a:cs typeface="#9Slide03 Arima Madurai Black" panose="00000A00000000000000" pitchFamily="2" charset="0"/>
              </a:rPr>
              <a:t>Á</a:t>
            </a:r>
            <a:endParaRPr lang="en-US" sz="2800" dirty="0">
              <a:latin typeface="#9Slide03 Arima Madurai Black" panose="00000A00000000000000" pitchFamily="2" charset="0"/>
              <a:cs typeface="#9Slide03 Arima Madurai Black" panose="00000A00000000000000" pitchFamily="2" charset="0"/>
            </a:endParaRPr>
          </a:p>
        </p:txBody>
      </p:sp>
    </p:spTree>
    <p:custDataLst>
      <p:tags r:id="rId1"/>
    </p:custDataLst>
    <p:extLst>
      <p:ext uri="{BB962C8B-B14F-4D97-AF65-F5344CB8AC3E}">
        <p14:creationId xmlns:p14="http://schemas.microsoft.com/office/powerpoint/2010/main" val="212067195"/>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25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650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out)">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9bc9b167ee24a2798f13e3608a24363d"/>
          <p:cNvPicPr>
            <a:picLocks noChangeAspect="1"/>
          </p:cNvPicPr>
          <p:nvPr/>
        </p:nvPicPr>
        <p:blipFill>
          <a:blip r:embed="rId6"/>
          <a:stretch>
            <a:fillRect/>
          </a:stretch>
        </p:blipFill>
        <p:spPr>
          <a:xfrm>
            <a:off x="197485" y="170815"/>
            <a:ext cx="11797665" cy="6516370"/>
          </a:xfrm>
          <a:prstGeom prst="rect">
            <a:avLst/>
          </a:prstGeom>
        </p:spPr>
      </p:pic>
      <p:pic>
        <p:nvPicPr>
          <p:cNvPr id="2" name="图片 1" descr="1f8a2044e20087583aff1b271baf2344"/>
          <p:cNvPicPr>
            <a:picLocks noChangeAspect="1"/>
          </p:cNvPicPr>
          <p:nvPr/>
        </p:nvPicPr>
        <p:blipFill>
          <a:blip r:embed="rId7"/>
          <a:stretch>
            <a:fillRect/>
          </a:stretch>
        </p:blipFill>
        <p:spPr>
          <a:xfrm>
            <a:off x="9404985" y="-229814"/>
            <a:ext cx="2496185" cy="2496185"/>
          </a:xfrm>
          <a:prstGeom prst="rect">
            <a:avLst/>
          </a:prstGeom>
        </p:spPr>
      </p:pic>
      <p:grpSp>
        <p:nvGrpSpPr>
          <p:cNvPr id="5" name="淘宝网Chenying0907出品 2"/>
          <p:cNvGrpSpPr/>
          <p:nvPr/>
        </p:nvGrpSpPr>
        <p:grpSpPr>
          <a:xfrm>
            <a:off x="258276" y="1182948"/>
            <a:ext cx="1662430" cy="1696720"/>
            <a:chOff x="3561556" y="1533525"/>
            <a:chExt cx="1383876" cy="1411856"/>
          </a:xfrm>
        </p:grpSpPr>
        <p:pic>
          <p:nvPicPr>
            <p:cNvPr id="9" name="淘宝网chenying0907出品 8"/>
            <p:cNvPicPr>
              <a:picLocks noChangeAspect="1"/>
            </p:cNvPicPr>
            <p:nvPr/>
          </p:nvPicPr>
          <p:blipFill rotWithShape="1">
            <a:blip r:embed="rId8" cstate="print">
              <a:extLst>
                <a:ext uri="{28A0092B-C50C-407E-A947-70E740481C1C}">
                  <a14:useLocalDpi xmlns:a14="http://schemas.microsoft.com/office/drawing/2010/main" val="0"/>
                </a:ext>
              </a:extLst>
            </a:blip>
            <a:srcRect l="37812" t="31667" r="38542" b="32407"/>
            <a:stretch>
              <a:fillRect/>
            </a:stretch>
          </p:blipFill>
          <p:spPr>
            <a:xfrm>
              <a:off x="3561556" y="1533525"/>
              <a:ext cx="1242925" cy="1062236"/>
            </a:xfrm>
            <a:prstGeom prst="rect">
              <a:avLst/>
            </a:prstGeom>
          </p:spPr>
        </p:pic>
        <p:pic>
          <p:nvPicPr>
            <p:cNvPr id="8" name="淘宝网chenying0907出品 7"/>
            <p:cNvPicPr>
              <a:picLocks noChangeAspect="1"/>
            </p:cNvPicPr>
            <p:nvPr/>
          </p:nvPicPr>
          <p:blipFill rotWithShape="1">
            <a:blip r:embed="rId9">
              <a:extLst>
                <a:ext uri="{28A0092B-C50C-407E-A947-70E740481C1C}">
                  <a14:useLocalDpi xmlns:a14="http://schemas.microsoft.com/office/drawing/2010/main" val="0"/>
                </a:ext>
              </a:extLst>
            </a:blip>
            <a:srcRect l="57187" t="42222" r="28126" b="39074"/>
            <a:stretch>
              <a:fillRect/>
            </a:stretch>
          </p:blipFill>
          <p:spPr>
            <a:xfrm rot="20564333">
              <a:off x="3723961" y="2070427"/>
              <a:ext cx="1221471" cy="874954"/>
            </a:xfrm>
            <a:prstGeom prst="rect">
              <a:avLst/>
            </a:prstGeom>
          </p:spPr>
        </p:pic>
      </p:grpSp>
      <p:pic>
        <p:nvPicPr>
          <p:cNvPr id="13" name="淘宝网chenying0907出品 11"/>
          <p:cNvPicPr>
            <a:picLocks noChangeAspect="1"/>
          </p:cNvPicPr>
          <p:nvPr/>
        </p:nvPicPr>
        <p:blipFill rotWithShape="1">
          <a:blip r:embed="rId10" cstate="print">
            <a:extLst>
              <a:ext uri="{28A0092B-C50C-407E-A947-70E740481C1C}">
                <a14:useLocalDpi xmlns:a14="http://schemas.microsoft.com/office/drawing/2010/main" val="0"/>
              </a:ext>
            </a:extLst>
          </a:blip>
          <a:srcRect l="46042" t="14815" r="39687" b="65000"/>
          <a:stretch>
            <a:fillRect/>
          </a:stretch>
        </p:blipFill>
        <p:spPr>
          <a:xfrm flipH="1">
            <a:off x="282406" y="302838"/>
            <a:ext cx="1087120" cy="865505"/>
          </a:xfrm>
          <a:prstGeom prst="rect">
            <a:avLst/>
          </a:prstGeom>
        </p:spPr>
      </p:pic>
      <p:pic>
        <p:nvPicPr>
          <p:cNvPr id="4" name="Vị-trí-địa-lí-và-lãnh-thổ-của-Đông-Nam-Á">
            <a:hlinkClick r:id="" action="ppaction://media"/>
            <a:extLst>
              <a:ext uri="{FF2B5EF4-FFF2-40B4-BE49-F238E27FC236}">
                <a16:creationId xmlns:a16="http://schemas.microsoft.com/office/drawing/2014/main" id="{EA3F84AC-F661-471A-B801-83A68B72ED5A}"/>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415636" y="522317"/>
            <a:ext cx="11194473" cy="6296891"/>
          </a:xfrm>
          <a:prstGeom prst="rect">
            <a:avLst/>
          </a:prstGeom>
        </p:spPr>
      </p:pic>
    </p:spTree>
    <p:custDataLst>
      <p:tags r:id="rId1"/>
    </p:custDataLst>
    <p:extLst>
      <p:ext uri="{BB962C8B-B14F-4D97-AF65-F5344CB8AC3E}">
        <p14:creationId xmlns:p14="http://schemas.microsoft.com/office/powerpoint/2010/main" val="4215073072"/>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65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250"/>
                                        <p:tgtEl>
                                          <p:spTgt spid="5"/>
                                        </p:tgtEl>
                                      </p:cBhvr>
                                    </p:animEffect>
                                  </p:childTnLst>
                                </p:cTn>
                              </p:par>
                              <p:par>
                                <p:cTn id="8" presetID="10" presetClass="entr" presetSubtype="0" fill="hold" nodeType="withEffect">
                                  <p:stCondLst>
                                    <p:cond delay="77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childTnLst>
                                </p:cTn>
                              </p:par>
                              <p:par>
                                <p:cTn id="11" presetID="0" presetClass="path" presetSubtype="0" accel="50000" decel="50000" fill="hold" nodeType="withEffect">
                                  <p:stCondLst>
                                    <p:cond delay="7750"/>
                                  </p:stCondLst>
                                  <p:childTnLst>
                                    <p:animMotion origin="layout" path="M 0.55 -0.15216 C 0.54931 -0.14846 0.54983 -0.14321 0.54792 -0.14105 C 0.54375 -0.13611 0.53872 -0.12685 0.53438 -0.12253 C 0.53108 -0.11914 0.52552 -0.11605 0.52188 -0.11327 C 0.5099 -0.10401 0.49948 -0.1 0.48646 -0.09661 C 0.47396 -0.09352 0.46164 -0.08611 0.44896 -0.08364 C 0.44375 -0.08272 0.43855 -0.08241 0.43334 -0.08179 C 0.43021 -0.08117 0.42709 -0.08056 0.42396 -0.07994 C 0.40938 -0.08056 0.3948 -0.08086 0.38021 -0.08179 C 0.36962 -0.08272 0.36042 -0.09383 0.35 -0.09661 C 0.33924 -0.10617 0.32118 -0.1213 0.31563 -0.14105 C 0.31598 -0.15031 0.31615 -0.15957 0.31667 -0.16883 C 0.31789 -0.18827 0.32986 -0.19444 0.33855 -0.19846 C 0.35157 -0.19568 0.36059 -0.1963 0.3698 -0.17994 C 0.37153 -0.17191 0.37344 -0.16482 0.37605 -0.15772 C 0.3757 -0.15123 0.3757 -0.13765 0.37396 -0.12994 C 0.36893 -0.10586 0.35469 -0.08302 0.34063 -0.07809 C 0.33334 -0.07161 0.32691 -0.06543 0.31875 -0.06327 C 0.31233 -0.05556 0.31945 -0.06296 0.31042 -0.05772 C 0.30365 -0.0537 0.29427 -0.04537 0.2875 -0.0429 C 0.28386 -0.04167 0.27414 -0.03982 0.27084 -0.0392 C 0.24618 -0.04043 0.2191 -0.04136 0.1948 -0.05216 C 0.18212 -0.05772 0.17101 -0.06944 0.15834 -0.07438 C 0.15052 -0.08117 0.14254 -0.08426 0.13438 -0.0892 C 0.1132 -0.08827 0.09618 -0.08673 0.07605 -0.08364 C 0.07136 -0.08086 0.06684 -0.0787 0.0625 -0.07438 C 0.04983 -0.06142 0.05643 -0.06512 0.04792 -0.06142 C 0.04358 -0.05556 0.03976 -0.05278 0.03438 -0.05031 C 0.03004 -0.04537 0.02448 -0.04198 0.02084 -0.03549 C 0.01771 -0.02994 0.01563 -0.02685 0.01146 -0.02438 C 0.00868 -0.00957 0.01285 -0.02685 0.0073 -0.01698 C 0.00556 -0.01389 0.00486 -0.00895 0.00313 -0.00586 C 0.00209 -0.00401 -1.11111E-6 -0.00031 -1.11111E-6 -0.00031 " pathEditMode="relative" ptsTypes="ffffffffffffffffffffffffffffffffA">
                                      <p:cBhvr>
                                        <p:cTn id="12" dur="2750" fill="hold"/>
                                        <p:tgtEl>
                                          <p:spTgt spid="13"/>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5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5">
            <a:extLst>
              <a:ext uri="{FF2B5EF4-FFF2-40B4-BE49-F238E27FC236}">
                <a16:creationId xmlns:a16="http://schemas.microsoft.com/office/drawing/2014/main" id="{03B3483F-E53B-4C69-A7DA-BF78D551363C}"/>
              </a:ext>
            </a:extLst>
          </p:cNvPr>
          <p:cNvSpPr/>
          <p:nvPr/>
        </p:nvSpPr>
        <p:spPr>
          <a:xfrm>
            <a:off x="403006" y="881719"/>
            <a:ext cx="9975905" cy="683264"/>
          </a:xfrm>
          <a:prstGeom prst="rect">
            <a:avLst/>
          </a:prstGeom>
          <a:solidFill>
            <a:schemeClr val="accent6">
              <a:lumMod val="60000"/>
              <a:lumOff val="40000"/>
            </a:schemeClr>
          </a:solidFill>
        </p:spPr>
        <p:txBody>
          <a:bodyPr wrap="square">
            <a:spAutoFit/>
          </a:bodyPr>
          <a:lstStyle/>
          <a:p>
            <a:pPr defTabSz="242570">
              <a:lnSpc>
                <a:spcPct val="120000"/>
              </a:lnSpc>
              <a:spcBef>
                <a:spcPts val="640"/>
              </a:spcBef>
              <a:defRPr/>
            </a:pPr>
            <a:r>
              <a:rPr lang="en-US" altLang="zh-CN" sz="3200" b="1">
                <a:solidFill>
                  <a:schemeClr val="accent5">
                    <a:lumMod val="50000"/>
                  </a:schemeClr>
                </a:solidFill>
                <a:latin typeface="#9Slide03 Arima Madurai Black" panose="00000A00000000000000" pitchFamily="2" charset="0"/>
                <a:ea typeface="微软简中圆" charset="0"/>
                <a:cs typeface="#9Slide03 Arima Madurai Black" panose="00000A00000000000000" pitchFamily="2" charset="0"/>
                <a:sym typeface="Lato" charset="0"/>
              </a:rPr>
              <a:t>I. Vị trí địa lí của Đông Nam Á</a:t>
            </a:r>
            <a:endParaRPr lang="zh-CN" altLang="en-US" sz="3200" b="1" dirty="0">
              <a:solidFill>
                <a:schemeClr val="accent5">
                  <a:lumMod val="50000"/>
                </a:schemeClr>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pic>
        <p:nvPicPr>
          <p:cNvPr id="7" name="Picture 6">
            <a:extLst>
              <a:ext uri="{FF2B5EF4-FFF2-40B4-BE49-F238E27FC236}">
                <a16:creationId xmlns:a16="http://schemas.microsoft.com/office/drawing/2014/main" id="{8F52B4FF-8003-4EF6-9214-994989EBB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074" y="1711950"/>
            <a:ext cx="6038478" cy="5018787"/>
          </a:xfrm>
          <a:prstGeom prst="rect">
            <a:avLst/>
          </a:prstGeom>
        </p:spPr>
      </p:pic>
    </p:spTree>
    <p:extLst>
      <p:ext uri="{BB962C8B-B14F-4D97-AF65-F5344CB8AC3E}">
        <p14:creationId xmlns:p14="http://schemas.microsoft.com/office/powerpoint/2010/main" val="18714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淘宝网Chenying0907出品 13"/>
          <p:cNvSpPr txBox="1"/>
          <p:nvPr/>
        </p:nvSpPr>
        <p:spPr>
          <a:xfrm>
            <a:off x="439378" y="2571769"/>
            <a:ext cx="11278139" cy="201285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lgn="just">
              <a:lnSpc>
                <a:spcPct val="120000"/>
              </a:lnSpc>
              <a:buFontTx/>
              <a:buChar char="-"/>
            </a:pPr>
            <a:r>
              <a:rPr lang="en-US" altLang="zh-CN" sz="2600" b="1" dirty="0" err="1">
                <a:solidFill>
                  <a:srgbClr val="0070C0"/>
                </a:solidFill>
                <a:latin typeface="#9Slide03 Arima Madurai Black" panose="00000A00000000000000" pitchFamily="2" charset="0"/>
                <a:ea typeface="微软简中圆" charset="0"/>
                <a:cs typeface="#9Slide03 Arima Madurai Black" panose="00000A00000000000000" pitchFamily="2" charset="0"/>
              </a:rPr>
              <a:t>Nằm</a:t>
            </a:r>
            <a:r>
              <a:rPr lang="en-US" altLang="zh-CN" sz="2600" b="1" dirty="0">
                <a:solidFill>
                  <a:srgbClr val="0070C0"/>
                </a:solidFill>
                <a:latin typeface="#9Slide03 Arima Madurai Black" panose="00000A00000000000000" pitchFamily="2" charset="0"/>
                <a:ea typeface="微软简中圆" charset="0"/>
                <a:cs typeface="#9Slide03 Arima Madurai Black" panose="00000A00000000000000" pitchFamily="2" charset="0"/>
              </a:rPr>
              <a:t> ở </a:t>
            </a:r>
            <a:r>
              <a:rPr lang="en-US" altLang="zh-CN" sz="2600" b="1" dirty="0" err="1">
                <a:solidFill>
                  <a:srgbClr val="0070C0"/>
                </a:solidFill>
                <a:latin typeface="#9Slide03 Arima Madurai Black" panose="00000A00000000000000" pitchFamily="2" charset="0"/>
                <a:ea typeface="微软简中圆" charset="0"/>
                <a:cs typeface="#9Slide03 Arima Madurai Black" panose="00000A00000000000000" pitchFamily="2" charset="0"/>
              </a:rPr>
              <a:t>phía</a:t>
            </a:r>
            <a:r>
              <a:rPr lang="en-US" altLang="zh-CN" sz="2600" b="1" dirty="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smtClean="0">
                <a:solidFill>
                  <a:srgbClr val="0070C0"/>
                </a:solidFill>
                <a:latin typeface="#9Slide03 Arima Madurai Black" panose="00000A00000000000000" pitchFamily="2" charset="0"/>
                <a:ea typeface="微软简中圆" charset="0"/>
                <a:cs typeface="#9Slide03 Arima Madurai Black" panose="00000A00000000000000" pitchFamily="2" charset="0"/>
              </a:rPr>
              <a:t>Đông</a:t>
            </a:r>
            <a:r>
              <a:rPr lang="en-US" altLang="zh-CN" sz="2600" b="1" dirty="0" smtClean="0">
                <a:solidFill>
                  <a:srgbClr val="0070C0"/>
                </a:solidFill>
                <a:latin typeface="#9Slide03 Arima Madurai Black" panose="00000A00000000000000" pitchFamily="2" charset="0"/>
                <a:ea typeface="微软简中圆" charset="0"/>
                <a:cs typeface="#9Slide03 Arima Madurai Black" panose="00000A00000000000000" pitchFamily="2" charset="0"/>
              </a:rPr>
              <a:t> Nam </a:t>
            </a:r>
            <a:r>
              <a:rPr lang="en-US" altLang="zh-CN" sz="2600" b="1" dirty="0" err="1">
                <a:solidFill>
                  <a:srgbClr val="0070C0"/>
                </a:solidFill>
                <a:latin typeface="#9Slide03 Arima Madurai Black" panose="00000A00000000000000" pitchFamily="2" charset="0"/>
                <a:ea typeface="微软简中圆" charset="0"/>
                <a:cs typeface="#9Slide03 Arima Madurai Black" panose="00000A00000000000000" pitchFamily="2" charset="0"/>
              </a:rPr>
              <a:t>của</a:t>
            </a:r>
            <a:r>
              <a:rPr lang="en-US" altLang="zh-CN" sz="2600" b="1" dirty="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a:solidFill>
                  <a:srgbClr val="0070C0"/>
                </a:solidFill>
                <a:latin typeface="#9Slide03 Arima Madurai Black" panose="00000A00000000000000" pitchFamily="2" charset="0"/>
                <a:ea typeface="微软简中圆" charset="0"/>
                <a:cs typeface="#9Slide03 Arima Madurai Black" panose="00000A00000000000000" pitchFamily="2" charset="0"/>
              </a:rPr>
              <a:t>châu</a:t>
            </a:r>
            <a:r>
              <a:rPr lang="en-US" altLang="zh-CN" sz="2600" b="1" dirty="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smtClean="0">
                <a:solidFill>
                  <a:srgbClr val="0070C0"/>
                </a:solidFill>
                <a:latin typeface="#9Slide03 Arima Madurai Black" panose="00000A00000000000000" pitchFamily="2" charset="0"/>
                <a:ea typeface="微软简中圆" charset="0"/>
                <a:cs typeface="#9Slide03 Arima Madurai Black" panose="00000A00000000000000" pitchFamily="2" charset="0"/>
              </a:rPr>
              <a:t>Á</a:t>
            </a:r>
          </a:p>
          <a:p>
            <a:pPr marL="285750" indent="-285750" algn="just">
              <a:lnSpc>
                <a:spcPct val="120000"/>
              </a:lnSpc>
              <a:buFontTx/>
              <a:buChar char="-"/>
            </a:pPr>
            <a:r>
              <a:rPr lang="en-US" altLang="zh-CN" sz="2600" b="1" dirty="0" err="1" smtClean="0">
                <a:solidFill>
                  <a:srgbClr val="0070C0"/>
                </a:solidFill>
                <a:latin typeface="#9Slide03 Arima Madurai Black" panose="00000A00000000000000" pitchFamily="2" charset="0"/>
                <a:ea typeface="微软简中圆" charset="0"/>
                <a:cs typeface="#9Slide03 Arima Madurai Black" panose="00000A00000000000000" pitchFamily="2" charset="0"/>
              </a:rPr>
              <a:t>Là</a:t>
            </a:r>
            <a:r>
              <a:rPr lang="en-US" altLang="zh-CN" sz="2600" b="1" dirty="0" smtClean="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smtClean="0">
                <a:solidFill>
                  <a:srgbClr val="0070C0"/>
                </a:solidFill>
                <a:latin typeface="#9Slide03 Arima Madurai Black" panose="00000A00000000000000" pitchFamily="2" charset="0"/>
                <a:ea typeface="微软简中圆" charset="0"/>
                <a:cs typeface="#9Slide03 Arima Madurai Black" panose="00000A00000000000000" pitchFamily="2" charset="0"/>
              </a:rPr>
              <a:t>cầu</a:t>
            </a:r>
            <a:r>
              <a:rPr lang="en-US" altLang="zh-CN" sz="2600" b="1" dirty="0" smtClean="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smtClean="0">
                <a:solidFill>
                  <a:srgbClr val="0070C0"/>
                </a:solidFill>
                <a:latin typeface="#9Slide03 Arima Madurai Black" panose="00000A00000000000000" pitchFamily="2" charset="0"/>
                <a:ea typeface="微软简中圆" charset="0"/>
                <a:cs typeface="#9Slide03 Arima Madurai Black" panose="00000A00000000000000" pitchFamily="2" charset="0"/>
              </a:rPr>
              <a:t>nối</a:t>
            </a:r>
            <a:r>
              <a:rPr lang="en-US" altLang="zh-CN" sz="2600" b="1" dirty="0" smtClean="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smtClean="0">
                <a:solidFill>
                  <a:srgbClr val="0070C0"/>
                </a:solidFill>
                <a:latin typeface="#9Slide03 Arima Madurai Black" panose="00000A00000000000000" pitchFamily="2" charset="0"/>
                <a:ea typeface="微软简中圆" charset="0"/>
                <a:cs typeface="#9Slide03 Arima Madurai Black" panose="00000A00000000000000" pitchFamily="2" charset="0"/>
              </a:rPr>
              <a:t>giữa</a:t>
            </a:r>
            <a:r>
              <a:rPr lang="en-US" altLang="zh-CN" sz="2600" b="1" dirty="0" smtClean="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smtClean="0">
                <a:solidFill>
                  <a:srgbClr val="0070C0"/>
                </a:solidFill>
                <a:latin typeface="#9Slide03 Arima Madurai Black" panose="00000A00000000000000" pitchFamily="2" charset="0"/>
                <a:ea typeface="微软简中圆" charset="0"/>
                <a:cs typeface="#9Slide03 Arima Madurai Black" panose="00000A00000000000000" pitchFamily="2" charset="0"/>
              </a:rPr>
              <a:t>Thái</a:t>
            </a:r>
            <a:r>
              <a:rPr lang="en-US" altLang="zh-CN" sz="2600" b="1" dirty="0" smtClean="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a:solidFill>
                  <a:srgbClr val="0070C0"/>
                </a:solidFill>
                <a:latin typeface="#9Slide03 Arima Madurai Black" panose="00000A00000000000000" pitchFamily="2" charset="0"/>
                <a:ea typeface="微软简中圆" charset="0"/>
                <a:cs typeface="#9Slide03 Arima Madurai Black" panose="00000A00000000000000" pitchFamily="2" charset="0"/>
              </a:rPr>
              <a:t>Bình</a:t>
            </a:r>
            <a:r>
              <a:rPr lang="en-US" altLang="zh-CN" sz="2600" b="1" dirty="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a:solidFill>
                  <a:srgbClr val="0070C0"/>
                </a:solidFill>
                <a:latin typeface="#9Slide03 Arima Madurai Black" panose="00000A00000000000000" pitchFamily="2" charset="0"/>
                <a:ea typeface="微软简中圆" charset="0"/>
                <a:cs typeface="#9Slide03 Arima Madurai Black" panose="00000A00000000000000" pitchFamily="2" charset="0"/>
              </a:rPr>
              <a:t>Dương</a:t>
            </a:r>
            <a:r>
              <a:rPr lang="en-US" altLang="zh-CN" sz="2600" b="1" dirty="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a:solidFill>
                  <a:srgbClr val="0070C0"/>
                </a:solidFill>
                <a:latin typeface="#9Slide03 Arima Madurai Black" panose="00000A00000000000000" pitchFamily="2" charset="0"/>
                <a:ea typeface="微软简中圆" charset="0"/>
                <a:cs typeface="#9Slide03 Arima Madurai Black" panose="00000A00000000000000" pitchFamily="2" charset="0"/>
              </a:rPr>
              <a:t>và</a:t>
            </a:r>
            <a:r>
              <a:rPr lang="en-US" altLang="zh-CN" sz="2600" b="1" dirty="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a:solidFill>
                  <a:srgbClr val="0070C0"/>
                </a:solidFill>
                <a:latin typeface="#9Slide03 Arima Madurai Black" panose="00000A00000000000000" pitchFamily="2" charset="0"/>
                <a:ea typeface="微软简中圆" charset="0"/>
                <a:cs typeface="#9Slide03 Arima Madurai Black" panose="00000A00000000000000" pitchFamily="2" charset="0"/>
              </a:rPr>
              <a:t>Ấn</a:t>
            </a:r>
            <a:r>
              <a:rPr lang="en-US" altLang="zh-CN" sz="2600" b="1" dirty="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a:solidFill>
                  <a:srgbClr val="0070C0"/>
                </a:solidFill>
                <a:latin typeface="#9Slide03 Arima Madurai Black" panose="00000A00000000000000" pitchFamily="2" charset="0"/>
                <a:ea typeface="微软简中圆" charset="0"/>
                <a:cs typeface="#9Slide03 Arima Madurai Black" panose="00000A00000000000000" pitchFamily="2" charset="0"/>
              </a:rPr>
              <a:t>Độ</a:t>
            </a:r>
            <a:r>
              <a:rPr lang="en-US" altLang="zh-CN" sz="2600" b="1" dirty="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smtClean="0">
                <a:solidFill>
                  <a:srgbClr val="0070C0"/>
                </a:solidFill>
                <a:latin typeface="#9Slide03 Arima Madurai Black" panose="00000A00000000000000" pitchFamily="2" charset="0"/>
                <a:ea typeface="微软简中圆" charset="0"/>
                <a:cs typeface="#9Slide03 Arima Madurai Black" panose="00000A00000000000000" pitchFamily="2" charset="0"/>
              </a:rPr>
              <a:t>Dương</a:t>
            </a:r>
            <a:r>
              <a:rPr lang="en-US" altLang="zh-CN" sz="2600" b="1" dirty="0" smtClean="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smtClean="0">
                <a:solidFill>
                  <a:srgbClr val="0070C0"/>
                </a:solidFill>
                <a:latin typeface="#9Slide03 Arima Madurai Black" panose="00000A00000000000000" pitchFamily="2" charset="0"/>
                <a:ea typeface="微软简中圆" charset="0"/>
                <a:cs typeface="#9Slide03 Arima Madurai Black" panose="00000A00000000000000" pitchFamily="2" charset="0"/>
              </a:rPr>
              <a:t>giữa</a:t>
            </a:r>
            <a:r>
              <a:rPr lang="en-US" altLang="zh-CN" sz="2600" b="1" dirty="0" smtClean="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a:solidFill>
                  <a:srgbClr val="0070C0"/>
                </a:solidFill>
                <a:latin typeface="#9Slide03 Arima Madurai Black" panose="00000A00000000000000" pitchFamily="2" charset="0"/>
                <a:ea typeface="微软简中圆" charset="0"/>
                <a:cs typeface="#9Slide03 Arima Madurai Black" panose="00000A00000000000000" pitchFamily="2" charset="0"/>
              </a:rPr>
              <a:t>lục</a:t>
            </a:r>
            <a:r>
              <a:rPr lang="en-US" altLang="zh-CN" sz="2600" b="1" dirty="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a:solidFill>
                  <a:srgbClr val="0070C0"/>
                </a:solidFill>
                <a:latin typeface="#9Slide03 Arima Madurai Black" panose="00000A00000000000000" pitchFamily="2" charset="0"/>
                <a:ea typeface="微软简中圆" charset="0"/>
                <a:cs typeface="#9Slide03 Arima Madurai Black" panose="00000A00000000000000" pitchFamily="2" charset="0"/>
              </a:rPr>
              <a:t>địa</a:t>
            </a:r>
            <a:r>
              <a:rPr lang="en-US" altLang="zh-CN" sz="2600" b="1" dirty="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smtClean="0">
                <a:solidFill>
                  <a:srgbClr val="0070C0"/>
                </a:solidFill>
                <a:latin typeface="#9Slide03 Arima Madurai Black" panose="00000A00000000000000" pitchFamily="2" charset="0"/>
                <a:ea typeface="微软简中圆" charset="0"/>
                <a:cs typeface="#9Slide03 Arima Madurai Black" panose="00000A00000000000000" pitchFamily="2" charset="0"/>
              </a:rPr>
              <a:t>Á </a:t>
            </a:r>
            <a:r>
              <a:rPr lang="en-US" altLang="zh-CN" sz="2600" b="1" dirty="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a:solidFill>
                  <a:srgbClr val="0070C0"/>
                </a:solidFill>
                <a:latin typeface="#9Slide03 Arima Madurai Black" panose="00000A00000000000000" pitchFamily="2" charset="0"/>
                <a:ea typeface="微软简中圆" charset="0"/>
                <a:cs typeface="#9Slide03 Arima Madurai Black" panose="00000A00000000000000" pitchFamily="2" charset="0"/>
              </a:rPr>
              <a:t>Âu</a:t>
            </a:r>
            <a:r>
              <a:rPr lang="en-US" altLang="zh-CN" sz="2600" b="1" dirty="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a:solidFill>
                  <a:srgbClr val="0070C0"/>
                </a:solidFill>
                <a:latin typeface="#9Slide03 Arima Madurai Black" panose="00000A00000000000000" pitchFamily="2" charset="0"/>
                <a:ea typeface="微软简中圆" charset="0"/>
                <a:cs typeface="#9Slide03 Arima Madurai Black" panose="00000A00000000000000" pitchFamily="2" charset="0"/>
              </a:rPr>
              <a:t>với</a:t>
            </a:r>
            <a:r>
              <a:rPr lang="en-US" altLang="zh-CN" sz="2600" b="1" dirty="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a:solidFill>
                  <a:srgbClr val="0070C0"/>
                </a:solidFill>
                <a:latin typeface="#9Slide03 Arima Madurai Black" panose="00000A00000000000000" pitchFamily="2" charset="0"/>
                <a:ea typeface="微软简中圆" charset="0"/>
                <a:cs typeface="#9Slide03 Arima Madurai Black" panose="00000A00000000000000" pitchFamily="2" charset="0"/>
              </a:rPr>
              <a:t>châu</a:t>
            </a:r>
            <a:r>
              <a:rPr lang="en-US" altLang="zh-CN" sz="2600" b="1" dirty="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a:solidFill>
                  <a:srgbClr val="0070C0"/>
                </a:solidFill>
                <a:latin typeface="#9Slide03 Arima Madurai Black" panose="00000A00000000000000" pitchFamily="2" charset="0"/>
                <a:ea typeface="微软简中圆" charset="0"/>
                <a:cs typeface="#9Slide03 Arima Madurai Black" panose="00000A00000000000000" pitchFamily="2" charset="0"/>
              </a:rPr>
              <a:t>Đại</a:t>
            </a:r>
            <a:r>
              <a:rPr lang="en-US" altLang="zh-CN" sz="2600" b="1" dirty="0">
                <a:solidFill>
                  <a:srgbClr val="0070C0"/>
                </a:solidFill>
                <a:latin typeface="#9Slide03 Arima Madurai Black" panose="00000A00000000000000" pitchFamily="2" charset="0"/>
                <a:ea typeface="微软简中圆" charset="0"/>
                <a:cs typeface="#9Slide03 Arima Madurai Black" panose="00000A00000000000000" pitchFamily="2" charset="0"/>
              </a:rPr>
              <a:t> </a:t>
            </a:r>
            <a:r>
              <a:rPr lang="en-US" altLang="zh-CN" sz="2600" b="1" dirty="0" err="1">
                <a:solidFill>
                  <a:srgbClr val="0070C0"/>
                </a:solidFill>
                <a:latin typeface="#9Slide03 Arima Madurai Black" panose="00000A00000000000000" pitchFamily="2" charset="0"/>
                <a:ea typeface="微软简中圆" charset="0"/>
                <a:cs typeface="#9Slide03 Arima Madurai Black" panose="00000A00000000000000" pitchFamily="2" charset="0"/>
              </a:rPr>
              <a:t>Dương</a:t>
            </a:r>
            <a:endParaRPr lang="en-US" altLang="zh-CN" sz="2600" b="1" dirty="0">
              <a:solidFill>
                <a:srgbClr val="0070C0"/>
              </a:solidFill>
              <a:latin typeface="#9Slide03 Arima Madurai Black" panose="00000A00000000000000" pitchFamily="2" charset="0"/>
              <a:ea typeface="微软简中圆" charset="0"/>
              <a:cs typeface="#9Slide03 Arima Madurai Black" panose="00000A00000000000000" pitchFamily="2" charset="0"/>
            </a:endParaRPr>
          </a:p>
          <a:p>
            <a:pPr marL="285750" indent="-285750" algn="just">
              <a:lnSpc>
                <a:spcPct val="120000"/>
              </a:lnSpc>
              <a:buFontTx/>
              <a:buChar char="-"/>
            </a:pPr>
            <a:endParaRPr lang="zh-CN" altLang="en-US" sz="2600" b="1" dirty="0">
              <a:solidFill>
                <a:srgbClr val="0070C0"/>
              </a:solidFill>
              <a:latin typeface="微软简中圆" charset="0"/>
              <a:ea typeface="微软简中圆" charset="0"/>
            </a:endParaRPr>
          </a:p>
        </p:txBody>
      </p:sp>
      <p:sp>
        <p:nvSpPr>
          <p:cNvPr id="7" name="五角星 6"/>
          <p:cNvSpPr/>
          <p:nvPr/>
        </p:nvSpPr>
        <p:spPr>
          <a:xfrm rot="19614248">
            <a:off x="10402391" y="437981"/>
            <a:ext cx="423775" cy="423775"/>
          </a:xfrm>
          <a:prstGeom prst="star5">
            <a:avLst>
              <a:gd name="adj" fmla="val 26277"/>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角星 7"/>
          <p:cNvSpPr/>
          <p:nvPr/>
        </p:nvSpPr>
        <p:spPr>
          <a:xfrm rot="1620123">
            <a:off x="7577003" y="157185"/>
            <a:ext cx="789840" cy="789840"/>
          </a:xfrm>
          <a:prstGeom prst="star5">
            <a:avLst>
              <a:gd name="adj" fmla="val 26277"/>
              <a:gd name="hf" fmla="val 105146"/>
              <a:gd name="vf" fmla="val 110557"/>
            </a:avLst>
          </a:prstGeom>
          <a:pattFill prst="ltDnDiag">
            <a:fgClr>
              <a:srgbClr val="92D050"/>
            </a:fgClr>
            <a:bgClr>
              <a:srgbClr val="FCFFD9"/>
            </a:bgClr>
          </a:patt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五角星 9"/>
          <p:cNvSpPr/>
          <p:nvPr/>
        </p:nvSpPr>
        <p:spPr>
          <a:xfrm rot="20248740">
            <a:off x="5866098" y="284061"/>
            <a:ext cx="375081" cy="37508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25">
            <a:extLst>
              <a:ext uri="{FF2B5EF4-FFF2-40B4-BE49-F238E27FC236}">
                <a16:creationId xmlns:a16="http://schemas.microsoft.com/office/drawing/2014/main" id="{CC2540B7-75F0-4398-BCC4-FE07DE636748}"/>
              </a:ext>
            </a:extLst>
          </p:cNvPr>
          <p:cNvSpPr/>
          <p:nvPr/>
        </p:nvSpPr>
        <p:spPr>
          <a:xfrm>
            <a:off x="403006" y="881719"/>
            <a:ext cx="9806223" cy="683264"/>
          </a:xfrm>
          <a:prstGeom prst="rect">
            <a:avLst/>
          </a:prstGeom>
          <a:solidFill>
            <a:schemeClr val="accent6">
              <a:lumMod val="60000"/>
              <a:lumOff val="40000"/>
            </a:schemeClr>
          </a:solidFill>
        </p:spPr>
        <p:txBody>
          <a:bodyPr wrap="square">
            <a:spAutoFit/>
          </a:bodyPr>
          <a:lstStyle/>
          <a:p>
            <a:pPr defTabSz="242570">
              <a:lnSpc>
                <a:spcPct val="120000"/>
              </a:lnSpc>
              <a:spcBef>
                <a:spcPts val="640"/>
              </a:spcBef>
              <a:defRPr/>
            </a:pPr>
            <a:r>
              <a:rPr lang="en-US" altLang="zh-CN" sz="3200" b="1">
                <a:solidFill>
                  <a:schemeClr val="accent5">
                    <a:lumMod val="50000"/>
                  </a:schemeClr>
                </a:solidFill>
                <a:latin typeface="#9Slide03 Arima Madurai Black" panose="00000A00000000000000" pitchFamily="2" charset="0"/>
                <a:ea typeface="微软简中圆" charset="0"/>
                <a:cs typeface="#9Slide03 Arima Madurai Black" panose="00000A00000000000000" pitchFamily="2" charset="0"/>
                <a:sym typeface="Lato" charset="0"/>
              </a:rPr>
              <a:t>I. Vị trí địa lí của Đông Nam Á</a:t>
            </a:r>
            <a:endParaRPr lang="zh-CN" altLang="en-US" sz="3200" b="1" dirty="0">
              <a:solidFill>
                <a:schemeClr val="accent5">
                  <a:lumMod val="50000"/>
                </a:schemeClr>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Tree>
    <p:custDataLst>
      <p:tags r:id="rId1"/>
    </p:custData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6" presetClass="emph" presetSubtype="0" repeatCount="indefinite" fill="hold" grpId="1" nodeType="withEffect">
                                  <p:stCondLst>
                                    <p:cond delay="8000"/>
                                  </p:stCondLst>
                                  <p:endCondLst>
                                    <p:cond evt="onNext" delay="0">
                                      <p:tgtEl>
                                        <p:sldTgt/>
                                      </p:tgtEl>
                                    </p:cond>
                                  </p:end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par>
                                <p:cTn id="13" presetID="31" presetClass="entr" presetSubtype="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par>
                                <p:cTn id="19" presetID="26" presetClass="emph" presetSubtype="0" repeatCount="indefinite" fill="hold" grpId="1" nodeType="withEffect">
                                  <p:stCondLst>
                                    <p:cond delay="8500"/>
                                  </p:stCondLst>
                                  <p:endCondLst>
                                    <p:cond evt="onNext" delay="0">
                                      <p:tgtEl>
                                        <p:sldTgt/>
                                      </p:tgtEl>
                                    </p:cond>
                                  </p:endCondLst>
                                  <p:childTnLst>
                                    <p:animEffect transition="out" filter="fade">
                                      <p:cBhvr>
                                        <p:cTn id="20" dur="500" tmFilter="0, 0; .2, .5; .8, .5; 1, 0"/>
                                        <p:tgtEl>
                                          <p:spTgt spid="8"/>
                                        </p:tgtEl>
                                      </p:cBhvr>
                                    </p:animEffect>
                                    <p:animScale>
                                      <p:cBhvr>
                                        <p:cTn id="21" dur="250" autoRev="1" fill="hold"/>
                                        <p:tgtEl>
                                          <p:spTgt spid="8"/>
                                        </p:tgtEl>
                                      </p:cBhvr>
                                      <p:by x="105000" y="105000"/>
                                    </p:animScale>
                                  </p:childTnLst>
                                </p:cTn>
                              </p:par>
                              <p:par>
                                <p:cTn id="22" presetID="31" presetClass="entr" presetSubtype="0" fill="hold" grpId="0" nodeType="withEffect">
                                  <p:stCondLst>
                                    <p:cond delay="250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par>
                                <p:cTn id="28" presetID="27" presetClass="emph" presetSubtype="0" repeatCount="indefinite" fill="remove" grpId="1" nodeType="withEffect">
                                  <p:stCondLst>
                                    <p:cond delay="9000"/>
                                  </p:stCondLst>
                                  <p:endCondLst>
                                    <p:cond evt="onNext" delay="0">
                                      <p:tgtEl>
                                        <p:sldTgt/>
                                      </p:tgtEl>
                                    </p:cond>
                                  </p:endCondLst>
                                  <p:childTnLst>
                                    <p:animClr clrSpc="rgb" dir="cw">
                                      <p:cBhvr override="childStyle">
                                        <p:cTn id="29" dur="250" autoRev="1" fill="remove"/>
                                        <p:tgtEl>
                                          <p:spTgt spid="7"/>
                                        </p:tgtEl>
                                        <p:attrNameLst>
                                          <p:attrName>style.color</p:attrName>
                                        </p:attrNameLst>
                                      </p:cBhvr>
                                      <p:to>
                                        <a:schemeClr val="bg1"/>
                                      </p:to>
                                    </p:animClr>
                                    <p:animClr clrSpc="rgb" dir="cw">
                                      <p:cBhvr>
                                        <p:cTn id="30" dur="250" autoRev="1" fill="remove"/>
                                        <p:tgtEl>
                                          <p:spTgt spid="7"/>
                                        </p:tgtEl>
                                        <p:attrNameLst>
                                          <p:attrName>fillcolor</p:attrName>
                                        </p:attrNameLst>
                                      </p:cBhvr>
                                      <p:to>
                                        <a:schemeClr val="bg1"/>
                                      </p:to>
                                    </p:animClr>
                                    <p:set>
                                      <p:cBhvr>
                                        <p:cTn id="31" dur="250" autoRev="1" fill="remove"/>
                                        <p:tgtEl>
                                          <p:spTgt spid="7"/>
                                        </p:tgtEl>
                                        <p:attrNameLst>
                                          <p:attrName>fill.type</p:attrName>
                                        </p:attrNameLst>
                                      </p:cBhvr>
                                      <p:to>
                                        <p:strVal val="solid"/>
                                      </p:to>
                                    </p:set>
                                    <p:set>
                                      <p:cBhvr>
                                        <p:cTn id="32" dur="250" autoRev="1" fill="remove"/>
                                        <p:tgtEl>
                                          <p:spTgt spid="7"/>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bldLvl="0" animBg="1"/>
      <p:bldP spid="7" grpId="1" bldLvl="0" animBg="1"/>
      <p:bldP spid="8" grpId="0" bldLvl="0" animBg="1"/>
      <p:bldP spid="8" grpId="1" bldLvl="0" animBg="1"/>
      <p:bldP spid="10" grpId="0" bldLvl="0" animBg="1"/>
      <p:bldP spid="10" grpId="1" bldLvl="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2.3|1.8"/>
</p:tagLst>
</file>

<file path=ppt/tags/tag10.xml><?xml version="1.0" encoding="utf-8"?>
<p:tagLst xmlns:a="http://schemas.openxmlformats.org/drawingml/2006/main" xmlns:r="http://schemas.openxmlformats.org/officeDocument/2006/relationships" xmlns:p="http://schemas.openxmlformats.org/presentationml/2006/main">
  <p:tag name="TIMING" val="|2.3|1.7|8.2|4.2"/>
</p:tagLst>
</file>

<file path=ppt/tags/tag11.xml><?xml version="1.0" encoding="utf-8"?>
<p:tagLst xmlns:a="http://schemas.openxmlformats.org/drawingml/2006/main" xmlns:r="http://schemas.openxmlformats.org/officeDocument/2006/relationships" xmlns:p="http://schemas.openxmlformats.org/presentationml/2006/main">
  <p:tag name="TIMING" val="|2.2|18.4|8.1|8.2"/>
</p:tagLst>
</file>

<file path=ppt/tags/tag12.xml><?xml version="1.0" encoding="utf-8"?>
<p:tagLst xmlns:a="http://schemas.openxmlformats.org/drawingml/2006/main" xmlns:r="http://schemas.openxmlformats.org/officeDocument/2006/relationships" xmlns:p="http://schemas.openxmlformats.org/presentationml/2006/main">
  <p:tag name="TIMING" val="|1.4|1.6|2.1"/>
</p:tagLst>
</file>

<file path=ppt/tags/tag13.xml><?xml version="1.0" encoding="utf-8"?>
<p:tagLst xmlns:a="http://schemas.openxmlformats.org/drawingml/2006/main" xmlns:r="http://schemas.openxmlformats.org/officeDocument/2006/relationships" xmlns:p="http://schemas.openxmlformats.org/presentationml/2006/main">
  <p:tag name="TIMING" val="|4"/>
</p:tagLst>
</file>

<file path=ppt/tags/tag14.xml><?xml version="1.0" encoding="utf-8"?>
<p:tagLst xmlns:a="http://schemas.openxmlformats.org/drawingml/2006/main" xmlns:r="http://schemas.openxmlformats.org/officeDocument/2006/relationships" xmlns:p="http://schemas.openxmlformats.org/presentationml/2006/main">
  <p:tag name="TIMING" val="|1.7|8.9|1.7"/>
</p:tagLst>
</file>

<file path=ppt/tags/tag15.xml><?xml version="1.0" encoding="utf-8"?>
<p:tagLst xmlns:a="http://schemas.openxmlformats.org/drawingml/2006/main" xmlns:r="http://schemas.openxmlformats.org/officeDocument/2006/relationships" xmlns:p="http://schemas.openxmlformats.org/presentationml/2006/main">
  <p:tag name="TIMING" val="|1.8|1.4|1.8"/>
</p:tagLst>
</file>

<file path=ppt/tags/tag16.xml><?xml version="1.0" encoding="utf-8"?>
<p:tagLst xmlns:a="http://schemas.openxmlformats.org/drawingml/2006/main" xmlns:r="http://schemas.openxmlformats.org/officeDocument/2006/relationships" xmlns:p="http://schemas.openxmlformats.org/presentationml/2006/main">
  <p:tag name="TIMING" val="|2.5|1.7|1.2|1.5|1.6|1.6|8"/>
</p:tagLst>
</file>

<file path=ppt/tags/tag17.xml><?xml version="1.0" encoding="utf-8"?>
<p:tagLst xmlns:a="http://schemas.openxmlformats.org/drawingml/2006/main" xmlns:r="http://schemas.openxmlformats.org/officeDocument/2006/relationships" xmlns:p="http://schemas.openxmlformats.org/presentationml/2006/main">
  <p:tag name="TIMING" val="|17"/>
</p:tagLst>
</file>

<file path=ppt/tags/tag2.xml><?xml version="1.0" encoding="utf-8"?>
<p:tagLst xmlns:a="http://schemas.openxmlformats.org/drawingml/2006/main" xmlns:r="http://schemas.openxmlformats.org/officeDocument/2006/relationships" xmlns:p="http://schemas.openxmlformats.org/presentationml/2006/main">
  <p:tag name="TIMING" val="|11.5"/>
</p:tagLst>
</file>

<file path=ppt/tags/tag3.xml><?xml version="1.0" encoding="utf-8"?>
<p:tagLst xmlns:a="http://schemas.openxmlformats.org/drawingml/2006/main" xmlns:r="http://schemas.openxmlformats.org/officeDocument/2006/relationships" xmlns:p="http://schemas.openxmlformats.org/presentationml/2006/main">
  <p:tag name="TIMING" val="|20.7"/>
</p:tagLst>
</file>

<file path=ppt/tags/tag4.xml><?xml version="1.0" encoding="utf-8"?>
<p:tagLst xmlns:a="http://schemas.openxmlformats.org/drawingml/2006/main" xmlns:r="http://schemas.openxmlformats.org/officeDocument/2006/relationships" xmlns:p="http://schemas.openxmlformats.org/presentationml/2006/main">
  <p:tag name="TIMING" val="|1.6|2.5"/>
</p:tagLst>
</file>

<file path=ppt/tags/tag5.xml><?xml version="1.0" encoding="utf-8"?>
<p:tagLst xmlns:a="http://schemas.openxmlformats.org/drawingml/2006/main" xmlns:r="http://schemas.openxmlformats.org/officeDocument/2006/relationships" xmlns:p="http://schemas.openxmlformats.org/presentationml/2006/main">
  <p:tag name="TIMING" val="|11.5"/>
</p:tagLst>
</file>

<file path=ppt/tags/tag6.xml><?xml version="1.0" encoding="utf-8"?>
<p:tagLst xmlns:a="http://schemas.openxmlformats.org/drawingml/2006/main" xmlns:r="http://schemas.openxmlformats.org/officeDocument/2006/relationships" xmlns:p="http://schemas.openxmlformats.org/presentationml/2006/main">
  <p:tag name="TIMING" val="|11.5"/>
</p:tagLst>
</file>

<file path=ppt/tags/tag7.xml><?xml version="1.0" encoding="utf-8"?>
<p:tagLst xmlns:a="http://schemas.openxmlformats.org/drawingml/2006/main" xmlns:r="http://schemas.openxmlformats.org/officeDocument/2006/relationships" xmlns:p="http://schemas.openxmlformats.org/presentationml/2006/main">
  <p:tag name="TIMING" val="|11.5"/>
</p:tagLst>
</file>

<file path=ppt/tags/tag8.xml><?xml version="1.0" encoding="utf-8"?>
<p:tagLst xmlns:a="http://schemas.openxmlformats.org/drawingml/2006/main" xmlns:r="http://schemas.openxmlformats.org/officeDocument/2006/relationships" xmlns:p="http://schemas.openxmlformats.org/presentationml/2006/main">
  <p:tag name="TIMING" val="|18.4"/>
</p:tagLst>
</file>

<file path=ppt/tags/tag9.xml><?xml version="1.0" encoding="utf-8"?>
<p:tagLst xmlns:a="http://schemas.openxmlformats.org/drawingml/2006/main" xmlns:r="http://schemas.openxmlformats.org/officeDocument/2006/relationships" xmlns:p="http://schemas.openxmlformats.org/presentationml/2006/main">
  <p:tag name="TIMING" val="|2.2|2.4|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2293</TotalTime>
  <Words>778</Words>
  <Application>Microsoft Office PowerPoint</Application>
  <PresentationFormat>Widescreen</PresentationFormat>
  <Paragraphs>70</Paragraphs>
  <Slides>18</Slides>
  <Notes>17</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微软雅黑</vt:lpstr>
      <vt:lpstr>宋体</vt:lpstr>
      <vt:lpstr>#9Slide03 Arima Madurai Black</vt:lpstr>
      <vt:lpstr>Arial</vt:lpstr>
      <vt:lpstr>Calibri</vt:lpstr>
      <vt:lpstr>Calibri Light</vt:lpstr>
      <vt:lpstr>等线</vt:lpstr>
      <vt:lpstr>Gill Sans</vt:lpstr>
      <vt:lpstr>Helvetica</vt:lpstr>
      <vt:lpstr>Helvetica Light</vt:lpstr>
      <vt:lpstr>Lato</vt:lpstr>
      <vt:lpstr>Times New Roman</vt:lpstr>
      <vt:lpstr>微软简中圆</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41</cp:revision>
  <dcterms:created xsi:type="dcterms:W3CDTF">2017-03-28T12:18:43Z</dcterms:created>
  <dcterms:modified xsi:type="dcterms:W3CDTF">2023-12-09T16:01:21Z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