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345" r:id="rId2"/>
    <p:sldId id="350" r:id="rId3"/>
    <p:sldId id="346" r:id="rId4"/>
    <p:sldId id="347" r:id="rId5"/>
    <p:sldId id="348" r:id="rId6"/>
    <p:sldId id="349" r:id="rId7"/>
    <p:sldId id="256" r:id="rId8"/>
    <p:sldId id="257" r:id="rId9"/>
    <p:sldId id="258" r:id="rId10"/>
    <p:sldId id="278" r:id="rId11"/>
    <p:sldId id="279" r:id="rId12"/>
    <p:sldId id="280" r:id="rId13"/>
    <p:sldId id="281" r:id="rId14"/>
    <p:sldId id="282" r:id="rId15"/>
    <p:sldId id="284" r:id="rId16"/>
    <p:sldId id="285" r:id="rId17"/>
    <p:sldId id="286" r:id="rId18"/>
    <p:sldId id="288" r:id="rId19"/>
    <p:sldId id="287" r:id="rId20"/>
    <p:sldId id="293" r:id="rId21"/>
    <p:sldId id="312" r:id="rId22"/>
    <p:sldId id="283" r:id="rId23"/>
    <p:sldId id="294" r:id="rId24"/>
    <p:sldId id="289" r:id="rId25"/>
    <p:sldId id="315" r:id="rId26"/>
    <p:sldId id="316" r:id="rId27"/>
    <p:sldId id="290" r:id="rId28"/>
    <p:sldId id="325" r:id="rId29"/>
    <p:sldId id="326" r:id="rId30"/>
    <p:sldId id="327" r:id="rId31"/>
    <p:sldId id="328" r:id="rId32"/>
    <p:sldId id="329" r:id="rId33"/>
    <p:sldId id="330" r:id="rId34"/>
    <p:sldId id="331" r:id="rId35"/>
    <p:sldId id="332" r:id="rId36"/>
    <p:sldId id="333" r:id="rId37"/>
    <p:sldId id="334" r:id="rId38"/>
    <p:sldId id="335" r:id="rId39"/>
    <p:sldId id="336" r:id="rId40"/>
    <p:sldId id="337" r:id="rId41"/>
    <p:sldId id="291" r:id="rId42"/>
    <p:sldId id="272" r:id="rId43"/>
    <p:sldId id="342" r:id="rId44"/>
    <p:sldId id="339" r:id="rId45"/>
    <p:sldId id="275" r:id="rId46"/>
    <p:sldId id="341" r:id="rId47"/>
    <p:sldId id="276" r:id="rId48"/>
    <p:sldId id="343" r:id="rId49"/>
    <p:sldId id="344" r:id="rId50"/>
    <p:sldId id="277" r:id="rId51"/>
    <p:sldId id="273" r:id="rId52"/>
  </p:sldIdLst>
  <p:sldSz cx="18288000" cy="10287000"/>
  <p:notesSz cx="6858000" cy="9144000"/>
  <p:embeddedFontLst>
    <p:embeddedFont>
      <p:font typeface="#9Slide05 Dear Saturday" panose="020B0604020202020204" charset="0"/>
      <p:regular r:id="rId54"/>
    </p:embeddedFont>
    <p:embeddedFont>
      <p:font typeface="Roboto" panose="02000000000000000000" pitchFamily="2" charset="0"/>
      <p:regular r:id="rId55"/>
      <p:bold r:id="rId56"/>
    </p:embeddedFont>
    <p:embeddedFont>
      <p:font typeface="#9Slide05 SVNMercury Script" panose="020B0604020202020204" charset="0"/>
      <p:bold r:id="rId57"/>
    </p:embeddedFont>
    <p:embeddedFont>
      <p:font typeface="Roboto Condensed" panose="02000000000000000000" pitchFamily="2" charset="0"/>
      <p:regular r:id="rId58"/>
    </p:embeddedFont>
    <p:embeddedFont>
      <p:font typeface="#9Slide03 Arima Madurai Black" panose="020B0604020202020204" charset="0"/>
      <p:bold r:id="rId59"/>
    </p:embeddedFont>
    <p:embeddedFont>
      <p:font typeface="Calibri" panose="020F050202020403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455" autoAdjust="0"/>
  </p:normalViewPr>
  <p:slideViewPr>
    <p:cSldViewPr>
      <p:cViewPr varScale="1">
        <p:scale>
          <a:sx n="56" d="100"/>
          <a:sy n="56" d="100"/>
        </p:scale>
        <p:origin x="378" y="3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37AA3-EB13-42AD-BAB7-7621DEA5861F}" type="datetimeFigureOut">
              <a:rPr lang="en-US" smtClean="0"/>
              <a:t>21/03/2025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3A7FA-3A4F-4F56-A0A7-51FC09478A89}" type="slidenum">
              <a:rPr lang="en-US" smtClean="0"/>
              <a:t>‹#›</a:t>
            </a:fld>
            <a:endParaRPr lang="en-US"/>
          </a:p>
        </p:txBody>
      </p:sp>
    </p:spTree>
    <p:extLst>
      <p:ext uri="{BB962C8B-B14F-4D97-AF65-F5344CB8AC3E}">
        <p14:creationId xmlns:p14="http://schemas.microsoft.com/office/powerpoint/2010/main" val="708744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a:t>
            </a:fld>
            <a:endParaRPr lang="en-US"/>
          </a:p>
        </p:txBody>
      </p:sp>
    </p:spTree>
    <p:extLst>
      <p:ext uri="{BB962C8B-B14F-4D97-AF65-F5344CB8AC3E}">
        <p14:creationId xmlns:p14="http://schemas.microsoft.com/office/powerpoint/2010/main" val="3616239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10</a:t>
            </a:fld>
            <a:endParaRPr lang="en-US"/>
          </a:p>
        </p:txBody>
      </p:sp>
    </p:spTree>
    <p:extLst>
      <p:ext uri="{BB962C8B-B14F-4D97-AF65-F5344CB8AC3E}">
        <p14:creationId xmlns:p14="http://schemas.microsoft.com/office/powerpoint/2010/main" val="202090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11</a:t>
            </a:fld>
            <a:endParaRPr lang="en-US"/>
          </a:p>
        </p:txBody>
      </p:sp>
    </p:spTree>
    <p:extLst>
      <p:ext uri="{BB962C8B-B14F-4D97-AF65-F5344CB8AC3E}">
        <p14:creationId xmlns:p14="http://schemas.microsoft.com/office/powerpoint/2010/main" val="390165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12</a:t>
            </a:fld>
            <a:endParaRPr lang="en-US"/>
          </a:p>
        </p:txBody>
      </p:sp>
    </p:spTree>
    <p:extLst>
      <p:ext uri="{BB962C8B-B14F-4D97-AF65-F5344CB8AC3E}">
        <p14:creationId xmlns:p14="http://schemas.microsoft.com/office/powerpoint/2010/main" val="414288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13</a:t>
            </a:fld>
            <a:endParaRPr lang="en-US"/>
          </a:p>
        </p:txBody>
      </p:sp>
    </p:spTree>
    <p:extLst>
      <p:ext uri="{BB962C8B-B14F-4D97-AF65-F5344CB8AC3E}">
        <p14:creationId xmlns:p14="http://schemas.microsoft.com/office/powerpoint/2010/main" val="2892070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14</a:t>
            </a:fld>
            <a:endParaRPr lang="en-US"/>
          </a:p>
        </p:txBody>
      </p:sp>
    </p:spTree>
    <p:extLst>
      <p:ext uri="{BB962C8B-B14F-4D97-AF65-F5344CB8AC3E}">
        <p14:creationId xmlns:p14="http://schemas.microsoft.com/office/powerpoint/2010/main" val="553896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15</a:t>
            </a:fld>
            <a:endParaRPr lang="en-US"/>
          </a:p>
        </p:txBody>
      </p:sp>
    </p:spTree>
    <p:extLst>
      <p:ext uri="{BB962C8B-B14F-4D97-AF65-F5344CB8AC3E}">
        <p14:creationId xmlns:p14="http://schemas.microsoft.com/office/powerpoint/2010/main" val="2897136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 </a:t>
            </a:r>
          </a:p>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16</a:t>
            </a:fld>
            <a:endParaRPr lang="en-US"/>
          </a:p>
        </p:txBody>
      </p:sp>
    </p:spTree>
    <p:extLst>
      <p:ext uri="{BB962C8B-B14F-4D97-AF65-F5344CB8AC3E}">
        <p14:creationId xmlns:p14="http://schemas.microsoft.com/office/powerpoint/2010/main" val="281881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17</a:t>
            </a:fld>
            <a:endParaRPr lang="en-US"/>
          </a:p>
        </p:txBody>
      </p:sp>
    </p:spTree>
    <p:extLst>
      <p:ext uri="{BB962C8B-B14F-4D97-AF65-F5344CB8AC3E}">
        <p14:creationId xmlns:p14="http://schemas.microsoft.com/office/powerpoint/2010/main" val="1589645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18</a:t>
            </a:fld>
            <a:endParaRPr lang="en-US"/>
          </a:p>
        </p:txBody>
      </p:sp>
    </p:spTree>
    <p:extLst>
      <p:ext uri="{BB962C8B-B14F-4D97-AF65-F5344CB8AC3E}">
        <p14:creationId xmlns:p14="http://schemas.microsoft.com/office/powerpoint/2010/main" val="2147280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19</a:t>
            </a:fld>
            <a:endParaRPr lang="en-US"/>
          </a:p>
        </p:txBody>
      </p:sp>
    </p:spTree>
    <p:extLst>
      <p:ext uri="{BB962C8B-B14F-4D97-AF65-F5344CB8AC3E}">
        <p14:creationId xmlns:p14="http://schemas.microsoft.com/office/powerpoint/2010/main" val="2214617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Tượng đài Hồ Chí Minh đặt tại phố đi bộ Nguyễn Huệ</a:t>
            </a:r>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a:t>
            </a:fld>
            <a:endParaRPr lang="en-US"/>
          </a:p>
        </p:txBody>
      </p:sp>
    </p:spTree>
    <p:extLst>
      <p:ext uri="{BB962C8B-B14F-4D97-AF65-F5344CB8AC3E}">
        <p14:creationId xmlns:p14="http://schemas.microsoft.com/office/powerpoint/2010/main" val="2608798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20</a:t>
            </a:fld>
            <a:endParaRPr lang="en-US"/>
          </a:p>
        </p:txBody>
      </p:sp>
    </p:spTree>
    <p:extLst>
      <p:ext uri="{BB962C8B-B14F-4D97-AF65-F5344CB8AC3E}">
        <p14:creationId xmlns:p14="http://schemas.microsoft.com/office/powerpoint/2010/main" val="369697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21</a:t>
            </a:fld>
            <a:endParaRPr lang="en-US"/>
          </a:p>
        </p:txBody>
      </p:sp>
    </p:spTree>
    <p:extLst>
      <p:ext uri="{BB962C8B-B14F-4D97-AF65-F5344CB8AC3E}">
        <p14:creationId xmlns:p14="http://schemas.microsoft.com/office/powerpoint/2010/main" val="2270941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22</a:t>
            </a:fld>
            <a:endParaRPr lang="en-US"/>
          </a:p>
        </p:txBody>
      </p:sp>
    </p:spTree>
    <p:extLst>
      <p:ext uri="{BB962C8B-B14F-4D97-AF65-F5344CB8AC3E}">
        <p14:creationId xmlns:p14="http://schemas.microsoft.com/office/powerpoint/2010/main" val="1040185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23</a:t>
            </a:fld>
            <a:endParaRPr lang="en-US"/>
          </a:p>
        </p:txBody>
      </p:sp>
    </p:spTree>
    <p:extLst>
      <p:ext uri="{BB962C8B-B14F-4D97-AF65-F5344CB8AC3E}">
        <p14:creationId xmlns:p14="http://schemas.microsoft.com/office/powerpoint/2010/main" val="4089790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24</a:t>
            </a:fld>
            <a:endParaRPr lang="en-US"/>
          </a:p>
        </p:txBody>
      </p:sp>
    </p:spTree>
    <p:extLst>
      <p:ext uri="{BB962C8B-B14F-4D97-AF65-F5344CB8AC3E}">
        <p14:creationId xmlns:p14="http://schemas.microsoft.com/office/powerpoint/2010/main" val="3844321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25</a:t>
            </a:fld>
            <a:endParaRPr lang="en-US"/>
          </a:p>
        </p:txBody>
      </p:sp>
    </p:spTree>
    <p:extLst>
      <p:ext uri="{BB962C8B-B14F-4D97-AF65-F5344CB8AC3E}">
        <p14:creationId xmlns:p14="http://schemas.microsoft.com/office/powerpoint/2010/main" val="3335368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26</a:t>
            </a:fld>
            <a:endParaRPr lang="en-US"/>
          </a:p>
        </p:txBody>
      </p:sp>
    </p:spTree>
    <p:extLst>
      <p:ext uri="{BB962C8B-B14F-4D97-AF65-F5344CB8AC3E}">
        <p14:creationId xmlns:p14="http://schemas.microsoft.com/office/powerpoint/2010/main" val="2869272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27</a:t>
            </a:fld>
            <a:endParaRPr lang="en-US"/>
          </a:p>
        </p:txBody>
      </p:sp>
    </p:spTree>
    <p:extLst>
      <p:ext uri="{BB962C8B-B14F-4D97-AF65-F5344CB8AC3E}">
        <p14:creationId xmlns:p14="http://schemas.microsoft.com/office/powerpoint/2010/main" val="2783358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28</a:t>
            </a:fld>
            <a:endParaRPr lang="en-US"/>
          </a:p>
        </p:txBody>
      </p:sp>
    </p:spTree>
    <p:extLst>
      <p:ext uri="{BB962C8B-B14F-4D97-AF65-F5344CB8AC3E}">
        <p14:creationId xmlns:p14="http://schemas.microsoft.com/office/powerpoint/2010/main" val="1855847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29</a:t>
            </a:fld>
            <a:endParaRPr lang="en-US"/>
          </a:p>
        </p:txBody>
      </p:sp>
    </p:spTree>
    <p:extLst>
      <p:ext uri="{BB962C8B-B14F-4D97-AF65-F5344CB8AC3E}">
        <p14:creationId xmlns:p14="http://schemas.microsoft.com/office/powerpoint/2010/main" val="38484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Tượng đài Mẹ Thứ nằm ở Tam Kỳ, Quảng Nam</a:t>
            </a:r>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a:t>
            </a:fld>
            <a:endParaRPr lang="en-US"/>
          </a:p>
        </p:txBody>
      </p:sp>
    </p:spTree>
    <p:extLst>
      <p:ext uri="{BB962C8B-B14F-4D97-AF65-F5344CB8AC3E}">
        <p14:creationId xmlns:p14="http://schemas.microsoft.com/office/powerpoint/2010/main" val="1688753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30</a:t>
            </a:fld>
            <a:endParaRPr lang="en-US"/>
          </a:p>
        </p:txBody>
      </p:sp>
    </p:spTree>
    <p:extLst>
      <p:ext uri="{BB962C8B-B14F-4D97-AF65-F5344CB8AC3E}">
        <p14:creationId xmlns:p14="http://schemas.microsoft.com/office/powerpoint/2010/main" val="2458848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31</a:t>
            </a:fld>
            <a:endParaRPr lang="en-US"/>
          </a:p>
        </p:txBody>
      </p:sp>
    </p:spTree>
    <p:extLst>
      <p:ext uri="{BB962C8B-B14F-4D97-AF65-F5344CB8AC3E}">
        <p14:creationId xmlns:p14="http://schemas.microsoft.com/office/powerpoint/2010/main" val="2133951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32</a:t>
            </a:fld>
            <a:endParaRPr lang="en-US"/>
          </a:p>
        </p:txBody>
      </p:sp>
    </p:spTree>
    <p:extLst>
      <p:ext uri="{BB962C8B-B14F-4D97-AF65-F5344CB8AC3E}">
        <p14:creationId xmlns:p14="http://schemas.microsoft.com/office/powerpoint/2010/main" val="1685902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33</a:t>
            </a:fld>
            <a:endParaRPr lang="en-US"/>
          </a:p>
        </p:txBody>
      </p:sp>
    </p:spTree>
    <p:extLst>
      <p:ext uri="{BB962C8B-B14F-4D97-AF65-F5344CB8AC3E}">
        <p14:creationId xmlns:p14="http://schemas.microsoft.com/office/powerpoint/2010/main" val="3941260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34</a:t>
            </a:fld>
            <a:endParaRPr lang="en-US"/>
          </a:p>
        </p:txBody>
      </p:sp>
    </p:spTree>
    <p:extLst>
      <p:ext uri="{BB962C8B-B14F-4D97-AF65-F5344CB8AC3E}">
        <p14:creationId xmlns:p14="http://schemas.microsoft.com/office/powerpoint/2010/main" val="2785905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35</a:t>
            </a:fld>
            <a:endParaRPr lang="en-US"/>
          </a:p>
        </p:txBody>
      </p:sp>
    </p:spTree>
    <p:extLst>
      <p:ext uri="{BB962C8B-B14F-4D97-AF65-F5344CB8AC3E}">
        <p14:creationId xmlns:p14="http://schemas.microsoft.com/office/powerpoint/2010/main" val="1610663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36</a:t>
            </a:fld>
            <a:endParaRPr lang="en-US"/>
          </a:p>
        </p:txBody>
      </p:sp>
    </p:spTree>
    <p:extLst>
      <p:ext uri="{BB962C8B-B14F-4D97-AF65-F5344CB8AC3E}">
        <p14:creationId xmlns:p14="http://schemas.microsoft.com/office/powerpoint/2010/main" val="3244277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37</a:t>
            </a:fld>
            <a:endParaRPr lang="en-US"/>
          </a:p>
        </p:txBody>
      </p:sp>
    </p:spTree>
    <p:extLst>
      <p:ext uri="{BB962C8B-B14F-4D97-AF65-F5344CB8AC3E}">
        <p14:creationId xmlns:p14="http://schemas.microsoft.com/office/powerpoint/2010/main" val="2505902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38</a:t>
            </a:fld>
            <a:endParaRPr lang="en-US"/>
          </a:p>
        </p:txBody>
      </p:sp>
    </p:spTree>
    <p:extLst>
      <p:ext uri="{BB962C8B-B14F-4D97-AF65-F5344CB8AC3E}">
        <p14:creationId xmlns:p14="http://schemas.microsoft.com/office/powerpoint/2010/main" val="3872110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39</a:t>
            </a:fld>
            <a:endParaRPr lang="en-US"/>
          </a:p>
        </p:txBody>
      </p:sp>
    </p:spTree>
    <p:extLst>
      <p:ext uri="{BB962C8B-B14F-4D97-AF65-F5344CB8AC3E}">
        <p14:creationId xmlns:p14="http://schemas.microsoft.com/office/powerpoint/2010/main" val="4122383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Tượng đài chiến thắng Điện Biên Phủ nằm ở thành phố Điện Biên</a:t>
            </a:r>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a:t>
            </a:fld>
            <a:endParaRPr lang="en-US"/>
          </a:p>
        </p:txBody>
      </p:sp>
    </p:spTree>
    <p:extLst>
      <p:ext uri="{BB962C8B-B14F-4D97-AF65-F5344CB8AC3E}">
        <p14:creationId xmlns:p14="http://schemas.microsoft.com/office/powerpoint/2010/main" val="4189594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40</a:t>
            </a:fld>
            <a:endParaRPr lang="en-US"/>
          </a:p>
        </p:txBody>
      </p:sp>
    </p:spTree>
    <p:extLst>
      <p:ext uri="{BB962C8B-B14F-4D97-AF65-F5344CB8AC3E}">
        <p14:creationId xmlns:p14="http://schemas.microsoft.com/office/powerpoint/2010/main" val="2235885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41</a:t>
            </a:fld>
            <a:endParaRPr lang="en-US"/>
          </a:p>
        </p:txBody>
      </p:sp>
    </p:spTree>
    <p:extLst>
      <p:ext uri="{BB962C8B-B14F-4D97-AF65-F5344CB8AC3E}">
        <p14:creationId xmlns:p14="http://schemas.microsoft.com/office/powerpoint/2010/main" val="1345027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42</a:t>
            </a:fld>
            <a:endParaRPr lang="en-US"/>
          </a:p>
        </p:txBody>
      </p:sp>
    </p:spTree>
    <p:extLst>
      <p:ext uri="{BB962C8B-B14F-4D97-AF65-F5344CB8AC3E}">
        <p14:creationId xmlns:p14="http://schemas.microsoft.com/office/powerpoint/2010/main" val="356950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 </a:t>
            </a:r>
          </a:p>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43</a:t>
            </a:fld>
            <a:endParaRPr lang="en-US"/>
          </a:p>
        </p:txBody>
      </p:sp>
    </p:spTree>
    <p:extLst>
      <p:ext uri="{BB962C8B-B14F-4D97-AF65-F5344CB8AC3E}">
        <p14:creationId xmlns:p14="http://schemas.microsoft.com/office/powerpoint/2010/main" val="30131683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44</a:t>
            </a:fld>
            <a:endParaRPr lang="en-US"/>
          </a:p>
        </p:txBody>
      </p:sp>
    </p:spTree>
    <p:extLst>
      <p:ext uri="{BB962C8B-B14F-4D97-AF65-F5344CB8AC3E}">
        <p14:creationId xmlns:p14="http://schemas.microsoft.com/office/powerpoint/2010/main" val="2058808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45</a:t>
            </a:fld>
            <a:endParaRPr lang="en-US"/>
          </a:p>
        </p:txBody>
      </p:sp>
    </p:spTree>
    <p:extLst>
      <p:ext uri="{BB962C8B-B14F-4D97-AF65-F5344CB8AC3E}">
        <p14:creationId xmlns:p14="http://schemas.microsoft.com/office/powerpoint/2010/main" val="1833520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46</a:t>
            </a:fld>
            <a:endParaRPr lang="en-US"/>
          </a:p>
        </p:txBody>
      </p:sp>
    </p:spTree>
    <p:extLst>
      <p:ext uri="{BB962C8B-B14F-4D97-AF65-F5344CB8AC3E}">
        <p14:creationId xmlns:p14="http://schemas.microsoft.com/office/powerpoint/2010/main" val="15663635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47</a:t>
            </a:fld>
            <a:endParaRPr lang="en-US"/>
          </a:p>
        </p:txBody>
      </p:sp>
    </p:spTree>
    <p:extLst>
      <p:ext uri="{BB962C8B-B14F-4D97-AF65-F5344CB8AC3E}">
        <p14:creationId xmlns:p14="http://schemas.microsoft.com/office/powerpoint/2010/main" val="15574218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48</a:t>
            </a:fld>
            <a:endParaRPr lang="en-US"/>
          </a:p>
        </p:txBody>
      </p:sp>
    </p:spTree>
    <p:extLst>
      <p:ext uri="{BB962C8B-B14F-4D97-AF65-F5344CB8AC3E}">
        <p14:creationId xmlns:p14="http://schemas.microsoft.com/office/powerpoint/2010/main" val="2964899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49</a:t>
            </a:fld>
            <a:endParaRPr lang="en-US"/>
          </a:p>
        </p:txBody>
      </p:sp>
    </p:spTree>
    <p:extLst>
      <p:ext uri="{BB962C8B-B14F-4D97-AF65-F5344CB8AC3E}">
        <p14:creationId xmlns:p14="http://schemas.microsoft.com/office/powerpoint/2010/main" val="187899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Tượng đài Đức Thánh Trần là tượng đài thờ Trần Hưng Đạo, nằm ở công viên Mê Linh Quận 1</a:t>
            </a:r>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5</a:t>
            </a:fld>
            <a:endParaRPr lang="en-US"/>
          </a:p>
        </p:txBody>
      </p:sp>
    </p:spTree>
    <p:extLst>
      <p:ext uri="{BB962C8B-B14F-4D97-AF65-F5344CB8AC3E}">
        <p14:creationId xmlns:p14="http://schemas.microsoft.com/office/powerpoint/2010/main" val="33175748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50</a:t>
            </a:fld>
            <a:endParaRPr lang="en-US"/>
          </a:p>
        </p:txBody>
      </p:sp>
    </p:spTree>
    <p:extLst>
      <p:ext uri="{BB962C8B-B14F-4D97-AF65-F5344CB8AC3E}">
        <p14:creationId xmlns:p14="http://schemas.microsoft.com/office/powerpoint/2010/main" val="19210856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51</a:t>
            </a:fld>
            <a:endParaRPr lang="en-US"/>
          </a:p>
        </p:txBody>
      </p:sp>
    </p:spTree>
    <p:extLst>
      <p:ext uri="{BB962C8B-B14F-4D97-AF65-F5344CB8AC3E}">
        <p14:creationId xmlns:p14="http://schemas.microsoft.com/office/powerpoint/2010/main" val="1085866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Tượng đài Ngã Ba Đồng Lộc ở Hà Tĩnh</a:t>
            </a:r>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6</a:t>
            </a:fld>
            <a:endParaRPr lang="en-US"/>
          </a:p>
        </p:txBody>
      </p:sp>
    </p:spTree>
    <p:extLst>
      <p:ext uri="{BB962C8B-B14F-4D97-AF65-F5344CB8AC3E}">
        <p14:creationId xmlns:p14="http://schemas.microsoft.com/office/powerpoint/2010/main" val="930541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7</a:t>
            </a:fld>
            <a:endParaRPr lang="en-US"/>
          </a:p>
        </p:txBody>
      </p:sp>
    </p:spTree>
    <p:extLst>
      <p:ext uri="{BB962C8B-B14F-4D97-AF65-F5344CB8AC3E}">
        <p14:creationId xmlns:p14="http://schemas.microsoft.com/office/powerpoint/2010/main" val="214741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8</a:t>
            </a:fld>
            <a:endParaRPr lang="en-US"/>
          </a:p>
        </p:txBody>
      </p:sp>
    </p:spTree>
    <p:extLst>
      <p:ext uri="{BB962C8B-B14F-4D97-AF65-F5344CB8AC3E}">
        <p14:creationId xmlns:p14="http://schemas.microsoft.com/office/powerpoint/2010/main" val="426086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313A7FA-3A4F-4F56-A0A7-51FC09478A89}" type="slidenum">
              <a:rPr lang="en-US" smtClean="0"/>
              <a:t>9</a:t>
            </a:fld>
            <a:endParaRPr lang="en-US"/>
          </a:p>
        </p:txBody>
      </p:sp>
    </p:spTree>
    <p:extLst>
      <p:ext uri="{BB962C8B-B14F-4D97-AF65-F5344CB8AC3E}">
        <p14:creationId xmlns:p14="http://schemas.microsoft.com/office/powerpoint/2010/main" val="291028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3" Type="http://schemas.openxmlformats.org/officeDocument/2006/relationships/image" Target="../media/image9.svg"/><Relationship Id="rId18" Type="http://schemas.openxmlformats.org/officeDocument/2006/relationships/image" Target="../media/image21.png"/><Relationship Id="rId3" Type="http://schemas.openxmlformats.org/officeDocument/2006/relationships/image" Target="../media/image11.png"/><Relationship Id="rId17" Type="http://schemas.openxmlformats.org/officeDocument/2006/relationships/image" Target="../media/image19.svg"/><Relationship Id="rId2" Type="http://schemas.openxmlformats.org/officeDocument/2006/relationships/notesSlide" Target="../notesSlides/notesSlide10.xml"/><Relationship Id="rId16" Type="http://schemas.openxmlformats.org/officeDocument/2006/relationships/image" Target="../media/image13.png"/><Relationship Id="rId20" Type="http://schemas.openxmlformats.org/officeDocument/2006/relationships/image" Target="../media/image20.jpeg"/><Relationship Id="rId1" Type="http://schemas.openxmlformats.org/officeDocument/2006/relationships/slideLayout" Target="../slideLayouts/slideLayout7.xml"/><Relationship Id="rId15" Type="http://schemas.openxmlformats.org/officeDocument/2006/relationships/image" Target="../media/image15.svg"/><Relationship Id="rId19" Type="http://schemas.openxmlformats.org/officeDocument/2006/relationships/image" Target="../media/image35.sv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13" Type="http://schemas.openxmlformats.org/officeDocument/2006/relationships/image" Target="../media/image9.svg"/><Relationship Id="rId18" Type="http://schemas.openxmlformats.org/officeDocument/2006/relationships/image" Target="../media/image21.png"/><Relationship Id="rId3" Type="http://schemas.openxmlformats.org/officeDocument/2006/relationships/image" Target="../media/image11.png"/><Relationship Id="rId17" Type="http://schemas.openxmlformats.org/officeDocument/2006/relationships/image" Target="../media/image19.svg"/><Relationship Id="rId2" Type="http://schemas.openxmlformats.org/officeDocument/2006/relationships/notesSlide" Target="../notesSlides/notesSlide11.xml"/><Relationship Id="rId16" Type="http://schemas.openxmlformats.org/officeDocument/2006/relationships/image" Target="../media/image13.png"/><Relationship Id="rId20" Type="http://schemas.openxmlformats.org/officeDocument/2006/relationships/image" Target="../media/image24.jpeg"/><Relationship Id="rId1" Type="http://schemas.openxmlformats.org/officeDocument/2006/relationships/slideLayout" Target="../slideLayouts/slideLayout7.xml"/><Relationship Id="rId15" Type="http://schemas.openxmlformats.org/officeDocument/2006/relationships/image" Target="../media/image15.svg"/><Relationship Id="rId19" Type="http://schemas.openxmlformats.org/officeDocument/2006/relationships/image" Target="../media/image35.sv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13" Type="http://schemas.openxmlformats.org/officeDocument/2006/relationships/image" Target="../media/image9.svg"/><Relationship Id="rId18" Type="http://schemas.openxmlformats.org/officeDocument/2006/relationships/image" Target="../media/image21.png"/><Relationship Id="rId3" Type="http://schemas.openxmlformats.org/officeDocument/2006/relationships/image" Target="../media/image11.png"/><Relationship Id="rId17" Type="http://schemas.openxmlformats.org/officeDocument/2006/relationships/image" Target="../media/image19.svg"/><Relationship Id="rId2" Type="http://schemas.openxmlformats.org/officeDocument/2006/relationships/notesSlide" Target="../notesSlides/notesSlide12.xml"/><Relationship Id="rId16" Type="http://schemas.openxmlformats.org/officeDocument/2006/relationships/image" Target="../media/image13.png"/><Relationship Id="rId20" Type="http://schemas.openxmlformats.org/officeDocument/2006/relationships/image" Target="../media/image25.png"/><Relationship Id="rId1" Type="http://schemas.openxmlformats.org/officeDocument/2006/relationships/slideLayout" Target="../slideLayouts/slideLayout7.xml"/><Relationship Id="rId15" Type="http://schemas.openxmlformats.org/officeDocument/2006/relationships/image" Target="../media/image15.svg"/><Relationship Id="rId19" Type="http://schemas.openxmlformats.org/officeDocument/2006/relationships/image" Target="../media/image35.svg"/><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13" Type="http://schemas.openxmlformats.org/officeDocument/2006/relationships/image" Target="../media/image9.svg"/><Relationship Id="rId18" Type="http://schemas.openxmlformats.org/officeDocument/2006/relationships/image" Target="../media/image21.png"/><Relationship Id="rId3" Type="http://schemas.openxmlformats.org/officeDocument/2006/relationships/image" Target="../media/image11.png"/><Relationship Id="rId21" Type="http://schemas.microsoft.com/office/2007/relationships/hdphoto" Target="../media/hdphoto3.wdp"/><Relationship Id="rId17" Type="http://schemas.openxmlformats.org/officeDocument/2006/relationships/image" Target="../media/image19.svg"/><Relationship Id="rId2" Type="http://schemas.openxmlformats.org/officeDocument/2006/relationships/notesSlide" Target="../notesSlides/notesSlide13.xml"/><Relationship Id="rId16" Type="http://schemas.openxmlformats.org/officeDocument/2006/relationships/image" Target="../media/image13.png"/><Relationship Id="rId20" Type="http://schemas.openxmlformats.org/officeDocument/2006/relationships/image" Target="../media/image26.png"/><Relationship Id="rId1" Type="http://schemas.openxmlformats.org/officeDocument/2006/relationships/slideLayout" Target="../slideLayouts/slideLayout7.xml"/><Relationship Id="rId15" Type="http://schemas.openxmlformats.org/officeDocument/2006/relationships/image" Target="../media/image15.svg"/><Relationship Id="rId23" Type="http://schemas.microsoft.com/office/2007/relationships/hdphoto" Target="../media/hdphoto4.wdp"/><Relationship Id="rId19" Type="http://schemas.openxmlformats.org/officeDocument/2006/relationships/image" Target="../media/image35.svg"/><Relationship Id="rId14" Type="http://schemas.openxmlformats.org/officeDocument/2006/relationships/image" Target="../media/image12.png"/><Relationship Id="rId22" Type="http://schemas.openxmlformats.org/officeDocument/2006/relationships/image" Target="../media/image27.png"/></Relationships>
</file>

<file path=ppt/slides/_rels/slide14.xml.rels><?xml version="1.0" encoding="UTF-8" standalone="yes"?>
<Relationships xmlns="http://schemas.openxmlformats.org/package/2006/relationships"><Relationship Id="rId13" Type="http://schemas.openxmlformats.org/officeDocument/2006/relationships/image" Target="../media/image9.svg"/><Relationship Id="rId18" Type="http://schemas.openxmlformats.org/officeDocument/2006/relationships/image" Target="../media/image21.png"/><Relationship Id="rId3" Type="http://schemas.openxmlformats.org/officeDocument/2006/relationships/image" Target="../media/image11.png"/><Relationship Id="rId21" Type="http://schemas.openxmlformats.org/officeDocument/2006/relationships/image" Target="../media/image29.jpeg"/><Relationship Id="rId17" Type="http://schemas.openxmlformats.org/officeDocument/2006/relationships/image" Target="../media/image19.svg"/><Relationship Id="rId2" Type="http://schemas.openxmlformats.org/officeDocument/2006/relationships/notesSlide" Target="../notesSlides/notesSlide14.xml"/><Relationship Id="rId16" Type="http://schemas.openxmlformats.org/officeDocument/2006/relationships/image" Target="../media/image13.png"/><Relationship Id="rId20" Type="http://schemas.openxmlformats.org/officeDocument/2006/relationships/image" Target="../media/image28.jpeg"/><Relationship Id="rId1" Type="http://schemas.openxmlformats.org/officeDocument/2006/relationships/slideLayout" Target="../slideLayouts/slideLayout7.xml"/><Relationship Id="rId15" Type="http://schemas.openxmlformats.org/officeDocument/2006/relationships/image" Target="../media/image15.svg"/><Relationship Id="rId19" Type="http://schemas.openxmlformats.org/officeDocument/2006/relationships/image" Target="../media/image35.sv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13" Type="http://schemas.openxmlformats.org/officeDocument/2006/relationships/image" Target="../media/image9.svg"/><Relationship Id="rId18" Type="http://schemas.openxmlformats.org/officeDocument/2006/relationships/image" Target="../media/image21.png"/><Relationship Id="rId3" Type="http://schemas.openxmlformats.org/officeDocument/2006/relationships/image" Target="../media/image11.png"/><Relationship Id="rId17" Type="http://schemas.openxmlformats.org/officeDocument/2006/relationships/image" Target="../media/image19.svg"/><Relationship Id="rId2" Type="http://schemas.openxmlformats.org/officeDocument/2006/relationships/notesSlide" Target="../notesSlides/notesSlide15.xml"/><Relationship Id="rId16" Type="http://schemas.openxmlformats.org/officeDocument/2006/relationships/image" Target="../media/image13.png"/><Relationship Id="rId20" Type="http://schemas.openxmlformats.org/officeDocument/2006/relationships/image" Target="../media/image30.png"/><Relationship Id="rId1" Type="http://schemas.openxmlformats.org/officeDocument/2006/relationships/slideLayout" Target="../slideLayouts/slideLayout7.xml"/><Relationship Id="rId15" Type="http://schemas.openxmlformats.org/officeDocument/2006/relationships/image" Target="../media/image15.svg"/><Relationship Id="rId19" Type="http://schemas.openxmlformats.org/officeDocument/2006/relationships/image" Target="../media/image35.svg"/><Relationship Id="rId14" Type="http://schemas.openxmlformats.org/officeDocument/2006/relationships/image" Target="../media/image12.png"/></Relationships>
</file>

<file path=ppt/slides/_rels/slide16.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13.png"/><Relationship Id="rId17" Type="http://schemas.openxmlformats.org/officeDocument/2006/relationships/image" Target="../media/image19.svg"/><Relationship Id="rId2" Type="http://schemas.openxmlformats.org/officeDocument/2006/relationships/notesSlide" Target="../notesSlides/notesSlide16.xml"/><Relationship Id="rId20" Type="http://schemas.openxmlformats.org/officeDocument/2006/relationships/image" Target="../media/image31.jpeg"/><Relationship Id="rId1" Type="http://schemas.openxmlformats.org/officeDocument/2006/relationships/slideLayout" Target="../slideLayouts/slideLayout7.xml"/><Relationship Id="rId19" Type="http://schemas.openxmlformats.org/officeDocument/2006/relationships/image" Target="../media/image35.svg"/></Relationships>
</file>

<file path=ppt/slides/_rels/slide17.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13.png"/><Relationship Id="rId17" Type="http://schemas.openxmlformats.org/officeDocument/2006/relationships/image" Target="../media/image19.svg"/><Relationship Id="rId2" Type="http://schemas.openxmlformats.org/officeDocument/2006/relationships/notesSlide" Target="../notesSlides/notesSlide17.xml"/><Relationship Id="rId1" Type="http://schemas.openxmlformats.org/officeDocument/2006/relationships/slideLayout" Target="../slideLayouts/slideLayout7.xml"/><Relationship Id="rId19" Type="http://schemas.openxmlformats.org/officeDocument/2006/relationships/image" Target="../media/image35.svg"/></Relationships>
</file>

<file path=ppt/slides/_rels/slide18.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13.png"/><Relationship Id="rId17" Type="http://schemas.openxmlformats.org/officeDocument/2006/relationships/image" Target="../media/image19.svg"/><Relationship Id="rId7" Type="http://schemas.openxmlformats.org/officeDocument/2006/relationships/image" Target="../media/image79.svg"/><Relationship Id="rId2" Type="http://schemas.openxmlformats.org/officeDocument/2006/relationships/notesSlide" Target="../notesSlides/notesSlide18.xml"/><Relationship Id="rId20" Type="http://schemas.openxmlformats.org/officeDocument/2006/relationships/image" Target="../media/image32.png"/><Relationship Id="rId1" Type="http://schemas.openxmlformats.org/officeDocument/2006/relationships/slideLayout" Target="../slideLayouts/slideLayout7.xml"/><Relationship Id="rId19" Type="http://schemas.openxmlformats.org/officeDocument/2006/relationships/image" Target="../media/image35.svg"/></Relationships>
</file>

<file path=ppt/slides/_rels/slide19.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13.png"/><Relationship Id="rId17" Type="http://schemas.openxmlformats.org/officeDocument/2006/relationships/image" Target="../media/image19.svg"/><Relationship Id="rId7" Type="http://schemas.openxmlformats.org/officeDocument/2006/relationships/image" Target="../media/image79.svg"/><Relationship Id="rId2" Type="http://schemas.openxmlformats.org/officeDocument/2006/relationships/notesSlide" Target="../notesSlides/notesSlide19.xml"/><Relationship Id="rId20" Type="http://schemas.openxmlformats.org/officeDocument/2006/relationships/image" Target="../media/image32.png"/><Relationship Id="rId1" Type="http://schemas.openxmlformats.org/officeDocument/2006/relationships/slideLayout" Target="../slideLayouts/slideLayout7.xml"/><Relationship Id="rId19"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13.png"/><Relationship Id="rId17" Type="http://schemas.openxmlformats.org/officeDocument/2006/relationships/image" Target="../media/image19.svg"/><Relationship Id="rId2" Type="http://schemas.openxmlformats.org/officeDocument/2006/relationships/notesSlide" Target="../notesSlides/notesSlide20.xml"/><Relationship Id="rId20" Type="http://schemas.openxmlformats.org/officeDocument/2006/relationships/image" Target="../media/image33.png"/><Relationship Id="rId1" Type="http://schemas.openxmlformats.org/officeDocument/2006/relationships/slideLayout" Target="../slideLayouts/slideLayout7.xml"/><Relationship Id="rId19" Type="http://schemas.openxmlformats.org/officeDocument/2006/relationships/image" Target="../media/image35.svg"/></Relationships>
</file>

<file path=ppt/slides/_rels/slide21.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13.png"/><Relationship Id="rId17" Type="http://schemas.openxmlformats.org/officeDocument/2006/relationships/image" Target="../media/image19.svg"/><Relationship Id="rId2" Type="http://schemas.openxmlformats.org/officeDocument/2006/relationships/notesSlide" Target="../notesSlides/notesSlide21.xml"/><Relationship Id="rId20" Type="http://schemas.openxmlformats.org/officeDocument/2006/relationships/image" Target="../media/image33.png"/><Relationship Id="rId1" Type="http://schemas.openxmlformats.org/officeDocument/2006/relationships/slideLayout" Target="../slideLayouts/slideLayout7.xml"/><Relationship Id="rId19" Type="http://schemas.openxmlformats.org/officeDocument/2006/relationships/image" Target="../media/image35.svg"/></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21" Type="http://schemas.openxmlformats.org/officeDocument/2006/relationships/image" Target="../media/image34.gif"/><Relationship Id="rId17" Type="http://schemas.openxmlformats.org/officeDocument/2006/relationships/image" Target="../media/image11.png"/><Relationship Id="rId2" Type="http://schemas.openxmlformats.org/officeDocument/2006/relationships/notesSlide" Target="../notesSlides/notesSlide22.xml"/><Relationship Id="rId16" Type="http://schemas.openxmlformats.org/officeDocument/2006/relationships/image" Target="../media/image19.svg"/><Relationship Id="rId20" Type="http://schemas.openxmlformats.org/officeDocument/2006/relationships/image" Target="../media/image9.svg"/><Relationship Id="rId1" Type="http://schemas.openxmlformats.org/officeDocument/2006/relationships/slideLayout" Target="../slideLayouts/slideLayout7.xml"/><Relationship Id="rId11" Type="http://schemas.openxmlformats.org/officeDocument/2006/relationships/image" Target="../media/image17.png"/><Relationship Id="rId15" Type="http://schemas.openxmlformats.org/officeDocument/2006/relationships/image" Target="../media/image13.png"/><Relationship Id="rId23" Type="http://schemas.openxmlformats.org/officeDocument/2006/relationships/image" Target="../media/image36.jpeg"/><Relationship Id="rId10" Type="http://schemas.openxmlformats.org/officeDocument/2006/relationships/image" Target="../media/image15.svg"/><Relationship Id="rId9" Type="http://schemas.openxmlformats.org/officeDocument/2006/relationships/image" Target="../media/image12.png"/><Relationship Id="rId14" Type="http://schemas.openxmlformats.org/officeDocument/2006/relationships/image" Target="../media/image26.svg"/><Relationship Id="rId22"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9.svg"/><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11" Type="http://schemas.openxmlformats.org/officeDocument/2006/relationships/image" Target="../media/image13.png"/><Relationship Id="rId10"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39.png"/><Relationship Id="rId17" Type="http://schemas.openxmlformats.org/officeDocument/2006/relationships/image" Target="../media/image19.sv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3.png"/><Relationship Id="rId19" Type="http://schemas.openxmlformats.org/officeDocument/2006/relationships/image" Target="../media/image35.svg"/><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18" Type="http://schemas.openxmlformats.org/officeDocument/2006/relationships/image" Target="../media/image21.png"/><Relationship Id="rId3" Type="http://schemas.openxmlformats.org/officeDocument/2006/relationships/image" Target="../media/image39.png"/><Relationship Id="rId17" Type="http://schemas.openxmlformats.org/officeDocument/2006/relationships/image" Target="../media/image19.sv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3.png"/><Relationship Id="rId19" Type="http://schemas.openxmlformats.org/officeDocument/2006/relationships/image" Target="../media/image35.svg"/><Relationship Id="rId4" Type="http://schemas.openxmlformats.org/officeDocument/2006/relationships/image" Target="../media/image56.svg"/></Relationships>
</file>

<file path=ppt/slides/_rels/slide2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9.svg"/><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 Id="rId11" Type="http://schemas.openxmlformats.org/officeDocument/2006/relationships/image" Target="../media/image13.png"/><Relationship Id="rId10"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1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24.svg"/><Relationship Id="rId17" Type="http://schemas.openxmlformats.org/officeDocument/2006/relationships/image" Target="../media/image19.svg"/><Relationship Id="rId2" Type="http://schemas.openxmlformats.org/officeDocument/2006/relationships/notesSlide" Target="../notesSlides/notesSlide28.xml"/><Relationship Id="rId1" Type="http://schemas.openxmlformats.org/officeDocument/2006/relationships/slideLayout" Target="../slideLayouts/slideLayout7.xml"/><Relationship Id="rId15" Type="http://schemas.openxmlformats.org/officeDocument/2006/relationships/image" Target="../media/image10.svg"/></Relationships>
</file>

<file path=ppt/slides/_rels/slide29.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13.png"/><Relationship Id="rId17"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41.png"/><Relationship Id="rId17"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13.png"/><Relationship Id="rId17"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13.png"/><Relationship Id="rId17"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gif"/></Relationships>
</file>

<file path=ppt/slides/_rels/slide35.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13.png"/><Relationship Id="rId17"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35.xml"/><Relationship Id="rId1" Type="http://schemas.openxmlformats.org/officeDocument/2006/relationships/slideLayout" Target="../slideLayouts/slideLayout7.xml"/><Relationship Id="rId19" Type="http://schemas.openxmlformats.org/officeDocument/2006/relationships/image" Target="../media/image47.jpeg"/></Relationships>
</file>

<file path=ppt/slides/_rels/slide36.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13.png"/><Relationship Id="rId17"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36.xml"/><Relationship Id="rId20" Type="http://schemas.openxmlformats.org/officeDocument/2006/relationships/image" Target="../media/image49.png"/><Relationship Id="rId1" Type="http://schemas.openxmlformats.org/officeDocument/2006/relationships/slideLayout" Target="../slideLayouts/slideLayout7.xml"/><Relationship Id="rId19" Type="http://schemas.openxmlformats.org/officeDocument/2006/relationships/image" Target="../media/image48.png"/></Relationships>
</file>

<file path=ppt/slides/_rels/slide37.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13.png"/><Relationship Id="rId17"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13.png"/><Relationship Id="rId21" Type="http://schemas.openxmlformats.org/officeDocument/2006/relationships/image" Target="../media/image53.jpeg"/><Relationship Id="rId17"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39.xml"/><Relationship Id="rId20" Type="http://schemas.microsoft.com/office/2007/relationships/hdphoto" Target="../media/hdphoto5.wdp"/><Relationship Id="rId1" Type="http://schemas.openxmlformats.org/officeDocument/2006/relationships/slideLayout" Target="../slideLayouts/slideLayout7.xml"/><Relationship Id="rId1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image" Target="../media/image13.png"/><Relationship Id="rId17"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9.svg"/><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7.xml"/><Relationship Id="rId11" Type="http://schemas.openxmlformats.org/officeDocument/2006/relationships/image" Target="../media/image13.png"/><Relationship Id="rId10"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38.jpeg"/></Relationships>
</file>

<file path=ppt/slides/_rels/slide42.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xml"/><Relationship Id="rId15" Type="http://schemas.microsoft.com/office/2007/relationships/hdphoto" Target="../media/hdphoto1.wdp"/><Relationship Id="rId14" Type="http://schemas.openxmlformats.org/officeDocument/2006/relationships/image" Target="../media/image2.png"/></Relationships>
</file>

<file path=ppt/slides/_rels/slide43.xml.rels><?xml version="1.0" encoding="UTF-8" standalone="yes"?>
<Relationships xmlns="http://schemas.openxmlformats.org/package/2006/relationships"><Relationship Id="rId13" Type="http://schemas.openxmlformats.org/officeDocument/2006/relationships/image" Target="../media/image30.svg"/><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21" Type="http://schemas.openxmlformats.org/officeDocument/2006/relationships/image" Target="../media/image12.png"/><Relationship Id="rId17" Type="http://schemas.openxmlformats.org/officeDocument/2006/relationships/image" Target="../media/image11.png"/><Relationship Id="rId2" Type="http://schemas.openxmlformats.org/officeDocument/2006/relationships/notesSlide" Target="../notesSlides/notesSlide44.xml"/><Relationship Id="rId16" Type="http://schemas.openxmlformats.org/officeDocument/2006/relationships/image" Target="../media/image19.svg"/><Relationship Id="rId20" Type="http://schemas.openxmlformats.org/officeDocument/2006/relationships/image" Target="../media/image9.svg"/><Relationship Id="rId1" Type="http://schemas.openxmlformats.org/officeDocument/2006/relationships/slideLayout" Target="../slideLayouts/slideLayout7.xml"/><Relationship Id="rId5" Type="http://schemas.openxmlformats.org/officeDocument/2006/relationships/image" Target="../media/image17.png"/><Relationship Id="rId15" Type="http://schemas.openxmlformats.org/officeDocument/2006/relationships/image" Target="../media/image13.png"/><Relationship Id="rId4" Type="http://schemas.microsoft.com/office/2007/relationships/hdphoto" Target="../media/hdphoto1.wdp"/><Relationship Id="rId14" Type="http://schemas.openxmlformats.org/officeDocument/2006/relationships/image" Target="../media/image26.svg"/><Relationship Id="rId22"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21" Type="http://schemas.openxmlformats.org/officeDocument/2006/relationships/image" Target="../media/image7.jpeg"/><Relationship Id="rId17" Type="http://schemas.openxmlformats.org/officeDocument/2006/relationships/image" Target="../media/image11.png"/><Relationship Id="rId2" Type="http://schemas.openxmlformats.org/officeDocument/2006/relationships/notesSlide" Target="../notesSlides/notesSlide45.xml"/><Relationship Id="rId16" Type="http://schemas.openxmlformats.org/officeDocument/2006/relationships/image" Target="../media/image19.svg"/><Relationship Id="rId20" Type="http://schemas.openxmlformats.org/officeDocument/2006/relationships/image" Target="../media/image9.svg"/><Relationship Id="rId1" Type="http://schemas.openxmlformats.org/officeDocument/2006/relationships/slideLayout" Target="../slideLayouts/slideLayout7.xml"/><Relationship Id="rId11" Type="http://schemas.openxmlformats.org/officeDocument/2006/relationships/image" Target="../media/image17.png"/><Relationship Id="rId15" Type="http://schemas.openxmlformats.org/officeDocument/2006/relationships/image" Target="../media/image13.png"/><Relationship Id="rId23" Type="http://schemas.openxmlformats.org/officeDocument/2006/relationships/image" Target="../media/image9.jpeg"/><Relationship Id="rId10" Type="http://schemas.openxmlformats.org/officeDocument/2006/relationships/image" Target="../media/image15.svg"/><Relationship Id="rId9" Type="http://schemas.openxmlformats.org/officeDocument/2006/relationships/image" Target="../media/image12.png"/><Relationship Id="rId14" Type="http://schemas.openxmlformats.org/officeDocument/2006/relationships/image" Target="../media/image26.svg"/><Relationship Id="rId22"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 Id="rId15" Type="http://schemas.openxmlformats.org/officeDocument/2006/relationships/image" Target="../media/image10.svg"/></Relationships>
</file>

<file path=ppt/slides/_rels/slide4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21" Type="http://schemas.openxmlformats.org/officeDocument/2006/relationships/image" Target="../media/image56.jpeg"/><Relationship Id="rId17" Type="http://schemas.openxmlformats.org/officeDocument/2006/relationships/image" Target="../media/image11.png"/><Relationship Id="rId2" Type="http://schemas.openxmlformats.org/officeDocument/2006/relationships/notesSlide" Target="../notesSlides/notesSlide47.xml"/><Relationship Id="rId16" Type="http://schemas.openxmlformats.org/officeDocument/2006/relationships/image" Target="../media/image19.svg"/><Relationship Id="rId20" Type="http://schemas.openxmlformats.org/officeDocument/2006/relationships/image" Target="../media/image9.svg"/><Relationship Id="rId1" Type="http://schemas.openxmlformats.org/officeDocument/2006/relationships/slideLayout" Target="../slideLayouts/slideLayout7.xml"/><Relationship Id="rId11" Type="http://schemas.openxmlformats.org/officeDocument/2006/relationships/image" Target="../media/image17.png"/><Relationship Id="rId15" Type="http://schemas.openxmlformats.org/officeDocument/2006/relationships/image" Target="../media/image13.png"/><Relationship Id="rId23" Type="http://schemas.openxmlformats.org/officeDocument/2006/relationships/image" Target="../media/image58.jpeg"/><Relationship Id="rId10" Type="http://schemas.openxmlformats.org/officeDocument/2006/relationships/image" Target="../media/image15.svg"/><Relationship Id="rId9" Type="http://schemas.openxmlformats.org/officeDocument/2006/relationships/image" Target="../media/image12.png"/><Relationship Id="rId14" Type="http://schemas.openxmlformats.org/officeDocument/2006/relationships/image" Target="../media/image26.svg"/><Relationship Id="rId22"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21" Type="http://schemas.openxmlformats.org/officeDocument/2006/relationships/image" Target="../media/image61.jpeg"/><Relationship Id="rId17" Type="http://schemas.openxmlformats.org/officeDocument/2006/relationships/image" Target="../media/image11.png"/><Relationship Id="rId2" Type="http://schemas.openxmlformats.org/officeDocument/2006/relationships/notesSlide" Target="../notesSlides/notesSlide50.xml"/><Relationship Id="rId16" Type="http://schemas.openxmlformats.org/officeDocument/2006/relationships/image" Target="../media/image19.svg"/><Relationship Id="rId20" Type="http://schemas.openxmlformats.org/officeDocument/2006/relationships/image" Target="../media/image9.svg"/><Relationship Id="rId1" Type="http://schemas.openxmlformats.org/officeDocument/2006/relationships/slideLayout" Target="../slideLayouts/slideLayout7.xml"/><Relationship Id="rId11" Type="http://schemas.openxmlformats.org/officeDocument/2006/relationships/image" Target="../media/image17.png"/><Relationship Id="rId15" Type="http://schemas.openxmlformats.org/officeDocument/2006/relationships/image" Target="../media/image13.png"/><Relationship Id="rId23" Type="http://schemas.openxmlformats.org/officeDocument/2006/relationships/image" Target="../media/image63.jpeg"/><Relationship Id="rId10" Type="http://schemas.openxmlformats.org/officeDocument/2006/relationships/image" Target="../media/image15.svg"/><Relationship Id="rId9" Type="http://schemas.openxmlformats.org/officeDocument/2006/relationships/image" Target="../media/image12.png"/><Relationship Id="rId14" Type="http://schemas.openxmlformats.org/officeDocument/2006/relationships/image" Target="../media/image26.svg"/><Relationship Id="rId22" Type="http://schemas.openxmlformats.org/officeDocument/2006/relationships/image" Target="../media/image62.jpeg"/></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0.png"/><Relationship Id="rId21" Type="http://schemas.openxmlformats.org/officeDocument/2006/relationships/image" Target="../media/image14.png"/><Relationship Id="rId17" Type="http://schemas.openxmlformats.org/officeDocument/2006/relationships/image" Target="../media/image13.png"/><Relationship Id="rId2" Type="http://schemas.openxmlformats.org/officeDocument/2006/relationships/notesSlide" Target="../notesSlides/notesSlide7.xml"/><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11" Type="http://schemas.openxmlformats.org/officeDocument/2006/relationships/image" Target="../media/image12.png"/><Relationship Id="rId23" Type="http://schemas.microsoft.com/office/2007/relationships/hdphoto" Target="../media/hdphoto2.wdp"/><Relationship Id="rId10" Type="http://schemas.openxmlformats.org/officeDocument/2006/relationships/image" Target="../media/image9.svg"/><Relationship Id="rId9" Type="http://schemas.openxmlformats.org/officeDocument/2006/relationships/image" Target="../media/image11.png"/><Relationship Id="rId22"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21" Type="http://schemas.openxmlformats.org/officeDocument/2006/relationships/image" Target="../media/image18.jpeg"/><Relationship Id="rId17" Type="http://schemas.openxmlformats.org/officeDocument/2006/relationships/image" Target="../media/image11.png"/><Relationship Id="rId2" Type="http://schemas.openxmlformats.org/officeDocument/2006/relationships/notesSlide" Target="../notesSlides/notesSlide8.xml"/><Relationship Id="rId16" Type="http://schemas.openxmlformats.org/officeDocument/2006/relationships/image" Target="../media/image19.svg"/><Relationship Id="rId20" Type="http://schemas.openxmlformats.org/officeDocument/2006/relationships/image" Target="../media/image9.svg"/><Relationship Id="rId1" Type="http://schemas.openxmlformats.org/officeDocument/2006/relationships/slideLayout" Target="../slideLayouts/slideLayout7.xml"/><Relationship Id="rId11" Type="http://schemas.openxmlformats.org/officeDocument/2006/relationships/image" Target="../media/image17.png"/><Relationship Id="rId15" Type="http://schemas.openxmlformats.org/officeDocument/2006/relationships/image" Target="../media/image13.png"/><Relationship Id="rId23" Type="http://schemas.openxmlformats.org/officeDocument/2006/relationships/image" Target="../media/image20.jpeg"/><Relationship Id="rId10" Type="http://schemas.openxmlformats.org/officeDocument/2006/relationships/image" Target="../media/image15.svg"/><Relationship Id="rId9" Type="http://schemas.openxmlformats.org/officeDocument/2006/relationships/image" Target="../media/image12.png"/><Relationship Id="rId14" Type="http://schemas.openxmlformats.org/officeDocument/2006/relationships/image" Target="../media/image26.svg"/><Relationship Id="rId22" Type="http://schemas.openxmlformats.org/officeDocument/2006/relationships/image" Target="../media/image19.jpeg"/></Relationships>
</file>

<file path=ppt/slides/_rels/slide9.xml.rels><?xml version="1.0" encoding="UTF-8" standalone="yes"?>
<Relationships xmlns="http://schemas.openxmlformats.org/package/2006/relationships"><Relationship Id="rId13" Type="http://schemas.openxmlformats.org/officeDocument/2006/relationships/image" Target="../media/image9.svg"/><Relationship Id="rId18" Type="http://schemas.openxmlformats.org/officeDocument/2006/relationships/image" Target="../media/image21.png"/><Relationship Id="rId3" Type="http://schemas.openxmlformats.org/officeDocument/2006/relationships/image" Target="../media/image11.png"/><Relationship Id="rId17" Type="http://schemas.openxmlformats.org/officeDocument/2006/relationships/image" Target="../media/image19.svg"/><Relationship Id="rId2" Type="http://schemas.openxmlformats.org/officeDocument/2006/relationships/notesSlide" Target="../notesSlides/notesSlide9.xml"/><Relationship Id="rId16" Type="http://schemas.openxmlformats.org/officeDocument/2006/relationships/image" Target="../media/image13.png"/><Relationship Id="rId20" Type="http://schemas.openxmlformats.org/officeDocument/2006/relationships/image" Target="../media/image22.png"/><Relationship Id="rId1" Type="http://schemas.openxmlformats.org/officeDocument/2006/relationships/slideLayout" Target="../slideLayouts/slideLayout7.xml"/><Relationship Id="rId24" Type="http://schemas.openxmlformats.org/officeDocument/2006/relationships/image" Target="../media/image23.jpeg"/><Relationship Id="rId15" Type="http://schemas.openxmlformats.org/officeDocument/2006/relationships/image" Target="../media/image15.svg"/><Relationship Id="rId23" Type="http://schemas.openxmlformats.org/officeDocument/2006/relationships/image" Target="NULL"/><Relationship Id="rId19" Type="http://schemas.openxmlformats.org/officeDocument/2006/relationships/image" Target="../media/image35.sv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Effect>
                      <a14:brightnessContrast bright="20000" contrast="-20000"/>
                    </a14:imgEffect>
                  </a14:imgLayer>
                </a14:imgProps>
              </a:ext>
            </a:extLst>
          </a:blip>
          <a:srcRect/>
          <a:stretch>
            <a:fillRect/>
          </a:stretch>
        </p:blipFill>
        <p:spPr>
          <a:xfrm>
            <a:off x="5450041" y="1257300"/>
            <a:ext cx="9035742" cy="805217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1320859" y="458267"/>
            <a:ext cx="3410140" cy="4114800"/>
          </a:xfrm>
          <a:prstGeom prst="rect">
            <a:avLst/>
          </a:prstGeom>
        </p:spPr>
      </p:pic>
      <p:sp>
        <p:nvSpPr>
          <p:cNvPr id="5" name="Rectangle 4"/>
          <p:cNvSpPr/>
          <p:nvPr/>
        </p:nvSpPr>
        <p:spPr>
          <a:xfrm>
            <a:off x="7239000" y="3305097"/>
            <a:ext cx="5153025" cy="3477875"/>
          </a:xfrm>
          <a:prstGeom prst="rect">
            <a:avLst/>
          </a:prstGeom>
        </p:spPr>
        <p:txBody>
          <a:bodyPr wrap="square">
            <a:spAutoFit/>
          </a:bodyPr>
          <a:lstStyle/>
          <a:p>
            <a:pPr algn="just"/>
            <a:r>
              <a:rPr lang="en-US" sz="4400" i="1" dirty="0" err="1" smtClean="0">
                <a:latin typeface="Times New Roman" panose="02020603050405020304" pitchFamily="18" charset="0"/>
                <a:ea typeface="Times New Roman" panose="02020603050405020304" pitchFamily="18" charset="0"/>
              </a:rPr>
              <a:t>Nêu</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những</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hiểu</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biết</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của</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em</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về</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những</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hình</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ảnh</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sau</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đây</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Em</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có</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suy</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nghĩ</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về</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những</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hình</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ảnh</a:t>
            </a:r>
            <a:r>
              <a:rPr lang="en-US" sz="4400" i="1" dirty="0" smtClean="0">
                <a:latin typeface="Times New Roman" panose="02020603050405020304" pitchFamily="18" charset="0"/>
                <a:ea typeface="Times New Roman" panose="02020603050405020304" pitchFamily="18" charset="0"/>
              </a:rPr>
              <a:t> </a:t>
            </a:r>
            <a:r>
              <a:rPr lang="en-US" sz="4400" i="1" dirty="0" err="1" smtClean="0">
                <a:latin typeface="Times New Roman" panose="02020603050405020304" pitchFamily="18" charset="0"/>
                <a:ea typeface="Times New Roman" panose="02020603050405020304" pitchFamily="18" charset="0"/>
              </a:rPr>
              <a:t>đó</a:t>
            </a:r>
            <a:r>
              <a:rPr lang="en-US" sz="4400" i="1" dirty="0">
                <a:latin typeface="Times New Roman" panose="02020603050405020304" pitchFamily="18" charset="0"/>
                <a:ea typeface="Times New Roman" panose="02020603050405020304" pitchFamily="18" charset="0"/>
              </a:rPr>
              <a:t>?</a:t>
            </a:r>
            <a:endParaRPr lang="vi-VN" sz="4400" i="1" dirty="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39800" y="4838700"/>
            <a:ext cx="6172207" cy="6172207"/>
          </a:xfrm>
          <a:prstGeom prst="rect">
            <a:avLst/>
          </a:prstGeom>
        </p:spPr>
      </p:pic>
    </p:spTree>
    <p:extLst>
      <p:ext uri="{BB962C8B-B14F-4D97-AF65-F5344CB8AC3E}">
        <p14:creationId xmlns:p14="http://schemas.microsoft.com/office/powerpoint/2010/main" val="3377131844"/>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2167260"/>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1. </a:t>
            </a:r>
            <a:r>
              <a:rPr lang="en-US" sz="4800" b="1" dirty="0" err="1" smtClean="0">
                <a:solidFill>
                  <a:srgbClr val="6F131E"/>
                </a:solidFill>
                <a:latin typeface="Times New Roman" panose="02020603050405020304" pitchFamily="18" charset="0"/>
                <a:cs typeface="Times New Roman" panose="02020603050405020304" pitchFamily="18" charset="0"/>
              </a:rPr>
              <a:t>Đọc</a:t>
            </a:r>
            <a:r>
              <a:rPr lang="en-US" sz="4800" b="1" dirty="0" smtClean="0">
                <a:solidFill>
                  <a:srgbClr val="6F131E"/>
                </a:solidFill>
                <a:latin typeface="Times New Roman" panose="02020603050405020304" pitchFamily="18" charset="0"/>
                <a:cs typeface="Times New Roman" panose="02020603050405020304" pitchFamily="18" charset="0"/>
              </a:rPr>
              <a:t> – </a:t>
            </a:r>
            <a:r>
              <a:rPr lang="en-US" sz="4800" b="1" dirty="0" err="1" smtClean="0">
                <a:solidFill>
                  <a:srgbClr val="6F131E"/>
                </a:solidFill>
                <a:latin typeface="Times New Roman" panose="02020603050405020304" pitchFamily="18" charset="0"/>
                <a:cs typeface="Times New Roman" panose="02020603050405020304" pitchFamily="18" charset="0"/>
              </a:rPr>
              <a:t>chú</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thích</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05390">
            <a:off x="4099209" y="8875763"/>
            <a:ext cx="420347" cy="2289020"/>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09600" y="7906735"/>
            <a:ext cx="3042986" cy="3042986"/>
          </a:xfrm>
          <a:prstGeom prst="rect">
            <a:avLst/>
          </a:prstGeom>
        </p:spPr>
      </p:pic>
      <p:pic>
        <p:nvPicPr>
          <p:cNvPr id="25" name="Picture 2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khó</a:t>
            </a:r>
            <a:endParaRPr lang="en-US" sz="4400" dirty="0">
              <a:latin typeface="Times New Roman" panose="02020603050405020304" pitchFamily="18" charset="0"/>
              <a:cs typeface="Times New Roman" panose="02020603050405020304" pitchFamily="18" charset="0"/>
            </a:endParaRPr>
          </a:p>
        </p:txBody>
      </p:sp>
      <p:sp>
        <p:nvSpPr>
          <p:cNvPr id="31" name="TextBox 9"/>
          <p:cNvSpPr txBox="1"/>
          <p:nvPr/>
        </p:nvSpPr>
        <p:spPr>
          <a:xfrm>
            <a:off x="1143000" y="3304281"/>
            <a:ext cx="9601200" cy="4739759"/>
          </a:xfrm>
          <a:prstGeom prst="rect">
            <a:avLst/>
          </a:prstGeom>
        </p:spPr>
        <p:txBody>
          <a:bodyPr wrap="square" lIns="0" tIns="0" rIns="0" bIns="0" rtlCol="0" anchor="t">
            <a:spAutoFit/>
          </a:bodyPr>
          <a:lstStyle/>
          <a:p>
            <a:pPr marL="1101093" lvl="1" indent="-550547" algn="just">
              <a:buFont typeface="Arial"/>
              <a:buChar char="•"/>
            </a:pPr>
            <a:r>
              <a:rPr lang="en-US" sz="4400" i="1" dirty="0" err="1" smtClean="0">
                <a:latin typeface="Times New Roman" panose="02020603050405020304" pitchFamily="18" charset="0"/>
                <a:cs typeface="Times New Roman" panose="02020603050405020304" pitchFamily="18" charset="0"/>
              </a:rPr>
              <a:t>Tượng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đài</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gồm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nhiều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đặt</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địa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thích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hợp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dấu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sử</a:t>
            </a:r>
            <a:r>
              <a:rPr lang="en-US" sz="4400" dirty="0" smtClean="0">
                <a:latin typeface="Times New Roman" panose="02020603050405020304" pitchFamily="18" charset="0"/>
                <a:cs typeface="Times New Roman" panose="02020603050405020304" pitchFamily="18" charset="0"/>
              </a:rPr>
              <a:t> hay </a:t>
            </a:r>
            <a:r>
              <a:rPr lang="en-US" sz="4400" dirty="0" err="1" smtClean="0">
                <a:latin typeface="Times New Roman" panose="02020603050405020304" pitchFamily="18" charset="0"/>
                <a:cs typeface="Times New Roman" panose="02020603050405020304" pitchFamily="18" charset="0"/>
              </a:rPr>
              <a:t>tưởng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niệm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lớn</a:t>
            </a:r>
            <a:endParaRPr lang="en-US" sz="4400" i="1" dirty="0">
              <a:latin typeface="Times New Roman" panose="02020603050405020304" pitchFamily="18" charset="0"/>
              <a:cs typeface="Times New Roman" panose="02020603050405020304" pitchFamily="18" charset="0"/>
            </a:endParaRPr>
          </a:p>
        </p:txBody>
      </p:sp>
      <p:sp>
        <p:nvSpPr>
          <p:cNvPr id="12" name="Freeform 7"/>
          <p:cNvSpPr/>
          <p:nvPr/>
        </p:nvSpPr>
        <p:spPr>
          <a:xfrm>
            <a:off x="11353800" y="2764479"/>
            <a:ext cx="5844035" cy="5841698"/>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chemeClr val="bg2">
              <a:lumMod val="90000"/>
            </a:schemeClr>
          </a:solidFill>
        </p:spPr>
      </p:sp>
      <p:pic>
        <p:nvPicPr>
          <p:cNvPr id="15" name="Picture 6" descr="Tượng đài Mẹ Thứ người mẹ vĩ đại của cả dân tộc - Vntrip.v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730664" y="3191357"/>
            <a:ext cx="5109535" cy="492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5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2167260"/>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1. </a:t>
            </a:r>
            <a:r>
              <a:rPr lang="en-US" sz="4800" b="1" dirty="0" err="1" smtClean="0">
                <a:solidFill>
                  <a:srgbClr val="6F131E"/>
                </a:solidFill>
                <a:latin typeface="Times New Roman" panose="02020603050405020304" pitchFamily="18" charset="0"/>
                <a:cs typeface="Times New Roman" panose="02020603050405020304" pitchFamily="18" charset="0"/>
              </a:rPr>
              <a:t>Đọc</a:t>
            </a:r>
            <a:r>
              <a:rPr lang="en-US" sz="4800" b="1" dirty="0" smtClean="0">
                <a:solidFill>
                  <a:srgbClr val="6F131E"/>
                </a:solidFill>
                <a:latin typeface="Times New Roman" panose="02020603050405020304" pitchFamily="18" charset="0"/>
                <a:cs typeface="Times New Roman" panose="02020603050405020304" pitchFamily="18" charset="0"/>
              </a:rPr>
              <a:t> – </a:t>
            </a:r>
            <a:r>
              <a:rPr lang="en-US" sz="4800" b="1" dirty="0" err="1" smtClean="0">
                <a:solidFill>
                  <a:srgbClr val="6F131E"/>
                </a:solidFill>
                <a:latin typeface="Times New Roman" panose="02020603050405020304" pitchFamily="18" charset="0"/>
                <a:cs typeface="Times New Roman" panose="02020603050405020304" pitchFamily="18" charset="0"/>
              </a:rPr>
              <a:t>chú</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thích</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05390">
            <a:off x="4099209" y="8875763"/>
            <a:ext cx="420347" cy="2289020"/>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09600" y="7906735"/>
            <a:ext cx="3042986" cy="3042986"/>
          </a:xfrm>
          <a:prstGeom prst="rect">
            <a:avLst/>
          </a:prstGeom>
        </p:spPr>
      </p:pic>
      <p:pic>
        <p:nvPicPr>
          <p:cNvPr id="25" name="Picture 2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khó</a:t>
            </a:r>
            <a:endParaRPr lang="en-US" sz="4400" dirty="0">
              <a:latin typeface="Times New Roman" panose="02020603050405020304" pitchFamily="18" charset="0"/>
              <a:cs typeface="Times New Roman" panose="02020603050405020304" pitchFamily="18" charset="0"/>
            </a:endParaRPr>
          </a:p>
        </p:txBody>
      </p:sp>
      <p:sp>
        <p:nvSpPr>
          <p:cNvPr id="31" name="TextBox 9"/>
          <p:cNvSpPr txBox="1"/>
          <p:nvPr/>
        </p:nvSpPr>
        <p:spPr>
          <a:xfrm>
            <a:off x="1557528" y="3512781"/>
            <a:ext cx="10797032" cy="2031325"/>
          </a:xfrm>
          <a:prstGeom prst="rect">
            <a:avLst/>
          </a:prstGeom>
        </p:spPr>
        <p:txBody>
          <a:bodyPr wrap="square" lIns="0" tIns="0" rIns="0" bIns="0" rtlCol="0" anchor="t">
            <a:spAutoFit/>
          </a:bodyPr>
          <a:lstStyle/>
          <a:p>
            <a:pPr marL="1101093" lvl="1" indent="-550547" algn="just">
              <a:buFont typeface="Arial"/>
              <a:buChar char="•"/>
            </a:pPr>
            <a:r>
              <a:rPr lang="en-US" sz="4400" i="1" dirty="0" err="1" smtClean="0">
                <a:latin typeface="Times New Roman" panose="02020603050405020304" pitchFamily="18" charset="0"/>
                <a:cs typeface="Times New Roman" panose="02020603050405020304" pitchFamily="18" charset="0"/>
              </a:rPr>
              <a:t>Huyền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thoại</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diệu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lao</a:t>
            </a:r>
            <a:endParaRPr lang="en-US" sz="4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557528" y="5883617"/>
            <a:ext cx="10744200" cy="1354217"/>
          </a:xfrm>
          <a:prstGeom prst="rect">
            <a:avLst/>
          </a:prstGeom>
        </p:spPr>
        <p:txBody>
          <a:bodyPr wrap="square" lIns="0" tIns="0" rIns="0" bIns="0" rtlCol="0" anchor="t">
            <a:spAutoFit/>
          </a:bodyPr>
          <a:lstStyle/>
          <a:p>
            <a:pPr marL="1101093" lvl="1" indent="-550547" algn="just">
              <a:buFont typeface="Arial"/>
              <a:buChar char="•"/>
            </a:pPr>
            <a:r>
              <a:rPr lang="en-US" sz="4400" i="1" dirty="0" err="1" smtClean="0">
                <a:latin typeface="Times New Roman" panose="02020603050405020304" pitchFamily="18" charset="0"/>
                <a:cs typeface="Times New Roman" panose="02020603050405020304" pitchFamily="18" charset="0"/>
              </a:rPr>
              <a:t>Vượng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khí</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tốt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triển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mẽ</a:t>
            </a:r>
            <a:endParaRPr lang="en-US" sz="4400" i="1" dirty="0">
              <a:latin typeface="Times New Roman" panose="02020603050405020304" pitchFamily="18" charset="0"/>
              <a:cs typeface="Times New Roman" panose="02020603050405020304" pitchFamily="18" charset="0"/>
            </a:endParaRPr>
          </a:p>
        </p:txBody>
      </p:sp>
      <p:pic>
        <p:nvPicPr>
          <p:cNvPr id="8194" name="Picture 2" descr="Top 10 Thần thoại nổi tiếng nhất Thế giới - Toplist.vn"/>
          <p:cNvPicPr>
            <a:picLocks noChangeAspect="1" noChangeArrowheads="1"/>
          </p:cNvPicPr>
          <p:nvPr/>
        </p:nvPicPr>
        <p:blipFill rotWithShape="1">
          <a:blip r:embed="rId20">
            <a:extLst>
              <a:ext uri="{28A0092B-C50C-407E-A947-70E740481C1C}">
                <a14:useLocalDpi xmlns:a14="http://schemas.microsoft.com/office/drawing/2010/main" val="0"/>
              </a:ext>
            </a:extLst>
          </a:blip>
          <a:srcRect l="50286" t="-2254"/>
          <a:stretch/>
        </p:blipFill>
        <p:spPr bwMode="auto">
          <a:xfrm>
            <a:off x="13133466" y="2254256"/>
            <a:ext cx="4240134" cy="498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3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2167260"/>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1. </a:t>
            </a:r>
            <a:r>
              <a:rPr lang="en-US" sz="4800" b="1" dirty="0" err="1" smtClean="0">
                <a:solidFill>
                  <a:srgbClr val="6F131E"/>
                </a:solidFill>
                <a:latin typeface="Times New Roman" panose="02020603050405020304" pitchFamily="18" charset="0"/>
                <a:cs typeface="Times New Roman" panose="02020603050405020304" pitchFamily="18" charset="0"/>
              </a:rPr>
              <a:t>Đọc</a:t>
            </a:r>
            <a:r>
              <a:rPr lang="en-US" sz="4800" b="1" dirty="0" smtClean="0">
                <a:solidFill>
                  <a:srgbClr val="6F131E"/>
                </a:solidFill>
                <a:latin typeface="Times New Roman" panose="02020603050405020304" pitchFamily="18" charset="0"/>
                <a:cs typeface="Times New Roman" panose="02020603050405020304" pitchFamily="18" charset="0"/>
              </a:rPr>
              <a:t> – </a:t>
            </a:r>
            <a:r>
              <a:rPr lang="en-US" sz="4800" b="1" dirty="0" err="1" smtClean="0">
                <a:solidFill>
                  <a:srgbClr val="6F131E"/>
                </a:solidFill>
                <a:latin typeface="Times New Roman" panose="02020603050405020304" pitchFamily="18" charset="0"/>
                <a:cs typeface="Times New Roman" panose="02020603050405020304" pitchFamily="18" charset="0"/>
              </a:rPr>
              <a:t>chú</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thích</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05390">
            <a:off x="4099209" y="8875763"/>
            <a:ext cx="420347" cy="2289020"/>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09600" y="7906735"/>
            <a:ext cx="3042986" cy="3042986"/>
          </a:xfrm>
          <a:prstGeom prst="rect">
            <a:avLst/>
          </a:prstGeom>
        </p:spPr>
      </p:pic>
      <p:pic>
        <p:nvPicPr>
          <p:cNvPr id="25" name="Picture 2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khó</a:t>
            </a:r>
            <a:endParaRPr lang="en-US" sz="4400" dirty="0">
              <a:latin typeface="Times New Roman" panose="02020603050405020304" pitchFamily="18" charset="0"/>
              <a:cs typeface="Times New Roman" panose="02020603050405020304" pitchFamily="18" charset="0"/>
            </a:endParaRPr>
          </a:p>
        </p:txBody>
      </p:sp>
      <p:sp>
        <p:nvSpPr>
          <p:cNvPr id="31" name="TextBox 9"/>
          <p:cNvSpPr txBox="1"/>
          <p:nvPr/>
        </p:nvSpPr>
        <p:spPr>
          <a:xfrm>
            <a:off x="1524000" y="3237436"/>
            <a:ext cx="10744200" cy="677108"/>
          </a:xfrm>
          <a:prstGeom prst="rect">
            <a:avLst/>
          </a:prstGeom>
        </p:spPr>
        <p:txBody>
          <a:bodyPr wrap="square" lIns="0" tIns="0" rIns="0" bIns="0" rtlCol="0" anchor="t">
            <a:spAutoFit/>
          </a:bodyPr>
          <a:lstStyle/>
          <a:p>
            <a:pPr marL="1101093" lvl="1" indent="-550547" algn="just">
              <a:buFont typeface="Arial"/>
              <a:buChar char="•"/>
            </a:pPr>
            <a:r>
              <a:rPr lang="en-US" sz="4400" i="1" dirty="0" err="1" smtClean="0">
                <a:latin typeface="Times New Roman" panose="02020603050405020304" pitchFamily="18" charset="0"/>
                <a:cs typeface="Times New Roman" panose="02020603050405020304" pitchFamily="18" charset="0"/>
              </a:rPr>
              <a:t>Ưu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tú</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giỏi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endParaRPr lang="en-US" sz="4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596820" y="4607598"/>
            <a:ext cx="9700579" cy="2031325"/>
          </a:xfrm>
          <a:prstGeom prst="rect">
            <a:avLst/>
          </a:prstGeom>
        </p:spPr>
        <p:txBody>
          <a:bodyPr wrap="square" lIns="0" tIns="0" rIns="0" bIns="0" rtlCol="0" anchor="t">
            <a:spAutoFit/>
          </a:bodyPr>
          <a:lstStyle/>
          <a:p>
            <a:pPr marL="1101093" lvl="1" indent="-550547" algn="just">
              <a:buFont typeface="Arial"/>
              <a:buChar char="•"/>
            </a:pPr>
            <a:r>
              <a:rPr lang="en-US" sz="4400" i="1" dirty="0" err="1" smtClean="0">
                <a:latin typeface="Times New Roman" panose="02020603050405020304" pitchFamily="18" charset="0"/>
                <a:cs typeface="Times New Roman" panose="02020603050405020304" pitchFamily="18" charset="0"/>
              </a:rPr>
              <a:t>Phên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giậu</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chắn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đất</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biên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quốc</a:t>
            </a:r>
            <a:endParaRPr lang="en-US" sz="4400"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596820" y="6761083"/>
            <a:ext cx="9700579" cy="1354217"/>
          </a:xfrm>
          <a:prstGeom prst="rect">
            <a:avLst/>
          </a:prstGeom>
        </p:spPr>
        <p:txBody>
          <a:bodyPr wrap="square" lIns="0" tIns="0" rIns="0" bIns="0" rtlCol="0" anchor="t">
            <a:spAutoFit/>
          </a:bodyPr>
          <a:lstStyle/>
          <a:p>
            <a:pPr marL="1101093" lvl="1" indent="-550547" algn="just">
              <a:buFont typeface="Arial"/>
              <a:buChar char="•"/>
            </a:pPr>
            <a:r>
              <a:rPr lang="en-US" sz="4400" i="1" dirty="0" err="1" smtClean="0">
                <a:latin typeface="Times New Roman" panose="02020603050405020304" pitchFamily="18" charset="0"/>
                <a:cs typeface="Times New Roman" panose="02020603050405020304" pitchFamily="18" charset="0"/>
              </a:rPr>
              <a:t>Lãnh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thổ</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đất</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đây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phận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endParaRPr lang="en-US" sz="4400" i="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0"/>
          <a:stretch>
            <a:fillRect/>
          </a:stretch>
        </p:blipFill>
        <p:spPr>
          <a:xfrm>
            <a:off x="1228724" y="4505252"/>
            <a:ext cx="6534150" cy="4583657"/>
          </a:xfrm>
          <a:prstGeom prst="rect">
            <a:avLst/>
          </a:prstGeom>
        </p:spPr>
      </p:pic>
    </p:spTree>
    <p:extLst>
      <p:ext uri="{BB962C8B-B14F-4D97-AF65-F5344CB8AC3E}">
        <p14:creationId xmlns:p14="http://schemas.microsoft.com/office/powerpoint/2010/main" val="24730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2167260"/>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1. </a:t>
            </a:r>
            <a:r>
              <a:rPr lang="en-US" sz="4800" b="1" dirty="0" err="1" smtClean="0">
                <a:solidFill>
                  <a:srgbClr val="6F131E"/>
                </a:solidFill>
                <a:latin typeface="Times New Roman" panose="02020603050405020304" pitchFamily="18" charset="0"/>
                <a:cs typeface="Times New Roman" panose="02020603050405020304" pitchFamily="18" charset="0"/>
              </a:rPr>
              <a:t>Đọc</a:t>
            </a:r>
            <a:r>
              <a:rPr lang="en-US" sz="4800" b="1" dirty="0" smtClean="0">
                <a:solidFill>
                  <a:srgbClr val="6F131E"/>
                </a:solidFill>
                <a:latin typeface="Times New Roman" panose="02020603050405020304" pitchFamily="18" charset="0"/>
                <a:cs typeface="Times New Roman" panose="02020603050405020304" pitchFamily="18" charset="0"/>
              </a:rPr>
              <a:t> – </a:t>
            </a:r>
            <a:r>
              <a:rPr lang="en-US" sz="4800" b="1" dirty="0" err="1" smtClean="0">
                <a:solidFill>
                  <a:srgbClr val="6F131E"/>
                </a:solidFill>
                <a:latin typeface="Times New Roman" panose="02020603050405020304" pitchFamily="18" charset="0"/>
                <a:cs typeface="Times New Roman" panose="02020603050405020304" pitchFamily="18" charset="0"/>
              </a:rPr>
              <a:t>chú</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thích</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05390">
            <a:off x="4099209" y="8875763"/>
            <a:ext cx="420347" cy="2289020"/>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09600" y="7906735"/>
            <a:ext cx="3042986" cy="3042986"/>
          </a:xfrm>
          <a:prstGeom prst="rect">
            <a:avLst/>
          </a:prstGeom>
        </p:spPr>
      </p:pic>
      <p:pic>
        <p:nvPicPr>
          <p:cNvPr id="25" name="Picture 2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khó</a:t>
            </a:r>
            <a:endParaRPr lang="en-US" sz="4400" dirty="0">
              <a:latin typeface="Times New Roman" panose="02020603050405020304" pitchFamily="18" charset="0"/>
              <a:cs typeface="Times New Roman" panose="02020603050405020304" pitchFamily="18" charset="0"/>
            </a:endParaRPr>
          </a:p>
        </p:txBody>
      </p:sp>
      <p:sp>
        <p:nvSpPr>
          <p:cNvPr id="31" name="TextBox 9"/>
          <p:cNvSpPr txBox="1"/>
          <p:nvPr/>
        </p:nvSpPr>
        <p:spPr>
          <a:xfrm>
            <a:off x="1554266" y="2937599"/>
            <a:ext cx="12237934" cy="1354217"/>
          </a:xfrm>
          <a:prstGeom prst="rect">
            <a:avLst/>
          </a:prstGeom>
        </p:spPr>
        <p:txBody>
          <a:bodyPr wrap="square" lIns="0" tIns="0" rIns="0" bIns="0" rtlCol="0" anchor="t">
            <a:spAutoFit/>
          </a:bodyPr>
          <a:lstStyle/>
          <a:p>
            <a:pPr marL="1101093" lvl="1" indent="-550547" algn="just">
              <a:buFont typeface="Arial"/>
              <a:buChar char="•"/>
            </a:pPr>
            <a:r>
              <a:rPr lang="en-US" sz="4400" i="1" dirty="0" err="1" smtClean="0">
                <a:latin typeface="Times New Roman" panose="02020603050405020304" pitchFamily="18" charset="0"/>
                <a:cs typeface="Times New Roman" panose="02020603050405020304" pitchFamily="18" charset="0"/>
              </a:rPr>
              <a:t>Bom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càng</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mìn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lõm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ngắn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kiềng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diệt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xe</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tăng</a:t>
            </a:r>
            <a:endParaRPr lang="en-US" sz="4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91795" y="5208610"/>
            <a:ext cx="9914708" cy="3385542"/>
          </a:xfrm>
          <a:prstGeom prst="rect">
            <a:avLst/>
          </a:prstGeom>
        </p:spPr>
        <p:txBody>
          <a:bodyPr wrap="square" lIns="0" tIns="0" rIns="0" bIns="0" rtlCol="0" anchor="t">
            <a:spAutoFit/>
          </a:bodyPr>
          <a:lstStyle/>
          <a:p>
            <a:pPr marL="1101093" lvl="1" indent="-550547" algn="just">
              <a:buFont typeface="Arial"/>
              <a:buChar char="•"/>
            </a:pPr>
            <a:r>
              <a:rPr lang="en-US" sz="4400" i="1" dirty="0" err="1" smtClean="0">
                <a:latin typeface="Times New Roman" panose="02020603050405020304" pitchFamily="18" charset="0"/>
                <a:cs typeface="Times New Roman" panose="02020603050405020304" pitchFamily="18" charset="0"/>
              </a:rPr>
              <a:t>Cọc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tiêu</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dấu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hiệu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hướng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đảm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bảo</a:t>
            </a:r>
            <a:r>
              <a:rPr lang="en-US" sz="4400" dirty="0" smtClean="0">
                <a:latin typeface="Times New Roman" panose="02020603050405020304" pitchFamily="18" charset="0"/>
                <a:cs typeface="Times New Roman" panose="02020603050405020304" pitchFamily="18" charset="0"/>
              </a:rPr>
              <a:t> an </a:t>
            </a:r>
            <a:r>
              <a:rPr lang="en-US" sz="4400" dirty="0" err="1" smtClean="0">
                <a:latin typeface="Times New Roman" panose="02020603050405020304" pitchFamily="18" charset="0"/>
                <a:cs typeface="Times New Roman" panose="02020603050405020304" pitchFamily="18" charset="0"/>
              </a:rPr>
              <a:t>toàn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vực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chướng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p:txBody>
      </p:sp>
      <p:pic>
        <p:nvPicPr>
          <p:cNvPr id="10242" name="Picture 2" descr="Bom ba càng - vũ khí biểu tượng của tinh thần quyết tử cho Tổ quốc quyết  sinh"/>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2174" b="89946" l="10000" r="90000"/>
                    </a14:imgEffect>
                  </a14:imgLayer>
                </a14:imgProps>
              </a:ext>
              <a:ext uri="{28A0092B-C50C-407E-A947-70E740481C1C}">
                <a14:useLocalDpi xmlns:a14="http://schemas.microsoft.com/office/drawing/2010/main" val="0"/>
              </a:ext>
            </a:extLst>
          </a:blip>
          <a:srcRect/>
          <a:stretch>
            <a:fillRect/>
          </a:stretch>
        </p:blipFill>
        <p:spPr bwMode="auto">
          <a:xfrm>
            <a:off x="13278704" y="2379758"/>
            <a:ext cx="466725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Cọc tiêu giao thông nhựa - Cao 55cm - Bảo hộ lao động Sanbo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2">
            <a:extLst>
              <a:ext uri="{BEBA8EAE-BF5A-486C-A8C5-ECC9F3942E4B}">
                <a14:imgProps xmlns:a14="http://schemas.microsoft.com/office/drawing/2010/main">
                  <a14:imgLayer r:embed="rId23">
                    <a14:imgEffect>
                      <a14:backgroundRemoval t="4810" b="95591" l="0" r="96800">
                        <a14:foregroundMark x1="51200" y1="61122" x2="51200" y2="24449"/>
                      </a14:backgroundRemoval>
                    </a14:imgEffect>
                  </a14:imgLayer>
                </a14:imgProps>
              </a:ext>
            </a:extLst>
          </a:blip>
          <a:stretch>
            <a:fillRect/>
          </a:stretch>
        </p:blipFill>
        <p:spPr>
          <a:xfrm>
            <a:off x="2194411" y="4464936"/>
            <a:ext cx="4762500" cy="4752975"/>
          </a:xfrm>
          <a:prstGeom prst="rect">
            <a:avLst/>
          </a:prstGeom>
        </p:spPr>
      </p:pic>
    </p:spTree>
    <p:extLst>
      <p:ext uri="{BB962C8B-B14F-4D97-AF65-F5344CB8AC3E}">
        <p14:creationId xmlns:p14="http://schemas.microsoft.com/office/powerpoint/2010/main" val="301199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barn(inVertical)">
                                      <p:cBhvr>
                                        <p:cTn id="10" dur="500"/>
                                        <p:tgtEl>
                                          <p:spTgt spid="1024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2167260"/>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1. </a:t>
            </a:r>
            <a:r>
              <a:rPr lang="en-US" sz="4800" b="1" dirty="0" err="1" smtClean="0">
                <a:solidFill>
                  <a:srgbClr val="6F131E"/>
                </a:solidFill>
                <a:latin typeface="Times New Roman" panose="02020603050405020304" pitchFamily="18" charset="0"/>
                <a:cs typeface="Times New Roman" panose="02020603050405020304" pitchFamily="18" charset="0"/>
              </a:rPr>
              <a:t>Đọc</a:t>
            </a:r>
            <a:r>
              <a:rPr lang="en-US" sz="4800" b="1" dirty="0" smtClean="0">
                <a:solidFill>
                  <a:srgbClr val="6F131E"/>
                </a:solidFill>
                <a:latin typeface="Times New Roman" panose="02020603050405020304" pitchFamily="18" charset="0"/>
                <a:cs typeface="Times New Roman" panose="02020603050405020304" pitchFamily="18" charset="0"/>
              </a:rPr>
              <a:t> – </a:t>
            </a:r>
            <a:r>
              <a:rPr lang="en-US" sz="4800" b="1" dirty="0" err="1" smtClean="0">
                <a:solidFill>
                  <a:srgbClr val="6F131E"/>
                </a:solidFill>
                <a:latin typeface="Times New Roman" panose="02020603050405020304" pitchFamily="18" charset="0"/>
                <a:cs typeface="Times New Roman" panose="02020603050405020304" pitchFamily="18" charset="0"/>
              </a:rPr>
              <a:t>chú</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thích</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05390">
            <a:off x="4099209" y="8875763"/>
            <a:ext cx="420347" cy="2289020"/>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09600" y="7906735"/>
            <a:ext cx="3042986" cy="3042986"/>
          </a:xfrm>
          <a:prstGeom prst="rect">
            <a:avLst/>
          </a:prstGeom>
        </p:spPr>
      </p:pic>
      <p:pic>
        <p:nvPicPr>
          <p:cNvPr id="25" name="Picture 2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khó</a:t>
            </a:r>
            <a:endParaRPr lang="en-US"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295399" y="3044441"/>
            <a:ext cx="15721445" cy="2031325"/>
          </a:xfrm>
          <a:prstGeom prst="rect">
            <a:avLst/>
          </a:prstGeom>
        </p:spPr>
        <p:txBody>
          <a:bodyPr wrap="square" lIns="0" tIns="0" rIns="0" bIns="0" rtlCol="0" anchor="t">
            <a:spAutoFit/>
          </a:bodyPr>
          <a:lstStyle/>
          <a:p>
            <a:pPr marL="1101093" lvl="1" indent="-550547" algn="just">
              <a:buFont typeface="Arial"/>
              <a:buChar char="•"/>
            </a:pPr>
            <a:r>
              <a:rPr lang="en-US" sz="4400" i="1" dirty="0" err="1" smtClean="0">
                <a:latin typeface="Times New Roman" panose="02020603050405020304" pitchFamily="18" charset="0"/>
                <a:cs typeface="Times New Roman" panose="02020603050405020304" pitchFamily="18" charset="0"/>
              </a:rPr>
              <a:t>Vọng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Phu</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núi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nữ</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bồng</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ngóng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chồng</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vọng</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trông</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phu</a:t>
            </a:r>
            <a:r>
              <a:rPr lang="en-US" sz="4400" i="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chồng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gắn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cổ</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Sự</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tích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núi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Vọng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Phu</a:t>
            </a:r>
            <a:endParaRPr lang="en-US" sz="4400" i="1" dirty="0">
              <a:latin typeface="Times New Roman" panose="02020603050405020304" pitchFamily="18" charset="0"/>
              <a:cs typeface="Times New Roman" panose="02020603050405020304" pitchFamily="18" charset="0"/>
            </a:endParaRPr>
          </a:p>
        </p:txBody>
      </p:sp>
      <p:pic>
        <p:nvPicPr>
          <p:cNvPr id="11266" name="Picture 2" descr="Hòn Vọng Phu ở đâu ?"/>
          <p:cNvPicPr>
            <a:picLocks noChangeAspect="1" noChangeArrowheads="1"/>
          </p:cNvPicPr>
          <p:nvPr/>
        </p:nvPicPr>
        <p:blipFill rotWithShape="1">
          <a:blip r:embed="rId20">
            <a:extLst>
              <a:ext uri="{28A0092B-C50C-407E-A947-70E740481C1C}">
                <a14:useLocalDpi xmlns:a14="http://schemas.microsoft.com/office/drawing/2010/main" val="0"/>
              </a:ext>
            </a:extLst>
          </a:blip>
          <a:srcRect r="7703"/>
          <a:stretch/>
        </p:blipFill>
        <p:spPr bwMode="auto">
          <a:xfrm>
            <a:off x="1875151" y="5355726"/>
            <a:ext cx="7472614" cy="428357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ruyện Sự tích hòn Vọng Phu (Có file MP3) - Truyện cổ tích Việt Na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228115" y="5355727"/>
            <a:ext cx="6788729" cy="428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10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inVertical)">
                                      <p:cBhvr>
                                        <p:cTn id="10" dur="500"/>
                                        <p:tgtEl>
                                          <p:spTgt spid="11266"/>
                                        </p:tgtEl>
                                      </p:cBhvr>
                                    </p:animEffect>
                                  </p:childTnLst>
                                </p:cTn>
                              </p:par>
                              <p:par>
                                <p:cTn id="11" presetID="16" presetClass="entr" presetSubtype="21"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animEffect transition="in" filter="barn(inVertical)">
                                      <p:cBhvr>
                                        <p:cTn id="13"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Tìm</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hiểu</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chung</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05390">
            <a:off x="4099209" y="8875763"/>
            <a:ext cx="420347" cy="2289020"/>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09600" y="7906735"/>
            <a:ext cx="3042986" cy="3042986"/>
          </a:xfrm>
          <a:prstGeom prst="rect">
            <a:avLst/>
          </a:prstGeom>
        </p:spPr>
      </p:pic>
      <p:pic>
        <p:nvPicPr>
          <p:cNvPr id="25" name="Picture 2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sp>
        <p:nvSpPr>
          <p:cNvPr id="17" name="TextBox 16">
            <a:extLst>
              <a:ext uri="{FF2B5EF4-FFF2-40B4-BE49-F238E27FC236}">
                <a16:creationId xmlns:a16="http://schemas.microsoft.com/office/drawing/2014/main" id="{178EEC0D-B95D-5244-9D1C-4BAE0AC9BB42}"/>
              </a:ext>
            </a:extLst>
          </p:cNvPr>
          <p:cNvSpPr txBox="1"/>
          <p:nvPr/>
        </p:nvSpPr>
        <p:spPr>
          <a:xfrm>
            <a:off x="10591800" y="4229100"/>
            <a:ext cx="7100745" cy="3342453"/>
          </a:xfrm>
          <a:prstGeom prst="rect">
            <a:avLst/>
          </a:prstGeom>
          <a:noFill/>
        </p:spPr>
        <p:txBody>
          <a:bodyPr wrap="square">
            <a:spAutoFit/>
          </a:bodyPr>
          <a:lstStyle/>
          <a:p>
            <a:pPr algn="just">
              <a:lnSpc>
                <a:spcPct val="120000"/>
              </a:lnSpc>
            </a:pPr>
            <a:r>
              <a:rPr lang="vi-VN" sz="4400" dirty="0">
                <a:solidFill>
                  <a:srgbClr val="000000"/>
                </a:solidFill>
                <a:effectLst/>
                <a:latin typeface="Times New Roman" panose="02020603050405020304" pitchFamily="18" charset="0"/>
                <a:ea typeface="Times New Roman" panose="02020603050405020304" pitchFamily="18" charset="0"/>
              </a:rPr>
              <a:t>- </a:t>
            </a:r>
            <a:r>
              <a:rPr lang="en-US" sz="4400" dirty="0">
                <a:solidFill>
                  <a:srgbClr val="000000"/>
                </a:solidFill>
                <a:effectLst/>
                <a:latin typeface="Times New Roman" panose="02020603050405020304" pitchFamily="18" charset="0"/>
                <a:ea typeface="Times New Roman" panose="02020603050405020304" pitchFamily="18" charset="0"/>
              </a:rPr>
              <a:t>Chia </a:t>
            </a:r>
            <a:r>
              <a:rPr lang="en-US" sz="4400" dirty="0" err="1">
                <a:solidFill>
                  <a:srgbClr val="000000"/>
                </a:solidFill>
                <a:effectLst/>
                <a:latin typeface="Times New Roman" panose="02020603050405020304" pitchFamily="18" charset="0"/>
                <a:ea typeface="Times New Roman" panose="02020603050405020304" pitchFamily="18" charset="0"/>
              </a:rPr>
              <a:t>nhóm</a:t>
            </a:r>
            <a:r>
              <a:rPr lang="en-US" sz="4400" dirty="0">
                <a:solidFill>
                  <a:srgbClr val="000000"/>
                </a:solidFill>
                <a:effectLst/>
                <a:latin typeface="Times New Roman" panose="02020603050405020304" pitchFamily="18" charset="0"/>
                <a:ea typeface="Times New Roman" panose="02020603050405020304" pitchFamily="18" charset="0"/>
              </a:rPr>
              <a:t> </a:t>
            </a:r>
            <a:r>
              <a:rPr lang="vi-VN" sz="4400" dirty="0">
                <a:solidFill>
                  <a:srgbClr val="000000"/>
                </a:solidFill>
                <a:effectLst/>
                <a:latin typeface="Times New Roman" panose="02020603050405020304" pitchFamily="18" charset="0"/>
                <a:ea typeface="Times New Roman" panose="02020603050405020304" pitchFamily="18" charset="0"/>
              </a:rPr>
              <a:t>cặp đôi</a:t>
            </a:r>
            <a:endParaRPr lang="en-US" sz="4400" dirty="0">
              <a:solidFill>
                <a:srgbClr val="000000"/>
              </a:solidFill>
              <a:effectLst/>
              <a:latin typeface="Times New Roman" panose="02020603050405020304" pitchFamily="18" charset="0"/>
              <a:ea typeface="Times New Roman" panose="02020603050405020304" pitchFamily="18" charset="0"/>
            </a:endParaRPr>
          </a:p>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phiếu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học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tập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số</a:t>
            </a:r>
            <a:r>
              <a:rPr lang="en-US" sz="4400" dirty="0">
                <a:latin typeface="Times New Roman" panose="02020603050405020304" pitchFamily="18" charset="0"/>
                <a:ea typeface="Times New Roman" panose="02020603050405020304" pitchFamily="18" charset="0"/>
              </a:rPr>
              <a:t> 1</a:t>
            </a:r>
          </a:p>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gian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chuẩn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bị</a:t>
            </a:r>
            <a:r>
              <a:rPr lang="en-US" sz="4400" dirty="0">
                <a:latin typeface="Times New Roman" panose="02020603050405020304" pitchFamily="18" charset="0"/>
                <a:ea typeface="Times New Roman" panose="02020603050405020304" pitchFamily="18" charset="0"/>
              </a:rPr>
              <a:t> 3 </a:t>
            </a:r>
            <a:r>
              <a:rPr lang="en-US" sz="4400" dirty="0" err="1">
                <a:latin typeface="Times New Roman" panose="02020603050405020304" pitchFamily="18" charset="0"/>
                <a:ea typeface="Times New Roman" panose="02020603050405020304" pitchFamily="18" charset="0"/>
              </a:rPr>
              <a:t>phút</a:t>
            </a:r>
            <a:r>
              <a:rPr lang="en-US" sz="4400" dirty="0">
                <a:latin typeface="Times New Roman" panose="02020603050405020304" pitchFamily="18" charset="0"/>
                <a:ea typeface="Times New Roman" panose="02020603050405020304" pitchFamily="18" charset="0"/>
              </a:rPr>
              <a:t>  </a:t>
            </a:r>
          </a:p>
          <a:p>
            <a:pPr marL="0" marR="0" algn="just">
              <a:lnSpc>
                <a:spcPct val="120000"/>
              </a:lnSpc>
              <a:spcBef>
                <a:spcPts val="0"/>
              </a:spcBef>
              <a:spcAft>
                <a:spcPts val="0"/>
              </a:spcAft>
            </a:pPr>
            <a:endParaRPr lang="en-US" sz="4400" dirty="0">
              <a:effectLst/>
              <a:latin typeface="Times New Roman" panose="02020603050405020304" pitchFamily="18" charset="0"/>
              <a:ea typeface="Times New Roman" panose="02020603050405020304" pitchFamily="18" charset="0"/>
            </a:endParaRPr>
          </a:p>
        </p:txBody>
      </p:sp>
      <p:sp>
        <p:nvSpPr>
          <p:cNvPr id="10" name="TextBox 13"/>
          <p:cNvSpPr txBox="1"/>
          <p:nvPr/>
        </p:nvSpPr>
        <p:spPr>
          <a:xfrm>
            <a:off x="11905413" y="3206501"/>
            <a:ext cx="5309683" cy="829458"/>
          </a:xfrm>
          <a:prstGeom prst="rect">
            <a:avLst/>
          </a:prstGeom>
        </p:spPr>
        <p:txBody>
          <a:bodyPr wrap="square" lIns="0" tIns="0" rIns="0" bIns="0" rtlCol="0" anchor="t">
            <a:spAutoFit/>
          </a:bodyPr>
          <a:lstStyle/>
          <a:p>
            <a:pPr lvl="0" algn="just">
              <a:lnSpc>
                <a:spcPct val="130000"/>
              </a:lnSpc>
            </a:pPr>
            <a:r>
              <a:rPr lang="en-US" sz="4400" dirty="0" err="1" smtClean="0">
                <a:solidFill>
                  <a:srgbClr val="C00000"/>
                </a:solidFill>
                <a:latin typeface="#9Slide05 Dear Saturday" panose="02000505000000020004" pitchFamily="2" charset="0"/>
                <a:cs typeface="Times New Roman" panose="02020603050405020304" pitchFamily="18" charset="0"/>
              </a:rPr>
              <a:t>Hoạt</a:t>
            </a:r>
            <a:r>
              <a:rPr lang="en-US" sz="4400" dirty="0" smtClean="0">
                <a:solidFill>
                  <a:srgbClr val="C00000"/>
                </a:solidFill>
                <a:latin typeface="#9Slide05 Dear Saturday" panose="02000505000000020004" pitchFamily="2" charset="0"/>
                <a:cs typeface="Times New Roman" panose="02020603050405020304" pitchFamily="18" charset="0"/>
              </a:rPr>
              <a:t> </a:t>
            </a:r>
            <a:r>
              <a:rPr lang="en-US" sz="4400" dirty="0" err="1" smtClean="0">
                <a:solidFill>
                  <a:srgbClr val="C00000"/>
                </a:solidFill>
                <a:latin typeface="#9Slide05 Dear Saturday" panose="02000505000000020004" pitchFamily="2" charset="0"/>
                <a:cs typeface="Times New Roman" panose="02020603050405020304" pitchFamily="18" charset="0"/>
              </a:rPr>
              <a:t>động</a:t>
            </a:r>
            <a:r>
              <a:rPr lang="en-US" sz="4400" dirty="0" smtClean="0">
                <a:solidFill>
                  <a:srgbClr val="C00000"/>
                </a:solidFill>
                <a:latin typeface="#9Slide05 Dear Saturday" panose="02000505000000020004" pitchFamily="2" charset="0"/>
                <a:cs typeface="Times New Roman" panose="02020603050405020304" pitchFamily="18" charset="0"/>
              </a:rPr>
              <a:t> </a:t>
            </a:r>
            <a:r>
              <a:rPr lang="en-US" sz="4400" dirty="0" err="1" smtClean="0">
                <a:solidFill>
                  <a:srgbClr val="C00000"/>
                </a:solidFill>
                <a:latin typeface="#9Slide05 Dear Saturday" panose="02000505000000020004" pitchFamily="2" charset="0"/>
                <a:cs typeface="Times New Roman" panose="02020603050405020304" pitchFamily="18" charset="0"/>
              </a:rPr>
              <a:t>nhóm</a:t>
            </a:r>
            <a:endParaRPr lang="vi-VN" sz="4400" b="1" dirty="0">
              <a:solidFill>
                <a:srgbClr val="C00000"/>
              </a:solidFill>
              <a:latin typeface="#9Slide05 Dear Saturday" panose="02000505000000020004" pitchFamily="2" charset="0"/>
              <a:cs typeface="Times New Roman" panose="02020603050405020304" pitchFamily="18" charset="0"/>
            </a:endParaRPr>
          </a:p>
        </p:txBody>
      </p:sp>
      <p:pic>
        <p:nvPicPr>
          <p:cNvPr id="2" name="Picture 1"/>
          <p:cNvPicPr>
            <a:picLocks noChangeAspect="1"/>
          </p:cNvPicPr>
          <p:nvPr/>
        </p:nvPicPr>
        <p:blipFill rotWithShape="1">
          <a:blip r:embed="rId20"/>
          <a:srcRect r="1596"/>
          <a:stretch/>
        </p:blipFill>
        <p:spPr>
          <a:xfrm>
            <a:off x="608614" y="2946107"/>
            <a:ext cx="9885599" cy="5648045"/>
          </a:xfrm>
          <a:prstGeom prst="rect">
            <a:avLst/>
          </a:prstGeom>
        </p:spPr>
      </p:pic>
    </p:spTree>
    <p:extLst>
      <p:ext uri="{BB962C8B-B14F-4D97-AF65-F5344CB8AC3E}">
        <p14:creationId xmlns:p14="http://schemas.microsoft.com/office/powerpoint/2010/main" val="45415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Tìm</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hiểu</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chung</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B32DEED-6523-8D3D-549B-DE5353018933}"/>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779279" y="2965550"/>
            <a:ext cx="5545319" cy="5670450"/>
          </a:xfrm>
          <a:prstGeom prst="rect">
            <a:avLst/>
          </a:prstGeom>
          <a:noFill/>
        </p:spPr>
      </p:pic>
      <p:sp>
        <p:nvSpPr>
          <p:cNvPr id="11" name="Rectangle 10">
            <a:extLst>
              <a:ext uri="{FF2B5EF4-FFF2-40B4-BE49-F238E27FC236}">
                <a16:creationId xmlns:a16="http://schemas.microsoft.com/office/drawing/2014/main" id="{37FA9845-8E52-B8A2-5804-93D76EF0E0AC}"/>
              </a:ext>
            </a:extLst>
          </p:cNvPr>
          <p:cNvSpPr/>
          <p:nvPr/>
        </p:nvSpPr>
        <p:spPr>
          <a:xfrm>
            <a:off x="431300" y="8648700"/>
            <a:ext cx="6241278" cy="10142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Dậu</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C274C3C-ABFC-08A3-E274-5DA32567140E}"/>
              </a:ext>
            </a:extLst>
          </p:cNvPr>
          <p:cNvSpPr txBox="1"/>
          <p:nvPr/>
        </p:nvSpPr>
        <p:spPr>
          <a:xfrm>
            <a:off x="6672578" y="2895575"/>
            <a:ext cx="10713170" cy="2529923"/>
          </a:xfrm>
          <a:prstGeom prst="rect">
            <a:avLst/>
          </a:prstGeom>
          <a:noFill/>
        </p:spPr>
        <p:txBody>
          <a:bodyPr wrap="square">
            <a:spAutoFit/>
          </a:bodyPr>
          <a:lstStyle/>
          <a:p>
            <a:pPr marL="0" marR="0" algn="just">
              <a:lnSpc>
                <a:spcPct val="120000"/>
              </a:lnSpc>
              <a:spcBef>
                <a:spcPts val="0"/>
              </a:spcBef>
              <a:spcAft>
                <a:spcPts val="0"/>
              </a:spcAft>
            </a:pP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4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sử</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Uông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Ngọc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(1957),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ở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Hóa</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18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Tìm</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hiểu</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chung</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C274C3C-ABFC-08A3-E274-5DA32567140E}"/>
              </a:ext>
            </a:extLst>
          </p:cNvPr>
          <p:cNvSpPr txBox="1"/>
          <p:nvPr/>
        </p:nvSpPr>
        <p:spPr>
          <a:xfrm>
            <a:off x="1143000" y="2895575"/>
            <a:ext cx="16242748" cy="6592574"/>
          </a:xfrm>
          <a:prstGeom prst="rect">
            <a:avLst/>
          </a:prstGeom>
          <a:noFill/>
        </p:spPr>
        <p:txBody>
          <a:bodyPr wrap="square">
            <a:spAutoFit/>
          </a:bodyPr>
          <a:lstStyle/>
          <a:p>
            <a:pPr marL="0" marR="0" algn="just">
              <a:lnSpc>
                <a:spcPct val="120000"/>
              </a:lnSpc>
              <a:spcBef>
                <a:spcPts val="0"/>
              </a:spcBef>
              <a:spcAft>
                <a:spcPts val="0"/>
              </a:spcAft>
            </a:pP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44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nghiệp</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cuộc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đời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chọn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trưởng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diện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tiếng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nói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tại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Uông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Ngọc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gắn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am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hiểu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được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Hà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trách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Hê</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phát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tộc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Tiếp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tục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mới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phải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chỉ là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mà là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vùng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tộc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thiểu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sô</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khắp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nước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3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Tìm</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hiểu</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chung</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C274C3C-ABFC-08A3-E274-5DA32567140E}"/>
              </a:ext>
            </a:extLst>
          </p:cNvPr>
          <p:cNvSpPr txBox="1"/>
          <p:nvPr/>
        </p:nvSpPr>
        <p:spPr>
          <a:xfrm>
            <a:off x="2738373" y="3584425"/>
            <a:ext cx="3586227" cy="834011"/>
          </a:xfrm>
          <a:prstGeom prst="rect">
            <a:avLst/>
          </a:prstGeom>
          <a:noFill/>
        </p:spPr>
        <p:txBody>
          <a:bodyPr wrap="square">
            <a:spAutoFit/>
          </a:bodyPr>
          <a:lstStyle/>
          <a:p>
            <a:pPr marL="0" marR="0" algn="just">
              <a:lnSpc>
                <a:spcPct val="120000"/>
              </a:lnSpc>
              <a:spcBef>
                <a:spcPts val="0"/>
              </a:spcBef>
              <a:spcAft>
                <a:spcPts val="0"/>
              </a:spcAft>
            </a:pP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Xuất</a:t>
            </a: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xứ</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52600" y="3584425"/>
            <a:ext cx="985773" cy="955304"/>
          </a:xfrm>
          <a:prstGeom prst="rect">
            <a:avLst/>
          </a:prstGeom>
        </p:spPr>
      </p:pic>
      <p:sp>
        <p:nvSpPr>
          <p:cNvPr id="14" name="TextBox 13">
            <a:extLst>
              <a:ext uri="{FF2B5EF4-FFF2-40B4-BE49-F238E27FC236}">
                <a16:creationId xmlns:a16="http://schemas.microsoft.com/office/drawing/2014/main" id="{FC274C3C-ABFC-08A3-E274-5DA32567140E}"/>
              </a:ext>
            </a:extLst>
          </p:cNvPr>
          <p:cNvSpPr txBox="1"/>
          <p:nvPr/>
        </p:nvSpPr>
        <p:spPr>
          <a:xfrm>
            <a:off x="1067985" y="5362215"/>
            <a:ext cx="5256615" cy="2529923"/>
          </a:xfrm>
          <a:prstGeom prst="rect">
            <a:avLst/>
          </a:prstGeom>
          <a:noFill/>
        </p:spPr>
        <p:txBody>
          <a:bodyPr wrap="square">
            <a:spAutoFit/>
          </a:bodyPr>
          <a:lstStyle/>
          <a:p>
            <a:pPr algn="just">
              <a:lnSpc>
                <a:spcPct val="120000"/>
              </a:lnSpc>
            </a:pPr>
            <a:r>
              <a:rPr lang="en-US" sz="4400" dirty="0" err="1">
                <a:latin typeface="Times New Roman" panose="02020603050405020304" pitchFamily="18" charset="0"/>
                <a:ea typeface="Times New Roman" panose="02020603050405020304" pitchFamily="18" charset="0"/>
              </a:rPr>
              <a:t>Trích</a:t>
            </a:r>
            <a:r>
              <a:rPr lang="en-US" sz="4400"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Bình</a:t>
            </a:r>
            <a:r>
              <a:rPr lang="en-US" sz="4400" i="1" dirty="0">
                <a:latin typeface="Times New Roman" panose="02020603050405020304" pitchFamily="18" charset="0"/>
                <a:ea typeface="Times New Roman" panose="02020603050405020304" pitchFamily="18" charset="0"/>
              </a:rPr>
              <a:t> </a:t>
            </a:r>
            <a:r>
              <a:rPr lang="en-US" sz="4400" i="1" dirty="0" err="1">
                <a:latin typeface="Times New Roman" panose="02020603050405020304" pitchFamily="18" charset="0"/>
                <a:ea typeface="Times New Roman" panose="02020603050405020304" pitchFamily="18" charset="0"/>
              </a:rPr>
              <a:t>luận</a:t>
            </a:r>
            <a:r>
              <a:rPr lang="en-US" sz="4400" i="1" dirty="0">
                <a:latin typeface="Times New Roman" panose="02020603050405020304" pitchFamily="18" charset="0"/>
                <a:ea typeface="Times New Roman" panose="02020603050405020304" pitchFamily="18" charset="0"/>
              </a:rPr>
              <a:t> 6 </a:t>
            </a:r>
            <a:r>
              <a:rPr lang="en-US" sz="4400" i="1" dirty="0" err="1" smtClean="0">
                <a:latin typeface="Times New Roman" panose="02020603050405020304" pitchFamily="18" charset="0"/>
                <a:ea typeface="Times New Roman" panose="02020603050405020304" pitchFamily="18" charset="0"/>
              </a:rPr>
              <a:t>giờ</a:t>
            </a:r>
            <a:r>
              <a:rPr lang="en-US" sz="4400" dirty="0" smtClean="0">
                <a:latin typeface="Times New Roman" panose="02020603050405020304" pitchFamily="18" charset="0"/>
                <a:ea typeface="Times New Roman" panose="02020603050405020304" pitchFamily="18" charset="0"/>
              </a:rPr>
              <a:t>, </a:t>
            </a:r>
            <a:r>
              <a:rPr lang="en-US" sz="4400" dirty="0">
                <a:latin typeface="Times New Roman" panose="02020603050405020304" pitchFamily="18" charset="0"/>
                <a:ea typeface="Times New Roman" panose="02020603050405020304" pitchFamily="18" charset="0"/>
              </a:rPr>
              <a:t>NXB </a:t>
            </a:r>
            <a:r>
              <a:rPr lang="en-US" sz="4400" dirty="0" err="1">
                <a:latin typeface="Times New Roman" panose="02020603050405020304" pitchFamily="18" charset="0"/>
                <a:ea typeface="Times New Roman" panose="02020603050405020304" pitchFamily="18" charset="0"/>
              </a:rPr>
              <a:t>Hội</a:t>
            </a:r>
            <a:r>
              <a:rPr lang="en-US" sz="4400" dirty="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Nhà</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văn</a:t>
            </a:r>
            <a:r>
              <a:rPr lang="en-US" sz="4400" dirty="0">
                <a:latin typeface="Times New Roman" panose="02020603050405020304" pitchFamily="18" charset="0"/>
                <a:ea typeface="Times New Roman" panose="02020603050405020304" pitchFamily="18" charset="0"/>
              </a:rPr>
              <a:t>, Hà </a:t>
            </a:r>
            <a:r>
              <a:rPr lang="en-US" sz="4400" dirty="0" err="1">
                <a:latin typeface="Times New Roman" panose="02020603050405020304" pitchFamily="18" charset="0"/>
                <a:ea typeface="Times New Roman" panose="02020603050405020304" pitchFamily="18" charset="0"/>
              </a:rPr>
              <a:t>Nội</a:t>
            </a:r>
            <a:r>
              <a:rPr lang="en-US" sz="4400" dirty="0">
                <a:latin typeface="Times New Roman" panose="02020603050405020304" pitchFamily="18" charset="0"/>
                <a:ea typeface="Times New Roman" panose="02020603050405020304" pitchFamily="18" charset="0"/>
              </a:rPr>
              <a:t>, 27/07/2017</a:t>
            </a:r>
          </a:p>
        </p:txBody>
      </p:sp>
      <p:sp>
        <p:nvSpPr>
          <p:cNvPr id="15" name="TextBox 14">
            <a:extLst>
              <a:ext uri="{FF2B5EF4-FFF2-40B4-BE49-F238E27FC236}">
                <a16:creationId xmlns:a16="http://schemas.microsoft.com/office/drawing/2014/main" id="{FC274C3C-ABFC-08A3-E274-5DA32567140E}"/>
              </a:ext>
            </a:extLst>
          </p:cNvPr>
          <p:cNvSpPr txBox="1"/>
          <p:nvPr/>
        </p:nvSpPr>
        <p:spPr>
          <a:xfrm>
            <a:off x="8725808" y="3584425"/>
            <a:ext cx="3586227" cy="834011"/>
          </a:xfrm>
          <a:prstGeom prst="rect">
            <a:avLst/>
          </a:prstGeom>
          <a:noFill/>
        </p:spPr>
        <p:txBody>
          <a:bodyPr wrap="square">
            <a:spAutoFit/>
          </a:bodyPr>
          <a:lstStyle/>
          <a:p>
            <a:pPr marL="0" marR="0" algn="just">
              <a:lnSpc>
                <a:spcPct val="120000"/>
              </a:lnSpc>
              <a:spcBef>
                <a:spcPts val="0"/>
              </a:spcBef>
              <a:spcAft>
                <a:spcPts val="0"/>
              </a:spcAft>
            </a:pP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loại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40035" y="3584425"/>
            <a:ext cx="985773" cy="955304"/>
          </a:xfrm>
          <a:prstGeom prst="rect">
            <a:avLst/>
          </a:prstGeom>
        </p:spPr>
      </p:pic>
      <p:sp>
        <p:nvSpPr>
          <p:cNvPr id="17" name="TextBox 16">
            <a:extLst>
              <a:ext uri="{FF2B5EF4-FFF2-40B4-BE49-F238E27FC236}">
                <a16:creationId xmlns:a16="http://schemas.microsoft.com/office/drawing/2014/main" id="{FC274C3C-ABFC-08A3-E274-5DA32567140E}"/>
              </a:ext>
            </a:extLst>
          </p:cNvPr>
          <p:cNvSpPr txBox="1"/>
          <p:nvPr/>
        </p:nvSpPr>
        <p:spPr>
          <a:xfrm>
            <a:off x="7507880" y="5228497"/>
            <a:ext cx="5256615" cy="834011"/>
          </a:xfrm>
          <a:prstGeom prst="rect">
            <a:avLst/>
          </a:prstGeom>
          <a:noFill/>
        </p:spPr>
        <p:txBody>
          <a:bodyPr wrap="square">
            <a:spAutoFit/>
          </a:bodyPr>
          <a:lstStyle/>
          <a:p>
            <a:pPr algn="just">
              <a:lnSpc>
                <a:spcPct val="120000"/>
              </a:lnSpc>
            </a:pPr>
            <a:r>
              <a:rPr lang="en-US" sz="4400" dirty="0" err="1" smtClean="0">
                <a:latin typeface="Times New Roman" panose="02020603050405020304" pitchFamily="18" charset="0"/>
                <a:ea typeface="Times New Roman" panose="02020603050405020304" pitchFamily="18" charset="0"/>
              </a:rPr>
              <a:t>Văn</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bản</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nghị</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luận</a:t>
            </a:r>
            <a:endParaRPr lang="en-US" sz="4400" dirty="0">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FC274C3C-ABFC-08A3-E274-5DA32567140E}"/>
              </a:ext>
            </a:extLst>
          </p:cNvPr>
          <p:cNvSpPr txBox="1"/>
          <p:nvPr/>
        </p:nvSpPr>
        <p:spPr>
          <a:xfrm>
            <a:off x="13775668" y="3581885"/>
            <a:ext cx="3386119" cy="1717393"/>
          </a:xfrm>
          <a:prstGeom prst="rect">
            <a:avLst/>
          </a:prstGeom>
          <a:noFill/>
        </p:spPr>
        <p:txBody>
          <a:bodyPr wrap="square">
            <a:spAutoFit/>
          </a:bodyPr>
          <a:lstStyle/>
          <a:p>
            <a:pPr marL="0" marR="0" algn="just">
              <a:lnSpc>
                <a:spcPct val="120000"/>
              </a:lnSpc>
              <a:spcBef>
                <a:spcPts val="0"/>
              </a:spcBef>
              <a:spcAft>
                <a:spcPts val="0"/>
              </a:spcAft>
            </a:pP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Phương</a:t>
            </a: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thức</a:t>
            </a: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biểu</a:t>
            </a: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789895" y="3581885"/>
            <a:ext cx="985773" cy="955304"/>
          </a:xfrm>
          <a:prstGeom prst="rect">
            <a:avLst/>
          </a:prstGeom>
        </p:spPr>
      </p:pic>
      <p:sp>
        <p:nvSpPr>
          <p:cNvPr id="20" name="TextBox 19">
            <a:extLst>
              <a:ext uri="{FF2B5EF4-FFF2-40B4-BE49-F238E27FC236}">
                <a16:creationId xmlns:a16="http://schemas.microsoft.com/office/drawing/2014/main" id="{FC274C3C-ABFC-08A3-E274-5DA32567140E}"/>
              </a:ext>
            </a:extLst>
          </p:cNvPr>
          <p:cNvSpPr txBox="1"/>
          <p:nvPr/>
        </p:nvSpPr>
        <p:spPr>
          <a:xfrm>
            <a:off x="13709881" y="5299278"/>
            <a:ext cx="5256615" cy="834011"/>
          </a:xfrm>
          <a:prstGeom prst="rect">
            <a:avLst/>
          </a:prstGeom>
          <a:noFill/>
        </p:spPr>
        <p:txBody>
          <a:bodyPr wrap="square">
            <a:spAutoFit/>
          </a:bodyPr>
          <a:lstStyle/>
          <a:p>
            <a:pPr algn="just">
              <a:lnSpc>
                <a:spcPct val="120000"/>
              </a:lnSpc>
            </a:pPr>
            <a:r>
              <a:rPr lang="en-US" sz="4400" dirty="0" err="1" smtClean="0">
                <a:latin typeface="Times New Roman" panose="02020603050405020304" pitchFamily="18" charset="0"/>
                <a:ea typeface="Times New Roman" panose="02020603050405020304" pitchFamily="18" charset="0"/>
              </a:rPr>
              <a:t>Nghị</a:t>
            </a: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luận</a:t>
            </a:r>
            <a:endParaRPr lang="en-US" sz="4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263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2" grpId="0"/>
      <p:bldP spid="14" grpId="0"/>
      <p:bldP spid="15" grpId="0"/>
      <p:bldP spid="17"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Tìm</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hiểu</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chung</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C274C3C-ABFC-08A3-E274-5DA32567140E}"/>
              </a:ext>
            </a:extLst>
          </p:cNvPr>
          <p:cNvSpPr txBox="1"/>
          <p:nvPr/>
        </p:nvSpPr>
        <p:spPr>
          <a:xfrm>
            <a:off x="2738373" y="3584425"/>
            <a:ext cx="3586227" cy="834011"/>
          </a:xfrm>
          <a:prstGeom prst="rect">
            <a:avLst/>
          </a:prstGeom>
          <a:noFill/>
        </p:spPr>
        <p:txBody>
          <a:bodyPr wrap="square">
            <a:spAutoFit/>
          </a:bodyPr>
          <a:lstStyle/>
          <a:p>
            <a:pPr marL="0" marR="0" algn="just">
              <a:lnSpc>
                <a:spcPct val="120000"/>
              </a:lnSpc>
              <a:spcBef>
                <a:spcPts val="0"/>
              </a:spcBef>
              <a:spcAft>
                <a:spcPts val="0"/>
              </a:spcAft>
            </a:pP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Bố</a:t>
            </a:r>
            <a:r>
              <a:rPr lang="en-US" sz="4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cs typeface="Times New Roman" panose="02020603050405020304" pitchFamily="18" charset="0"/>
              </a:rPr>
              <a:t>cục</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52600" y="3584425"/>
            <a:ext cx="985773" cy="955304"/>
          </a:xfrm>
          <a:prstGeom prst="rect">
            <a:avLst/>
          </a:prstGeom>
        </p:spPr>
      </p:pic>
      <p:sp>
        <p:nvSpPr>
          <p:cNvPr id="14" name="TextBox 13">
            <a:extLst>
              <a:ext uri="{FF2B5EF4-FFF2-40B4-BE49-F238E27FC236}">
                <a16:creationId xmlns:a16="http://schemas.microsoft.com/office/drawing/2014/main" id="{FC274C3C-ABFC-08A3-E274-5DA32567140E}"/>
              </a:ext>
            </a:extLst>
          </p:cNvPr>
          <p:cNvSpPr txBox="1"/>
          <p:nvPr/>
        </p:nvSpPr>
        <p:spPr>
          <a:xfrm>
            <a:off x="2077359" y="4821376"/>
            <a:ext cx="5256615" cy="834011"/>
          </a:xfrm>
          <a:prstGeom prst="rect">
            <a:avLst/>
          </a:prstGeom>
          <a:noFill/>
        </p:spPr>
        <p:txBody>
          <a:bodyPr wrap="square">
            <a:spAutoFit/>
          </a:bodyPr>
          <a:lstStyle/>
          <a:p>
            <a:pPr algn="just">
              <a:lnSpc>
                <a:spcPct val="120000"/>
              </a:lnSpc>
            </a:pPr>
            <a:r>
              <a:rPr lang="en-US" sz="4400" dirty="0" smtClean="0">
                <a:latin typeface="Times New Roman" panose="02020603050405020304" pitchFamily="18" charset="0"/>
                <a:ea typeface="Times New Roman" panose="02020603050405020304" pitchFamily="18" charset="0"/>
              </a:rPr>
              <a:t>3 </a:t>
            </a:r>
            <a:r>
              <a:rPr lang="en-US" sz="4400" dirty="0" err="1" smtClean="0">
                <a:latin typeface="Times New Roman" panose="02020603050405020304" pitchFamily="18" charset="0"/>
                <a:ea typeface="Times New Roman" panose="02020603050405020304" pitchFamily="18" charset="0"/>
              </a:rPr>
              <a:t>phần</a:t>
            </a:r>
            <a:endParaRPr lang="en-US" sz="4400" dirty="0">
              <a:latin typeface="Times New Roman" panose="02020603050405020304" pitchFamily="18" charset="0"/>
              <a:ea typeface="Times New Roman" panose="02020603050405020304" pitchFamily="18" charset="0"/>
            </a:endParaRPr>
          </a:p>
        </p:txBody>
      </p:sp>
      <p:sp>
        <p:nvSpPr>
          <p:cNvPr id="3" name="Rectangle 2"/>
          <p:cNvSpPr/>
          <p:nvPr/>
        </p:nvSpPr>
        <p:spPr>
          <a:xfrm>
            <a:off x="4876800" y="2843178"/>
            <a:ext cx="12725400" cy="6592574"/>
          </a:xfrm>
          <a:prstGeom prst="rect">
            <a:avLst/>
          </a:prstGeom>
        </p:spPr>
        <p:txBody>
          <a:bodyPr wrap="square">
            <a:spAutoFit/>
          </a:bodyPr>
          <a:lstStyle/>
          <a:p>
            <a:pPr algn="just">
              <a:lnSpc>
                <a:spcPct val="120000"/>
              </a:lnSpc>
            </a:pP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Phần</a:t>
            </a:r>
            <a:r>
              <a:rPr lang="en-US" sz="4400" dirty="0">
                <a:latin typeface="Times New Roman" panose="02020603050405020304" pitchFamily="18" charset="0"/>
                <a:ea typeface="Times New Roman" panose="02020603050405020304" pitchFamily="18" charset="0"/>
              </a:rPr>
              <a:t> 1 (</a:t>
            </a:r>
            <a:r>
              <a:rPr lang="en-US" sz="4400" dirty="0" err="1" smtClean="0">
                <a:latin typeface="Times New Roman" panose="02020603050405020304" pitchFamily="18" charset="0"/>
                <a:ea typeface="Times New Roman" panose="02020603050405020304" pitchFamily="18" charset="0"/>
              </a:rPr>
              <a:t>từ</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đầu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truyền</a:t>
            </a:r>
            <a:r>
              <a:rPr lang="en-US" sz="4400" dirty="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từ</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này</a:t>
            </a:r>
            <a:r>
              <a:rPr lang="en-US" sz="4400" dirty="0">
                <a:latin typeface="Times New Roman" panose="02020603050405020304" pitchFamily="18" charset="0"/>
                <a:ea typeface="Times New Roman" panose="02020603050405020304" pitchFamily="18" charset="0"/>
              </a:rPr>
              <a:t> sang </a:t>
            </a:r>
            <a:r>
              <a:rPr lang="en-US" sz="4400" dirty="0" err="1">
                <a:latin typeface="Times New Roman" panose="02020603050405020304" pitchFamily="18" charset="0"/>
                <a:ea typeface="Times New Roman" panose="02020603050405020304" pitchFamily="18" charset="0"/>
              </a:rPr>
              <a:t>đời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khác</a:t>
            </a:r>
            <a:r>
              <a:rPr lang="en-US" sz="4400"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Giới</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thiệu</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vấn</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đề</a:t>
            </a:r>
            <a:r>
              <a:rPr lang="en-US" sz="4400" b="1" i="1" dirty="0">
                <a:latin typeface="Times New Roman" panose="02020603050405020304" pitchFamily="18" charset="0"/>
                <a:ea typeface="Times New Roman" panose="02020603050405020304" pitchFamily="18" charset="0"/>
              </a:rPr>
              <a:t> </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khắp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nước</a:t>
            </a:r>
            <a:r>
              <a:rPr lang="en-US" sz="4400" dirty="0">
                <a:latin typeface="Times New Roman" panose="02020603050405020304" pitchFamily="18" charset="0"/>
                <a:ea typeface="Times New Roman" panose="02020603050405020304" pitchFamily="18" charset="0"/>
              </a:rPr>
              <a:t> ta </a:t>
            </a:r>
            <a:r>
              <a:rPr lang="en-US" sz="4400" dirty="0" err="1">
                <a:latin typeface="Times New Roman" panose="02020603050405020304" pitchFamily="18" charset="0"/>
                <a:ea typeface="Times New Roman" panose="02020603050405020304" pitchFamily="18" charset="0"/>
              </a:rPr>
              <a:t>nơi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đâu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câu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chuyện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con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vì</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nước</a:t>
            </a:r>
            <a:r>
              <a:rPr lang="en-US" sz="4400" dirty="0">
                <a:latin typeface="Times New Roman" panose="02020603050405020304" pitchFamily="18" charset="0"/>
                <a:ea typeface="Times New Roman" panose="02020603050405020304" pitchFamily="18" charset="0"/>
              </a:rPr>
              <a:t> </a:t>
            </a:r>
          </a:p>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Phần</a:t>
            </a:r>
            <a:r>
              <a:rPr lang="en-US" sz="4400" dirty="0">
                <a:latin typeface="Times New Roman" panose="02020603050405020304" pitchFamily="18" charset="0"/>
                <a:ea typeface="Times New Roman" panose="02020603050405020304" pitchFamily="18" charset="0"/>
              </a:rPr>
              <a:t> 2 (</a:t>
            </a:r>
            <a:r>
              <a:rPr lang="en-US" sz="4400" dirty="0" err="1">
                <a:latin typeface="Times New Roman" panose="02020603050405020304" pitchFamily="18" charset="0"/>
                <a:ea typeface="Times New Roman" panose="02020603050405020304" pitchFamily="18" charset="0"/>
              </a:rPr>
              <a:t>tiếp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theo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bình</a:t>
            </a:r>
            <a:r>
              <a:rPr lang="en-US" sz="4400" dirty="0">
                <a:latin typeface="Times New Roman" panose="02020603050405020304" pitchFamily="18" charset="0"/>
                <a:ea typeface="Times New Roman" panose="02020603050405020304" pitchFamily="18" charset="0"/>
              </a:rPr>
              <a:t> minh”): </a:t>
            </a:r>
            <a:r>
              <a:rPr lang="en-US" sz="4400" b="1" i="1" dirty="0" err="1">
                <a:latin typeface="Times New Roman" panose="02020603050405020304" pitchFamily="18" charset="0"/>
                <a:ea typeface="Times New Roman" panose="02020603050405020304" pitchFamily="18" charset="0"/>
              </a:rPr>
              <a:t>Giải</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quyết</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vấn</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đề</a:t>
            </a:r>
            <a:r>
              <a:rPr lang="en-US" sz="4400" b="1" i="1" dirty="0">
                <a:latin typeface="Times New Roman" panose="02020603050405020304" pitchFamily="18" charset="0"/>
                <a:ea typeface="Times New Roman" panose="02020603050405020304" pitchFamily="18" charset="0"/>
              </a:rPr>
              <a:t> </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dẫn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địa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danh</a:t>
            </a:r>
            <a:r>
              <a:rPr lang="en-US" sz="4400" dirty="0">
                <a:latin typeface="Times New Roman" panose="02020603050405020304" pitchFamily="18" charset="0"/>
                <a:ea typeface="Times New Roman" panose="02020603050405020304" pitchFamily="18" charset="0"/>
              </a:rPr>
              <a:t>, con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a:t>
            </a:r>
          </a:p>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Phần</a:t>
            </a:r>
            <a:r>
              <a:rPr lang="en-US" sz="4400" dirty="0">
                <a:latin typeface="Times New Roman" panose="02020603050405020304" pitchFamily="18" charset="0"/>
                <a:ea typeface="Times New Roman" panose="02020603050405020304" pitchFamily="18" charset="0"/>
              </a:rPr>
              <a:t> 3 (</a:t>
            </a:r>
            <a:r>
              <a:rPr lang="en-US" sz="4400" dirty="0" err="1">
                <a:latin typeface="Times New Roman" panose="02020603050405020304" pitchFamily="18" charset="0"/>
                <a:ea typeface="Times New Roman" panose="02020603050405020304" pitchFamily="18" charset="0"/>
              </a:rPr>
              <a:t>còn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lại</a:t>
            </a:r>
            <a:r>
              <a:rPr lang="en-US" sz="4400"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Kết</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thúc</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vấn</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đề</a:t>
            </a:r>
            <a:r>
              <a:rPr lang="en-US" sz="4400" b="1" i="1" dirty="0">
                <a:latin typeface="Times New Roman" panose="02020603050405020304" pitchFamily="18" charset="0"/>
                <a:ea typeface="Times New Roman" panose="02020603050405020304" pitchFamily="18" charset="0"/>
              </a:rPr>
              <a:t> </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cảm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của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tác</a:t>
            </a:r>
            <a:r>
              <a:rPr lang="en-US" sz="4400" dirty="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giả</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đài</a:t>
            </a:r>
            <a:r>
              <a:rPr lang="en-US" sz="4400" dirty="0">
                <a:latin typeface="Times New Roman" panose="02020603050405020304" pitchFamily="18" charset="0"/>
                <a:ea typeface="Times New Roman" panose="02020603050405020304" pitchFamily="18" charset="0"/>
              </a:rPr>
              <a:t> vĩ </a:t>
            </a:r>
            <a:r>
              <a:rPr lang="en-US" sz="4400" dirty="0" err="1">
                <a:latin typeface="Times New Roman" panose="02020603050405020304" pitchFamily="18" charset="0"/>
                <a:ea typeface="Times New Roman" panose="02020603050405020304" pitchFamily="18" charset="0"/>
              </a:rPr>
              <a:t>đại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nhất</a:t>
            </a:r>
            <a:endParaRPr lang="en-US" sz="4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606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ượng đài Hồ chủ tịch là tượng đài nổi tiếng ở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00100"/>
            <a:ext cx="13518247" cy="882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7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Tìm</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hiểu</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chung</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990600" y="2379758"/>
            <a:ext cx="9238342" cy="8954086"/>
            <a:chOff x="-990600" y="2379758"/>
            <a:chExt cx="9238342" cy="8954086"/>
          </a:xfrm>
        </p:grpSpPr>
        <p:pic>
          <p:nvPicPr>
            <p:cNvPr id="2" name="Pictur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0600" y="2379758"/>
              <a:ext cx="9238342" cy="8954086"/>
            </a:xfrm>
            <a:prstGeom prst="rect">
              <a:avLst/>
            </a:prstGeom>
          </p:spPr>
        </p:pic>
        <p:sp>
          <p:nvSpPr>
            <p:cNvPr id="22" name="TextBox 21"/>
            <p:cNvSpPr txBox="1"/>
            <p:nvPr/>
          </p:nvSpPr>
          <p:spPr>
            <a:xfrm>
              <a:off x="1752600" y="4457700"/>
              <a:ext cx="4044312" cy="4154984"/>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Theo </a:t>
              </a: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nhan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đích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6EA260B2-38E5-7F1F-4A09-672F93BEFA45}"/>
              </a:ext>
            </a:extLst>
          </p:cNvPr>
          <p:cNvSpPr txBox="1"/>
          <p:nvPr/>
        </p:nvSpPr>
        <p:spPr>
          <a:xfrm>
            <a:off x="2044578" y="2773859"/>
            <a:ext cx="12281021" cy="769441"/>
          </a:xfrm>
          <a:prstGeom prst="rect">
            <a:avLst/>
          </a:prstGeom>
          <a:noFill/>
        </p:spPr>
        <p:txBody>
          <a:bodyPr wrap="square">
            <a:spAutoFit/>
          </a:bodyPr>
          <a:lstStyle/>
          <a:p>
            <a:r>
              <a:rPr lang="en-US" sz="4400" b="1" dirty="0" smtClean="0">
                <a:latin typeface="Times New Roman" panose="02020603050405020304" pitchFamily="18" charset="0"/>
                <a:ea typeface="Times New Roman" panose="02020603050405020304" pitchFamily="18" charset="0"/>
              </a:rPr>
              <a:t>* Ý </a:t>
            </a:r>
            <a:r>
              <a:rPr lang="en-US" sz="4400" b="1" dirty="0" err="1">
                <a:latin typeface="Times New Roman" panose="02020603050405020304" pitchFamily="18" charset="0"/>
                <a:ea typeface="Times New Roman" panose="02020603050405020304" pitchFamily="18" charset="0"/>
              </a:rPr>
              <a:t>nghĩa</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nhan</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đề</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và</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sự</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ra</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đời</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của</a:t>
            </a:r>
            <a:r>
              <a:rPr lang="en-US" sz="4400" b="1" dirty="0">
                <a:latin typeface="Times New Roman" panose="02020603050405020304" pitchFamily="18" charset="0"/>
                <a:ea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rPr>
              <a:t>văn</a:t>
            </a:r>
            <a:r>
              <a:rPr lang="en-US" sz="4400" b="1" dirty="0">
                <a:latin typeface="Times New Roman" panose="02020603050405020304" pitchFamily="18" charset="0"/>
                <a:ea typeface="Times New Roman" panose="02020603050405020304" pitchFamily="18" charset="0"/>
              </a:rPr>
              <a:t> </a:t>
            </a:r>
            <a:r>
              <a:rPr lang="en-US" sz="4400" b="1" dirty="0" err="1" smtClean="0">
                <a:latin typeface="Times New Roman" panose="02020603050405020304" pitchFamily="18" charset="0"/>
                <a:ea typeface="Times New Roman" panose="02020603050405020304" pitchFamily="18" charset="0"/>
              </a:rPr>
              <a:t>bản</a:t>
            </a:r>
            <a:r>
              <a:rPr lang="en-US" sz="4400" b="1" dirty="0">
                <a:latin typeface="Times New Roman" panose="02020603050405020304" pitchFamily="18" charset="0"/>
                <a:ea typeface="Times New Roman" panose="02020603050405020304" pitchFamily="18" charset="0"/>
              </a:rPr>
              <a:t>:</a:t>
            </a:r>
            <a:endParaRPr lang="en-US" sz="4400" dirty="0"/>
          </a:p>
        </p:txBody>
      </p:sp>
      <p:sp>
        <p:nvSpPr>
          <p:cNvPr id="24" name="TextBox 23">
            <a:extLst>
              <a:ext uri="{FF2B5EF4-FFF2-40B4-BE49-F238E27FC236}">
                <a16:creationId xmlns:a16="http://schemas.microsoft.com/office/drawing/2014/main" id="{1D30D9CA-FFCB-934E-EA34-083176DF8AB1}"/>
              </a:ext>
            </a:extLst>
          </p:cNvPr>
          <p:cNvSpPr txBox="1"/>
          <p:nvPr/>
        </p:nvSpPr>
        <p:spPr>
          <a:xfrm>
            <a:off x="2044579" y="5820345"/>
            <a:ext cx="15372986" cy="2419124"/>
          </a:xfrm>
          <a:prstGeom prst="rect">
            <a:avLst/>
          </a:prstGeom>
          <a:noFill/>
        </p:spPr>
        <p:txBody>
          <a:bodyPr wrap="square">
            <a:spAutoFit/>
          </a:bodyPr>
          <a:lstStyle/>
          <a:p>
            <a:pPr algn="just">
              <a:lnSpc>
                <a:spcPct val="120000"/>
              </a:lnSpc>
            </a:pPr>
            <a:r>
              <a:rPr lang="en-US" sz="4200" dirty="0">
                <a:latin typeface="Times New Roman" panose="02020603050405020304" pitchFamily="18" charset="0"/>
                <a:ea typeface="Times New Roman" panose="02020603050405020304" pitchFamily="18" charset="0"/>
              </a:rPr>
              <a:t>- </a:t>
            </a:r>
            <a:r>
              <a:rPr lang="en-US" sz="4200" i="1" dirty="0" err="1">
                <a:latin typeface="Times New Roman" panose="02020603050405020304" pitchFamily="18" charset="0"/>
                <a:ea typeface="Times New Roman" panose="02020603050405020304" pitchFamily="18" charset="0"/>
              </a:rPr>
              <a:t>Ngày</a:t>
            </a:r>
            <a:r>
              <a:rPr lang="en-US" sz="4200" i="1" dirty="0">
                <a:latin typeface="Times New Roman" panose="02020603050405020304" pitchFamily="18" charset="0"/>
                <a:ea typeface="Times New Roman" panose="02020603050405020304" pitchFamily="18" charset="0"/>
              </a:rPr>
              <a:t> 27/7</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là</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ngày</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thương</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binh</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liệt</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sĩ</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Văn</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bản</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như</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một</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lời</a:t>
            </a:r>
            <a:r>
              <a:rPr lang="en-US" sz="4200" dirty="0">
                <a:latin typeface="Times New Roman" panose="02020603050405020304" pitchFamily="18" charset="0"/>
                <a:ea typeface="Times New Roman" panose="02020603050405020304" pitchFamily="18" charset="0"/>
              </a:rPr>
              <a:t> tri </a:t>
            </a:r>
            <a:r>
              <a:rPr lang="en-US" sz="4200" dirty="0" err="1">
                <a:latin typeface="Times New Roman" panose="02020603050405020304" pitchFamily="18" charset="0"/>
                <a:ea typeface="Times New Roman" panose="02020603050405020304" pitchFamily="18" charset="0"/>
              </a:rPr>
              <a:t>ân</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của</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tác</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giả</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tới</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các</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vị</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anh</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hùng</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đã</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ngã</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xuống</a:t>
            </a:r>
            <a:r>
              <a:rPr lang="en-US" sz="4200" dirty="0">
                <a:latin typeface="Times New Roman" panose="02020603050405020304" pitchFamily="18" charset="0"/>
                <a:ea typeface="Times New Roman" panose="02020603050405020304" pitchFamily="18" charset="0"/>
              </a:rPr>
              <a:t> hi </a:t>
            </a:r>
            <a:r>
              <a:rPr lang="en-US" sz="4200" dirty="0" err="1">
                <a:latin typeface="Times New Roman" panose="02020603050405020304" pitchFamily="18" charset="0"/>
                <a:ea typeface="Times New Roman" panose="02020603050405020304" pitchFamily="18" charset="0"/>
              </a:rPr>
              <a:t>sinh</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cho</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tổ</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quốc</a:t>
            </a:r>
            <a:r>
              <a:rPr lang="en-US" sz="4200" dirty="0">
                <a:latin typeface="Times New Roman" panose="02020603050405020304" pitchFamily="18" charset="0"/>
                <a:ea typeface="Times New Roman" panose="02020603050405020304" pitchFamily="18" charset="0"/>
              </a:rPr>
              <a:t>. </a:t>
            </a:r>
          </a:p>
          <a:p>
            <a:pPr algn="just">
              <a:lnSpc>
                <a:spcPct val="120000"/>
              </a:lnSpc>
            </a:pP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Ngày</a:t>
            </a:r>
            <a:r>
              <a:rPr lang="en-US" sz="4200" dirty="0">
                <a:latin typeface="Times New Roman" panose="02020603050405020304" pitchFamily="18" charset="0"/>
                <a:ea typeface="Times New Roman" panose="02020603050405020304" pitchFamily="18" charset="0"/>
              </a:rPr>
              <a:t> 27/7/2017 </a:t>
            </a:r>
            <a:r>
              <a:rPr lang="en-US" sz="4200" dirty="0" err="1">
                <a:latin typeface="Times New Roman" panose="02020603050405020304" pitchFamily="18" charset="0"/>
                <a:ea typeface="Times New Roman" panose="02020603050405020304" pitchFamily="18" charset="0"/>
              </a:rPr>
              <a:t>kỉ</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niệm</a:t>
            </a:r>
            <a:r>
              <a:rPr lang="en-US" sz="4200" dirty="0">
                <a:latin typeface="Times New Roman" panose="02020603050405020304" pitchFamily="18" charset="0"/>
                <a:ea typeface="Times New Roman" panose="02020603050405020304" pitchFamily="18" charset="0"/>
              </a:rPr>
              <a:t> 70 </a:t>
            </a:r>
            <a:r>
              <a:rPr lang="en-US" sz="4200" dirty="0" err="1">
                <a:latin typeface="Times New Roman" panose="02020603050405020304" pitchFamily="18" charset="0"/>
                <a:ea typeface="Times New Roman" panose="02020603050405020304" pitchFamily="18" charset="0"/>
              </a:rPr>
              <a:t>năm</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thành</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lập</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ngày</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thương</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binh</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liệt</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sĩ</a:t>
            </a:r>
            <a:r>
              <a:rPr lang="en-US" sz="4200" dirty="0">
                <a:latin typeface="Times New Roman" panose="02020603050405020304" pitchFamily="18" charset="0"/>
                <a:ea typeface="Times New Roman" panose="02020603050405020304" pitchFamily="18" charset="0"/>
              </a:rPr>
              <a:t>.</a:t>
            </a:r>
          </a:p>
        </p:txBody>
      </p:sp>
      <p:sp>
        <p:nvSpPr>
          <p:cNvPr id="26" name="TextBox 25">
            <a:extLst>
              <a:ext uri="{FF2B5EF4-FFF2-40B4-BE49-F238E27FC236}">
                <a16:creationId xmlns:a16="http://schemas.microsoft.com/office/drawing/2014/main" id="{B2BDEB5A-1362-6C4F-84DE-6D19F2DAD573}"/>
              </a:ext>
            </a:extLst>
          </p:cNvPr>
          <p:cNvSpPr txBox="1"/>
          <p:nvPr/>
        </p:nvSpPr>
        <p:spPr>
          <a:xfrm>
            <a:off x="2044579" y="3486873"/>
            <a:ext cx="15405222" cy="2419124"/>
          </a:xfrm>
          <a:prstGeom prst="rect">
            <a:avLst/>
          </a:prstGeom>
          <a:noFill/>
        </p:spPr>
        <p:txBody>
          <a:bodyPr wrap="square">
            <a:spAutoFit/>
          </a:bodyPr>
          <a:lstStyle/>
          <a:p>
            <a:pPr algn="just" defTabSz="1371600">
              <a:lnSpc>
                <a:spcPct val="120000"/>
              </a:lnSpc>
              <a:buClr>
                <a:srgbClr val="000000"/>
              </a:buClr>
              <a:defRPr/>
            </a:pPr>
            <a:r>
              <a:rPr lang="en-US" sz="4200" i="1" kern="0" dirty="0" err="1">
                <a:solidFill>
                  <a:srgbClr val="000000"/>
                </a:solidFill>
                <a:latin typeface="Times New Roman" panose="02020603050405020304" pitchFamily="18" charset="0"/>
                <a:ea typeface="Times New Roman" panose="02020603050405020304" pitchFamily="18" charset="0"/>
                <a:cs typeface="Arial"/>
                <a:sym typeface="Arial"/>
              </a:rPr>
              <a:t>Tượng</a:t>
            </a:r>
            <a:r>
              <a:rPr lang="en-US" sz="4200" i="1"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i="1" kern="0" dirty="0" err="1">
                <a:solidFill>
                  <a:srgbClr val="000000"/>
                </a:solidFill>
                <a:latin typeface="Times New Roman" panose="02020603050405020304" pitchFamily="18" charset="0"/>
                <a:ea typeface="Times New Roman" panose="02020603050405020304" pitchFamily="18" charset="0"/>
                <a:cs typeface="Arial"/>
                <a:sym typeface="Arial"/>
              </a:rPr>
              <a:t>đài</a:t>
            </a:r>
            <a:r>
              <a:rPr lang="en-US" sz="4200" i="1"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i="1" kern="0" dirty="0" err="1">
                <a:solidFill>
                  <a:srgbClr val="000000"/>
                </a:solidFill>
                <a:latin typeface="Times New Roman" panose="02020603050405020304" pitchFamily="18" charset="0"/>
                <a:ea typeface="Times New Roman" panose="02020603050405020304" pitchFamily="18" charset="0"/>
                <a:cs typeface="Arial"/>
                <a:sym typeface="Arial"/>
              </a:rPr>
              <a:t>vĩ</a:t>
            </a:r>
            <a:r>
              <a:rPr lang="en-US" sz="4200" i="1"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i="1" kern="0" dirty="0" err="1">
                <a:solidFill>
                  <a:srgbClr val="000000"/>
                </a:solidFill>
                <a:latin typeface="Times New Roman" panose="02020603050405020304" pitchFamily="18" charset="0"/>
                <a:ea typeface="Times New Roman" panose="02020603050405020304" pitchFamily="18" charset="0"/>
                <a:cs typeface="Arial"/>
                <a:sym typeface="Arial"/>
              </a:rPr>
              <a:t>đại</a:t>
            </a:r>
            <a:r>
              <a:rPr lang="en-US" sz="4200" i="1"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i="1" kern="0" dirty="0" err="1">
                <a:solidFill>
                  <a:srgbClr val="000000"/>
                </a:solidFill>
                <a:latin typeface="Times New Roman" panose="02020603050405020304" pitchFamily="18" charset="0"/>
                <a:ea typeface="Times New Roman" panose="02020603050405020304" pitchFamily="18" charset="0"/>
                <a:cs typeface="Arial"/>
                <a:sym typeface="Arial"/>
              </a:rPr>
              <a:t>nhất</a:t>
            </a:r>
            <a:r>
              <a:rPr lang="en-US" sz="4200" i="1"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theo</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nghĩa</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bóng</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muốn</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nói</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tới</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sự</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hi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sinh</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của</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các</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vị</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anh</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hùng</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để</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dành</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độc</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lập</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cho</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dân</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tộc</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Sự</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hi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sinh</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đó</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được</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thế</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hệ</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trẻ</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ghi</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nhớ</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tự</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hào</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và</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biết</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200" kern="0" dirty="0" err="1">
                <a:solidFill>
                  <a:srgbClr val="000000"/>
                </a:solidFill>
                <a:latin typeface="Times New Roman" panose="02020603050405020304" pitchFamily="18" charset="0"/>
                <a:ea typeface="Times New Roman" panose="02020603050405020304" pitchFamily="18" charset="0"/>
                <a:cs typeface="Arial"/>
                <a:sym typeface="Arial"/>
              </a:rPr>
              <a:t>ơn</a:t>
            </a:r>
            <a:r>
              <a:rPr lang="en-US" sz="4200" kern="0" dirty="0">
                <a:solidFill>
                  <a:srgbClr val="000000"/>
                </a:solidFill>
                <a:latin typeface="Times New Roman" panose="02020603050405020304" pitchFamily="18" charset="0"/>
                <a:ea typeface="Times New Roman" panose="02020603050405020304" pitchFamily="18" charset="0"/>
                <a:cs typeface="Arial"/>
                <a:sym typeface="Arial"/>
              </a:rPr>
              <a:t>. </a:t>
            </a:r>
          </a:p>
        </p:txBody>
      </p:sp>
      <p:sp>
        <p:nvSpPr>
          <p:cNvPr id="29" name="TextBox 28">
            <a:extLst>
              <a:ext uri="{FF2B5EF4-FFF2-40B4-BE49-F238E27FC236}">
                <a16:creationId xmlns:a16="http://schemas.microsoft.com/office/drawing/2014/main" id="{3F0CCEDD-909C-9D71-EE31-CAA3477C4068}"/>
              </a:ext>
            </a:extLst>
          </p:cNvPr>
          <p:cNvSpPr txBox="1"/>
          <p:nvPr/>
        </p:nvSpPr>
        <p:spPr>
          <a:xfrm>
            <a:off x="2044578" y="8287309"/>
            <a:ext cx="15119023" cy="1384995"/>
          </a:xfrm>
          <a:prstGeom prst="rect">
            <a:avLst/>
          </a:prstGeom>
          <a:noFill/>
        </p:spPr>
        <p:txBody>
          <a:bodyPr wrap="square">
            <a:spAutoFit/>
          </a:bodyPr>
          <a:lstStyle/>
          <a:p>
            <a:pPr algn="just"/>
            <a:r>
              <a:rPr lang="en-US" sz="42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Nhan</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đề</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gợi</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mở</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nội</a:t>
            </a:r>
            <a:r>
              <a:rPr lang="en-US" sz="4200" dirty="0">
                <a:latin typeface="Times New Roman" panose="02020603050405020304" pitchFamily="18" charset="0"/>
                <a:ea typeface="Times New Roman" panose="02020603050405020304" pitchFamily="18" charset="0"/>
              </a:rPr>
              <a:t> dung </a:t>
            </a:r>
            <a:r>
              <a:rPr lang="en-US" sz="4200" dirty="0" err="1">
                <a:latin typeface="Times New Roman" panose="02020603050405020304" pitchFamily="18" charset="0"/>
                <a:ea typeface="Times New Roman" panose="02020603050405020304" pitchFamily="18" charset="0"/>
              </a:rPr>
              <a:t>của</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văn</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bản</a:t>
            </a:r>
            <a:r>
              <a:rPr lang="en-US" sz="4200" dirty="0">
                <a:latin typeface="Times New Roman" panose="02020603050405020304" pitchFamily="18" charset="0"/>
                <a:ea typeface="Times New Roman" panose="02020603050405020304" pitchFamily="18" charset="0"/>
              </a:rPr>
              <a:t>: tri </a:t>
            </a:r>
            <a:r>
              <a:rPr lang="en-US" sz="4200" dirty="0" err="1">
                <a:latin typeface="Times New Roman" panose="02020603050405020304" pitchFamily="18" charset="0"/>
                <a:ea typeface="Times New Roman" panose="02020603050405020304" pitchFamily="18" charset="0"/>
              </a:rPr>
              <a:t>ân</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đến</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các</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vị</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anh</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hùng</a:t>
            </a:r>
            <a:r>
              <a:rPr lang="en-US" sz="4200" dirty="0">
                <a:latin typeface="Times New Roman" panose="02020603050405020304" pitchFamily="18" charset="0"/>
                <a:ea typeface="Times New Roman" panose="02020603050405020304" pitchFamily="18" charset="0"/>
              </a:rPr>
              <a:t> hi </a:t>
            </a:r>
            <a:r>
              <a:rPr lang="en-US" sz="4200" dirty="0" err="1">
                <a:latin typeface="Times New Roman" panose="02020603050405020304" pitchFamily="18" charset="0"/>
                <a:ea typeface="Times New Roman" panose="02020603050405020304" pitchFamily="18" charset="0"/>
              </a:rPr>
              <a:t>sinh</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vì</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nghĩa</a:t>
            </a:r>
            <a:r>
              <a:rPr lang="en-US" sz="4200" dirty="0">
                <a:latin typeface="Times New Roman" panose="02020603050405020304" pitchFamily="18" charset="0"/>
                <a:ea typeface="Times New Roman" panose="02020603050405020304" pitchFamily="18" charset="0"/>
              </a:rPr>
              <a:t> </a:t>
            </a:r>
            <a:r>
              <a:rPr lang="en-US" sz="4200" dirty="0" err="1">
                <a:latin typeface="Times New Roman" panose="02020603050405020304" pitchFamily="18" charset="0"/>
                <a:ea typeface="Times New Roman" panose="02020603050405020304" pitchFamily="18" charset="0"/>
              </a:rPr>
              <a:t>lớn</a:t>
            </a:r>
            <a:r>
              <a:rPr lang="en-US" sz="4200" dirty="0">
                <a:latin typeface="Times New Roman" panose="02020603050405020304" pitchFamily="18" charset="0"/>
                <a:ea typeface="Times New Roman" panose="02020603050405020304" pitchFamily="18" charset="0"/>
              </a:rPr>
              <a:t>.   </a:t>
            </a:r>
            <a:endParaRPr lang="en-US" sz="4200" dirty="0"/>
          </a:p>
        </p:txBody>
      </p:sp>
    </p:spTree>
    <p:extLst>
      <p:ext uri="{BB962C8B-B14F-4D97-AF65-F5344CB8AC3E}">
        <p14:creationId xmlns:p14="http://schemas.microsoft.com/office/powerpoint/2010/main" val="395106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Tìm</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hiểu</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chung</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990600" y="2379758"/>
            <a:ext cx="9238342" cy="8954086"/>
            <a:chOff x="-990600" y="2379758"/>
            <a:chExt cx="9238342" cy="8954086"/>
          </a:xfrm>
        </p:grpSpPr>
        <p:pic>
          <p:nvPicPr>
            <p:cNvPr id="2" name="Pictur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0600" y="2379758"/>
              <a:ext cx="9238342" cy="8954086"/>
            </a:xfrm>
            <a:prstGeom prst="rect">
              <a:avLst/>
            </a:prstGeom>
          </p:spPr>
        </p:pic>
        <p:sp>
          <p:nvSpPr>
            <p:cNvPr id="22" name="TextBox 21"/>
            <p:cNvSpPr txBox="1"/>
            <p:nvPr/>
          </p:nvSpPr>
          <p:spPr>
            <a:xfrm>
              <a:off x="1752600" y="4457700"/>
              <a:ext cx="4044312" cy="4154984"/>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Vậy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vì</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B2BDEB5A-1362-6C4F-84DE-6D19F2DAD573}"/>
              </a:ext>
            </a:extLst>
          </p:cNvPr>
          <p:cNvSpPr txBox="1"/>
          <p:nvPr/>
        </p:nvSpPr>
        <p:spPr>
          <a:xfrm>
            <a:off x="1752600" y="3486873"/>
            <a:ext cx="15697200" cy="3970318"/>
          </a:xfrm>
          <a:prstGeom prst="rect">
            <a:avLst/>
          </a:prstGeom>
          <a:noFill/>
        </p:spPr>
        <p:txBody>
          <a:bodyPr wrap="square">
            <a:spAutoFit/>
          </a:bodyPr>
          <a:lstStyle/>
          <a:p>
            <a:pPr algn="just" defTabSz="1371600">
              <a:lnSpc>
                <a:spcPct val="120000"/>
              </a:lnSpc>
              <a:buClr>
                <a:srgbClr val="000000"/>
              </a:buClr>
              <a:defRPr/>
            </a:pPr>
            <a:r>
              <a:rPr lang="vi-VN" sz="4200" kern="0" dirty="0" smtClean="0">
                <a:solidFill>
                  <a:srgbClr val="000000"/>
                </a:solidFill>
                <a:latin typeface="Times New Roman" panose="02020603050405020304" pitchFamily="18" charset="0"/>
                <a:ea typeface="Times New Roman" panose="02020603050405020304" pitchFamily="18" charset="0"/>
                <a:cs typeface="Arial"/>
                <a:sym typeface="Arial"/>
              </a:rPr>
              <a:t>Vấn </a:t>
            </a:r>
            <a:r>
              <a:rPr lang="vi-VN" sz="4200" kern="0" dirty="0">
                <a:solidFill>
                  <a:srgbClr val="000000"/>
                </a:solidFill>
                <a:latin typeface="Times New Roman" panose="02020603050405020304" pitchFamily="18" charset="0"/>
                <a:ea typeface="Times New Roman" panose="02020603050405020304" pitchFamily="18" charset="0"/>
                <a:cs typeface="Arial"/>
                <a:sym typeface="Arial"/>
              </a:rPr>
              <a:t>đề này rất đáng quan tâm vì đất nước ta đã trải qua nhiều cuộc chiến tranh, rất nhiều người đã hi sinh vì Tổ quốc; cần giáo dục cho thế hệ trẻ biết sống đúng đắn để xứng đáng với những người đã khuất, biết ơn những thế hệ cha anh đã ngã xuống để có cuộc sống hòa bình...</a:t>
            </a:r>
          </a:p>
          <a:p>
            <a:pPr algn="just" defTabSz="1371600">
              <a:lnSpc>
                <a:spcPct val="120000"/>
              </a:lnSpc>
              <a:buClr>
                <a:srgbClr val="000000"/>
              </a:buClr>
              <a:defRPr/>
            </a:pPr>
            <a:endParaRPr lang="en-US" sz="4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9797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646800">
            <a:off x="13867200" y="8120974"/>
            <a:ext cx="3888114" cy="148455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20556" y="3407248"/>
            <a:ext cx="2118254" cy="2118254"/>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146648">
            <a:off x="-464370" y="4784396"/>
            <a:ext cx="2986140" cy="1482211"/>
          </a:xfrm>
          <a:prstGeom prst="rect">
            <a:avLst/>
          </a:prstGeom>
        </p:spPr>
      </p:pic>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67482">
            <a:off x="15972855" y="171579"/>
            <a:ext cx="2986140" cy="1482211"/>
          </a:xfrm>
          <a:prstGeom prst="rect">
            <a:avLst/>
          </a:prstGeom>
        </p:spPr>
      </p:pic>
      <p:sp>
        <p:nvSpPr>
          <p:cNvPr id="29" name="TextBox 29"/>
          <p:cNvSpPr txBox="1"/>
          <p:nvPr/>
        </p:nvSpPr>
        <p:spPr>
          <a:xfrm>
            <a:off x="3517510" y="2399698"/>
            <a:ext cx="11282495" cy="1388842"/>
          </a:xfrm>
          <a:prstGeom prst="rect">
            <a:avLst/>
          </a:prstGeom>
        </p:spPr>
        <p:txBody>
          <a:bodyPr wrap="square" lIns="0" tIns="0" rIns="0" bIns="0" rtlCol="0" anchor="t">
            <a:spAutoFit/>
          </a:bodyPr>
          <a:lstStyle/>
          <a:p>
            <a:pPr marL="0" lvl="0" indent="0" algn="ctr">
              <a:lnSpc>
                <a:spcPts val="10559"/>
              </a:lnSpc>
              <a:spcBef>
                <a:spcPct val="0"/>
              </a:spcBef>
            </a:pPr>
            <a:r>
              <a:rPr lang="en-US" sz="9600" dirty="0" smtClean="0">
                <a:solidFill>
                  <a:srgbClr val="741A1F"/>
                </a:solidFill>
                <a:latin typeface="#9Slide05 SVNMercury Script" pitchFamily="2" charset="0"/>
              </a:rPr>
              <a:t>II. </a:t>
            </a:r>
            <a:r>
              <a:rPr lang="en-US" sz="9600" dirty="0" err="1" smtClean="0">
                <a:solidFill>
                  <a:srgbClr val="741A1F"/>
                </a:solidFill>
                <a:latin typeface="#9Slide05 SVNMercury Script" pitchFamily="2" charset="0"/>
              </a:rPr>
              <a:t>Tìm</a:t>
            </a:r>
            <a:r>
              <a:rPr lang="en-US" sz="9600" dirty="0" smtClean="0">
                <a:solidFill>
                  <a:srgbClr val="741A1F"/>
                </a:solidFill>
                <a:latin typeface="#9Slide05 SVNMercury Script" pitchFamily="2" charset="0"/>
              </a:rPr>
              <a:t> </a:t>
            </a:r>
            <a:r>
              <a:rPr lang="en-US" sz="9600" dirty="0" err="1" smtClean="0">
                <a:solidFill>
                  <a:srgbClr val="741A1F"/>
                </a:solidFill>
                <a:latin typeface="#9Slide05 SVNMercury Script" pitchFamily="2" charset="0"/>
              </a:rPr>
              <a:t>hiểu</a:t>
            </a:r>
            <a:r>
              <a:rPr lang="en-US" sz="9600" dirty="0" smtClean="0">
                <a:solidFill>
                  <a:srgbClr val="741A1F"/>
                </a:solidFill>
                <a:latin typeface="#9Slide05 SVNMercury Script" pitchFamily="2" charset="0"/>
              </a:rPr>
              <a:t> chi </a:t>
            </a:r>
            <a:r>
              <a:rPr lang="en-US" sz="9600" dirty="0" err="1" smtClean="0">
                <a:solidFill>
                  <a:srgbClr val="741A1F"/>
                </a:solidFill>
                <a:latin typeface="#9Slide05 SVNMercury Script" pitchFamily="2" charset="0"/>
              </a:rPr>
              <a:t>tiết</a:t>
            </a:r>
            <a:endParaRPr lang="en-US" sz="9600" dirty="0">
              <a:solidFill>
                <a:srgbClr val="741A1F"/>
              </a:solidFill>
              <a:latin typeface="#9Slide05 SVNMercury Script" pitchFamily="2" charset="0"/>
            </a:endParaRPr>
          </a:p>
        </p:txBody>
      </p:sp>
      <p:pic>
        <p:nvPicPr>
          <p:cNvPr id="39" name="Picture 3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279549">
            <a:off x="1725874" y="547904"/>
            <a:ext cx="1506093" cy="1283944"/>
          </a:xfrm>
          <a:prstGeom prst="rect">
            <a:avLst/>
          </a:prstGeom>
        </p:spPr>
      </p:pic>
      <p:pic>
        <p:nvPicPr>
          <p:cNvPr id="40" name="Picture 4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464302">
            <a:off x="542246" y="-216626"/>
            <a:ext cx="500966" cy="2728035"/>
          </a:xfrm>
          <a:prstGeom prst="rect">
            <a:avLst/>
          </a:prstGeom>
        </p:spPr>
      </p:pic>
      <p:grpSp>
        <p:nvGrpSpPr>
          <p:cNvPr id="12" name="Group 6"/>
          <p:cNvGrpSpPr/>
          <p:nvPr/>
        </p:nvGrpSpPr>
        <p:grpSpPr>
          <a:xfrm>
            <a:off x="6380589" y="4450248"/>
            <a:ext cx="5535005" cy="4420930"/>
            <a:chOff x="0" y="0"/>
            <a:chExt cx="3133810" cy="3288083"/>
          </a:xfrm>
        </p:grpSpPr>
        <p:sp>
          <p:nvSpPr>
            <p:cNvPr id="13"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17" name="Group 6"/>
          <p:cNvGrpSpPr/>
          <p:nvPr/>
        </p:nvGrpSpPr>
        <p:grpSpPr>
          <a:xfrm>
            <a:off x="665804" y="4450248"/>
            <a:ext cx="5535005" cy="4420930"/>
            <a:chOff x="0" y="0"/>
            <a:chExt cx="3133810" cy="3288083"/>
          </a:xfrm>
        </p:grpSpPr>
        <p:sp>
          <p:nvSpPr>
            <p:cNvPr id="18"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20" name="Group 6"/>
          <p:cNvGrpSpPr/>
          <p:nvPr/>
        </p:nvGrpSpPr>
        <p:grpSpPr>
          <a:xfrm>
            <a:off x="12054103" y="4442628"/>
            <a:ext cx="5535005" cy="4420930"/>
            <a:chOff x="0" y="0"/>
            <a:chExt cx="3133810" cy="3288083"/>
          </a:xfrm>
        </p:grpSpPr>
        <p:sp>
          <p:nvSpPr>
            <p:cNvPr id="21"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pic>
        <p:nvPicPr>
          <p:cNvPr id="6154" name="Picture 10" descr="Quảng trường Hồ Chí Minh và Tượng đài Bác Hồ - điểm nhấn du lịch ở Nghệ A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281820" y="4808289"/>
            <a:ext cx="5077674" cy="360045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ượng đài chiến thắng Điện Biên Phủ – Wikipedia tiếng Việt"/>
          <p:cNvPicPr>
            <a:picLocks noChangeAspect="1" noChangeArrowheads="1"/>
          </p:cNvPicPr>
          <p:nvPr/>
        </p:nvPicPr>
        <p:blipFill rotWithShape="1">
          <a:blip r:embed="rId22">
            <a:extLst>
              <a:ext uri="{28A0092B-C50C-407E-A947-70E740481C1C}">
                <a14:useLocalDpi xmlns:a14="http://schemas.microsoft.com/office/drawing/2010/main" val="0"/>
              </a:ext>
            </a:extLst>
          </a:blip>
          <a:srcRect t="16448" b="8078"/>
          <a:stretch/>
        </p:blipFill>
        <p:spPr bwMode="auto">
          <a:xfrm>
            <a:off x="1048177" y="4808289"/>
            <a:ext cx="4724741" cy="360045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Một số tượng đài công cộng tại Hà Nội du khách không nên bỏ qua. | Mekong  ASEAN"/>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02740" y="4808289"/>
            <a:ext cx="4923472"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99795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1F8E0C-58BD-916B-CF3F-1E6EA0FFC0D9}"/>
              </a:ext>
            </a:extLst>
          </p:cNvPr>
          <p:cNvSpPr txBox="1"/>
          <p:nvPr/>
        </p:nvSpPr>
        <p:spPr>
          <a:xfrm>
            <a:off x="1295400" y="3148022"/>
            <a:ext cx="7691418" cy="4401205"/>
          </a:xfrm>
          <a:prstGeom prst="rect">
            <a:avLst/>
          </a:prstGeom>
          <a:noFill/>
        </p:spPr>
        <p:txBody>
          <a:bodyPr wrap="square">
            <a:spAutoFit/>
          </a:bodyPr>
          <a:lstStyle/>
          <a:p>
            <a:pPr algn="just"/>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Thảo</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luận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theo</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kĩ</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thuật</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mảnh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ghép</a:t>
            </a:r>
            <a:r>
              <a:rPr lang="en-US" sz="4000" dirty="0">
                <a:effectLst/>
                <a:latin typeface="Times New Roman" panose="02020603050405020304" pitchFamily="18" charset="0"/>
                <a:ea typeface="Times New Roman" panose="02020603050405020304" pitchFamily="18" charset="0"/>
              </a:rPr>
              <a:t>.</a:t>
            </a:r>
          </a:p>
          <a:p>
            <a:pPr algn="just"/>
            <a:r>
              <a:rPr lang="en-US" sz="4000" dirty="0">
                <a:effectLst/>
                <a:latin typeface="Times New Roman" panose="02020603050405020304" pitchFamily="18" charset="0"/>
                <a:ea typeface="Times New Roman" panose="02020603050405020304" pitchFamily="18" charset="0"/>
              </a:rPr>
              <a:t>- Chia </a:t>
            </a:r>
            <a:r>
              <a:rPr lang="en-US" sz="4000" dirty="0" err="1">
                <a:effectLst/>
                <a:latin typeface="Times New Roman" panose="02020603050405020304" pitchFamily="18" charset="0"/>
                <a:ea typeface="Times New Roman" panose="02020603050405020304" pitchFamily="18" charset="0"/>
              </a:rPr>
              <a:t>lớp</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thành</a:t>
            </a:r>
            <a:r>
              <a:rPr lang="en-US" sz="4000" dirty="0">
                <a:effectLst/>
                <a:latin typeface="Times New Roman" panose="02020603050405020304" pitchFamily="18" charset="0"/>
                <a:ea typeface="Times New Roman" panose="02020603050405020304" pitchFamily="18" charset="0"/>
              </a:rPr>
              <a:t> 4 </a:t>
            </a:r>
            <a:r>
              <a:rPr lang="en-US" sz="4000" dirty="0" err="1">
                <a:effectLst/>
                <a:latin typeface="Times New Roman" panose="02020603050405020304" pitchFamily="18" charset="0"/>
                <a:ea typeface="Times New Roman" panose="02020603050405020304" pitchFamily="18" charset="0"/>
              </a:rPr>
              <a:t>nhóm</a:t>
            </a:r>
            <a:endParaRPr lang="en-US" sz="4000" dirty="0">
              <a:effectLst/>
              <a:latin typeface="Times New Roman" panose="02020603050405020304" pitchFamily="18" charset="0"/>
              <a:ea typeface="Times New Roman" panose="02020603050405020304" pitchFamily="18" charset="0"/>
            </a:endParaRPr>
          </a:p>
          <a:p>
            <a:pPr algn="just"/>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Vòng</a:t>
            </a:r>
            <a:r>
              <a:rPr lang="en-US" sz="4000" dirty="0">
                <a:latin typeface="Times New Roman" panose="02020603050405020304" pitchFamily="18" charset="0"/>
                <a:ea typeface="Times New Roman" panose="02020603050405020304" pitchFamily="18" charset="0"/>
              </a:rPr>
              <a:t> 1 : </a:t>
            </a:r>
            <a:r>
              <a:rPr lang="en-US" sz="4000" dirty="0" err="1">
                <a:latin typeface="Times New Roman" panose="02020603050405020304" pitchFamily="18" charset="0"/>
                <a:ea typeface="Times New Roman" panose="02020603050405020304" pitchFamily="18" charset="0"/>
              </a:rPr>
              <a:t>nhóm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chuyên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gia</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thời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gian</a:t>
            </a:r>
            <a:r>
              <a:rPr lang="en-US" sz="4000" dirty="0">
                <a:latin typeface="Times New Roman" panose="02020603050405020304" pitchFamily="18" charset="0"/>
                <a:ea typeface="Times New Roman" panose="02020603050405020304" pitchFamily="18" charset="0"/>
              </a:rPr>
              <a:t> 10 </a:t>
            </a:r>
            <a:r>
              <a:rPr lang="en-US" sz="4000" dirty="0" err="1">
                <a:latin typeface="Times New Roman" panose="02020603050405020304" pitchFamily="18" charset="0"/>
                <a:ea typeface="Times New Roman" panose="02020603050405020304" pitchFamily="18" charset="0"/>
              </a:rPr>
              <a:t>phút</a:t>
            </a:r>
            <a:r>
              <a:rPr lang="en-US" sz="4000" dirty="0">
                <a:latin typeface="Times New Roman" panose="02020603050405020304" pitchFamily="18" charset="0"/>
                <a:ea typeface="Times New Roman" panose="02020603050405020304" pitchFamily="18" charset="0"/>
              </a:rPr>
              <a:t>.</a:t>
            </a:r>
          </a:p>
          <a:p>
            <a:pPr algn="just"/>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Vòng</a:t>
            </a:r>
            <a:r>
              <a:rPr lang="en-US" sz="4000" dirty="0">
                <a:effectLst/>
                <a:latin typeface="Times New Roman" panose="02020603050405020304" pitchFamily="18" charset="0"/>
                <a:ea typeface="Times New Roman" panose="02020603050405020304" pitchFamily="18" charset="0"/>
              </a:rPr>
              <a:t> 2: </a:t>
            </a:r>
            <a:r>
              <a:rPr lang="en-US" sz="4000" dirty="0" err="1">
                <a:effectLst/>
                <a:latin typeface="Times New Roman" panose="02020603050405020304" pitchFamily="18" charset="0"/>
                <a:ea typeface="Times New Roman" panose="02020603050405020304" pitchFamily="18" charset="0"/>
              </a:rPr>
              <a:t>nhóm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mảnh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ghép</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gian</a:t>
            </a:r>
            <a:r>
              <a:rPr lang="en-US" sz="4000" dirty="0">
                <a:effectLst/>
                <a:latin typeface="Times New Roman" panose="02020603050405020304" pitchFamily="18" charset="0"/>
                <a:ea typeface="Times New Roman" panose="02020603050405020304" pitchFamily="18" charset="0"/>
              </a:rPr>
              <a:t> 10 </a:t>
            </a:r>
            <a:r>
              <a:rPr lang="en-US" sz="4000" dirty="0" err="1">
                <a:effectLst/>
                <a:latin typeface="Times New Roman" panose="02020603050405020304" pitchFamily="18" charset="0"/>
                <a:ea typeface="Times New Roman" panose="02020603050405020304" pitchFamily="18" charset="0"/>
              </a:rPr>
              <a:t>phút</a:t>
            </a:r>
            <a:r>
              <a:rPr lang="en-US" sz="4000" dirty="0">
                <a:effectLst/>
                <a:latin typeface="Times New Roman" panose="02020603050405020304" pitchFamily="18" charset="0"/>
                <a:ea typeface="Times New Roman" panose="02020603050405020304" pitchFamily="18" charset="0"/>
              </a:rPr>
              <a:t>. </a:t>
            </a:r>
          </a:p>
        </p:txBody>
      </p:sp>
      <p:sp>
        <p:nvSpPr>
          <p:cNvPr id="4" name="TextBox 13"/>
          <p:cNvSpPr txBox="1"/>
          <p:nvPr/>
        </p:nvSpPr>
        <p:spPr>
          <a:xfrm>
            <a:off x="2286000" y="1909371"/>
            <a:ext cx="5309683" cy="829458"/>
          </a:xfrm>
          <a:prstGeom prst="rect">
            <a:avLst/>
          </a:prstGeom>
        </p:spPr>
        <p:txBody>
          <a:bodyPr wrap="square" lIns="0" tIns="0" rIns="0" bIns="0" rtlCol="0" anchor="t">
            <a:spAutoFit/>
          </a:bodyPr>
          <a:lstStyle/>
          <a:p>
            <a:pPr lvl="0" algn="just">
              <a:lnSpc>
                <a:spcPct val="130000"/>
              </a:lnSpc>
            </a:pPr>
            <a:r>
              <a:rPr lang="en-US" sz="4400" dirty="0" err="1" smtClean="0">
                <a:solidFill>
                  <a:srgbClr val="C00000"/>
                </a:solidFill>
                <a:latin typeface="#9Slide05 Dear Saturday" panose="02000505000000020004" pitchFamily="2" charset="0"/>
                <a:cs typeface="Times New Roman" panose="02020603050405020304" pitchFamily="18" charset="0"/>
              </a:rPr>
              <a:t>Hoạt</a:t>
            </a:r>
            <a:r>
              <a:rPr lang="en-US" sz="4400" dirty="0" smtClean="0">
                <a:solidFill>
                  <a:srgbClr val="C00000"/>
                </a:solidFill>
                <a:latin typeface="#9Slide05 Dear Saturday" panose="02000505000000020004" pitchFamily="2" charset="0"/>
                <a:cs typeface="Times New Roman" panose="02020603050405020304" pitchFamily="18" charset="0"/>
              </a:rPr>
              <a:t> </a:t>
            </a:r>
            <a:r>
              <a:rPr lang="en-US" sz="4400" dirty="0" err="1" smtClean="0">
                <a:solidFill>
                  <a:srgbClr val="C00000"/>
                </a:solidFill>
                <a:latin typeface="#9Slide05 Dear Saturday" panose="02000505000000020004" pitchFamily="2" charset="0"/>
                <a:cs typeface="Times New Roman" panose="02020603050405020304" pitchFamily="18" charset="0"/>
              </a:rPr>
              <a:t>động</a:t>
            </a:r>
            <a:r>
              <a:rPr lang="en-US" sz="4400" dirty="0" smtClean="0">
                <a:solidFill>
                  <a:srgbClr val="C00000"/>
                </a:solidFill>
                <a:latin typeface="#9Slide05 Dear Saturday" panose="02000505000000020004" pitchFamily="2" charset="0"/>
                <a:cs typeface="Times New Roman" panose="02020603050405020304" pitchFamily="18" charset="0"/>
              </a:rPr>
              <a:t> </a:t>
            </a:r>
            <a:r>
              <a:rPr lang="en-US" sz="4400" dirty="0" err="1" smtClean="0">
                <a:solidFill>
                  <a:srgbClr val="C00000"/>
                </a:solidFill>
                <a:latin typeface="#9Slide05 Dear Saturday" panose="02000505000000020004" pitchFamily="2" charset="0"/>
                <a:cs typeface="Times New Roman" panose="02020603050405020304" pitchFamily="18" charset="0"/>
              </a:rPr>
              <a:t>nhóm</a:t>
            </a:r>
            <a:endParaRPr lang="vi-VN" sz="4400" b="1" dirty="0">
              <a:solidFill>
                <a:srgbClr val="C00000"/>
              </a:solidFill>
              <a:latin typeface="#9Slide05 Dear Saturday" panose="02000505000000020004" pitchFamily="2" charset="0"/>
              <a:cs typeface="Times New Roman" panose="02020603050405020304" pitchFamily="18" charset="0"/>
            </a:endParaRPr>
          </a:p>
        </p:txBody>
      </p:sp>
      <p:pic>
        <p:nvPicPr>
          <p:cNvPr id="5" name="Picture 4"/>
          <p:cNvPicPr>
            <a:picLocks noChangeAspect="1"/>
          </p:cNvPicPr>
          <p:nvPr/>
        </p:nvPicPr>
        <p:blipFill rotWithShape="1">
          <a:blip r:embed="rId3"/>
          <a:srcRect l="30088" r="30673"/>
          <a:stretch/>
        </p:blipFill>
        <p:spPr>
          <a:xfrm rot="182701">
            <a:off x="9758381" y="654940"/>
            <a:ext cx="6248400" cy="8952931"/>
          </a:xfrm>
          <a:prstGeom prst="rect">
            <a:avLst/>
          </a:prstGeom>
        </p:spPr>
      </p:pic>
    </p:spTree>
    <p:extLst>
      <p:ext uri="{BB962C8B-B14F-4D97-AF65-F5344CB8AC3E}">
        <p14:creationId xmlns:p14="http://schemas.microsoft.com/office/powerpoint/2010/main" val="159145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2974" y="6787429"/>
            <a:ext cx="3042986" cy="30429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4989" y="783043"/>
            <a:ext cx="2750971" cy="2750971"/>
          </a:xfrm>
          <a:prstGeom prst="rect">
            <a:avLst/>
          </a:prstGeom>
        </p:spPr>
      </p:pic>
      <p:sp>
        <p:nvSpPr>
          <p:cNvPr id="9" name="Freeform 9"/>
          <p:cNvSpPr/>
          <p:nvPr/>
        </p:nvSpPr>
        <p:spPr>
          <a:xfrm>
            <a:off x="1767852" y="1375913"/>
            <a:ext cx="5535684" cy="7534066"/>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6F131E"/>
          </a:solidFill>
        </p:spPr>
      </p:sp>
      <p:sp>
        <p:nvSpPr>
          <p:cNvPr id="14" name="TextBox 14"/>
          <p:cNvSpPr txBox="1"/>
          <p:nvPr/>
        </p:nvSpPr>
        <p:spPr>
          <a:xfrm>
            <a:off x="7680561" y="2155988"/>
            <a:ext cx="9617623" cy="3693319"/>
          </a:xfrm>
          <a:prstGeom prst="rect">
            <a:avLst/>
          </a:prstGeom>
        </p:spPr>
        <p:txBody>
          <a:bodyPr wrap="square" lIns="0" tIns="0" rIns="0" bIns="0" rtlCol="0" anchor="t">
            <a:spAutoFit/>
          </a:bodyPr>
          <a:lstStyle/>
          <a:p>
            <a:pPr algn="ctr">
              <a:lnSpc>
                <a:spcPct val="150000"/>
              </a:lnSpc>
            </a:pPr>
            <a:r>
              <a:rPr lang="en-US" sz="8000" spc="-350" dirty="0" smtClean="0">
                <a:solidFill>
                  <a:srgbClr val="6F131E"/>
                </a:solidFill>
                <a:latin typeface="#9Slide05 SVNMercury Script" pitchFamily="2" charset="0"/>
              </a:rPr>
              <a:t>1. </a:t>
            </a:r>
          </a:p>
          <a:p>
            <a:pPr algn="ctr">
              <a:lnSpc>
                <a:spcPct val="150000"/>
              </a:lnSpc>
            </a:pPr>
            <a:r>
              <a:rPr lang="en-US" sz="8000" spc="-350" dirty="0" err="1" smtClean="0">
                <a:solidFill>
                  <a:srgbClr val="6F131E"/>
                </a:solidFill>
                <a:latin typeface="#9Slide05 SVNMercury Script" pitchFamily="2" charset="0"/>
              </a:rPr>
              <a:t>Giới</a:t>
            </a:r>
            <a:r>
              <a:rPr lang="en-US" sz="8000" spc="-350" dirty="0" smtClean="0">
                <a:solidFill>
                  <a:srgbClr val="6F131E"/>
                </a:solidFill>
                <a:latin typeface="#9Slide05 SVNMercury Script" pitchFamily="2" charset="0"/>
              </a:rPr>
              <a:t> </a:t>
            </a:r>
            <a:r>
              <a:rPr lang="en-US" sz="8000" spc="-350" dirty="0" err="1" smtClean="0">
                <a:solidFill>
                  <a:srgbClr val="6F131E"/>
                </a:solidFill>
                <a:latin typeface="#9Slide05 SVNMercury Script" pitchFamily="2" charset="0"/>
              </a:rPr>
              <a:t>thiệu</a:t>
            </a:r>
            <a:r>
              <a:rPr lang="en-US" sz="8000" spc="-350" dirty="0" smtClean="0">
                <a:solidFill>
                  <a:srgbClr val="6F131E"/>
                </a:solidFill>
                <a:latin typeface="#9Slide05 SVNMercury Script" pitchFamily="2" charset="0"/>
              </a:rPr>
              <a:t> </a:t>
            </a:r>
            <a:r>
              <a:rPr lang="en-US" sz="8000" spc="-350" dirty="0" err="1" smtClean="0">
                <a:solidFill>
                  <a:srgbClr val="6F131E"/>
                </a:solidFill>
                <a:latin typeface="#9Slide05 SVNMercury Script" pitchFamily="2" charset="0"/>
              </a:rPr>
              <a:t>vấn</a:t>
            </a:r>
            <a:r>
              <a:rPr lang="en-US" sz="8000" spc="-350" dirty="0" smtClean="0">
                <a:solidFill>
                  <a:srgbClr val="6F131E"/>
                </a:solidFill>
                <a:latin typeface="#9Slide05 SVNMercury Script" pitchFamily="2" charset="0"/>
              </a:rPr>
              <a:t> </a:t>
            </a:r>
            <a:r>
              <a:rPr lang="en-US" sz="8000" spc="-350" dirty="0" err="1" smtClean="0">
                <a:solidFill>
                  <a:srgbClr val="6F131E"/>
                </a:solidFill>
                <a:latin typeface="#9Slide05 SVNMercury Script" pitchFamily="2" charset="0"/>
              </a:rPr>
              <a:t>đề</a:t>
            </a:r>
            <a:endParaRPr lang="en-US" sz="8000" spc="-350" dirty="0">
              <a:solidFill>
                <a:srgbClr val="6F131E"/>
              </a:solidFill>
              <a:latin typeface="#9Slide05 SVNMercury Script" pitchFamily="2" charset="0"/>
            </a:endParaRPr>
          </a:p>
        </p:txBody>
      </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279549">
            <a:off x="15995263" y="8917502"/>
            <a:ext cx="2972300" cy="2533886"/>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120220" y="-187240"/>
            <a:ext cx="2345769" cy="2345769"/>
          </a:xfrm>
          <a:prstGeom prst="rect">
            <a:avLst/>
          </a:prstGeom>
        </p:spPr>
      </p:pic>
      <p:pic>
        <p:nvPicPr>
          <p:cNvPr id="12290" name="Picture 2" descr="Tượng đài Mẹ Thứ - Công trình điêu khắc kỳ công ở Quảng Nam"/>
          <p:cNvPicPr>
            <a:picLocks noChangeAspect="1" noChangeArrowheads="1"/>
          </p:cNvPicPr>
          <p:nvPr/>
        </p:nvPicPr>
        <p:blipFill rotWithShape="1">
          <a:blip r:embed="rId14">
            <a:extLst>
              <a:ext uri="{28A0092B-C50C-407E-A947-70E740481C1C}">
                <a14:useLocalDpi xmlns:a14="http://schemas.microsoft.com/office/drawing/2010/main" val="0"/>
              </a:ext>
            </a:extLst>
          </a:blip>
          <a:srcRect r="51465"/>
          <a:stretch/>
        </p:blipFill>
        <p:spPr bwMode="auto">
          <a:xfrm>
            <a:off x="2047638" y="1790700"/>
            <a:ext cx="4886562" cy="658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957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6800" y="3253722"/>
            <a:ext cx="4114800" cy="4114800"/>
          </a:xfrm>
          <a:prstGeom prst="rect">
            <a:avLst/>
          </a:prstGeom>
        </p:spPr>
      </p:pic>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1. </a:t>
            </a:r>
            <a:r>
              <a:rPr lang="en-US" sz="4800" b="1" dirty="0" err="1" smtClean="0">
                <a:solidFill>
                  <a:srgbClr val="6F131E"/>
                </a:solidFill>
                <a:latin typeface="Times New Roman" panose="02020603050405020304" pitchFamily="18" charset="0"/>
                <a:cs typeface="Times New Roman" panose="02020603050405020304" pitchFamily="18" charset="0"/>
              </a:rPr>
              <a:t>Giới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thiệu</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sp>
        <p:nvSpPr>
          <p:cNvPr id="30" name="TextBox 29"/>
          <p:cNvSpPr txBox="1"/>
          <p:nvPr/>
        </p:nvSpPr>
        <p:spPr>
          <a:xfrm>
            <a:off x="1524000" y="3619500"/>
            <a:ext cx="3352800" cy="3342453"/>
          </a:xfrm>
          <a:prstGeom prst="rect">
            <a:avLst/>
          </a:prstGeom>
          <a:noFill/>
        </p:spPr>
        <p:txBody>
          <a:bodyPr wrap="square" rtlCol="0">
            <a:spAutoFit/>
          </a:bodyPr>
          <a:lstStyle/>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rPr>
              <a:t> ý </a:t>
            </a:r>
            <a:r>
              <a:rPr lang="en-US" sz="4400" dirty="0" err="1">
                <a:latin typeface="Times New Roman" panose="02020603050405020304" pitchFamily="18" charset="0"/>
                <a:ea typeface="Times New Roman" panose="02020603050405020304" pitchFamily="18" charset="0"/>
              </a:rPr>
              <a:t>kiến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nhiện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nhẹ</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nhàng</a:t>
            </a:r>
            <a:r>
              <a:rPr lang="en-US" sz="4400" dirty="0">
                <a:latin typeface="Times New Roman" panose="02020603050405020304" pitchFamily="18" charset="0"/>
                <a:ea typeface="Times New Roman" panose="02020603050405020304" pitchFamily="18" charset="0"/>
              </a:rPr>
              <a:t>.</a:t>
            </a:r>
          </a:p>
        </p:txBody>
      </p:sp>
      <p:sp>
        <p:nvSpPr>
          <p:cNvPr id="4" name="Rectangle 3"/>
          <p:cNvSpPr/>
          <p:nvPr/>
        </p:nvSpPr>
        <p:spPr>
          <a:xfrm>
            <a:off x="6019800" y="2981385"/>
            <a:ext cx="10515600" cy="5709192"/>
          </a:xfrm>
          <a:prstGeom prst="rect">
            <a:avLst/>
          </a:prstGeom>
        </p:spPr>
        <p:txBody>
          <a:bodyPr wrap="square">
            <a:spAutoFit/>
          </a:bodyPr>
          <a:lstStyle/>
          <a:p>
            <a:pPr algn="just">
              <a:lnSpc>
                <a:spcPct val="120000"/>
              </a:lnSpc>
            </a:pPr>
            <a:r>
              <a:rPr lang="en-US" sz="4400" dirty="0">
                <a:latin typeface="Times New Roman" panose="02020603050405020304" pitchFamily="18" charset="0"/>
                <a:ea typeface="Times New Roman" panose="02020603050405020304" pitchFamily="18" charset="0"/>
              </a:rPr>
              <a:t>+ Ở </a:t>
            </a:r>
            <a:r>
              <a:rPr lang="en-US" sz="4400" dirty="0" err="1">
                <a:latin typeface="Times New Roman" panose="02020603050405020304" pitchFamily="18" charset="0"/>
                <a:ea typeface="Times New Roman" panose="02020603050405020304" pitchFamily="18" charset="0"/>
              </a:rPr>
              <a:t>trên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nước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Việt</a:t>
            </a:r>
            <a:r>
              <a:rPr lang="en-US" sz="4400" dirty="0">
                <a:latin typeface="Times New Roman" panose="02020603050405020304" pitchFamily="18" charset="0"/>
                <a:ea typeface="Times New Roman" panose="02020603050405020304" pitchFamily="18" charset="0"/>
              </a:rPr>
              <a:t> Nam ở </a:t>
            </a:r>
            <a:r>
              <a:rPr lang="en-US" sz="4400" dirty="0" err="1">
                <a:latin typeface="Times New Roman" panose="02020603050405020304" pitchFamily="18" charset="0"/>
                <a:ea typeface="Times New Roman" panose="02020603050405020304" pitchFamily="18" charset="0"/>
              </a:rPr>
              <a:t>vùng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quê</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nào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câu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chuyện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p>
          <a:p>
            <a:pPr algn="just">
              <a:lnSpc>
                <a:spcPct val="120000"/>
              </a:lnSpc>
            </a:pPr>
            <a:r>
              <a:rPr lang="en-US" sz="4400" dirty="0">
                <a:latin typeface="Times New Roman" panose="02020603050405020304" pitchFamily="18" charset="0"/>
                <a:ea typeface="Times New Roman" panose="02020603050405020304" pitchFamily="18" charset="0"/>
              </a:rPr>
              <a:t>+ Con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Việt</a:t>
            </a:r>
            <a:r>
              <a:rPr lang="en-US" sz="4400" dirty="0">
                <a:latin typeface="Times New Roman" panose="02020603050405020304" pitchFamily="18" charset="0"/>
                <a:ea typeface="Times New Roman" panose="02020603050405020304" pitchFamily="18" charset="0"/>
              </a:rPr>
              <a:t> Nam </a:t>
            </a:r>
            <a:r>
              <a:rPr lang="en-US" sz="4400" dirty="0" err="1">
                <a:latin typeface="Times New Roman" panose="02020603050405020304" pitchFamily="18" charset="0"/>
                <a:ea typeface="Times New Roman" panose="02020603050405020304" pitchFamily="18" charset="0"/>
              </a:rPr>
              <a:t>đều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sẵn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sàng</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vì</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nghĩa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lớn</a:t>
            </a:r>
            <a:r>
              <a:rPr lang="en-US" sz="4400" dirty="0">
                <a:latin typeface="Times New Roman" panose="02020603050405020304" pitchFamily="18" charset="0"/>
                <a:ea typeface="Times New Roman" panose="02020603050405020304" pitchFamily="18" charset="0"/>
              </a:rPr>
              <a:t>.</a:t>
            </a:r>
          </a:p>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vì</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nghĩa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lớn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trở</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thành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huyền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thoại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được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truyền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từ</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này</a:t>
            </a:r>
            <a:r>
              <a:rPr lang="en-US" sz="4400" dirty="0">
                <a:latin typeface="Times New Roman" panose="02020603050405020304" pitchFamily="18" charset="0"/>
                <a:ea typeface="Times New Roman" panose="02020603050405020304" pitchFamily="18" charset="0"/>
              </a:rPr>
              <a:t> sang </a:t>
            </a:r>
            <a:r>
              <a:rPr lang="en-US" sz="4400" dirty="0" err="1">
                <a:latin typeface="Times New Roman" panose="02020603050405020304" pitchFamily="18" charset="0"/>
                <a:ea typeface="Times New Roman" panose="02020603050405020304" pitchFamily="18" charset="0"/>
              </a:rPr>
              <a:t>đời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khác</a:t>
            </a:r>
            <a:r>
              <a:rPr lang="en-US" sz="44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93008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6800" y="3269219"/>
            <a:ext cx="4114800" cy="4114800"/>
          </a:xfrm>
          <a:prstGeom prst="rect">
            <a:avLst/>
          </a:prstGeom>
        </p:spPr>
      </p:pic>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1. </a:t>
            </a:r>
            <a:r>
              <a:rPr lang="en-US" sz="4800" b="1" dirty="0" err="1" smtClean="0">
                <a:solidFill>
                  <a:srgbClr val="6F131E"/>
                </a:solidFill>
                <a:latin typeface="Times New Roman" panose="02020603050405020304" pitchFamily="18" charset="0"/>
                <a:cs typeface="Times New Roman" panose="02020603050405020304" pitchFamily="18" charset="0"/>
              </a:rPr>
              <a:t>Giới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thiệu</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sp>
        <p:nvSpPr>
          <p:cNvPr id="30" name="TextBox 29"/>
          <p:cNvSpPr txBox="1"/>
          <p:nvPr/>
        </p:nvSpPr>
        <p:spPr>
          <a:xfrm>
            <a:off x="1524000" y="3634997"/>
            <a:ext cx="3352800" cy="3342453"/>
          </a:xfrm>
          <a:prstGeom prst="rect">
            <a:avLst/>
          </a:prstGeom>
          <a:noFill/>
        </p:spPr>
        <p:txBody>
          <a:bodyPr wrap="square" rtlCol="0">
            <a:spAutoFit/>
          </a:bodyPr>
          <a:lstStyle/>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rPr>
              <a:t> ý </a:t>
            </a:r>
            <a:r>
              <a:rPr lang="en-US" sz="4400" dirty="0" err="1">
                <a:latin typeface="Times New Roman" panose="02020603050405020304" pitchFamily="18" charset="0"/>
                <a:ea typeface="Times New Roman" panose="02020603050405020304" pitchFamily="18" charset="0"/>
              </a:rPr>
              <a:t>kiến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nhiện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nhẹ</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nhàng</a:t>
            </a:r>
            <a:r>
              <a:rPr lang="en-US" sz="4400" dirty="0">
                <a:latin typeface="Times New Roman" panose="02020603050405020304" pitchFamily="18" charset="0"/>
                <a:ea typeface="Times New Roman" panose="02020603050405020304" pitchFamily="18" charset="0"/>
              </a:rPr>
              <a:t>.</a:t>
            </a:r>
          </a:p>
        </p:txBody>
      </p:sp>
      <p:pic>
        <p:nvPicPr>
          <p:cNvPr id="8" name="Picture 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19800" y="3634997"/>
            <a:ext cx="5724526" cy="5191125"/>
          </a:xfrm>
          <a:prstGeom prst="rect">
            <a:avLst/>
          </a:prstGeom>
        </p:spPr>
      </p:pic>
      <p:sp>
        <p:nvSpPr>
          <p:cNvPr id="9" name="TextBox 8"/>
          <p:cNvSpPr txBox="1"/>
          <p:nvPr/>
        </p:nvSpPr>
        <p:spPr>
          <a:xfrm>
            <a:off x="6410326" y="3771900"/>
            <a:ext cx="5105400" cy="4832092"/>
          </a:xfrm>
          <a:prstGeom prst="rect">
            <a:avLst/>
          </a:prstGeom>
          <a:noFill/>
        </p:spPr>
        <p:txBody>
          <a:bodyPr wrap="square" rtlCol="0">
            <a:spAutoFit/>
          </a:bodyPr>
          <a:lstStyle/>
          <a:p>
            <a:pPr algn="just"/>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lập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chặt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chẽ</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khoa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học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từ</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cụ</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quát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Khẳng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định</a:t>
            </a:r>
            <a:r>
              <a:rPr lang="en-US" sz="4400" dirty="0">
                <a:latin typeface="Times New Roman" panose="02020603050405020304" pitchFamily="18" charset="0"/>
                <a:ea typeface="Times New Roman" panose="02020603050405020304" pitchFamily="18" charset="0"/>
              </a:rPr>
              <a:t> con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Việt</a:t>
            </a:r>
            <a:r>
              <a:rPr lang="en-US" sz="4400" dirty="0">
                <a:latin typeface="Times New Roman" panose="02020603050405020304" pitchFamily="18" charset="0"/>
                <a:ea typeface="Times New Roman" panose="02020603050405020304" pitchFamily="18" charset="0"/>
              </a:rPr>
              <a:t> Nam </a:t>
            </a:r>
            <a:r>
              <a:rPr lang="en-US" sz="4400" dirty="0" err="1">
                <a:latin typeface="Times New Roman" panose="02020603050405020304" pitchFamily="18" charset="0"/>
                <a:ea typeface="Times New Roman" panose="02020603050405020304" pitchFamily="18" charset="0"/>
              </a:rPr>
              <a:t>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sẵn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sàng</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vì</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nghĩa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lớn</a:t>
            </a:r>
            <a:r>
              <a:rPr lang="en-US" sz="4400" dirty="0">
                <a:latin typeface="Times New Roman" panose="02020603050405020304" pitchFamily="18" charset="0"/>
                <a:ea typeface="Times New Roman" panose="02020603050405020304" pitchFamily="18" charset="0"/>
              </a:rPr>
              <a:t>. </a:t>
            </a:r>
          </a:p>
        </p:txBody>
      </p:sp>
      <p:pic>
        <p:nvPicPr>
          <p:cNvPr id="11" name="Picture 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715875" y="3287238"/>
            <a:ext cx="4114800" cy="4114800"/>
          </a:xfrm>
          <a:prstGeom prst="rect">
            <a:avLst/>
          </a:prstGeom>
        </p:spPr>
      </p:pic>
      <p:sp>
        <p:nvSpPr>
          <p:cNvPr id="12" name="TextBox 11"/>
          <p:cNvSpPr txBox="1"/>
          <p:nvPr/>
        </p:nvSpPr>
        <p:spPr>
          <a:xfrm>
            <a:off x="13173075" y="3653016"/>
            <a:ext cx="3352800" cy="3342453"/>
          </a:xfrm>
          <a:prstGeom prst="rect">
            <a:avLst/>
          </a:prstGeom>
          <a:noFill/>
        </p:spPr>
        <p:txBody>
          <a:bodyPr wrap="square" rtlCol="0">
            <a:spAutoFit/>
          </a:bodyPr>
          <a:lstStyle/>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rPr>
              <a:t> ý </a:t>
            </a:r>
            <a:r>
              <a:rPr lang="en-US" sz="4400" dirty="0" err="1">
                <a:latin typeface="Times New Roman" panose="02020603050405020304" pitchFamily="18" charset="0"/>
                <a:ea typeface="Times New Roman" panose="02020603050405020304" pitchFamily="18" charset="0"/>
              </a:rPr>
              <a:t>kiến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nhiện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nhẹ</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nhàng</a:t>
            </a:r>
            <a:r>
              <a:rPr lang="en-US" sz="4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61894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2974" y="6787429"/>
            <a:ext cx="3042986" cy="30429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4989" y="783043"/>
            <a:ext cx="2750971" cy="2750971"/>
          </a:xfrm>
          <a:prstGeom prst="rect">
            <a:avLst/>
          </a:prstGeom>
        </p:spPr>
      </p:pic>
      <p:sp>
        <p:nvSpPr>
          <p:cNvPr id="9" name="Freeform 9"/>
          <p:cNvSpPr/>
          <p:nvPr/>
        </p:nvSpPr>
        <p:spPr>
          <a:xfrm>
            <a:off x="1767852" y="1375913"/>
            <a:ext cx="5535684" cy="7534066"/>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6F131E"/>
          </a:solidFill>
        </p:spPr>
      </p:sp>
      <p:sp>
        <p:nvSpPr>
          <p:cNvPr id="14" name="TextBox 14"/>
          <p:cNvSpPr txBox="1"/>
          <p:nvPr/>
        </p:nvSpPr>
        <p:spPr>
          <a:xfrm>
            <a:off x="7680561" y="2155988"/>
            <a:ext cx="9617623" cy="3693319"/>
          </a:xfrm>
          <a:prstGeom prst="rect">
            <a:avLst/>
          </a:prstGeom>
        </p:spPr>
        <p:txBody>
          <a:bodyPr wrap="square" lIns="0" tIns="0" rIns="0" bIns="0" rtlCol="0" anchor="t">
            <a:spAutoFit/>
          </a:bodyPr>
          <a:lstStyle/>
          <a:p>
            <a:pPr algn="ctr">
              <a:lnSpc>
                <a:spcPct val="150000"/>
              </a:lnSpc>
            </a:pPr>
            <a:r>
              <a:rPr lang="en-US" sz="8000" spc="-350" dirty="0" smtClean="0">
                <a:solidFill>
                  <a:srgbClr val="6F131E"/>
                </a:solidFill>
                <a:latin typeface="#9Slide05 SVNMercury Script" pitchFamily="2" charset="0"/>
              </a:rPr>
              <a:t>2.</a:t>
            </a:r>
          </a:p>
          <a:p>
            <a:pPr algn="ctr">
              <a:lnSpc>
                <a:spcPct val="150000"/>
              </a:lnSpc>
            </a:pPr>
            <a:r>
              <a:rPr lang="en-US" sz="8000" spc="-350" dirty="0" err="1" smtClean="0">
                <a:solidFill>
                  <a:srgbClr val="6F131E"/>
                </a:solidFill>
                <a:latin typeface="#9Slide05 SVNMercury Script" pitchFamily="2" charset="0"/>
              </a:rPr>
              <a:t>Giải</a:t>
            </a:r>
            <a:r>
              <a:rPr lang="en-US" sz="8000" spc="-350" dirty="0" smtClean="0">
                <a:solidFill>
                  <a:srgbClr val="6F131E"/>
                </a:solidFill>
                <a:latin typeface="#9Slide05 SVNMercury Script" pitchFamily="2" charset="0"/>
              </a:rPr>
              <a:t> </a:t>
            </a:r>
            <a:r>
              <a:rPr lang="en-US" sz="8000" spc="-350" dirty="0" err="1" smtClean="0">
                <a:solidFill>
                  <a:srgbClr val="6F131E"/>
                </a:solidFill>
                <a:latin typeface="#9Slide05 SVNMercury Script" pitchFamily="2" charset="0"/>
              </a:rPr>
              <a:t>quyết</a:t>
            </a:r>
            <a:r>
              <a:rPr lang="en-US" sz="8000" spc="-350" dirty="0" smtClean="0">
                <a:solidFill>
                  <a:srgbClr val="6F131E"/>
                </a:solidFill>
                <a:latin typeface="#9Slide05 SVNMercury Script" pitchFamily="2" charset="0"/>
              </a:rPr>
              <a:t> </a:t>
            </a:r>
            <a:r>
              <a:rPr lang="en-US" sz="8000" spc="-350" dirty="0" err="1" smtClean="0">
                <a:solidFill>
                  <a:srgbClr val="6F131E"/>
                </a:solidFill>
                <a:latin typeface="#9Slide05 SVNMercury Script" pitchFamily="2" charset="0"/>
              </a:rPr>
              <a:t>vấn</a:t>
            </a:r>
            <a:r>
              <a:rPr lang="en-US" sz="8000" spc="-350" dirty="0" smtClean="0">
                <a:solidFill>
                  <a:srgbClr val="6F131E"/>
                </a:solidFill>
                <a:latin typeface="#9Slide05 SVNMercury Script" pitchFamily="2" charset="0"/>
              </a:rPr>
              <a:t> </a:t>
            </a:r>
            <a:r>
              <a:rPr lang="en-US" sz="8000" spc="-350" dirty="0" err="1" smtClean="0">
                <a:solidFill>
                  <a:srgbClr val="6F131E"/>
                </a:solidFill>
                <a:latin typeface="#9Slide05 SVNMercury Script" pitchFamily="2" charset="0"/>
              </a:rPr>
              <a:t>đề</a:t>
            </a:r>
            <a:endParaRPr lang="en-US" sz="8000" spc="-350" dirty="0">
              <a:solidFill>
                <a:srgbClr val="6F131E"/>
              </a:solidFill>
              <a:latin typeface="#9Slide05 SVNMercury Script" pitchFamily="2" charset="0"/>
            </a:endParaRPr>
          </a:p>
        </p:txBody>
      </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279549">
            <a:off x="15995263" y="8917502"/>
            <a:ext cx="2972300" cy="2533886"/>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120220" y="-187240"/>
            <a:ext cx="2345769" cy="2345769"/>
          </a:xfrm>
          <a:prstGeom prst="rect">
            <a:avLst/>
          </a:prstGeom>
        </p:spPr>
      </p:pic>
      <p:pic>
        <p:nvPicPr>
          <p:cNvPr id="12290" name="Picture 2" descr="Tượng đài Mẹ Thứ - Công trình điêu khắc kỳ công ở Quảng Nam"/>
          <p:cNvPicPr>
            <a:picLocks noChangeAspect="1" noChangeArrowheads="1"/>
          </p:cNvPicPr>
          <p:nvPr/>
        </p:nvPicPr>
        <p:blipFill rotWithShape="1">
          <a:blip r:embed="rId14">
            <a:extLst>
              <a:ext uri="{28A0092B-C50C-407E-A947-70E740481C1C}">
                <a14:useLocalDpi xmlns:a14="http://schemas.microsoft.com/office/drawing/2010/main" val="0"/>
              </a:ext>
            </a:extLst>
          </a:blip>
          <a:srcRect r="51465"/>
          <a:stretch/>
        </p:blipFill>
        <p:spPr bwMode="auto">
          <a:xfrm>
            <a:off x="2047638" y="1790700"/>
            <a:ext cx="4886562" cy="658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559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76155" y="407681"/>
            <a:ext cx="3410140" cy="4114800"/>
          </a:xfrm>
          <a:prstGeom prst="rect">
            <a:avLst/>
          </a:prstGeom>
        </p:spPr>
      </p:pic>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sp>
        <p:nvSpPr>
          <p:cNvPr id="14" name="TextBox 13"/>
          <p:cNvSpPr txBox="1"/>
          <p:nvPr/>
        </p:nvSpPr>
        <p:spPr>
          <a:xfrm>
            <a:off x="1143000" y="1631070"/>
            <a:ext cx="3352800" cy="834011"/>
          </a:xfrm>
          <a:prstGeom prst="rect">
            <a:avLst/>
          </a:prstGeom>
          <a:noFill/>
        </p:spPr>
        <p:txBody>
          <a:bodyPr wrap="square" rtlCol="0">
            <a:spAutoFit/>
          </a:bodyPr>
          <a:lstStyle/>
          <a:p>
            <a:pPr algn="just">
              <a:lnSpc>
                <a:spcPct val="120000"/>
              </a:lnSpc>
            </a:pP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2</a:t>
            </a:r>
            <a:endParaRPr lang="en-US" sz="4400" b="1" dirty="0">
              <a:latin typeface="Times New Roman" panose="02020603050405020304" pitchFamily="18" charset="0"/>
              <a:ea typeface="Times New Roman" panose="02020603050405020304" pitchFamily="18" charset="0"/>
            </a:endParaRPr>
          </a:p>
        </p:txBody>
      </p:sp>
      <p:sp>
        <p:nvSpPr>
          <p:cNvPr id="2" name="Rectangle 1"/>
          <p:cNvSpPr/>
          <p:nvPr/>
        </p:nvSpPr>
        <p:spPr>
          <a:xfrm>
            <a:off x="838200" y="4126548"/>
            <a:ext cx="9445812" cy="904863"/>
          </a:xfrm>
          <a:prstGeom prst="rect">
            <a:avLst/>
          </a:prstGeom>
        </p:spPr>
        <p:txBody>
          <a:bodyPr wrap="square">
            <a:spAutoFit/>
          </a:bodyPr>
          <a:lstStyle/>
          <a:p>
            <a:pPr algn="just">
              <a:lnSpc>
                <a:spcPct val="120000"/>
              </a:lnSpc>
            </a:pPr>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Những</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tấm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smtClean="0">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p:txBody>
      </p:sp>
      <p:sp>
        <p:nvSpPr>
          <p:cNvPr id="16" name="Rectangle 15"/>
          <p:cNvSpPr/>
          <p:nvPr/>
        </p:nvSpPr>
        <p:spPr>
          <a:xfrm>
            <a:off x="838200" y="5222284"/>
            <a:ext cx="8305800" cy="1446550"/>
          </a:xfrm>
          <a:prstGeom prst="rect">
            <a:avLst/>
          </a:prstGeom>
        </p:spPr>
        <p:txBody>
          <a:bodyPr wrap="square">
            <a:spAutoFit/>
          </a:bodyPr>
          <a:lstStyle/>
          <a:p>
            <a:pPr algn="just"/>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Địa</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danh</a:t>
            </a:r>
            <a:r>
              <a:rPr lang="en-US" sz="4400" dirty="0">
                <a:latin typeface="Times New Roman" panose="02020603050405020304" pitchFamily="18" charset="0"/>
                <a:ea typeface="Times New Roman" panose="02020603050405020304" pitchFamily="18" charset="0"/>
              </a:rPr>
              <a:t> in </a:t>
            </a:r>
            <a:r>
              <a:rPr lang="en-US" sz="4400" dirty="0" err="1">
                <a:latin typeface="Times New Roman" panose="02020603050405020304" pitchFamily="18" charset="0"/>
                <a:ea typeface="Times New Roman" panose="02020603050405020304" pitchFamily="18" charset="0"/>
              </a:rPr>
              <a:t>đậm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dấu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ấn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chủ</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quyền</a:t>
            </a:r>
            <a:r>
              <a:rPr lang="en-US" sz="4400" dirty="0" smtClean="0">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p:txBody>
      </p:sp>
      <p:sp>
        <p:nvSpPr>
          <p:cNvPr id="18" name="Rectangle 17"/>
          <p:cNvSpPr/>
          <p:nvPr/>
        </p:nvSpPr>
        <p:spPr>
          <a:xfrm>
            <a:off x="838200" y="6868825"/>
            <a:ext cx="8305800" cy="2800767"/>
          </a:xfrm>
          <a:prstGeom prst="rect">
            <a:avLst/>
          </a:prstGeom>
        </p:spPr>
        <p:txBody>
          <a:bodyPr wrap="square">
            <a:spAutoFit/>
          </a:bodyPr>
          <a:lstStyle/>
          <a:p>
            <a:pPr algn="just"/>
            <a:r>
              <a:rPr lang="en-US" sz="4400" dirty="0" smtClean="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chỉ</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vì</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nghĩa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lớn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Việt</a:t>
            </a:r>
            <a:r>
              <a:rPr lang="en-US" sz="4400" dirty="0">
                <a:latin typeface="Times New Roman" panose="02020603050405020304" pitchFamily="18" charset="0"/>
                <a:ea typeface="Times New Roman" panose="02020603050405020304" pitchFamily="18" charset="0"/>
              </a:rPr>
              <a:t> Nam </a:t>
            </a:r>
            <a:r>
              <a:rPr lang="en-US" sz="4400" dirty="0" err="1">
                <a:latin typeface="Times New Roman" panose="02020603050405020304" pitchFamily="18" charset="0"/>
                <a:ea typeface="Times New Roman" panose="02020603050405020304" pitchFamily="18" charset="0"/>
              </a:rPr>
              <a:t>còn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chịu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biết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bao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đau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mát</a:t>
            </a:r>
            <a:r>
              <a:rPr lang="en-US" sz="4400" dirty="0">
                <a:latin typeface="Times New Roman" panose="02020603050405020304" pitchFamily="18" charset="0"/>
                <a:ea typeface="Times New Roman" panose="02020603050405020304" pitchFamily="18" charset="0"/>
              </a:rPr>
              <a:t> do </a:t>
            </a:r>
            <a:r>
              <a:rPr lang="en-US" sz="4400" dirty="0" err="1">
                <a:latin typeface="Times New Roman" panose="02020603050405020304" pitchFamily="18" charset="0"/>
                <a:ea typeface="Times New Roman" panose="02020603050405020304" pitchFamily="18" charset="0"/>
              </a:rPr>
              <a:t>chiến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gây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vô</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bờ</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bến</a:t>
            </a:r>
            <a:r>
              <a:rPr lang="en-US" sz="4400" dirty="0">
                <a:latin typeface="Times New Roman" panose="02020603050405020304" pitchFamily="18" charset="0"/>
                <a:ea typeface="Times New Roman" panose="02020603050405020304" pitchFamily="18" charset="0"/>
              </a:rPr>
              <a:t>. </a:t>
            </a:r>
          </a:p>
        </p:txBody>
      </p:sp>
      <p:pic>
        <p:nvPicPr>
          <p:cNvPr id="19"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11705803" y="655368"/>
            <a:ext cx="3410140" cy="4114800"/>
          </a:xfrm>
          <a:prstGeom prst="rect">
            <a:avLst/>
          </a:prstGeom>
        </p:spPr>
      </p:pic>
      <p:sp>
        <p:nvSpPr>
          <p:cNvPr id="20" name="TextBox 19"/>
          <p:cNvSpPr txBox="1"/>
          <p:nvPr/>
        </p:nvSpPr>
        <p:spPr>
          <a:xfrm>
            <a:off x="12372648" y="1878757"/>
            <a:ext cx="3352800" cy="834011"/>
          </a:xfrm>
          <a:prstGeom prst="rect">
            <a:avLst/>
          </a:prstGeom>
          <a:noFill/>
        </p:spPr>
        <p:txBody>
          <a:bodyPr wrap="square" rtlCol="0">
            <a:spAutoFit/>
          </a:bodyPr>
          <a:lstStyle/>
          <a:p>
            <a:pPr algn="just">
              <a:lnSpc>
                <a:spcPct val="120000"/>
              </a:lnSpc>
            </a:pP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3</a:t>
            </a:r>
            <a:endParaRPr lang="en-US" sz="4400" b="1" dirty="0">
              <a:latin typeface="Times New Roman" panose="02020603050405020304" pitchFamily="18" charset="0"/>
              <a:ea typeface="Times New Roman" panose="02020603050405020304" pitchFamily="18" charset="0"/>
            </a:endParaRPr>
          </a:p>
        </p:txBody>
      </p:sp>
      <p:sp>
        <p:nvSpPr>
          <p:cNvPr id="22" name="Rectangle 21"/>
          <p:cNvSpPr/>
          <p:nvPr/>
        </p:nvSpPr>
        <p:spPr>
          <a:xfrm>
            <a:off x="10820631" y="5260385"/>
            <a:ext cx="6899616" cy="1717393"/>
          </a:xfrm>
          <a:prstGeom prst="rect">
            <a:avLst/>
          </a:prstGeom>
        </p:spPr>
        <p:txBody>
          <a:bodyPr wrap="square">
            <a:spAutoFit/>
          </a:bodyPr>
          <a:lstStyle/>
          <a:p>
            <a:pPr algn="just">
              <a:lnSpc>
                <a:spcPct val="120000"/>
              </a:lnSpc>
            </a:pPr>
            <a:r>
              <a:rPr lang="vi-VN" sz="4400" dirty="0">
                <a:latin typeface="Times New Roman" panose="02020603050405020304" pitchFamily="18" charset="0"/>
                <a:ea typeface="Times New Roman" panose="02020603050405020304" pitchFamily="18" charset="0"/>
              </a:rPr>
              <a:t>Cách hi sinh của con người Việt Nam rất đáng tự hào </a:t>
            </a:r>
          </a:p>
        </p:txBody>
      </p:sp>
      <p:pic>
        <p:nvPicPr>
          <p:cNvPr id="23" name="Picture 12"/>
          <p:cNvPicPr>
            <a:picLocks noChangeAspect="1"/>
          </p:cNvPicPr>
          <p:nvPr/>
        </p:nvPicPr>
        <p:blipFill>
          <a:blip r:embed="rId18">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6323680" y="5771433"/>
            <a:ext cx="7315200" cy="326155"/>
          </a:xfrm>
          <a:prstGeom prst="rect">
            <a:avLst/>
          </a:prstGeom>
        </p:spPr>
      </p:pic>
    </p:spTree>
    <p:extLst>
      <p:ext uri="{BB962C8B-B14F-4D97-AF65-F5344CB8AC3E}">
        <p14:creationId xmlns:p14="http://schemas.microsoft.com/office/powerpoint/2010/main" val="26573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6" grpId="0"/>
      <p:bldP spid="18" grpId="0"/>
      <p:bldP spid="20"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13"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95205" y="374791"/>
            <a:ext cx="3410140" cy="4114800"/>
          </a:xfrm>
          <a:prstGeom prst="rect">
            <a:avLst/>
          </a:prstGeom>
        </p:spPr>
      </p:pic>
      <p:sp>
        <p:nvSpPr>
          <p:cNvPr id="14" name="TextBox 13"/>
          <p:cNvSpPr txBox="1"/>
          <p:nvPr/>
        </p:nvSpPr>
        <p:spPr>
          <a:xfrm>
            <a:off x="1162050" y="1697622"/>
            <a:ext cx="3352800" cy="904863"/>
          </a:xfrm>
          <a:prstGeom prst="rect">
            <a:avLst/>
          </a:prstGeom>
          <a:noFill/>
        </p:spPr>
        <p:txBody>
          <a:bodyPr wrap="square" rtlCol="0">
            <a:spAutoFit/>
          </a:bodyPr>
          <a:lstStyle/>
          <a:p>
            <a:pPr algn="just">
              <a:lnSpc>
                <a:spcPct val="120000"/>
              </a:lnSpc>
            </a:pPr>
            <a:r>
              <a:rPr lang="en-US" sz="4400" b="1" dirty="0" smtClean="0">
                <a:latin typeface="Times New Roman" panose="02020603050405020304" pitchFamily="18" charset="0"/>
                <a:ea typeface="Times New Roman" panose="02020603050405020304" pitchFamily="18" charset="0"/>
              </a:rPr>
              <a:t>a. </a:t>
            </a: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2</a:t>
            </a:r>
            <a:endParaRPr lang="en-US" sz="4400" b="1" dirty="0">
              <a:latin typeface="Times New Roman" panose="02020603050405020304" pitchFamily="18" charset="0"/>
              <a:ea typeface="Times New Roman" panose="02020603050405020304" pitchFamily="18" charset="0"/>
            </a:endParaRPr>
          </a:p>
        </p:txBody>
      </p:sp>
      <p:sp>
        <p:nvSpPr>
          <p:cNvPr id="2" name="Rectangle 1"/>
          <p:cNvSpPr/>
          <p:nvPr/>
        </p:nvSpPr>
        <p:spPr>
          <a:xfrm>
            <a:off x="962025" y="4976200"/>
            <a:ext cx="3752850" cy="2326791"/>
          </a:xfrm>
          <a:prstGeom prst="rect">
            <a:avLst/>
          </a:prstGeom>
        </p:spPr>
        <p:txBody>
          <a:bodyPr wrap="square">
            <a:spAutoFit/>
          </a:bodyPr>
          <a:lstStyle/>
          <a:p>
            <a:pPr algn="just">
              <a:lnSpc>
                <a:spcPct val="110000"/>
              </a:lnSpc>
            </a:pPr>
            <a:r>
              <a:rPr lang="en-US" sz="4400" b="1" i="1" dirty="0">
                <a:latin typeface="Times New Roman" panose="02020603050405020304" pitchFamily="18" charset="0"/>
                <a:ea typeface="Times New Roman" panose="02020603050405020304" pitchFamily="18" charset="0"/>
              </a:rPr>
              <a:t>*</a:t>
            </a:r>
            <a:r>
              <a:rPr lang="en-US" sz="4400" b="1" i="1" dirty="0" err="1">
                <a:latin typeface="Times New Roman" panose="02020603050405020304" pitchFamily="18" charset="0"/>
                <a:ea typeface="Times New Roman" panose="02020603050405020304" pitchFamily="18" charset="0"/>
              </a:rPr>
              <a:t>Những</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tấm</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gương</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về</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sự</a:t>
            </a:r>
            <a:r>
              <a:rPr lang="en-US" sz="4400" b="1" i="1" dirty="0">
                <a:latin typeface="Times New Roman" panose="02020603050405020304" pitchFamily="18" charset="0"/>
                <a:ea typeface="Times New Roman" panose="02020603050405020304" pitchFamily="18" charset="0"/>
              </a:rPr>
              <a:t> hi </a:t>
            </a:r>
            <a:r>
              <a:rPr lang="en-US" sz="4400" b="1" i="1" dirty="0" err="1">
                <a:latin typeface="Times New Roman" panose="02020603050405020304" pitchFamily="18" charset="0"/>
                <a:ea typeface="Times New Roman" panose="02020603050405020304" pitchFamily="18" charset="0"/>
              </a:rPr>
              <a:t>sinh</a:t>
            </a:r>
            <a:r>
              <a:rPr lang="en-US" sz="4400" b="1" i="1" dirty="0">
                <a:latin typeface="Times New Roman" panose="02020603050405020304" pitchFamily="18" charset="0"/>
                <a:ea typeface="Times New Roman" panose="02020603050405020304" pitchFamily="18" charset="0"/>
              </a:rPr>
              <a:t>.</a:t>
            </a:r>
          </a:p>
        </p:txBody>
      </p:sp>
      <p:sp>
        <p:nvSpPr>
          <p:cNvPr id="3" name="Rectangle 2"/>
          <p:cNvSpPr/>
          <p:nvPr/>
        </p:nvSpPr>
        <p:spPr>
          <a:xfrm>
            <a:off x="5543550" y="2214052"/>
            <a:ext cx="11811000" cy="2326791"/>
          </a:xfrm>
          <a:prstGeom prst="rect">
            <a:avLst/>
          </a:prstGeom>
        </p:spPr>
        <p:txBody>
          <a:bodyPr wrap="square">
            <a:spAutoFit/>
          </a:bodyPr>
          <a:lstStyle/>
          <a:p>
            <a:pPr algn="just">
              <a:lnSpc>
                <a:spcPct val="11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hình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chữ</a:t>
            </a:r>
            <a:r>
              <a:rPr lang="en-US" sz="4400" dirty="0">
                <a:latin typeface="Times New Roman" panose="02020603050405020304" pitchFamily="18" charset="0"/>
                <a:ea typeface="Times New Roman" panose="02020603050405020304" pitchFamily="18" charset="0"/>
              </a:rPr>
              <a:t> S </a:t>
            </a:r>
            <a:r>
              <a:rPr lang="en-US" sz="4400" dirty="0" err="1">
                <a:latin typeface="Times New Roman" panose="02020603050405020304" pitchFamily="18" charset="0"/>
                <a:ea typeface="Times New Roman" panose="02020603050405020304" pitchFamily="18" charset="0"/>
              </a:rPr>
              <a:t>này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mỗi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ngọn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núi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mỗi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dòng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mỗi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tấc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đều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thành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tích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đề</a:t>
            </a:r>
            <a:r>
              <a:rPr lang="en-US" sz="4400" dirty="0">
                <a:latin typeface="Times New Roman" panose="02020603050405020304" pitchFamily="18" charset="0"/>
                <a:ea typeface="Times New Roman" panose="02020603050405020304" pitchFamily="18" charset="0"/>
              </a:rPr>
              <a:t> in </a:t>
            </a:r>
            <a:r>
              <a:rPr lang="en-US" sz="4400" dirty="0" err="1">
                <a:latin typeface="Times New Roman" panose="02020603050405020304" pitchFamily="18" charset="0"/>
                <a:ea typeface="Times New Roman" panose="02020603050405020304" pitchFamily="18" charset="0"/>
              </a:rPr>
              <a:t>hình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bóng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hùng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liệt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sĩ</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vì</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tộc</a:t>
            </a:r>
            <a:r>
              <a:rPr lang="en-US" sz="4400" dirty="0">
                <a:latin typeface="Times New Roman" panose="02020603050405020304" pitchFamily="18" charset="0"/>
                <a:ea typeface="Times New Roman" panose="02020603050405020304" pitchFamily="18" charset="0"/>
              </a:rPr>
              <a:t>.</a:t>
            </a:r>
          </a:p>
        </p:txBody>
      </p:sp>
      <p:sp>
        <p:nvSpPr>
          <p:cNvPr id="9" name="Rectangle 8"/>
          <p:cNvSpPr/>
          <p:nvPr/>
        </p:nvSpPr>
        <p:spPr>
          <a:xfrm>
            <a:off x="5543550" y="4611548"/>
            <a:ext cx="11849100" cy="1581972"/>
          </a:xfrm>
          <a:prstGeom prst="rect">
            <a:avLst/>
          </a:prstGeom>
        </p:spPr>
        <p:txBody>
          <a:bodyPr wrap="square">
            <a:spAutoFit/>
          </a:bodyPr>
          <a:lstStyle/>
          <a:p>
            <a:pPr algn="just">
              <a:lnSpc>
                <a:spcPct val="11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máu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hùng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liệt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sĩ</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hòa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vào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núi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vào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đai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cây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cỏ</a:t>
            </a:r>
            <a:r>
              <a:rPr lang="en-US" sz="4400" dirty="0">
                <a:latin typeface="Times New Roman" panose="02020603050405020304" pitchFamily="18" charset="0"/>
                <a:ea typeface="Times New Roman" panose="02020603050405020304" pitchFamily="18" charset="0"/>
              </a:rPr>
              <a:t>.</a:t>
            </a:r>
          </a:p>
        </p:txBody>
      </p:sp>
      <p:sp>
        <p:nvSpPr>
          <p:cNvPr id="10" name="Rectangle 9"/>
          <p:cNvSpPr/>
          <p:nvPr/>
        </p:nvSpPr>
        <p:spPr>
          <a:xfrm>
            <a:off x="5543550" y="6225613"/>
            <a:ext cx="11811000" cy="783228"/>
          </a:xfrm>
          <a:prstGeom prst="rect">
            <a:avLst/>
          </a:prstGeom>
        </p:spPr>
        <p:txBody>
          <a:bodyPr wrap="square">
            <a:spAutoFit/>
          </a:bodyPr>
          <a:lstStyle/>
          <a:p>
            <a:pPr>
              <a:lnSpc>
                <a:spcPct val="11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tuổi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hùng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liệt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sĩ</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hình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thế</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núi</a:t>
            </a:r>
            <a:r>
              <a:rPr lang="en-US" sz="4400" dirty="0">
                <a:latin typeface="Times New Roman" panose="02020603050405020304" pitchFamily="18" charset="0"/>
                <a:ea typeface="Times New Roman" panose="02020603050405020304" pitchFamily="18" charset="0"/>
              </a:rPr>
              <a:t>. </a:t>
            </a:r>
          </a:p>
        </p:txBody>
      </p:sp>
      <p:sp>
        <p:nvSpPr>
          <p:cNvPr id="11" name="Rectangle 10"/>
          <p:cNvSpPr/>
          <p:nvPr/>
        </p:nvSpPr>
        <p:spPr>
          <a:xfrm>
            <a:off x="5505450" y="7302991"/>
            <a:ext cx="11811000" cy="2326791"/>
          </a:xfrm>
          <a:prstGeom prst="rect">
            <a:avLst/>
          </a:prstGeom>
        </p:spPr>
        <p:txBody>
          <a:bodyPr wrap="square">
            <a:spAutoFit/>
          </a:bodyPr>
          <a:lstStyle/>
          <a:p>
            <a:pPr algn="just">
              <a:lnSpc>
                <a:spcPct val="110000"/>
              </a:lnSpc>
            </a:pPr>
            <a:r>
              <a:rPr lang="en-US" sz="4400" dirty="0" smtClean="0">
                <a:latin typeface="Times New Roman" panose="02020603050405020304" pitchFamily="18" charset="0"/>
                <a:ea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ea typeface="Times New Roman" panose="02020603050405020304" pitchFamily="18" charset="0"/>
              </a:rPr>
              <a:t>Hình</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Tổ</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quốc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được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bồi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đắp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từ</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mồ</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hôi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máu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tuệ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con </a:t>
            </a:r>
            <a:r>
              <a:rPr lang="en-US" sz="4400" dirty="0" err="1">
                <a:latin typeface="Times New Roman" panose="02020603050405020304" pitchFamily="18" charset="0"/>
                <a:ea typeface="Times New Roman" panose="02020603050405020304" pitchFamily="18" charset="0"/>
              </a:rPr>
              <a:t>ưu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tú</a:t>
            </a:r>
            <a:r>
              <a:rPr lang="en-US" sz="4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7419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ượng đài Mẹ Thứ là tượng đài nổi tiếng ở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23900"/>
            <a:ext cx="13335000" cy="887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07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94E4CC-4B6C-9B3D-D4BF-9FCD810D00CF}"/>
              </a:ext>
            </a:extLst>
          </p:cNvPr>
          <p:cNvPicPr>
            <a:picLocks noChangeAspect="1"/>
          </p:cNvPicPr>
          <p:nvPr/>
        </p:nvPicPr>
        <p:blipFill>
          <a:blip r:embed="rId3"/>
          <a:stretch>
            <a:fillRect/>
          </a:stretch>
        </p:blipFill>
        <p:spPr>
          <a:xfrm>
            <a:off x="1123950" y="3843749"/>
            <a:ext cx="5181600" cy="5153846"/>
          </a:xfrm>
          <a:prstGeom prst="rect">
            <a:avLst/>
          </a:prstGeom>
        </p:spPr>
      </p:pic>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13"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95205" y="374791"/>
            <a:ext cx="3410140" cy="4114800"/>
          </a:xfrm>
          <a:prstGeom prst="rect">
            <a:avLst/>
          </a:prstGeom>
        </p:spPr>
      </p:pic>
      <p:sp>
        <p:nvSpPr>
          <p:cNvPr id="14" name="TextBox 13"/>
          <p:cNvSpPr txBox="1"/>
          <p:nvPr/>
        </p:nvSpPr>
        <p:spPr>
          <a:xfrm>
            <a:off x="1162050" y="1697622"/>
            <a:ext cx="3352800" cy="904863"/>
          </a:xfrm>
          <a:prstGeom prst="rect">
            <a:avLst/>
          </a:prstGeom>
          <a:noFill/>
        </p:spPr>
        <p:txBody>
          <a:bodyPr wrap="square" rtlCol="0">
            <a:spAutoFit/>
          </a:bodyPr>
          <a:lstStyle/>
          <a:p>
            <a:pPr algn="just">
              <a:lnSpc>
                <a:spcPct val="120000"/>
              </a:lnSpc>
            </a:pPr>
            <a:r>
              <a:rPr lang="en-US" sz="4400" b="1" dirty="0" smtClean="0">
                <a:latin typeface="Times New Roman" panose="02020603050405020304" pitchFamily="18" charset="0"/>
                <a:ea typeface="Times New Roman" panose="02020603050405020304" pitchFamily="18" charset="0"/>
              </a:rPr>
              <a:t>a. </a:t>
            </a: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2</a:t>
            </a:r>
            <a:endParaRPr lang="en-US" sz="4400" b="1" dirty="0">
              <a:latin typeface="Times New Roman" panose="02020603050405020304" pitchFamily="18" charset="0"/>
              <a:ea typeface="Times New Roman" panose="02020603050405020304" pitchFamily="18" charset="0"/>
            </a:endParaRPr>
          </a:p>
        </p:txBody>
      </p:sp>
      <p:sp>
        <p:nvSpPr>
          <p:cNvPr id="3" name="Rectangle 2"/>
          <p:cNvSpPr/>
          <p:nvPr/>
        </p:nvSpPr>
        <p:spPr>
          <a:xfrm>
            <a:off x="7162800" y="4838700"/>
            <a:ext cx="10439400" cy="1581972"/>
          </a:xfrm>
          <a:prstGeom prst="rect">
            <a:avLst/>
          </a:prstGeom>
        </p:spPr>
        <p:txBody>
          <a:bodyPr wrap="square">
            <a:spAutoFit/>
          </a:bodyPr>
          <a:lstStyle/>
          <a:p>
            <a:pPr>
              <a:lnSpc>
                <a:spcPct val="110000"/>
              </a:lnSpc>
            </a:pPr>
            <a:r>
              <a:rPr lang="en-US" sz="4400" dirty="0" smtClean="0">
                <a:latin typeface="Times New Roman" panose="02020603050405020304" pitchFamily="18" charset="0"/>
                <a:ea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ea typeface="Times New Roman" panose="02020603050405020304" pitchFamily="18" charset="0"/>
              </a:rPr>
              <a:t>Lập</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theo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kiểu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tổng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hợp</a:t>
            </a:r>
            <a:r>
              <a:rPr lang="en-US" sz="4400" dirty="0">
                <a:latin typeface="Times New Roman" panose="02020603050405020304" pitchFamily="18" charset="0"/>
                <a:ea typeface="Times New Roman" panose="02020603050405020304" pitchFamily="18" charset="0"/>
              </a:rPr>
              <a:t> ca </a:t>
            </a:r>
            <a:r>
              <a:rPr lang="en-US" sz="4400" dirty="0" err="1">
                <a:latin typeface="Times New Roman" panose="02020603050405020304" pitchFamily="18" charset="0"/>
                <a:ea typeface="Times New Roman" panose="02020603050405020304" pitchFamily="18" charset="0"/>
              </a:rPr>
              <a:t>ngợi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vị</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hùng</a:t>
            </a:r>
            <a:r>
              <a:rPr lang="en-US" sz="4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66622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13"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95205" y="374791"/>
            <a:ext cx="3410140" cy="4114800"/>
          </a:xfrm>
          <a:prstGeom prst="rect">
            <a:avLst/>
          </a:prstGeom>
        </p:spPr>
      </p:pic>
      <p:sp>
        <p:nvSpPr>
          <p:cNvPr id="14" name="TextBox 13"/>
          <p:cNvSpPr txBox="1"/>
          <p:nvPr/>
        </p:nvSpPr>
        <p:spPr>
          <a:xfrm>
            <a:off x="1162050" y="1697622"/>
            <a:ext cx="3352800" cy="904863"/>
          </a:xfrm>
          <a:prstGeom prst="rect">
            <a:avLst/>
          </a:prstGeom>
          <a:noFill/>
        </p:spPr>
        <p:txBody>
          <a:bodyPr wrap="square" rtlCol="0">
            <a:spAutoFit/>
          </a:bodyPr>
          <a:lstStyle/>
          <a:p>
            <a:pPr algn="just">
              <a:lnSpc>
                <a:spcPct val="120000"/>
              </a:lnSpc>
            </a:pPr>
            <a:r>
              <a:rPr lang="en-US" sz="4400" b="1" dirty="0" smtClean="0">
                <a:latin typeface="Times New Roman" panose="02020603050405020304" pitchFamily="18" charset="0"/>
                <a:ea typeface="Times New Roman" panose="02020603050405020304" pitchFamily="18" charset="0"/>
              </a:rPr>
              <a:t>a. </a:t>
            </a: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2</a:t>
            </a:r>
            <a:endParaRPr lang="en-US" sz="4400" b="1" dirty="0">
              <a:latin typeface="Times New Roman" panose="02020603050405020304" pitchFamily="18" charset="0"/>
              <a:ea typeface="Times New Roman" panose="02020603050405020304" pitchFamily="18" charset="0"/>
            </a:endParaRPr>
          </a:p>
        </p:txBody>
      </p:sp>
      <p:sp>
        <p:nvSpPr>
          <p:cNvPr id="2" name="Rectangle 1"/>
          <p:cNvSpPr/>
          <p:nvPr/>
        </p:nvSpPr>
        <p:spPr>
          <a:xfrm>
            <a:off x="962025" y="4976200"/>
            <a:ext cx="3752850" cy="3762505"/>
          </a:xfrm>
          <a:prstGeom prst="rect">
            <a:avLst/>
          </a:prstGeom>
        </p:spPr>
        <p:txBody>
          <a:bodyPr wrap="square">
            <a:spAutoFit/>
          </a:bodyPr>
          <a:lstStyle/>
          <a:p>
            <a:pPr algn="just">
              <a:lnSpc>
                <a:spcPct val="110000"/>
              </a:lnSpc>
            </a:pPr>
            <a:r>
              <a:rPr lang="en-US" sz="4400" b="1" i="1" dirty="0" smtClean="0">
                <a:latin typeface="Times New Roman" panose="02020603050405020304" pitchFamily="18" charset="0"/>
                <a:ea typeface="Times New Roman" panose="02020603050405020304" pitchFamily="18" charset="0"/>
              </a:rPr>
              <a:t>*</a:t>
            </a:r>
            <a:r>
              <a:rPr lang="en-US" sz="4400" b="1" i="1" dirty="0" err="1" smtClean="0">
                <a:latin typeface="Times New Roman" panose="02020603050405020304" pitchFamily="18" charset="0"/>
                <a:ea typeface="Times New Roman" panose="02020603050405020304" pitchFamily="18" charset="0"/>
              </a:rPr>
              <a:t>Địa</a:t>
            </a:r>
            <a:r>
              <a:rPr lang="en-US" sz="4400" b="1" i="1" dirty="0" smtClean="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danh</a:t>
            </a:r>
            <a:r>
              <a:rPr lang="en-US" sz="4400" b="1" i="1" dirty="0">
                <a:latin typeface="Times New Roman" panose="02020603050405020304" pitchFamily="18" charset="0"/>
                <a:ea typeface="Times New Roman" panose="02020603050405020304" pitchFamily="18" charset="0"/>
              </a:rPr>
              <a:t> in </a:t>
            </a:r>
            <a:r>
              <a:rPr lang="en-US" sz="4400" b="1" i="1" dirty="0" err="1">
                <a:latin typeface="Times New Roman" panose="02020603050405020304" pitchFamily="18" charset="0"/>
                <a:ea typeface="Times New Roman" panose="02020603050405020304" pitchFamily="18" charset="0"/>
              </a:rPr>
              <a:t>đậm</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dấu</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ấn</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của</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sự</a:t>
            </a:r>
            <a:r>
              <a:rPr lang="en-US" sz="4400" b="1" i="1" dirty="0">
                <a:latin typeface="Times New Roman" panose="02020603050405020304" pitchFamily="18" charset="0"/>
                <a:ea typeface="Times New Roman" panose="02020603050405020304" pitchFamily="18" charset="0"/>
              </a:rPr>
              <a:t> hi </a:t>
            </a:r>
            <a:r>
              <a:rPr lang="en-US" sz="4400" b="1" i="1" dirty="0" err="1">
                <a:latin typeface="Times New Roman" panose="02020603050405020304" pitchFamily="18" charset="0"/>
                <a:ea typeface="Times New Roman" panose="02020603050405020304" pitchFamily="18" charset="0"/>
              </a:rPr>
              <a:t>sinh</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bảo</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vệ</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chủ</a:t>
            </a:r>
            <a:r>
              <a:rPr lang="en-US" sz="4400" b="1" i="1" dirty="0">
                <a:latin typeface="Times New Roman" panose="02020603050405020304" pitchFamily="18" charset="0"/>
                <a:ea typeface="Times New Roman" panose="02020603050405020304" pitchFamily="18" charset="0"/>
              </a:rPr>
              <a:t> </a:t>
            </a:r>
            <a:r>
              <a:rPr lang="en-US" sz="4400" b="1" i="1" dirty="0" err="1">
                <a:latin typeface="Times New Roman" panose="02020603050405020304" pitchFamily="18" charset="0"/>
                <a:ea typeface="Times New Roman" panose="02020603050405020304" pitchFamily="18" charset="0"/>
              </a:rPr>
              <a:t>quyền</a:t>
            </a:r>
            <a:r>
              <a:rPr lang="en-US" sz="4400" b="1" i="1" dirty="0">
                <a:latin typeface="Times New Roman" panose="02020603050405020304" pitchFamily="18" charset="0"/>
                <a:ea typeface="Times New Roman" panose="02020603050405020304" pitchFamily="18" charset="0"/>
              </a:rPr>
              <a:t>.</a:t>
            </a:r>
          </a:p>
        </p:txBody>
      </p:sp>
      <p:sp>
        <p:nvSpPr>
          <p:cNvPr id="3" name="Rectangle 2"/>
          <p:cNvSpPr/>
          <p:nvPr/>
        </p:nvSpPr>
        <p:spPr>
          <a:xfrm>
            <a:off x="5543550" y="2214052"/>
            <a:ext cx="11811000" cy="3017686"/>
          </a:xfrm>
          <a:prstGeom prst="rect">
            <a:avLst/>
          </a:prstGeom>
        </p:spPr>
        <p:txBody>
          <a:bodyPr wrap="square">
            <a:spAutoFit/>
          </a:bodyPr>
          <a:lstStyle/>
          <a:p>
            <a:pPr algn="just">
              <a:lnSpc>
                <a:spcPct val="11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mọi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nẻo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nước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từ</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Tây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Bắc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Bắc</a:t>
            </a:r>
            <a:r>
              <a:rPr lang="en-US" sz="4400" dirty="0">
                <a:latin typeface="Times New Roman" panose="02020603050405020304" pitchFamily="18" charset="0"/>
                <a:ea typeface="Times New Roman" panose="02020603050405020304" pitchFamily="18" charset="0"/>
              </a:rPr>
              <a:t> … </a:t>
            </a:r>
            <a:r>
              <a:rPr lang="en-US" sz="4400" dirty="0" err="1">
                <a:latin typeface="Times New Roman" panose="02020603050405020304" pitchFamily="18" charset="0"/>
                <a:ea typeface="Times New Roman" panose="02020603050405020304" pitchFamily="18" charset="0"/>
              </a:rPr>
              <a:t>Tây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Nguyên</a:t>
            </a:r>
            <a:r>
              <a:rPr lang="en-US" sz="4400" dirty="0">
                <a:latin typeface="Times New Roman" panose="02020603050405020304" pitchFamily="18" charset="0"/>
                <a:ea typeface="Times New Roman" panose="02020603050405020304" pitchFamily="18" charset="0"/>
              </a:rPr>
              <a:t>… con </a:t>
            </a:r>
            <a:r>
              <a:rPr lang="en-US" sz="4400" dirty="0" err="1">
                <a:latin typeface="Times New Roman" panose="02020603050405020304" pitchFamily="18" charset="0"/>
                <a:ea typeface="Times New Roman" panose="02020603050405020304" pitchFamily="18" charset="0"/>
              </a:rPr>
              <a:t>đường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Sơn</a:t>
            </a:r>
            <a:r>
              <a:rPr lang="en-US" sz="4400" dirty="0">
                <a:latin typeface="Times New Roman" panose="02020603050405020304" pitchFamily="18" charset="0"/>
                <a:ea typeface="Times New Roman" panose="02020603050405020304" pitchFamily="18" charset="0"/>
              </a:rPr>
              <a:t> … con </a:t>
            </a:r>
            <a:r>
              <a:rPr lang="en-US" sz="4400" dirty="0" err="1">
                <a:latin typeface="Times New Roman" panose="02020603050405020304" pitchFamily="18" charset="0"/>
                <a:ea typeface="Times New Roman" panose="02020603050405020304" pitchFamily="18" charset="0"/>
              </a:rPr>
              <a:t>đường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Biển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cả</a:t>
            </a:r>
            <a:r>
              <a:rPr lang="en-US" sz="4400" dirty="0">
                <a:latin typeface="Times New Roman" panose="02020603050405020304" pitchFamily="18" charset="0"/>
                <a:ea typeface="Times New Roman" panose="02020603050405020304" pitchFamily="18" charset="0"/>
              </a:rPr>
              <a:t> con </a:t>
            </a:r>
            <a:r>
              <a:rPr lang="en-US" sz="4400" dirty="0" err="1">
                <a:latin typeface="Times New Roman" panose="02020603050405020304" pitchFamily="18" charset="0"/>
                <a:ea typeface="Times New Roman" panose="02020603050405020304" pitchFamily="18" charset="0"/>
              </a:rPr>
              <a:t>đường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rPr>
              <a:t>,….</a:t>
            </a:r>
          </a:p>
        </p:txBody>
      </p:sp>
      <p:sp>
        <p:nvSpPr>
          <p:cNvPr id="10" name="Rectangle 9"/>
          <p:cNvSpPr/>
          <p:nvPr/>
        </p:nvSpPr>
        <p:spPr>
          <a:xfrm>
            <a:off x="5543550" y="5524500"/>
            <a:ext cx="11811000" cy="3762505"/>
          </a:xfrm>
          <a:prstGeom prst="rect">
            <a:avLst/>
          </a:prstGeom>
        </p:spPr>
        <p:txBody>
          <a:bodyPr wrap="square">
            <a:spAutoFit/>
          </a:bodyPr>
          <a:lstStyle/>
          <a:p>
            <a:pPr algn="just">
              <a:lnSpc>
                <a:spcPct val="110000"/>
              </a:lnSpc>
            </a:pPr>
            <a:r>
              <a:rPr lang="en-US" sz="4400" dirty="0" smtClean="0">
                <a:latin typeface="Times New Roman" panose="02020603050405020304" pitchFamily="18" charset="0"/>
                <a:ea typeface="Times New Roman" panose="02020603050405020304" pitchFamily="18" charset="0"/>
                <a:sym typeface="Wingdings" panose="05000000000000000000" pitchFamily="2" charset="2"/>
              </a:rPr>
              <a:t></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Dẫn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quát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nhắc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địa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tiêu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biểu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trong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cuộc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chiến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khẳng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định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chủ</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quyền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từ</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miền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núi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miền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biển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từ</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liền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vùng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biển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vùng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Nêu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cao</a:t>
            </a:r>
            <a:r>
              <a:rPr lang="en-US" sz="4400" dirty="0">
                <a:latin typeface="Times New Roman" panose="02020603050405020304" pitchFamily="18" charset="0"/>
                <a:ea typeface="Times New Roman" panose="02020603050405020304" pitchFamily="18" charset="0"/>
              </a:rPr>
              <a:t> ý </a:t>
            </a:r>
            <a:r>
              <a:rPr lang="en-US" sz="4400" dirty="0" err="1">
                <a:latin typeface="Times New Roman" panose="02020603050405020304" pitchFamily="18" charset="0"/>
                <a:ea typeface="Times New Roman" panose="02020603050405020304" pitchFamily="18" charset="0"/>
              </a:rPr>
              <a:t>thức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chủ</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quyền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nước</a:t>
            </a:r>
            <a:r>
              <a:rPr lang="en-US" sz="4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7901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33600" y="19050"/>
            <a:ext cx="13717189" cy="5620999"/>
          </a:xfrm>
          <a:prstGeom prst="rect">
            <a:avLst/>
          </a:prstGeom>
        </p:spPr>
      </p:pic>
      <p:sp>
        <p:nvSpPr>
          <p:cNvPr id="4" name="Rectangle 3">
            <a:extLst>
              <a:ext uri="{FF2B5EF4-FFF2-40B4-BE49-F238E27FC236}">
                <a16:creationId xmlns:a16="http://schemas.microsoft.com/office/drawing/2014/main" id="{D50D4892-CB9D-410A-9A81-ADFC51C807FE}"/>
              </a:ext>
            </a:extLst>
          </p:cNvPr>
          <p:cNvSpPr/>
          <p:nvPr/>
        </p:nvSpPr>
        <p:spPr>
          <a:xfrm>
            <a:off x="2286000" y="5486402"/>
            <a:ext cx="13716000" cy="769441"/>
          </a:xfrm>
          <a:prstGeom prst="rect">
            <a:avLst/>
          </a:prstGeom>
        </p:spPr>
        <p:txBody>
          <a:bodyPr>
            <a:spAutoFit/>
          </a:bodyPr>
          <a:lstStyle/>
          <a:p>
            <a:pPr algn="ctr">
              <a:defRPr/>
            </a:pPr>
            <a:r>
              <a:rPr lang="vi-VN" sz="4400" b="1" dirty="0">
                <a:latin typeface="+mj-lt"/>
                <a:ea typeface="Roboto" pitchFamily="2" charset="0"/>
              </a:rPr>
              <a:t>Con đường Trường Sơn huyền thoại</a:t>
            </a:r>
            <a:endParaRPr lang="en-US" sz="4400" b="1" dirty="0">
              <a:latin typeface="+mj-lt"/>
              <a:ea typeface="Roboto" pitchFamily="2" charset="0"/>
            </a:endParaRPr>
          </a:p>
        </p:txBody>
      </p:sp>
      <p:sp>
        <p:nvSpPr>
          <p:cNvPr id="5" name="TextBox 5">
            <a:extLst>
              <a:ext uri="{FF2B5EF4-FFF2-40B4-BE49-F238E27FC236}">
                <a16:creationId xmlns:a16="http://schemas.microsoft.com/office/drawing/2014/main" id="{5B859B7B-996A-4E20-9F32-105B514C1228}"/>
              </a:ext>
            </a:extLst>
          </p:cNvPr>
          <p:cNvSpPr txBox="1">
            <a:spLocks noChangeArrowheads="1"/>
          </p:cNvSpPr>
          <p:nvPr/>
        </p:nvSpPr>
        <p:spPr bwMode="auto">
          <a:xfrm>
            <a:off x="838199" y="7071605"/>
            <a:ext cx="1668780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rgbClr val="000000"/>
                </a:solidFill>
                <a:latin typeface="Times New Roman" panose="02020603050405020304" pitchFamily="18" charset="0"/>
              </a:defRPr>
            </a:lvl1pPr>
            <a:lvl2pPr marL="742950" indent="-285750" eaLnBrk="0" hangingPunct="0">
              <a:defRPr sz="2800">
                <a:solidFill>
                  <a:srgbClr val="000000"/>
                </a:solidFill>
                <a:latin typeface="Times New Roman" panose="02020603050405020304" pitchFamily="18" charset="0"/>
              </a:defRPr>
            </a:lvl2pPr>
            <a:lvl3pPr marL="1143000" indent="-228600" eaLnBrk="0" hangingPunct="0">
              <a:defRPr sz="2800">
                <a:solidFill>
                  <a:srgbClr val="000000"/>
                </a:solidFill>
                <a:latin typeface="Times New Roman" panose="02020603050405020304" pitchFamily="18" charset="0"/>
              </a:defRPr>
            </a:lvl3pPr>
            <a:lvl4pPr marL="1600200" indent="-228600" eaLnBrk="0" hangingPunct="0">
              <a:defRPr sz="2800">
                <a:solidFill>
                  <a:srgbClr val="000000"/>
                </a:solidFill>
                <a:latin typeface="Times New Roman" panose="02020603050405020304" pitchFamily="18" charset="0"/>
              </a:defRPr>
            </a:lvl4pPr>
            <a:lvl5pPr marL="2057400" indent="-228600" eaLnBrk="0" hangingPunct="0">
              <a:defRPr sz="2800">
                <a:solidFill>
                  <a:srgbClr val="000000"/>
                </a:solidFill>
                <a:latin typeface="Times New Roman" panose="02020603050405020304" pitchFamily="18" charset="0"/>
              </a:defRPr>
            </a:lvl5pPr>
            <a:lvl6pPr marL="2514600" indent="-228600" eaLnBrk="0" fontAlgn="base" hangingPunct="0">
              <a:spcBef>
                <a:spcPct val="0"/>
              </a:spcBef>
              <a:spcAft>
                <a:spcPct val="0"/>
              </a:spcAft>
              <a:defRPr sz="2800">
                <a:solidFill>
                  <a:srgbClr val="000000"/>
                </a:solidFill>
                <a:latin typeface="Times New Roman" panose="02020603050405020304" pitchFamily="18" charset="0"/>
              </a:defRPr>
            </a:lvl6pPr>
            <a:lvl7pPr marL="2971800" indent="-228600" eaLnBrk="0" fontAlgn="base" hangingPunct="0">
              <a:spcBef>
                <a:spcPct val="0"/>
              </a:spcBef>
              <a:spcAft>
                <a:spcPct val="0"/>
              </a:spcAft>
              <a:defRPr sz="2800">
                <a:solidFill>
                  <a:srgbClr val="000000"/>
                </a:solidFill>
                <a:latin typeface="Times New Roman" panose="02020603050405020304" pitchFamily="18" charset="0"/>
              </a:defRPr>
            </a:lvl7pPr>
            <a:lvl8pPr marL="3429000" indent="-228600" eaLnBrk="0" fontAlgn="base" hangingPunct="0">
              <a:spcBef>
                <a:spcPct val="0"/>
              </a:spcBef>
              <a:spcAft>
                <a:spcPct val="0"/>
              </a:spcAft>
              <a:defRPr sz="2800">
                <a:solidFill>
                  <a:srgbClr val="000000"/>
                </a:solidFill>
                <a:latin typeface="Times New Roman" panose="02020603050405020304" pitchFamily="18" charset="0"/>
              </a:defRPr>
            </a:lvl8pPr>
            <a:lvl9pPr marL="3886200" indent="-228600" eaLnBrk="0" fontAlgn="base" hangingPunct="0">
              <a:spcBef>
                <a:spcPct val="0"/>
              </a:spcBef>
              <a:spcAft>
                <a:spcPct val="0"/>
              </a:spcAft>
              <a:defRPr sz="2800">
                <a:solidFill>
                  <a:srgbClr val="000000"/>
                </a:solidFill>
                <a:latin typeface="Times New Roman" panose="02020603050405020304" pitchFamily="18" charset="0"/>
              </a:defRPr>
            </a:lvl9pPr>
          </a:lstStyle>
          <a:p>
            <a:pPr algn="just" eaLnBrk="1" hangingPunct="1"/>
            <a:r>
              <a:rPr lang="en-US" altLang="en-US" sz="4400" i="1" dirty="0">
                <a:solidFill>
                  <a:schemeClr val="tx1"/>
                </a:solidFill>
                <a:latin typeface="+mj-lt"/>
                <a:cs typeface="#9Slide03 Arima Madurai Black" panose="00000A00000000000000" pitchFamily="2" charset="0"/>
              </a:rPr>
              <a:t>“</a:t>
            </a:r>
            <a:r>
              <a:rPr lang="vi-VN" altLang="en-US" sz="4400" i="1" dirty="0">
                <a:solidFill>
                  <a:schemeClr val="tx1"/>
                </a:solidFill>
                <a:latin typeface="+mj-lt"/>
                <a:cs typeface="#9Slide03 Arima Madurai Black" panose="00000A00000000000000" pitchFamily="2" charset="0"/>
              </a:rPr>
              <a:t>Đường Trường Sơn - Hồ Chí Minh thực sự ghi vào lịch sử dân tộc ta như một con đường huyền thoại, một kỳ tích của cuộc kháng chiến chống Mỹ, cứu nước, một “kỳ tích của thế kỷ XX”</a:t>
            </a:r>
            <a:endParaRPr lang="en-US" altLang="en-US" sz="4400" i="1" dirty="0">
              <a:solidFill>
                <a:schemeClr val="tx1"/>
              </a:solidFill>
              <a:latin typeface="+mj-lt"/>
              <a:cs typeface="#9Slide03 Arima Madurai Black" panose="00000A00000000000000" pitchFamily="2" charset="0"/>
            </a:endParaRPr>
          </a:p>
        </p:txBody>
      </p:sp>
    </p:spTree>
    <p:extLst>
      <p:ext uri="{BB962C8B-B14F-4D97-AF65-F5344CB8AC3E}">
        <p14:creationId xmlns:p14="http://schemas.microsoft.com/office/powerpoint/2010/main" val="173898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13"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95205" y="374791"/>
            <a:ext cx="3410140" cy="4114800"/>
          </a:xfrm>
          <a:prstGeom prst="rect">
            <a:avLst/>
          </a:prstGeom>
        </p:spPr>
      </p:pic>
      <p:sp>
        <p:nvSpPr>
          <p:cNvPr id="14" name="TextBox 13"/>
          <p:cNvSpPr txBox="1"/>
          <p:nvPr/>
        </p:nvSpPr>
        <p:spPr>
          <a:xfrm>
            <a:off x="1162050" y="1697622"/>
            <a:ext cx="3352800" cy="904863"/>
          </a:xfrm>
          <a:prstGeom prst="rect">
            <a:avLst/>
          </a:prstGeom>
          <a:noFill/>
        </p:spPr>
        <p:txBody>
          <a:bodyPr wrap="square" rtlCol="0">
            <a:spAutoFit/>
          </a:bodyPr>
          <a:lstStyle/>
          <a:p>
            <a:pPr algn="just">
              <a:lnSpc>
                <a:spcPct val="120000"/>
              </a:lnSpc>
            </a:pPr>
            <a:r>
              <a:rPr lang="en-US" sz="4400" b="1" dirty="0" smtClean="0">
                <a:latin typeface="Times New Roman" panose="02020603050405020304" pitchFamily="18" charset="0"/>
                <a:ea typeface="Times New Roman" panose="02020603050405020304" pitchFamily="18" charset="0"/>
              </a:rPr>
              <a:t>a. </a:t>
            </a: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2</a:t>
            </a:r>
            <a:endParaRPr lang="en-US" sz="4400" b="1" dirty="0">
              <a:latin typeface="Times New Roman" panose="02020603050405020304" pitchFamily="18" charset="0"/>
              <a:ea typeface="Times New Roman" panose="02020603050405020304" pitchFamily="18" charset="0"/>
            </a:endParaRPr>
          </a:p>
        </p:txBody>
      </p:sp>
      <p:sp>
        <p:nvSpPr>
          <p:cNvPr id="2" name="Rectangle 1"/>
          <p:cNvSpPr/>
          <p:nvPr/>
        </p:nvSpPr>
        <p:spPr>
          <a:xfrm>
            <a:off x="457200" y="4197608"/>
            <a:ext cx="5483379" cy="4832092"/>
          </a:xfrm>
          <a:prstGeom prst="rect">
            <a:avLst/>
          </a:prstGeom>
        </p:spPr>
        <p:txBody>
          <a:bodyPr wrap="square">
            <a:spAutoFit/>
          </a:bodyPr>
          <a:lstStyle/>
          <a:p>
            <a:pPr algn="just"/>
            <a:r>
              <a:rPr lang="en-US" sz="4400" b="1" i="1" dirty="0" smtClean="0">
                <a:latin typeface="Times New Roman" panose="02020603050405020304" pitchFamily="18" charset="0"/>
                <a:ea typeface="Times New Roman" panose="02020603050405020304" pitchFamily="18" charset="0"/>
              </a:rPr>
              <a:t>* </a:t>
            </a:r>
            <a:r>
              <a:rPr lang="vi-VN" sz="4400" b="1" i="1" dirty="0" smtClean="0">
                <a:latin typeface="Times New Roman" panose="02020603050405020304" pitchFamily="18" charset="0"/>
                <a:ea typeface="Times New Roman" panose="02020603050405020304" pitchFamily="18" charset="0"/>
              </a:rPr>
              <a:t>Hi </a:t>
            </a:r>
            <a:r>
              <a:rPr lang="vi-VN" sz="4400" b="1" i="1" dirty="0">
                <a:latin typeface="Times New Roman" panose="02020603050405020304" pitchFamily="18" charset="0"/>
                <a:ea typeface="Times New Roman" panose="02020603050405020304" pitchFamily="18" charset="0"/>
              </a:rPr>
              <a:t>sinh không chỉ vì nghĩa lớn mà người Việt Nam còn chịu biết bao đau thương mất mát do chiến tranh gây ra sự hi sinh đó là vô bờ bến. </a:t>
            </a:r>
          </a:p>
        </p:txBody>
      </p:sp>
      <p:sp>
        <p:nvSpPr>
          <p:cNvPr id="3" name="Rectangle 2"/>
          <p:cNvSpPr/>
          <p:nvPr/>
        </p:nvSpPr>
        <p:spPr>
          <a:xfrm>
            <a:off x="6121554" y="2019300"/>
            <a:ext cx="11232996" cy="2800767"/>
          </a:xfrm>
          <a:prstGeom prst="rect">
            <a:avLst/>
          </a:prstGeom>
        </p:spPr>
        <p:txBody>
          <a:bodyPr wrap="square">
            <a:spAutoFit/>
          </a:bodyPr>
          <a:lstStyle/>
          <a:p>
            <a:pPr algn="just"/>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Tác</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hậu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chiến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con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mang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tật</a:t>
            </a:r>
            <a:r>
              <a:rPr lang="en-US" sz="4400" dirty="0">
                <a:latin typeface="Times New Roman" panose="02020603050405020304" pitchFamily="18" charset="0"/>
                <a:ea typeface="Times New Roman" panose="02020603050405020304" pitchFamily="18" charset="0"/>
              </a:rPr>
              <a:t> … </a:t>
            </a:r>
            <a:r>
              <a:rPr lang="en-US" sz="4400" dirty="0" err="1">
                <a:latin typeface="Times New Roman" panose="02020603050405020304" pitchFamily="18" charset="0"/>
                <a:ea typeface="Times New Roman" panose="02020603050405020304" pitchFamily="18" charset="0"/>
              </a:rPr>
              <a:t>hàng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hoàn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cảnh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triệu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tâm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tư</a:t>
            </a:r>
            <a:r>
              <a:rPr lang="en-US" sz="4400" dirty="0">
                <a:latin typeface="Times New Roman" panose="02020603050405020304" pitchFamily="18" charset="0"/>
                <a:ea typeface="Times New Roman" panose="02020603050405020304" pitchFamily="18" charset="0"/>
              </a:rPr>
              <a:t>. ”</a:t>
            </a:r>
          </a:p>
        </p:txBody>
      </p:sp>
      <p:sp>
        <p:nvSpPr>
          <p:cNvPr id="10" name="Rectangle 9"/>
          <p:cNvSpPr/>
          <p:nvPr/>
        </p:nvSpPr>
        <p:spPr>
          <a:xfrm>
            <a:off x="6121554" y="4808576"/>
            <a:ext cx="11232996" cy="4832092"/>
          </a:xfrm>
          <a:prstGeom prst="rect">
            <a:avLst/>
          </a:prstGeom>
        </p:spPr>
        <p:txBody>
          <a:bodyPr wrap="square">
            <a:spAutoFit/>
          </a:bodyPr>
          <a:lstStyle/>
          <a:p>
            <a:pPr algn="just"/>
            <a:r>
              <a:rPr lang="en-US" sz="4400" dirty="0" smtClean="0">
                <a:latin typeface="Times New Roman" panose="02020603050405020304" pitchFamily="18" charset="0"/>
                <a:ea typeface="Times New Roman" panose="02020603050405020304" pitchFamily="18" charset="0"/>
                <a:sym typeface="Wingdings" panose="05000000000000000000" pitchFamily="2" charset="2"/>
              </a:rPr>
              <a:t></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dụng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biện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pháp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liệt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kê</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lặp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hiện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vô</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bờ</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Việt</a:t>
            </a:r>
            <a:r>
              <a:rPr lang="en-US" sz="4400" dirty="0">
                <a:latin typeface="Times New Roman" panose="02020603050405020304" pitchFamily="18" charset="0"/>
                <a:ea typeface="Times New Roman" panose="02020603050405020304" pitchFamily="18" charset="0"/>
              </a:rPr>
              <a:t> Nam </a:t>
            </a:r>
            <a:r>
              <a:rPr lang="en-US" sz="4400" dirty="0" err="1">
                <a:latin typeface="Times New Roman" panose="02020603050405020304" pitchFamily="18" charset="0"/>
                <a:ea typeface="Times New Roman" panose="02020603050405020304" pitchFamily="18" charset="0"/>
              </a:rPr>
              <a:t>trên</a:t>
            </a:r>
            <a:r>
              <a:rPr lang="en-US" sz="4400" dirty="0">
                <a:latin typeface="Times New Roman" panose="02020603050405020304" pitchFamily="18" charset="0"/>
                <a:ea typeface="Times New Roman" panose="02020603050405020304" pitchFamily="18" charset="0"/>
              </a:rPr>
              <a:t> con </a:t>
            </a:r>
            <a:r>
              <a:rPr lang="en-US" sz="4400" dirty="0" err="1">
                <a:latin typeface="Times New Roman" panose="02020603050405020304" pitchFamily="18" charset="0"/>
                <a:ea typeface="Times New Roman" panose="02020603050405020304" pitchFamily="18" charset="0"/>
              </a:rPr>
              <a:t>đường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nền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độc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lập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tộc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mát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đau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nhưng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Việt</a:t>
            </a:r>
            <a:r>
              <a:rPr lang="en-US" sz="4400" dirty="0">
                <a:latin typeface="Times New Roman" panose="02020603050405020304" pitchFamily="18" charset="0"/>
                <a:ea typeface="Times New Roman" panose="02020603050405020304" pitchFamily="18" charset="0"/>
              </a:rPr>
              <a:t> Nam </a:t>
            </a:r>
            <a:r>
              <a:rPr lang="en-US" sz="4400" dirty="0" err="1">
                <a:latin typeface="Times New Roman" panose="02020603050405020304" pitchFamily="18" charset="0"/>
                <a:ea typeface="Times New Roman" panose="02020603050405020304" pitchFamily="18" charset="0"/>
              </a:rPr>
              <a:t>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đầu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kẻ</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thù</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xâm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lược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hướng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ước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mơ</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độc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lập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rPr>
              <a:t> do, </a:t>
            </a:r>
            <a:r>
              <a:rPr lang="en-US" sz="4400" dirty="0" err="1">
                <a:latin typeface="Times New Roman" panose="02020603050405020304" pitchFamily="18" charset="0"/>
                <a:ea typeface="Times New Roman" panose="02020603050405020304" pitchFamily="18" charset="0"/>
              </a:rPr>
              <a:t>dân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chủ</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hòa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bình</a:t>
            </a:r>
            <a:r>
              <a:rPr lang="en-US" sz="44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45008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ay áo mới” cho Nghĩa trang Liệt sỹ từng bị sụt lún, nứt nẻ ở Nghệ 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52" y="876300"/>
            <a:ext cx="6680548"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áng 7 viếng Nghĩa trang Liệt sĩ tỉnh | Báo Gia Lai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876300"/>
            <a:ext cx="67437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áng 7 về với Nghĩa trang liệt sỹ Nầ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252" y="5448300"/>
            <a:ext cx="6680548" cy="42492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àn thành công trình nâng cấp, trùng tu Nghĩa trang liệt sỹ tỉnh Hậu Gi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9800" y="5143500"/>
            <a:ext cx="6743700" cy="455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716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13"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95205" y="374791"/>
            <a:ext cx="3410140" cy="4114800"/>
          </a:xfrm>
          <a:prstGeom prst="rect">
            <a:avLst/>
          </a:prstGeom>
        </p:spPr>
      </p:pic>
      <p:sp>
        <p:nvSpPr>
          <p:cNvPr id="14" name="TextBox 13"/>
          <p:cNvSpPr txBox="1"/>
          <p:nvPr/>
        </p:nvSpPr>
        <p:spPr>
          <a:xfrm>
            <a:off x="1162050" y="1697622"/>
            <a:ext cx="3352800" cy="834011"/>
          </a:xfrm>
          <a:prstGeom prst="rect">
            <a:avLst/>
          </a:prstGeom>
          <a:noFill/>
        </p:spPr>
        <p:txBody>
          <a:bodyPr wrap="square" rtlCol="0">
            <a:spAutoFit/>
          </a:bodyPr>
          <a:lstStyle/>
          <a:p>
            <a:pPr algn="just">
              <a:lnSpc>
                <a:spcPct val="120000"/>
              </a:lnSpc>
            </a:pPr>
            <a:r>
              <a:rPr lang="en-US" sz="4400" b="1" dirty="0" smtClean="0">
                <a:latin typeface="Times New Roman" panose="02020603050405020304" pitchFamily="18" charset="0"/>
                <a:ea typeface="Times New Roman" panose="02020603050405020304" pitchFamily="18" charset="0"/>
              </a:rPr>
              <a:t>b. </a:t>
            </a: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3</a:t>
            </a:r>
            <a:endParaRPr lang="en-US" sz="4400" b="1" dirty="0">
              <a:latin typeface="Times New Roman" panose="02020603050405020304" pitchFamily="18" charset="0"/>
              <a:ea typeface="Times New Roman" panose="02020603050405020304" pitchFamily="18" charset="0"/>
            </a:endParaRPr>
          </a:p>
        </p:txBody>
      </p:sp>
      <p:sp>
        <p:nvSpPr>
          <p:cNvPr id="2" name="Rectangle 1"/>
          <p:cNvSpPr/>
          <p:nvPr/>
        </p:nvSpPr>
        <p:spPr>
          <a:xfrm>
            <a:off x="638175" y="4152900"/>
            <a:ext cx="5153025" cy="2123658"/>
          </a:xfrm>
          <a:prstGeom prst="rect">
            <a:avLst/>
          </a:prstGeom>
        </p:spPr>
        <p:txBody>
          <a:bodyPr wrap="square">
            <a:spAutoFit/>
          </a:bodyPr>
          <a:lstStyle/>
          <a:p>
            <a:pPr algn="just"/>
            <a:r>
              <a:rPr lang="vi-VN" sz="4400" b="1" i="1" dirty="0">
                <a:latin typeface="Times New Roman" panose="02020603050405020304" pitchFamily="18" charset="0"/>
                <a:ea typeface="Times New Roman" panose="02020603050405020304" pitchFamily="18" charset="0"/>
              </a:rPr>
              <a:t>Cách hi sinh của con người Việt Nam rất đáng tự hào </a:t>
            </a:r>
          </a:p>
        </p:txBody>
      </p:sp>
      <p:sp>
        <p:nvSpPr>
          <p:cNvPr id="3" name="Rectangle 2"/>
          <p:cNvSpPr/>
          <p:nvPr/>
        </p:nvSpPr>
        <p:spPr>
          <a:xfrm>
            <a:off x="6121554" y="2019300"/>
            <a:ext cx="11232996" cy="2459071"/>
          </a:xfrm>
          <a:prstGeom prst="rect">
            <a:avLst/>
          </a:prstGeom>
        </p:spPr>
        <p:txBody>
          <a:bodyPr wrap="square">
            <a:spAutoFit/>
          </a:bodyPr>
          <a:lstStyle/>
          <a:p>
            <a:pPr algn="just" defTabSz="1371600">
              <a:lnSpc>
                <a:spcPct val="120000"/>
              </a:lnSpc>
              <a:buClr>
                <a:srgbClr val="000000"/>
              </a:buClr>
              <a:defRPr/>
            </a:pP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Biết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bao</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nhà</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yêu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nước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cách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mạng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ra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pháp</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trường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biết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đầu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rơi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máu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chảy</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vẫn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lạc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quan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tin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vào</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ngày</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mai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chiến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thắng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a:t>
            </a:r>
          </a:p>
        </p:txBody>
      </p:sp>
      <p:pic>
        <p:nvPicPr>
          <p:cNvPr id="2050" name="Picture 2" descr="Hé lộ những giây phút cuối đời của nữ anh hùng huyền thoại Võ Thị Sáu | Báo  Dân trí"/>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86600" y="4610100"/>
            <a:ext cx="9585171" cy="5032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62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13"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95205" y="374791"/>
            <a:ext cx="3410140" cy="4114800"/>
          </a:xfrm>
          <a:prstGeom prst="rect">
            <a:avLst/>
          </a:prstGeom>
        </p:spPr>
      </p:pic>
      <p:sp>
        <p:nvSpPr>
          <p:cNvPr id="14" name="TextBox 13"/>
          <p:cNvSpPr txBox="1"/>
          <p:nvPr/>
        </p:nvSpPr>
        <p:spPr>
          <a:xfrm>
            <a:off x="1162050" y="1697622"/>
            <a:ext cx="3352800" cy="834011"/>
          </a:xfrm>
          <a:prstGeom prst="rect">
            <a:avLst/>
          </a:prstGeom>
          <a:noFill/>
        </p:spPr>
        <p:txBody>
          <a:bodyPr wrap="square" rtlCol="0">
            <a:spAutoFit/>
          </a:bodyPr>
          <a:lstStyle/>
          <a:p>
            <a:pPr algn="just">
              <a:lnSpc>
                <a:spcPct val="120000"/>
              </a:lnSpc>
            </a:pPr>
            <a:r>
              <a:rPr lang="en-US" sz="4400" b="1" dirty="0" smtClean="0">
                <a:latin typeface="Times New Roman" panose="02020603050405020304" pitchFamily="18" charset="0"/>
                <a:ea typeface="Times New Roman" panose="02020603050405020304" pitchFamily="18" charset="0"/>
              </a:rPr>
              <a:t>b. </a:t>
            </a: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3</a:t>
            </a:r>
            <a:endParaRPr lang="en-US" sz="4400" b="1" dirty="0">
              <a:latin typeface="Times New Roman" panose="02020603050405020304" pitchFamily="18" charset="0"/>
              <a:ea typeface="Times New Roman" panose="02020603050405020304" pitchFamily="18" charset="0"/>
            </a:endParaRPr>
          </a:p>
        </p:txBody>
      </p:sp>
      <p:sp>
        <p:nvSpPr>
          <p:cNvPr id="2" name="Rectangle 1"/>
          <p:cNvSpPr/>
          <p:nvPr/>
        </p:nvSpPr>
        <p:spPr>
          <a:xfrm>
            <a:off x="638175" y="4152900"/>
            <a:ext cx="5153025" cy="2123658"/>
          </a:xfrm>
          <a:prstGeom prst="rect">
            <a:avLst/>
          </a:prstGeom>
        </p:spPr>
        <p:txBody>
          <a:bodyPr wrap="square">
            <a:spAutoFit/>
          </a:bodyPr>
          <a:lstStyle/>
          <a:p>
            <a:pPr algn="just"/>
            <a:r>
              <a:rPr lang="vi-VN" sz="4400" b="1" i="1" dirty="0">
                <a:latin typeface="Times New Roman" panose="02020603050405020304" pitchFamily="18" charset="0"/>
                <a:ea typeface="Times New Roman" panose="02020603050405020304" pitchFamily="18" charset="0"/>
              </a:rPr>
              <a:t>Cách hi sinh của con người Việt Nam rất đáng tự hào </a:t>
            </a:r>
          </a:p>
        </p:txBody>
      </p:sp>
      <p:sp>
        <p:nvSpPr>
          <p:cNvPr id="3" name="Rectangle 2"/>
          <p:cNvSpPr/>
          <p:nvPr/>
        </p:nvSpPr>
        <p:spPr>
          <a:xfrm>
            <a:off x="6121554" y="2019300"/>
            <a:ext cx="11232996" cy="2459071"/>
          </a:xfrm>
          <a:prstGeom prst="rect">
            <a:avLst/>
          </a:prstGeom>
        </p:spPr>
        <p:txBody>
          <a:bodyPr wrap="square">
            <a:spAutoFit/>
          </a:bodyPr>
          <a:lstStyle/>
          <a:p>
            <a:pPr algn="just" defTabSz="1371600">
              <a:lnSpc>
                <a:spcPct val="120000"/>
              </a:lnSpc>
              <a:buClr>
                <a:srgbClr val="000000"/>
              </a:buClr>
              <a:defRPr/>
            </a:pP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Hàng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vạn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chiến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sĩ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cách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mạng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bị</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địch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bắt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bớ</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tù</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đày</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tấn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bằng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đủ</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cực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hình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vẫn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một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dạ</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trung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kiên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a:t>
            </a:r>
          </a:p>
        </p:txBody>
      </p:sp>
      <p:pic>
        <p:nvPicPr>
          <p:cNvPr id="9" name="Picture 8">
            <a:extLst>
              <a:ext uri="{FF2B5EF4-FFF2-40B4-BE49-F238E27FC236}">
                <a16:creationId xmlns:a16="http://schemas.microsoft.com/office/drawing/2014/main" id="{827E36E1-A7F4-4EBA-3E34-F633FB3FEAFD}"/>
              </a:ext>
            </a:extLst>
          </p:cNvPr>
          <p:cNvPicPr>
            <a:picLocks noChangeAspect="1"/>
          </p:cNvPicPr>
          <p:nvPr/>
        </p:nvPicPr>
        <p:blipFill>
          <a:blip r:embed="rId19"/>
          <a:stretch>
            <a:fillRect/>
          </a:stretch>
        </p:blipFill>
        <p:spPr>
          <a:xfrm>
            <a:off x="11757102" y="5143498"/>
            <a:ext cx="5709589" cy="4345123"/>
          </a:xfrm>
          <a:prstGeom prst="rect">
            <a:avLst/>
          </a:prstGeom>
          <a:solidFill>
            <a:schemeClr val="bg1"/>
          </a:solidFill>
        </p:spPr>
      </p:pic>
      <p:pic>
        <p:nvPicPr>
          <p:cNvPr id="11" name="Picture 10">
            <a:extLst>
              <a:ext uri="{FF2B5EF4-FFF2-40B4-BE49-F238E27FC236}">
                <a16:creationId xmlns:a16="http://schemas.microsoft.com/office/drawing/2014/main" id="{F0401660-2D8F-66DC-F636-56343E82B61B}"/>
              </a:ext>
            </a:extLst>
          </p:cNvPr>
          <p:cNvPicPr>
            <a:picLocks noChangeAspect="1"/>
          </p:cNvPicPr>
          <p:nvPr/>
        </p:nvPicPr>
        <p:blipFill>
          <a:blip r:embed="rId20"/>
          <a:stretch>
            <a:fillRect/>
          </a:stretch>
        </p:blipFill>
        <p:spPr>
          <a:xfrm>
            <a:off x="6102504" y="5143499"/>
            <a:ext cx="5556096" cy="4345123"/>
          </a:xfrm>
          <a:prstGeom prst="rect">
            <a:avLst/>
          </a:prstGeom>
        </p:spPr>
      </p:pic>
    </p:spTree>
    <p:extLst>
      <p:ext uri="{BB962C8B-B14F-4D97-AF65-F5344CB8AC3E}">
        <p14:creationId xmlns:p14="http://schemas.microsoft.com/office/powerpoint/2010/main" val="207752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13"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95205" y="374791"/>
            <a:ext cx="3410140" cy="4114800"/>
          </a:xfrm>
          <a:prstGeom prst="rect">
            <a:avLst/>
          </a:prstGeom>
        </p:spPr>
      </p:pic>
      <p:sp>
        <p:nvSpPr>
          <p:cNvPr id="14" name="TextBox 13"/>
          <p:cNvSpPr txBox="1"/>
          <p:nvPr/>
        </p:nvSpPr>
        <p:spPr>
          <a:xfrm>
            <a:off x="1162050" y="1697622"/>
            <a:ext cx="3352800" cy="834011"/>
          </a:xfrm>
          <a:prstGeom prst="rect">
            <a:avLst/>
          </a:prstGeom>
          <a:noFill/>
        </p:spPr>
        <p:txBody>
          <a:bodyPr wrap="square" rtlCol="0">
            <a:spAutoFit/>
          </a:bodyPr>
          <a:lstStyle/>
          <a:p>
            <a:pPr algn="just">
              <a:lnSpc>
                <a:spcPct val="120000"/>
              </a:lnSpc>
            </a:pPr>
            <a:r>
              <a:rPr lang="en-US" sz="4400" b="1" dirty="0" smtClean="0">
                <a:latin typeface="Times New Roman" panose="02020603050405020304" pitchFamily="18" charset="0"/>
                <a:ea typeface="Times New Roman" panose="02020603050405020304" pitchFamily="18" charset="0"/>
              </a:rPr>
              <a:t>b. </a:t>
            </a: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3</a:t>
            </a:r>
            <a:endParaRPr lang="en-US" sz="4400" b="1" dirty="0">
              <a:latin typeface="Times New Roman" panose="02020603050405020304" pitchFamily="18" charset="0"/>
              <a:ea typeface="Times New Roman" panose="02020603050405020304" pitchFamily="18" charset="0"/>
            </a:endParaRPr>
          </a:p>
        </p:txBody>
      </p:sp>
      <p:sp>
        <p:nvSpPr>
          <p:cNvPr id="2" name="Rectangle 1"/>
          <p:cNvSpPr/>
          <p:nvPr/>
        </p:nvSpPr>
        <p:spPr>
          <a:xfrm>
            <a:off x="638175" y="4152900"/>
            <a:ext cx="5153025" cy="2123658"/>
          </a:xfrm>
          <a:prstGeom prst="rect">
            <a:avLst/>
          </a:prstGeom>
        </p:spPr>
        <p:txBody>
          <a:bodyPr wrap="square">
            <a:spAutoFit/>
          </a:bodyPr>
          <a:lstStyle/>
          <a:p>
            <a:pPr algn="just"/>
            <a:r>
              <a:rPr lang="vi-VN" sz="4400" b="1" i="1" dirty="0">
                <a:latin typeface="Times New Roman" panose="02020603050405020304" pitchFamily="18" charset="0"/>
                <a:ea typeface="Times New Roman" panose="02020603050405020304" pitchFamily="18" charset="0"/>
              </a:rPr>
              <a:t>Cách hi sinh của con người Việt Nam rất đáng tự hào </a:t>
            </a:r>
          </a:p>
        </p:txBody>
      </p:sp>
      <p:sp>
        <p:nvSpPr>
          <p:cNvPr id="3" name="Rectangle 2"/>
          <p:cNvSpPr/>
          <p:nvPr/>
        </p:nvSpPr>
        <p:spPr>
          <a:xfrm>
            <a:off x="6096000" y="3137237"/>
            <a:ext cx="11232996" cy="4154984"/>
          </a:xfrm>
          <a:prstGeom prst="rect">
            <a:avLst/>
          </a:prstGeom>
        </p:spPr>
        <p:txBody>
          <a:bodyPr wrap="square">
            <a:spAutoFit/>
          </a:bodyPr>
          <a:lstStyle/>
          <a:p>
            <a:pPr algn="just" defTabSz="1371600">
              <a:buClr>
                <a:srgbClr val="000000"/>
              </a:buClr>
              <a:defRPr/>
            </a:pP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Những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chiến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sĩ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ôm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bom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càng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bom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xăng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xông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lên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ngăn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xe</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tăng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địch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p>
          <a:p>
            <a:pPr algn="just" defTabSz="1371600">
              <a:buClr>
                <a:srgbClr val="000000"/>
              </a:buClr>
              <a:defRPr/>
            </a:pP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Những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thanh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niên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xung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phong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biến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mình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thành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cọc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tiêu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bom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nổ</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chậm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dẫn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đường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cho</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đoàn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xe</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ra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trận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biết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mình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có</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hi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sinh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vẫn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không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chùn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bước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a:t>
            </a:r>
            <a:endParaRPr lang="en-US" sz="2800" dirty="0"/>
          </a:p>
        </p:txBody>
      </p:sp>
    </p:spTree>
    <p:extLst>
      <p:ext uri="{BB962C8B-B14F-4D97-AF65-F5344CB8AC3E}">
        <p14:creationId xmlns:p14="http://schemas.microsoft.com/office/powerpoint/2010/main" val="79168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B9F6E8-8EE9-F586-41E0-27D03706DA7B}"/>
              </a:ext>
            </a:extLst>
          </p:cNvPr>
          <p:cNvGrpSpPr/>
          <p:nvPr/>
        </p:nvGrpSpPr>
        <p:grpSpPr>
          <a:xfrm>
            <a:off x="838200" y="1638300"/>
            <a:ext cx="7774666" cy="7391400"/>
            <a:chOff x="4664074" y="1828800"/>
            <a:chExt cx="3545206" cy="5094854"/>
          </a:xfrm>
        </p:grpSpPr>
        <p:pic>
          <p:nvPicPr>
            <p:cNvPr id="3" name="Picture 2">
              <a:extLst>
                <a:ext uri="{FF2B5EF4-FFF2-40B4-BE49-F238E27FC236}">
                  <a16:creationId xmlns:a16="http://schemas.microsoft.com/office/drawing/2014/main" id="{EEBE7CE6-8428-AD3B-B1BF-BC1276D251C6}"/>
                </a:ext>
              </a:extLst>
            </p:cNvPr>
            <p:cNvPicPr>
              <a:picLocks noChangeAspect="1"/>
            </p:cNvPicPr>
            <p:nvPr/>
          </p:nvPicPr>
          <p:blipFill>
            <a:blip r:embed="rId3"/>
            <a:stretch>
              <a:fillRect/>
            </a:stretch>
          </p:blipFill>
          <p:spPr>
            <a:xfrm>
              <a:off x="4664074" y="1828800"/>
              <a:ext cx="3545206" cy="3820160"/>
            </a:xfrm>
            <a:prstGeom prst="rect">
              <a:avLst/>
            </a:prstGeom>
          </p:spPr>
        </p:pic>
        <p:sp>
          <p:nvSpPr>
            <p:cNvPr id="4" name="Rectangle 3">
              <a:extLst>
                <a:ext uri="{FF2B5EF4-FFF2-40B4-BE49-F238E27FC236}">
                  <a16:creationId xmlns:a16="http://schemas.microsoft.com/office/drawing/2014/main" id="{638591CE-04DA-43E8-F8EB-B42CD09181CB}"/>
                </a:ext>
              </a:extLst>
            </p:cNvPr>
            <p:cNvSpPr/>
            <p:nvPr/>
          </p:nvSpPr>
          <p:spPr>
            <a:xfrm>
              <a:off x="4765040" y="5791200"/>
              <a:ext cx="3352800" cy="11324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Dương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Văn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Bé</a:t>
              </a:r>
              <a:r>
                <a:rPr lang="en-US" sz="4400" dirty="0">
                  <a:solidFill>
                    <a:schemeClr val="tx1"/>
                  </a:solidFill>
                  <a:latin typeface="Times New Roman" panose="02020603050405020304" pitchFamily="18" charset="0"/>
                  <a:cs typeface="Times New Roman" panose="02020603050405020304" pitchFamily="18" charset="0"/>
                </a:rPr>
                <a:t> –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ôm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bom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càng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diệt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xe</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tăng</a:t>
              </a:r>
              <a:endParaRPr lang="en-US" sz="4400" dirty="0">
                <a:solidFill>
                  <a:schemeClr val="tx1"/>
                </a:solidFill>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2EAC0598-A5A7-723A-C882-D1851E2E1CA8}"/>
              </a:ext>
            </a:extLst>
          </p:cNvPr>
          <p:cNvGrpSpPr/>
          <p:nvPr/>
        </p:nvGrpSpPr>
        <p:grpSpPr>
          <a:xfrm>
            <a:off x="9601200" y="1638300"/>
            <a:ext cx="7818119" cy="7391402"/>
            <a:chOff x="8286373" y="1870721"/>
            <a:chExt cx="3773547" cy="4572543"/>
          </a:xfrm>
        </p:grpSpPr>
        <p:pic>
          <p:nvPicPr>
            <p:cNvPr id="6" name="Picture 5">
              <a:extLst>
                <a:ext uri="{FF2B5EF4-FFF2-40B4-BE49-F238E27FC236}">
                  <a16:creationId xmlns:a16="http://schemas.microsoft.com/office/drawing/2014/main" id="{0FE98E77-712A-EE2F-B5E7-0F7F23068E9F}"/>
                </a:ext>
              </a:extLst>
            </p:cNvPr>
            <p:cNvPicPr>
              <a:picLocks noChangeAspect="1"/>
            </p:cNvPicPr>
            <p:nvPr/>
          </p:nvPicPr>
          <p:blipFill>
            <a:blip r:embed="rId4"/>
            <a:stretch>
              <a:fillRect/>
            </a:stretch>
          </p:blipFill>
          <p:spPr>
            <a:xfrm>
              <a:off x="8286373" y="1870721"/>
              <a:ext cx="3773547" cy="3556184"/>
            </a:xfrm>
            <a:prstGeom prst="rect">
              <a:avLst/>
            </a:prstGeom>
          </p:spPr>
        </p:pic>
        <p:sp>
          <p:nvSpPr>
            <p:cNvPr id="7" name="Rectangle 6">
              <a:extLst>
                <a:ext uri="{FF2B5EF4-FFF2-40B4-BE49-F238E27FC236}">
                  <a16:creationId xmlns:a16="http://schemas.microsoft.com/office/drawing/2014/main" id="{0674DEED-DAAA-BFD0-E9D3-A16F8A61AA20}"/>
                </a:ext>
              </a:extLst>
            </p:cNvPr>
            <p:cNvSpPr/>
            <p:nvPr/>
          </p:nvSpPr>
          <p:spPr>
            <a:xfrm>
              <a:off x="8514631" y="5518116"/>
              <a:ext cx="3362409" cy="9251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Tượng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đài</a:t>
              </a:r>
              <a:r>
                <a:rPr lang="en-US" sz="4400" dirty="0">
                  <a:solidFill>
                    <a:schemeClr val="tx1"/>
                  </a:solidFill>
                  <a:latin typeface="Times New Roman" panose="02020603050405020304" pitchFamily="18" charset="0"/>
                  <a:cs typeface="Times New Roman" panose="02020603050405020304" pitchFamily="18" charset="0"/>
                </a:rPr>
                <a:t> 10 </a:t>
              </a:r>
              <a:r>
                <a:rPr lang="en-US" sz="4400" dirty="0" err="1">
                  <a:solidFill>
                    <a:schemeClr val="tx1"/>
                  </a:solidFill>
                  <a:latin typeface="Times New Roman" panose="02020603050405020304" pitchFamily="18" charset="0"/>
                  <a:cs typeface="Times New Roman" panose="02020603050405020304" pitchFamily="18" charset="0"/>
                </a:rPr>
                <a:t>cô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ngã</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Đồng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Lộc</a:t>
              </a:r>
              <a:endParaRPr lang="en-US" sz="44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97571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13"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95205" y="374791"/>
            <a:ext cx="3410140" cy="4114800"/>
          </a:xfrm>
          <a:prstGeom prst="rect">
            <a:avLst/>
          </a:prstGeom>
        </p:spPr>
      </p:pic>
      <p:sp>
        <p:nvSpPr>
          <p:cNvPr id="14" name="TextBox 13"/>
          <p:cNvSpPr txBox="1"/>
          <p:nvPr/>
        </p:nvSpPr>
        <p:spPr>
          <a:xfrm>
            <a:off x="1162050" y="1697622"/>
            <a:ext cx="3352800" cy="834011"/>
          </a:xfrm>
          <a:prstGeom prst="rect">
            <a:avLst/>
          </a:prstGeom>
          <a:noFill/>
        </p:spPr>
        <p:txBody>
          <a:bodyPr wrap="square" rtlCol="0">
            <a:spAutoFit/>
          </a:bodyPr>
          <a:lstStyle/>
          <a:p>
            <a:pPr algn="just">
              <a:lnSpc>
                <a:spcPct val="120000"/>
              </a:lnSpc>
            </a:pPr>
            <a:r>
              <a:rPr lang="en-US" sz="4400" b="1" dirty="0" smtClean="0">
                <a:latin typeface="Times New Roman" panose="02020603050405020304" pitchFamily="18" charset="0"/>
                <a:ea typeface="Times New Roman" panose="02020603050405020304" pitchFamily="18" charset="0"/>
              </a:rPr>
              <a:t>b. </a:t>
            </a: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3</a:t>
            </a:r>
            <a:endParaRPr lang="en-US" sz="4400" b="1" dirty="0">
              <a:latin typeface="Times New Roman" panose="02020603050405020304" pitchFamily="18" charset="0"/>
              <a:ea typeface="Times New Roman" panose="02020603050405020304" pitchFamily="18" charset="0"/>
            </a:endParaRPr>
          </a:p>
        </p:txBody>
      </p:sp>
      <p:sp>
        <p:nvSpPr>
          <p:cNvPr id="2" name="Rectangle 1"/>
          <p:cNvSpPr/>
          <p:nvPr/>
        </p:nvSpPr>
        <p:spPr>
          <a:xfrm>
            <a:off x="638175" y="4152900"/>
            <a:ext cx="5153025" cy="2123658"/>
          </a:xfrm>
          <a:prstGeom prst="rect">
            <a:avLst/>
          </a:prstGeom>
        </p:spPr>
        <p:txBody>
          <a:bodyPr wrap="square">
            <a:spAutoFit/>
          </a:bodyPr>
          <a:lstStyle/>
          <a:p>
            <a:pPr algn="just"/>
            <a:r>
              <a:rPr lang="vi-VN" sz="4400" b="1" i="1" dirty="0">
                <a:latin typeface="Times New Roman" panose="02020603050405020304" pitchFamily="18" charset="0"/>
                <a:ea typeface="Times New Roman" panose="02020603050405020304" pitchFamily="18" charset="0"/>
              </a:rPr>
              <a:t>Cách hi sinh của con người Việt Nam rất đáng tự hào </a:t>
            </a:r>
          </a:p>
        </p:txBody>
      </p:sp>
      <p:sp>
        <p:nvSpPr>
          <p:cNvPr id="3" name="Rectangle 2"/>
          <p:cNvSpPr/>
          <p:nvPr/>
        </p:nvSpPr>
        <p:spPr>
          <a:xfrm>
            <a:off x="6121554" y="2019300"/>
            <a:ext cx="11232996" cy="4154984"/>
          </a:xfrm>
          <a:prstGeom prst="rect">
            <a:avLst/>
          </a:prstGeom>
        </p:spPr>
        <p:txBody>
          <a:bodyPr wrap="square">
            <a:spAutoFit/>
          </a:bodyPr>
          <a:lstStyle/>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chết</a:t>
            </a:r>
            <a:r>
              <a:rPr lang="en-US" sz="4400" dirty="0">
                <a:latin typeface="Times New Roman" panose="02020603050405020304" pitchFamily="18" charset="0"/>
                <a:ea typeface="Times New Roman" panose="02020603050405020304" pitchFamily="18" charset="0"/>
              </a:rPr>
              <a:t> –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trở</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thành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vũ</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vô</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hình</a:t>
            </a:r>
            <a:r>
              <a:rPr lang="en-US" sz="4400" dirty="0">
                <a:latin typeface="Times New Roman" panose="02020603050405020304" pitchFamily="18" charset="0"/>
                <a:ea typeface="Times New Roman" panose="02020603050405020304" pitchFamily="18" charset="0"/>
              </a:rPr>
              <a:t>,</a:t>
            </a:r>
          </a:p>
          <a:p>
            <a:pPr algn="just">
              <a:lnSpc>
                <a:spcPct val="120000"/>
              </a:lnSpc>
            </a:pP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Luôn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quan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hướng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lai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Hòn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Vọng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suốt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dọc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chiều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dài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luôn</a:t>
            </a:r>
            <a:r>
              <a:rPr lang="en-US" sz="4400" dirty="0">
                <a:latin typeface="Times New Roman" panose="02020603050405020304" pitchFamily="18" charset="0"/>
                <a:ea typeface="Times New Roman" panose="02020603050405020304" pitchFamily="18" charset="0"/>
              </a:rPr>
              <a:t> quay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hướng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Mặt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mỗi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bình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mình</a:t>
            </a:r>
            <a:r>
              <a:rPr lang="en-US" sz="4400" dirty="0" smtClean="0">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p:txBody>
      </p:sp>
      <p:pic>
        <p:nvPicPr>
          <p:cNvPr id="3074" name="Picture 2" descr="Theo dấu trường ca Hòn vọng phu - Kỳ 3: Sự thật hòn vọng phu bị tan vỡ -  Tuổi Trẻ Online"/>
          <p:cNvPicPr>
            <a:picLocks noChangeAspect="1" noChangeArrowheads="1"/>
          </p:cNvPicPr>
          <p:nvPr/>
        </p:nvPicPr>
        <p:blipFill rotWithShape="1">
          <a:blip r:embed="rId19">
            <a:extLst>
              <a:ext uri="{BEBA8EAE-BF5A-486C-A8C5-ECC9F3942E4B}">
                <a14:imgProps xmlns:a14="http://schemas.microsoft.com/office/drawing/2010/main">
                  <a14:imgLayer r:embed="rId20">
                    <a14:imgEffect>
                      <a14:saturation sat="200000"/>
                    </a14:imgEffect>
                  </a14:imgLayer>
                </a14:imgProps>
              </a:ext>
              <a:ext uri="{28A0092B-C50C-407E-A947-70E740481C1C}">
                <a14:useLocalDpi xmlns:a14="http://schemas.microsoft.com/office/drawing/2010/main" val="0"/>
              </a:ext>
            </a:extLst>
          </a:blip>
          <a:srcRect r="4000"/>
          <a:stretch/>
        </p:blipFill>
        <p:spPr bwMode="auto">
          <a:xfrm>
            <a:off x="6324600" y="6238458"/>
            <a:ext cx="5867400" cy="3000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ream Hon Vong Phu II by Hoa Dang | Listen online for free on SoundCloud"/>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877800" y="6238458"/>
            <a:ext cx="4139045"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0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par>
                                <p:cTn id="11" presetID="16" presetClass="entr" presetSubtype="21"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barn(inVertical)">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ượng đài chiến thắng Điện Biên Phủ là tượng đài nổi tiếng ở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23900"/>
            <a:ext cx="15849600" cy="880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4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4530" y="-138645"/>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2. </a:t>
            </a:r>
            <a:r>
              <a:rPr lang="en-US" sz="4800" b="1" dirty="0" err="1" smtClean="0">
                <a:solidFill>
                  <a:srgbClr val="6F131E"/>
                </a:solidFill>
                <a:latin typeface="Times New Roman" panose="02020603050405020304" pitchFamily="18" charset="0"/>
                <a:cs typeface="Times New Roman" panose="02020603050405020304" pitchFamily="18" charset="0"/>
              </a:rPr>
              <a:t>Giải</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quyết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5" name="Picture 2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13" name="Picture 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088280">
            <a:off x="495205" y="374791"/>
            <a:ext cx="3410140" cy="4114800"/>
          </a:xfrm>
          <a:prstGeom prst="rect">
            <a:avLst/>
          </a:prstGeom>
        </p:spPr>
      </p:pic>
      <p:sp>
        <p:nvSpPr>
          <p:cNvPr id="14" name="TextBox 13"/>
          <p:cNvSpPr txBox="1"/>
          <p:nvPr/>
        </p:nvSpPr>
        <p:spPr>
          <a:xfrm>
            <a:off x="1162050" y="1697622"/>
            <a:ext cx="3352800" cy="834011"/>
          </a:xfrm>
          <a:prstGeom prst="rect">
            <a:avLst/>
          </a:prstGeom>
          <a:noFill/>
        </p:spPr>
        <p:txBody>
          <a:bodyPr wrap="square" rtlCol="0">
            <a:spAutoFit/>
          </a:bodyPr>
          <a:lstStyle/>
          <a:p>
            <a:pPr algn="just">
              <a:lnSpc>
                <a:spcPct val="120000"/>
              </a:lnSpc>
            </a:pPr>
            <a:r>
              <a:rPr lang="en-US" sz="4400" b="1" dirty="0" smtClean="0">
                <a:latin typeface="Times New Roman" panose="02020603050405020304" pitchFamily="18" charset="0"/>
                <a:ea typeface="Times New Roman" panose="02020603050405020304" pitchFamily="18" charset="0"/>
              </a:rPr>
              <a:t>b. </a:t>
            </a:r>
            <a:r>
              <a:rPr lang="en-US" sz="4400" b="1" dirty="0" err="1" smtClean="0">
                <a:latin typeface="Times New Roman" panose="02020603050405020304" pitchFamily="18" charset="0"/>
                <a:ea typeface="Times New Roman" panose="02020603050405020304" pitchFamily="18" charset="0"/>
              </a:rPr>
              <a:t>Đoạn</a:t>
            </a:r>
            <a:r>
              <a:rPr lang="en-US" sz="4400" b="1" dirty="0" smtClean="0">
                <a:latin typeface="Times New Roman" panose="02020603050405020304" pitchFamily="18" charset="0"/>
                <a:ea typeface="Times New Roman" panose="02020603050405020304" pitchFamily="18" charset="0"/>
              </a:rPr>
              <a:t> 3</a:t>
            </a:r>
            <a:endParaRPr lang="en-US" sz="4400" b="1" dirty="0">
              <a:latin typeface="Times New Roman" panose="02020603050405020304" pitchFamily="18" charset="0"/>
              <a:ea typeface="Times New Roman" panose="02020603050405020304" pitchFamily="18" charset="0"/>
            </a:endParaRPr>
          </a:p>
        </p:txBody>
      </p:sp>
      <p:sp>
        <p:nvSpPr>
          <p:cNvPr id="2" name="Rectangle 1"/>
          <p:cNvSpPr/>
          <p:nvPr/>
        </p:nvSpPr>
        <p:spPr>
          <a:xfrm>
            <a:off x="638175" y="4152900"/>
            <a:ext cx="5153025" cy="2123658"/>
          </a:xfrm>
          <a:prstGeom prst="rect">
            <a:avLst/>
          </a:prstGeom>
        </p:spPr>
        <p:txBody>
          <a:bodyPr wrap="square">
            <a:spAutoFit/>
          </a:bodyPr>
          <a:lstStyle/>
          <a:p>
            <a:pPr algn="just"/>
            <a:r>
              <a:rPr lang="vi-VN" sz="4400" b="1" i="1" dirty="0">
                <a:latin typeface="Times New Roman" panose="02020603050405020304" pitchFamily="18" charset="0"/>
                <a:ea typeface="Times New Roman" panose="02020603050405020304" pitchFamily="18" charset="0"/>
              </a:rPr>
              <a:t>Cách hi sinh của con người Việt Nam rất đáng tự hào </a:t>
            </a:r>
          </a:p>
        </p:txBody>
      </p:sp>
      <p:sp>
        <p:nvSpPr>
          <p:cNvPr id="3" name="Rectangle 2"/>
          <p:cNvSpPr/>
          <p:nvPr/>
        </p:nvSpPr>
        <p:spPr>
          <a:xfrm>
            <a:off x="5947083" y="3009900"/>
            <a:ext cx="11232996" cy="4896661"/>
          </a:xfrm>
          <a:prstGeom prst="rect">
            <a:avLst/>
          </a:prstGeom>
        </p:spPr>
        <p:txBody>
          <a:bodyPr wrap="square">
            <a:spAutoFit/>
          </a:bodyPr>
          <a:lstStyle/>
          <a:p>
            <a:pPr algn="just">
              <a:lnSpc>
                <a:spcPct val="120000"/>
              </a:lnSpc>
            </a:pPr>
            <a:r>
              <a:rPr lang="en-US" sz="4400" dirty="0" smtClean="0">
                <a:latin typeface="Times New Roman" panose="02020603050405020304" pitchFamily="18" charset="0"/>
                <a:ea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ea typeface="Times New Roman" panose="02020603050405020304" pitchFamily="18" charset="0"/>
              </a:rPr>
              <a:t>Tác</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liệt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kê</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loạt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động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tiêu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biểu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sẵn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sàng</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nghĩa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lớn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Trong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lịch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tộc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còn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nhiều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lắm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động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vĩ</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hết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nhưng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hiện</a:t>
            </a:r>
            <a:r>
              <a:rPr lang="en-US" sz="4400" dirty="0">
                <a:latin typeface="Times New Roman" panose="02020603050405020304" pitchFamily="18" charset="0"/>
                <a:ea typeface="Times New Roman" panose="02020603050405020304" pitchFamily="18" charset="0"/>
              </a:rPr>
              <a:t> con </a:t>
            </a:r>
            <a:r>
              <a:rPr lang="en-US" sz="4400" dirty="0" err="1">
                <a:latin typeface="Times New Roman" panose="02020603050405020304" pitchFamily="18" charset="0"/>
                <a:ea typeface="Times New Roman" panose="02020603050405020304" pitchFamily="18" charset="0"/>
              </a:rPr>
              <a:t>người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Việt</a:t>
            </a:r>
            <a:r>
              <a:rPr lang="en-US" sz="4400" dirty="0">
                <a:latin typeface="Times New Roman" panose="02020603050405020304" pitchFamily="18" charset="0"/>
                <a:ea typeface="Times New Roman" panose="02020603050405020304" pitchFamily="18" charset="0"/>
              </a:rPr>
              <a:t> Nam </a:t>
            </a:r>
            <a:r>
              <a:rPr lang="en-US" sz="4400" dirty="0" err="1">
                <a:latin typeface="Times New Roman" panose="02020603050405020304" pitchFamily="18" charset="0"/>
                <a:ea typeface="Times New Roman" panose="02020603050405020304" pitchFamily="18" charset="0"/>
              </a:rPr>
              <a:t>kiên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khuất</a:t>
            </a:r>
            <a:r>
              <a:rPr lang="en-US" sz="44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86227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2974" y="6787429"/>
            <a:ext cx="3042986" cy="30429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4989" y="783043"/>
            <a:ext cx="2750971" cy="2750971"/>
          </a:xfrm>
          <a:prstGeom prst="rect">
            <a:avLst/>
          </a:prstGeom>
        </p:spPr>
      </p:pic>
      <p:sp>
        <p:nvSpPr>
          <p:cNvPr id="9" name="Freeform 9"/>
          <p:cNvSpPr/>
          <p:nvPr/>
        </p:nvSpPr>
        <p:spPr>
          <a:xfrm>
            <a:off x="1767852" y="1375913"/>
            <a:ext cx="5535684" cy="7534066"/>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6F131E"/>
          </a:solidFill>
        </p:spPr>
      </p:sp>
      <p:sp>
        <p:nvSpPr>
          <p:cNvPr id="14" name="TextBox 14"/>
          <p:cNvSpPr txBox="1"/>
          <p:nvPr/>
        </p:nvSpPr>
        <p:spPr>
          <a:xfrm>
            <a:off x="7680561" y="2155988"/>
            <a:ext cx="9617623" cy="3693319"/>
          </a:xfrm>
          <a:prstGeom prst="rect">
            <a:avLst/>
          </a:prstGeom>
        </p:spPr>
        <p:txBody>
          <a:bodyPr wrap="square" lIns="0" tIns="0" rIns="0" bIns="0" rtlCol="0" anchor="t">
            <a:spAutoFit/>
          </a:bodyPr>
          <a:lstStyle/>
          <a:p>
            <a:pPr algn="ctr">
              <a:lnSpc>
                <a:spcPct val="150000"/>
              </a:lnSpc>
            </a:pPr>
            <a:r>
              <a:rPr lang="en-US" sz="8000" spc="-350" dirty="0" smtClean="0">
                <a:solidFill>
                  <a:srgbClr val="6F131E"/>
                </a:solidFill>
                <a:latin typeface="#9Slide05 SVNMercury Script" pitchFamily="2" charset="0"/>
              </a:rPr>
              <a:t>3.</a:t>
            </a:r>
          </a:p>
          <a:p>
            <a:pPr algn="ctr">
              <a:lnSpc>
                <a:spcPct val="150000"/>
              </a:lnSpc>
            </a:pPr>
            <a:r>
              <a:rPr lang="en-US" sz="8000" spc="-350" dirty="0" err="1" smtClean="0">
                <a:solidFill>
                  <a:srgbClr val="6F131E"/>
                </a:solidFill>
                <a:latin typeface="#9Slide05 SVNMercury Script" pitchFamily="2" charset="0"/>
              </a:rPr>
              <a:t>Kết</a:t>
            </a:r>
            <a:r>
              <a:rPr lang="en-US" sz="8000" spc="-350" dirty="0" smtClean="0">
                <a:solidFill>
                  <a:srgbClr val="6F131E"/>
                </a:solidFill>
                <a:latin typeface="#9Slide05 SVNMercury Script" pitchFamily="2" charset="0"/>
              </a:rPr>
              <a:t> </a:t>
            </a:r>
            <a:r>
              <a:rPr lang="en-US" sz="8000" spc="-350" dirty="0" err="1" smtClean="0">
                <a:solidFill>
                  <a:srgbClr val="6F131E"/>
                </a:solidFill>
                <a:latin typeface="#9Slide05 SVNMercury Script" pitchFamily="2" charset="0"/>
              </a:rPr>
              <a:t>thúc</a:t>
            </a:r>
            <a:r>
              <a:rPr lang="en-US" sz="8000" spc="-350" dirty="0" smtClean="0">
                <a:solidFill>
                  <a:srgbClr val="6F131E"/>
                </a:solidFill>
                <a:latin typeface="#9Slide05 SVNMercury Script" pitchFamily="2" charset="0"/>
              </a:rPr>
              <a:t> </a:t>
            </a:r>
            <a:r>
              <a:rPr lang="en-US" sz="8000" spc="-350" dirty="0" err="1" smtClean="0">
                <a:solidFill>
                  <a:srgbClr val="6F131E"/>
                </a:solidFill>
                <a:latin typeface="#9Slide05 SVNMercury Script" pitchFamily="2" charset="0"/>
              </a:rPr>
              <a:t>vấn</a:t>
            </a:r>
            <a:r>
              <a:rPr lang="en-US" sz="8000" spc="-350" dirty="0" smtClean="0">
                <a:solidFill>
                  <a:srgbClr val="6F131E"/>
                </a:solidFill>
                <a:latin typeface="#9Slide05 SVNMercury Script" pitchFamily="2" charset="0"/>
              </a:rPr>
              <a:t> </a:t>
            </a:r>
            <a:r>
              <a:rPr lang="en-US" sz="8000" spc="-350" dirty="0" err="1" smtClean="0">
                <a:solidFill>
                  <a:srgbClr val="6F131E"/>
                </a:solidFill>
                <a:latin typeface="#9Slide05 SVNMercury Script" pitchFamily="2" charset="0"/>
              </a:rPr>
              <a:t>đề</a:t>
            </a:r>
            <a:endParaRPr lang="en-US" sz="8000" spc="-350" dirty="0">
              <a:solidFill>
                <a:srgbClr val="6F131E"/>
              </a:solidFill>
              <a:latin typeface="#9Slide05 SVNMercury Script" pitchFamily="2" charset="0"/>
            </a:endParaRPr>
          </a:p>
        </p:txBody>
      </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279549">
            <a:off x="15995263" y="8917502"/>
            <a:ext cx="2972300" cy="2533886"/>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120220" y="-187240"/>
            <a:ext cx="2345769" cy="2345769"/>
          </a:xfrm>
          <a:prstGeom prst="rect">
            <a:avLst/>
          </a:prstGeom>
        </p:spPr>
      </p:pic>
      <p:pic>
        <p:nvPicPr>
          <p:cNvPr id="12290" name="Picture 2" descr="Tượng đài Mẹ Thứ - Công trình điêu khắc kỳ công ở Quảng Nam"/>
          <p:cNvPicPr>
            <a:picLocks noChangeAspect="1" noChangeArrowheads="1"/>
          </p:cNvPicPr>
          <p:nvPr/>
        </p:nvPicPr>
        <p:blipFill rotWithShape="1">
          <a:blip r:embed="rId14">
            <a:extLst>
              <a:ext uri="{28A0092B-C50C-407E-A947-70E740481C1C}">
                <a14:useLocalDpi xmlns:a14="http://schemas.microsoft.com/office/drawing/2010/main" val="0"/>
              </a:ext>
            </a:extLst>
          </a:blip>
          <a:srcRect r="51465"/>
          <a:stretch/>
        </p:blipFill>
        <p:spPr bwMode="auto">
          <a:xfrm>
            <a:off x="2047638" y="1790700"/>
            <a:ext cx="4886562" cy="658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725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81000" y="1516945"/>
            <a:ext cx="7911505" cy="5607755"/>
          </a:xfrm>
          <a:prstGeom prst="rect">
            <a:avLst/>
          </a:prstGeom>
        </p:spPr>
      </p:pic>
      <p:sp>
        <p:nvSpPr>
          <p:cNvPr id="7" name="TextBox 6"/>
          <p:cNvSpPr txBox="1"/>
          <p:nvPr/>
        </p:nvSpPr>
        <p:spPr>
          <a:xfrm>
            <a:off x="869652" y="3162300"/>
            <a:ext cx="5410200" cy="3477875"/>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muốn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nhất</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6" name="Picture 8"/>
          <p:cNvPicPr>
            <a:picLocks noChangeAspect="1"/>
          </p:cNvPicPr>
          <p:nvPr/>
        </p:nvPicPr>
        <p:blipFill>
          <a:blip r:embed="rId14">
            <a:extLst>
              <a:ext uri="{BEBA8EAE-BF5A-486C-A8C5-ECC9F3942E4B}">
                <a14:imgProps xmlns:a14="http://schemas.microsoft.com/office/drawing/2010/main">
                  <a14:imgLayer r:embed="rId15">
                    <a14:imgEffect>
                      <a14:artisticPencilGrayscale/>
                    </a14:imgEffect>
                    <a14:imgEffect>
                      <a14:brightnessContrast bright="20000" contrast="-20000"/>
                    </a14:imgEffect>
                  </a14:imgLayer>
                </a14:imgProps>
              </a:ext>
            </a:extLst>
          </a:blip>
          <a:srcRect/>
          <a:stretch>
            <a:fillRect/>
          </a:stretch>
        </p:blipFill>
        <p:spPr>
          <a:xfrm>
            <a:off x="7560630" y="1631070"/>
            <a:ext cx="9766896" cy="8475166"/>
          </a:xfrm>
          <a:prstGeom prst="rect">
            <a:avLst/>
          </a:prstGeom>
        </p:spPr>
      </p:pic>
      <p:sp>
        <p:nvSpPr>
          <p:cNvPr id="8" name="Rectangle 7"/>
          <p:cNvSpPr/>
          <p:nvPr/>
        </p:nvSpPr>
        <p:spPr>
          <a:xfrm>
            <a:off x="8821916" y="2837865"/>
            <a:ext cx="7391400" cy="6186309"/>
          </a:xfrm>
          <a:prstGeom prst="rect">
            <a:avLst/>
          </a:prstGeom>
        </p:spPr>
        <p:txBody>
          <a:bodyPr wrap="square">
            <a:spAutoFit/>
          </a:bodyPr>
          <a:lstStyle/>
          <a:p>
            <a:pPr algn="just"/>
            <a:r>
              <a:rPr lang="en-US" sz="4400" b="1" dirty="0">
                <a:latin typeface="Times New Roman" panose="02020603050405020304" pitchFamily="18" charset="0"/>
                <a:ea typeface="Times New Roman" panose="02020603050405020304" pitchFamily="18" charset="0"/>
              </a:rPr>
              <a: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gửi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điệp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Tượng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đài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vĩ</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hình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Tổ</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quốc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máu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mồ</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hôi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sức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tuệ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lớp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lớp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hùng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liệt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sĩ</a:t>
            </a:r>
            <a:r>
              <a:rPr lang="en-US" sz="4400" dirty="0">
                <a:latin typeface="Times New Roman" panose="02020603050405020304" pitchFamily="18" charset="0"/>
                <a:ea typeface="Times New Roman" panose="02020603050405020304" pitchFamily="18" charset="0"/>
              </a:rPr>
              <a:t>, qua </a:t>
            </a:r>
            <a:r>
              <a:rPr lang="en-US" sz="4400" dirty="0" err="1">
                <a:latin typeface="Times New Roman" panose="02020603050405020304" pitchFamily="18" charset="0"/>
                <a:ea typeface="Times New Roman" panose="02020603050405020304" pitchFamily="18" charset="0"/>
              </a:rPr>
              <a:t>bao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thăng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trầm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vẫn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nguyên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vẹn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tròn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đầy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tộc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cuộc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sống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hòa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bình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độc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lập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rPr>
              <a:t> do, </a:t>
            </a:r>
            <a:r>
              <a:rPr lang="en-US" sz="4400" dirty="0" err="1">
                <a:latin typeface="Times New Roman" panose="02020603050405020304" pitchFamily="18" charset="0"/>
                <a:ea typeface="Times New Roman" panose="02020603050405020304" pitchFamily="18" charset="0"/>
              </a:rPr>
              <a:t>ngày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một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ấm</a:t>
            </a:r>
            <a:r>
              <a:rPr lang="en-US" sz="4400" dirty="0">
                <a:latin typeface="Times New Roman" panose="02020603050405020304" pitchFamily="18" charset="0"/>
                <a:ea typeface="Times New Roman" panose="02020603050405020304" pitchFamily="18" charset="0"/>
              </a:rPr>
              <a:t> no, </a:t>
            </a:r>
            <a:r>
              <a:rPr lang="en-US" sz="4400" dirty="0" err="1">
                <a:latin typeface="Times New Roman" panose="02020603050405020304" pitchFamily="18" charset="0"/>
                <a:ea typeface="Times New Roman" panose="02020603050405020304" pitchFamily="18" charset="0"/>
              </a:rPr>
              <a:t>hạnh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phúc</a:t>
            </a:r>
            <a:r>
              <a:rPr lang="en-US" sz="4400" dirty="0">
                <a:latin typeface="Times New Roman" panose="02020603050405020304" pitchFamily="18" charset="0"/>
                <a:ea typeface="Times New Roman" panose="02020603050405020304" pitchFamily="18" charset="0"/>
              </a:rPr>
              <a:t>!”</a:t>
            </a:r>
          </a:p>
        </p:txBody>
      </p:sp>
      <p:sp>
        <p:nvSpPr>
          <p:cNvPr id="9" name="TextBox 21"/>
          <p:cNvSpPr txBox="1"/>
          <p:nvPr/>
        </p:nvSpPr>
        <p:spPr>
          <a:xfrm>
            <a:off x="4494530" y="-138645"/>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3. </a:t>
            </a:r>
            <a:r>
              <a:rPr lang="en-US" sz="4800" b="1" dirty="0" err="1" smtClean="0">
                <a:solidFill>
                  <a:srgbClr val="6F131E"/>
                </a:solidFill>
                <a:latin typeface="Times New Roman" panose="02020603050405020304" pitchFamily="18" charset="0"/>
                <a:cs typeface="Times New Roman" panose="02020603050405020304" pitchFamily="18" charset="0"/>
              </a:rPr>
              <a:t>Kết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thúc</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14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Effect>
                      <a14:brightnessContrast bright="20000" contrast="-20000"/>
                    </a14:imgEffect>
                  </a14:imgLayer>
                </a14:imgProps>
              </a:ext>
            </a:extLst>
          </a:blip>
          <a:srcRect/>
          <a:stretch>
            <a:fillRect/>
          </a:stretch>
        </p:blipFill>
        <p:spPr>
          <a:xfrm>
            <a:off x="6781800" y="495300"/>
            <a:ext cx="11959411" cy="10377708"/>
          </a:xfrm>
          <a:prstGeom prst="rect">
            <a:avLst/>
          </a:prstGeom>
        </p:spPr>
      </p:pic>
      <p:pic>
        <p:nvPicPr>
          <p:cNvPr id="5"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81000" y="1516945"/>
            <a:ext cx="7911505" cy="5607755"/>
          </a:xfrm>
          <a:prstGeom prst="rect">
            <a:avLst/>
          </a:prstGeom>
        </p:spPr>
      </p:pic>
      <p:sp>
        <p:nvSpPr>
          <p:cNvPr id="7" name="TextBox 6"/>
          <p:cNvSpPr txBox="1"/>
          <p:nvPr/>
        </p:nvSpPr>
        <p:spPr>
          <a:xfrm>
            <a:off x="618678" y="2939143"/>
            <a:ext cx="5912147" cy="3477875"/>
          </a:xfrm>
          <a:prstGeom prst="rect">
            <a:avLst/>
          </a:prstGeom>
          <a:noFill/>
        </p:spPr>
        <p:txBody>
          <a:bodyPr wrap="square" rtlCol="0">
            <a:spAutoFit/>
          </a:bodyPr>
          <a:lstStyle/>
          <a:p>
            <a:pPr algn="ctr"/>
            <a:r>
              <a:rPr lang="en-US" sz="4400" b="1" dirty="0" err="1" smtClean="0">
                <a:solidFill>
                  <a:srgbClr val="FF0000"/>
                </a:solidFill>
                <a:latin typeface="Times New Roman" panose="02020603050405020304" pitchFamily="18" charset="0"/>
                <a:cs typeface="Times New Roman" panose="02020603050405020304" pitchFamily="18" charset="0"/>
              </a:rPr>
              <a:t>Em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hiểu</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tượng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đài</a:t>
            </a:r>
            <a:r>
              <a:rPr lang="en-US" sz="4400" b="1" dirty="0" smtClean="0">
                <a:solidFill>
                  <a:srgbClr val="FF0000"/>
                </a:solidFill>
                <a:latin typeface="Times New Roman" panose="02020603050405020304" pitchFamily="18" charset="0"/>
                <a:cs typeface="Times New Roman" panose="02020603050405020304" pitchFamily="18" charset="0"/>
              </a:rPr>
              <a:t> </a:t>
            </a:r>
          </a:p>
          <a:p>
            <a:pPr algn="ctr"/>
            <a:r>
              <a:rPr lang="en-US" sz="4400" b="1" dirty="0" err="1" smtClean="0">
                <a:solidFill>
                  <a:srgbClr val="FF0000"/>
                </a:solidFill>
                <a:latin typeface="Times New Roman" panose="02020603050405020304" pitchFamily="18" charset="0"/>
                <a:cs typeface="Times New Roman" panose="02020603050405020304" pitchFamily="18" charset="0"/>
              </a:rPr>
              <a:t>vĩ</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đại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nhất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giả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muốn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nói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tới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Vì</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sao</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đó</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lại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tượng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đài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vĩ</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đại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nhất</a:t>
            </a:r>
            <a:r>
              <a:rPr lang="en-US" sz="4400" b="1" dirty="0" smtClean="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077200" y="2400300"/>
            <a:ext cx="9067800" cy="5632311"/>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Sở</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dĩ</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tượng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vĩ</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đại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vì</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đây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không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phải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một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tượng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vật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cụ</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thể</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Tổ</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luôn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thống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nhất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toàn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vẹn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tộc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được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hòa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ấm</a:t>
            </a:r>
            <a:r>
              <a:rPr lang="en-US" sz="4000" b="1" dirty="0" smtClean="0">
                <a:latin typeface="Times New Roman" panose="02020603050405020304" pitchFamily="18" charset="0"/>
                <a:cs typeface="Times New Roman" panose="02020603050405020304" pitchFamily="18" charset="0"/>
              </a:rPr>
              <a:t> no, </a:t>
            </a:r>
            <a:r>
              <a:rPr lang="en-US" sz="4000" b="1" dirty="0" err="1" smtClean="0">
                <a:latin typeface="Times New Roman" panose="02020603050405020304" pitchFamily="18" charset="0"/>
                <a:cs typeface="Times New Roman" panose="02020603050405020304" pitchFamily="18" charset="0"/>
              </a:rPr>
              <a:t>hạnh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phúc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Chỉ</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tượng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đài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như</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thế</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thì</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mới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xứng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đáng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với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sự</a:t>
            </a:r>
            <a:r>
              <a:rPr lang="en-US" sz="4000" b="1" dirty="0" smtClean="0">
                <a:latin typeface="Times New Roman" panose="02020603050405020304" pitchFamily="18" charset="0"/>
                <a:cs typeface="Times New Roman" panose="02020603050405020304" pitchFamily="18" charset="0"/>
              </a:rPr>
              <a:t> hi </a:t>
            </a:r>
            <a:r>
              <a:rPr lang="en-US" sz="4000" b="1" dirty="0" err="1" smtClean="0">
                <a:latin typeface="Times New Roman" panose="02020603050405020304" pitchFamily="18" charset="0"/>
                <a:cs typeface="Times New Roman" panose="02020603050405020304" pitchFamily="18" charset="0"/>
              </a:rPr>
              <a:t>sinh</a:t>
            </a:r>
            <a:r>
              <a:rPr lang="en-US" sz="4000" b="1" dirty="0" smtClean="0">
                <a:latin typeface="Times New Roman" panose="02020603050405020304" pitchFamily="18" charset="0"/>
                <a:cs typeface="Times New Roman" panose="02020603050405020304" pitchFamily="18" charset="0"/>
              </a:rPr>
              <a:t> to </a:t>
            </a:r>
            <a:r>
              <a:rPr lang="en-US" sz="4000" b="1" dirty="0" err="1" smtClean="0">
                <a:latin typeface="Times New Roman" panose="02020603050405020304" pitchFamily="18" charset="0"/>
                <a:cs typeface="Times New Roman" panose="02020603050405020304" pitchFamily="18" charset="0"/>
              </a:rPr>
              <a:t>lớn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những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lớp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mới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thực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sự</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có</a:t>
            </a:r>
            <a:r>
              <a:rPr lang="en-US" sz="4000" b="1" dirty="0" smtClean="0">
                <a:latin typeface="Times New Roman" panose="02020603050405020304" pitchFamily="18" charset="0"/>
                <a:cs typeface="Times New Roman" panose="02020603050405020304" pitchFamily="18" charset="0"/>
              </a:rPr>
              <a:t> ý </a:t>
            </a:r>
            <a:r>
              <a:rPr lang="en-US" sz="4000" b="1" dirty="0" err="1" smtClean="0">
                <a:latin typeface="Times New Roman" panose="02020603050405020304" pitchFamily="18" charset="0"/>
                <a:cs typeface="Times New Roman" panose="02020603050405020304" pitchFamily="18" charset="0"/>
              </a:rPr>
              <a:t>nghĩa</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96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Effect>
                      <a14:brightnessContrast bright="20000" contrast="-20000"/>
                    </a14:imgEffect>
                  </a14:imgLayer>
                </a14:imgProps>
              </a:ext>
            </a:extLst>
          </a:blip>
          <a:srcRect/>
          <a:stretch>
            <a:fillRect/>
          </a:stretch>
        </p:blipFill>
        <p:spPr>
          <a:xfrm>
            <a:off x="2228721" y="2783369"/>
            <a:ext cx="6562725" cy="5848350"/>
          </a:xfrm>
          <a:prstGeom prst="rect">
            <a:avLst/>
          </a:prstGeom>
        </p:spPr>
      </p:pic>
      <p:sp>
        <p:nvSpPr>
          <p:cNvPr id="7" name="Rectangle 6"/>
          <p:cNvSpPr/>
          <p:nvPr/>
        </p:nvSpPr>
        <p:spPr>
          <a:xfrm>
            <a:off x="2819400" y="3687077"/>
            <a:ext cx="5523116" cy="4154984"/>
          </a:xfrm>
          <a:prstGeom prst="rect">
            <a:avLst/>
          </a:prstGeom>
        </p:spPr>
        <p:txBody>
          <a:bodyPr wrap="square">
            <a:spAutoFit/>
          </a:bodyPr>
          <a:lstStyle/>
          <a:p>
            <a:pPr algn="just"/>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Kết</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thúc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vấn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tri </a:t>
            </a:r>
            <a:r>
              <a:rPr lang="en-US" sz="4400" dirty="0" err="1">
                <a:latin typeface="Times New Roman" panose="02020603050405020304" pitchFamily="18" charset="0"/>
                <a:ea typeface="Times New Roman" panose="02020603050405020304" pitchFamily="18" charset="0"/>
              </a:rPr>
              <a:t>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vị</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hùng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vì</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nước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niềm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lịch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vẻ</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vang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tộc</a:t>
            </a:r>
            <a:r>
              <a:rPr lang="en-US" sz="4400" dirty="0">
                <a:latin typeface="Times New Roman" panose="02020603050405020304" pitchFamily="18" charset="0"/>
                <a:ea typeface="Times New Roman" panose="02020603050405020304" pitchFamily="18" charset="0"/>
              </a:rPr>
              <a:t>. </a:t>
            </a:r>
            <a:endParaRPr lang="en-US" sz="4400" dirty="0"/>
          </a:p>
        </p:txBody>
      </p:sp>
      <p:pic>
        <p:nvPicPr>
          <p:cNvPr id="8" name="Picture 2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67482">
            <a:off x="15972855" y="171579"/>
            <a:ext cx="2986140" cy="1482211"/>
          </a:xfrm>
          <a:prstGeom prst="rect">
            <a:avLst/>
          </a:prstGeom>
        </p:spPr>
      </p:pic>
      <p:pic>
        <p:nvPicPr>
          <p:cNvPr id="9" name="Picture 3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279549">
            <a:off x="1725874" y="547904"/>
            <a:ext cx="1506093" cy="1283944"/>
          </a:xfrm>
          <a:prstGeom prst="rect">
            <a:avLst/>
          </a:prstGeom>
        </p:spPr>
      </p:pic>
      <p:pic>
        <p:nvPicPr>
          <p:cNvPr id="10" name="Picture 4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464302">
            <a:off x="542246" y="-216626"/>
            <a:ext cx="500966" cy="2728035"/>
          </a:xfrm>
          <a:prstGeom prst="rect">
            <a:avLst/>
          </a:prstGeom>
        </p:spPr>
      </p:pic>
      <p:pic>
        <p:nvPicPr>
          <p:cNvPr id="11" name="Picture 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90080" y="8153960"/>
            <a:ext cx="3057148" cy="3057148"/>
          </a:xfrm>
          <a:prstGeom prst="rect">
            <a:avLst/>
          </a:prstGeom>
        </p:spPr>
      </p:pic>
      <p:sp>
        <p:nvSpPr>
          <p:cNvPr id="12" name="TextBox 21"/>
          <p:cNvSpPr txBox="1"/>
          <p:nvPr/>
        </p:nvSpPr>
        <p:spPr>
          <a:xfrm>
            <a:off x="4494530" y="-138645"/>
            <a:ext cx="8220075" cy="1769715"/>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3. </a:t>
            </a:r>
            <a:r>
              <a:rPr lang="en-US" sz="4800" b="1" dirty="0" err="1" smtClean="0">
                <a:solidFill>
                  <a:srgbClr val="6F131E"/>
                </a:solidFill>
                <a:latin typeface="Times New Roman" panose="02020603050405020304" pitchFamily="18" charset="0"/>
                <a:cs typeface="Times New Roman" panose="02020603050405020304" pitchFamily="18" charset="0"/>
              </a:rPr>
              <a:t>Kết</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thúc</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vấn</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đề</a:t>
            </a:r>
            <a:endParaRPr lang="en-US" sz="4800" b="1" dirty="0">
              <a:solidFill>
                <a:srgbClr val="6F131E"/>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2EAC0598-A5A7-723A-C882-D1851E2E1CA8}"/>
              </a:ext>
            </a:extLst>
          </p:cNvPr>
          <p:cNvGrpSpPr/>
          <p:nvPr/>
        </p:nvGrpSpPr>
        <p:grpSpPr>
          <a:xfrm>
            <a:off x="9387206" y="2484982"/>
            <a:ext cx="7818119" cy="6544720"/>
            <a:chOff x="8183085" y="2394504"/>
            <a:chExt cx="3773547" cy="4048760"/>
          </a:xfrm>
        </p:grpSpPr>
        <p:pic>
          <p:nvPicPr>
            <p:cNvPr id="14" name="Picture 13">
              <a:extLst>
                <a:ext uri="{FF2B5EF4-FFF2-40B4-BE49-F238E27FC236}">
                  <a16:creationId xmlns:a16="http://schemas.microsoft.com/office/drawing/2014/main" id="{0FE98E77-712A-EE2F-B5E7-0F7F23068E9F}"/>
                </a:ext>
              </a:extLst>
            </p:cNvPr>
            <p:cNvPicPr>
              <a:picLocks noChangeAspect="1"/>
            </p:cNvPicPr>
            <p:nvPr/>
          </p:nvPicPr>
          <p:blipFill>
            <a:blip r:embed="rId22"/>
            <a:stretch>
              <a:fillRect/>
            </a:stretch>
          </p:blipFill>
          <p:spPr>
            <a:xfrm>
              <a:off x="8183085" y="2394504"/>
              <a:ext cx="3773547" cy="3556184"/>
            </a:xfrm>
            <a:prstGeom prst="rect">
              <a:avLst/>
            </a:prstGeom>
          </p:spPr>
        </p:pic>
        <p:sp>
          <p:nvSpPr>
            <p:cNvPr id="15" name="Rectangle 14">
              <a:extLst>
                <a:ext uri="{FF2B5EF4-FFF2-40B4-BE49-F238E27FC236}">
                  <a16:creationId xmlns:a16="http://schemas.microsoft.com/office/drawing/2014/main" id="{0674DEED-DAAA-BFD0-E9D3-A16F8A61AA20}"/>
                </a:ext>
              </a:extLst>
            </p:cNvPr>
            <p:cNvSpPr/>
            <p:nvPr/>
          </p:nvSpPr>
          <p:spPr>
            <a:xfrm>
              <a:off x="8514631" y="5518116"/>
              <a:ext cx="3362409" cy="9251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4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405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646800">
            <a:off x="13867200" y="8120974"/>
            <a:ext cx="3888114" cy="148455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20556" y="3407248"/>
            <a:ext cx="2118254" cy="2118254"/>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146648">
            <a:off x="-464370" y="4784396"/>
            <a:ext cx="2986140" cy="1482211"/>
          </a:xfrm>
          <a:prstGeom prst="rect">
            <a:avLst/>
          </a:prstGeom>
        </p:spPr>
      </p:pic>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67482">
            <a:off x="15972855" y="171579"/>
            <a:ext cx="2986140" cy="1482211"/>
          </a:xfrm>
          <a:prstGeom prst="rect">
            <a:avLst/>
          </a:prstGeom>
        </p:spPr>
      </p:pic>
      <p:sp>
        <p:nvSpPr>
          <p:cNvPr id="29" name="TextBox 29"/>
          <p:cNvSpPr txBox="1"/>
          <p:nvPr/>
        </p:nvSpPr>
        <p:spPr>
          <a:xfrm>
            <a:off x="3328211" y="2159944"/>
            <a:ext cx="11282495" cy="1388842"/>
          </a:xfrm>
          <a:prstGeom prst="rect">
            <a:avLst/>
          </a:prstGeom>
        </p:spPr>
        <p:txBody>
          <a:bodyPr wrap="square" lIns="0" tIns="0" rIns="0" bIns="0" rtlCol="0" anchor="t">
            <a:spAutoFit/>
          </a:bodyPr>
          <a:lstStyle/>
          <a:p>
            <a:pPr marL="0" lvl="0" indent="0" algn="ctr">
              <a:lnSpc>
                <a:spcPts val="10559"/>
              </a:lnSpc>
              <a:spcBef>
                <a:spcPct val="0"/>
              </a:spcBef>
            </a:pPr>
            <a:r>
              <a:rPr lang="en-US" sz="9600" dirty="0" smtClean="0">
                <a:solidFill>
                  <a:srgbClr val="741A1F"/>
                </a:solidFill>
                <a:latin typeface="#9Slide05 SVNMercury Script" pitchFamily="2" charset="0"/>
              </a:rPr>
              <a:t>III. </a:t>
            </a:r>
            <a:r>
              <a:rPr lang="en-US" sz="9600" dirty="0" err="1" smtClean="0">
                <a:solidFill>
                  <a:srgbClr val="741A1F"/>
                </a:solidFill>
                <a:latin typeface="#9Slide05 SVNMercury Script" pitchFamily="2" charset="0"/>
              </a:rPr>
              <a:t>Tổng</a:t>
            </a:r>
            <a:r>
              <a:rPr lang="en-US" sz="9600" dirty="0" smtClean="0">
                <a:solidFill>
                  <a:srgbClr val="741A1F"/>
                </a:solidFill>
                <a:latin typeface="#9Slide05 SVNMercury Script" pitchFamily="2" charset="0"/>
              </a:rPr>
              <a:t> </a:t>
            </a:r>
            <a:r>
              <a:rPr lang="en-US" sz="9600" dirty="0" err="1" smtClean="0">
                <a:solidFill>
                  <a:srgbClr val="741A1F"/>
                </a:solidFill>
                <a:latin typeface="#9Slide05 SVNMercury Script" pitchFamily="2" charset="0"/>
              </a:rPr>
              <a:t>kết</a:t>
            </a:r>
            <a:endParaRPr lang="en-US" sz="9600" dirty="0">
              <a:solidFill>
                <a:srgbClr val="741A1F"/>
              </a:solidFill>
              <a:latin typeface="#9Slide05 SVNMercury Script" pitchFamily="2" charset="0"/>
            </a:endParaRPr>
          </a:p>
        </p:txBody>
      </p:sp>
      <p:pic>
        <p:nvPicPr>
          <p:cNvPr id="39" name="Picture 3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279549">
            <a:off x="1725874" y="547904"/>
            <a:ext cx="1506093" cy="1283944"/>
          </a:xfrm>
          <a:prstGeom prst="rect">
            <a:avLst/>
          </a:prstGeom>
        </p:spPr>
      </p:pic>
      <p:pic>
        <p:nvPicPr>
          <p:cNvPr id="40" name="Picture 4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464302">
            <a:off x="542246" y="-216626"/>
            <a:ext cx="500966" cy="2728035"/>
          </a:xfrm>
          <a:prstGeom prst="rect">
            <a:avLst/>
          </a:prstGeom>
        </p:spPr>
      </p:pic>
      <p:grpSp>
        <p:nvGrpSpPr>
          <p:cNvPr id="24" name="Group 6"/>
          <p:cNvGrpSpPr/>
          <p:nvPr/>
        </p:nvGrpSpPr>
        <p:grpSpPr>
          <a:xfrm>
            <a:off x="6380589" y="4450248"/>
            <a:ext cx="5535005" cy="4420930"/>
            <a:chOff x="0" y="0"/>
            <a:chExt cx="3133810" cy="3288083"/>
          </a:xfrm>
        </p:grpSpPr>
        <p:sp>
          <p:nvSpPr>
            <p:cNvPr id="26"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27" name="Group 6"/>
          <p:cNvGrpSpPr/>
          <p:nvPr/>
        </p:nvGrpSpPr>
        <p:grpSpPr>
          <a:xfrm>
            <a:off x="665804" y="4450248"/>
            <a:ext cx="5535005" cy="4420930"/>
            <a:chOff x="0" y="0"/>
            <a:chExt cx="3133810" cy="3288083"/>
          </a:xfrm>
        </p:grpSpPr>
        <p:sp>
          <p:nvSpPr>
            <p:cNvPr id="30"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32" name="Group 6"/>
          <p:cNvGrpSpPr/>
          <p:nvPr/>
        </p:nvGrpSpPr>
        <p:grpSpPr>
          <a:xfrm>
            <a:off x="12054103" y="4442628"/>
            <a:ext cx="5535005" cy="4420930"/>
            <a:chOff x="0" y="0"/>
            <a:chExt cx="3133810" cy="3288083"/>
          </a:xfrm>
        </p:grpSpPr>
        <p:sp>
          <p:nvSpPr>
            <p:cNvPr id="33"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pic>
        <p:nvPicPr>
          <p:cNvPr id="5122" name="Picture 2" descr="Viếng thăm những tượng đài nổi tiếng ở Việt Nam ghi công những anh hùng dân  tộc"/>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2801" y="4808289"/>
            <a:ext cx="5134885" cy="36004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ượng đài Đức Thánh Trần là tượng đài nổi tiếng ở Việt Nam"/>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86942" y="4808289"/>
            <a:ext cx="4895457" cy="360045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ượng đài Ngã Ba Đồng Lộc là tượng đài nổi tiếng ở Việt Nam"/>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344400" y="4808289"/>
            <a:ext cx="4980641" cy="360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251358"/>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4811277" y="5513823"/>
            <a:ext cx="7315200" cy="326155"/>
          </a:xfrm>
          <a:prstGeom prst="rect">
            <a:avLst/>
          </a:prstGeom>
        </p:spPr>
      </p:pic>
      <p:sp>
        <p:nvSpPr>
          <p:cNvPr id="3" name="TextBox 2">
            <a:extLst>
              <a:ext uri="{FF2B5EF4-FFF2-40B4-BE49-F238E27FC236}">
                <a16:creationId xmlns:a16="http://schemas.microsoft.com/office/drawing/2014/main" id="{DC7C5DD6-3A79-0541-C53D-4F51F7283ABE}"/>
              </a:ext>
            </a:extLst>
          </p:cNvPr>
          <p:cNvSpPr txBox="1"/>
          <p:nvPr/>
        </p:nvSpPr>
        <p:spPr>
          <a:xfrm>
            <a:off x="8860554" y="1135917"/>
            <a:ext cx="8817846" cy="8217634"/>
          </a:xfrm>
          <a:prstGeom prst="rect">
            <a:avLst/>
          </a:prstGeom>
          <a:noFill/>
        </p:spPr>
        <p:txBody>
          <a:bodyPr wrap="square">
            <a:spAutoFit/>
          </a:bodyPr>
          <a:lstStyle/>
          <a:p>
            <a:pPr algn="just"/>
            <a:r>
              <a:rPr lang="vi-VN" sz="4400" b="1" dirty="0">
                <a:latin typeface="Times New Roman" panose="02020603050405020304" pitchFamily="18" charset="0"/>
                <a:ea typeface="Times New Roman" panose="02020603050405020304" pitchFamily="18" charset="0"/>
              </a:rPr>
              <a:t>2. Nội dung</a:t>
            </a:r>
            <a:endParaRPr lang="en-US" sz="4400" dirty="0">
              <a:latin typeface="Times New Roman" panose="02020603050405020304" pitchFamily="18" charset="0"/>
              <a:ea typeface="Times New Roman" panose="02020603050405020304" pitchFamily="18" charset="0"/>
            </a:endParaRPr>
          </a:p>
          <a:p>
            <a:pPr algn="just"/>
            <a:r>
              <a:rPr lang="vi-VN"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Văn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hiện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suy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nghĩ</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hi </a:t>
            </a:r>
            <a:r>
              <a:rPr lang="en-US" sz="4400" dirty="0" err="1">
                <a:latin typeface="Times New Roman" panose="02020603050405020304" pitchFamily="18" charset="0"/>
                <a:ea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cao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biết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bao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nhiêu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đồng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đồng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bào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được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nước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hôm</a:t>
            </a:r>
            <a:r>
              <a:rPr lang="en-US" sz="4400" dirty="0">
                <a:latin typeface="Times New Roman" panose="02020603050405020304" pitchFamily="18" charset="0"/>
                <a:ea typeface="Times New Roman" panose="02020603050405020304" pitchFamily="18" charset="0"/>
              </a:rPr>
              <a:t> nay. </a:t>
            </a:r>
          </a:p>
          <a:p>
            <a:pPr algn="just"/>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hào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trang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lịch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vẻ</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vang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tộc</a:t>
            </a:r>
            <a:r>
              <a:rPr lang="en-US" sz="4400" dirty="0">
                <a:latin typeface="Times New Roman" panose="02020603050405020304" pitchFamily="18" charset="0"/>
                <a:ea typeface="Times New Roman" panose="02020603050405020304" pitchFamily="18" charset="0"/>
              </a:rPr>
              <a:t>. </a:t>
            </a:r>
          </a:p>
          <a:p>
            <a:pPr algn="just"/>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Văn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nghị</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ý </a:t>
            </a:r>
            <a:r>
              <a:rPr lang="en-US" sz="4400" dirty="0" err="1">
                <a:latin typeface="Times New Roman" panose="02020603050405020304" pitchFamily="18" charset="0"/>
                <a:ea typeface="Times New Roman" panose="02020603050405020304" pitchFamily="18" charset="0"/>
              </a:rPr>
              <a:t>kiến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nêu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rõ</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Dẫn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lẽ</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hợp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thuyết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phục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Lập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chặt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chẽ</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kết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Văn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mạch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rõ</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Bố</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cục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rõ</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đầy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đủ</a:t>
            </a:r>
            <a:r>
              <a:rPr lang="en-US" sz="4400" dirty="0">
                <a:latin typeface="Times New Roman" panose="02020603050405020304" pitchFamily="18" charset="0"/>
                <a:ea typeface="Times New Roman" panose="02020603050405020304" pitchFamily="18" charset="0"/>
              </a:rPr>
              <a:t>. </a:t>
            </a:r>
          </a:p>
        </p:txBody>
      </p:sp>
      <p:sp>
        <p:nvSpPr>
          <p:cNvPr id="4" name="TextBox 3">
            <a:extLst>
              <a:ext uri="{FF2B5EF4-FFF2-40B4-BE49-F238E27FC236}">
                <a16:creationId xmlns:a16="http://schemas.microsoft.com/office/drawing/2014/main" id="{4924FD59-E9D9-6B93-DE2D-AC484771EBC3}"/>
              </a:ext>
            </a:extLst>
          </p:cNvPr>
          <p:cNvSpPr txBox="1"/>
          <p:nvPr/>
        </p:nvSpPr>
        <p:spPr>
          <a:xfrm>
            <a:off x="619760" y="1135917"/>
            <a:ext cx="7467600" cy="6863417"/>
          </a:xfrm>
          <a:prstGeom prst="rect">
            <a:avLst/>
          </a:prstGeom>
          <a:noFill/>
        </p:spPr>
        <p:txBody>
          <a:bodyPr wrap="square">
            <a:spAutoFit/>
          </a:bodyPr>
          <a:lstStyle/>
          <a:p>
            <a:pPr algn="just"/>
            <a:r>
              <a:rPr lang="vi-VN" sz="4400" b="1" dirty="0">
                <a:latin typeface="Times New Roman" panose="02020603050405020304" pitchFamily="18" charset="0"/>
                <a:ea typeface="Times New Roman" panose="02020603050405020304" pitchFamily="18" charset="0"/>
              </a:rPr>
              <a:t>1. Nghệ thuật</a:t>
            </a:r>
            <a:endParaRPr lang="en-US" sz="4400" dirty="0">
              <a:latin typeface="Times New Roman" panose="02020603050405020304" pitchFamily="18" charset="0"/>
              <a:ea typeface="Times New Roman" panose="02020603050405020304" pitchFamily="18" charset="0"/>
            </a:endParaRPr>
          </a:p>
          <a:p>
            <a:pPr algn="just"/>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dụng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nghệ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thuật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lặp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liệt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kê</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đưa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dẫn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thuyết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phục</a:t>
            </a:r>
            <a:r>
              <a:rPr lang="en-US" sz="4400" dirty="0">
                <a:latin typeface="Times New Roman" panose="02020603050405020304" pitchFamily="18" charset="0"/>
                <a:ea typeface="Times New Roman" panose="02020603050405020304" pitchFamily="18" charset="0"/>
              </a:rPr>
              <a:t>.</a:t>
            </a:r>
          </a:p>
          <a:p>
            <a:pPr algn="just"/>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Dẫn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chứng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rõ</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ràng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thật</a:t>
            </a:r>
            <a:r>
              <a:rPr lang="en-US" sz="4400" dirty="0">
                <a:latin typeface="Times New Roman" panose="02020603050405020304" pitchFamily="18" charset="0"/>
                <a:ea typeface="Times New Roman" panose="02020603050405020304" pitchFamily="18" charset="0"/>
              </a:rPr>
              <a:t>.</a:t>
            </a:r>
          </a:p>
          <a:p>
            <a:pPr algn="just"/>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Lập</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luận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chặt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chẽ</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đoạn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liên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kết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nhau</a:t>
            </a:r>
            <a:r>
              <a:rPr lang="en-US" sz="4400" dirty="0">
                <a:latin typeface="Times New Roman" panose="02020603050405020304" pitchFamily="18" charset="0"/>
                <a:ea typeface="Times New Roman" panose="02020603050405020304" pitchFamily="18" charset="0"/>
              </a:rPr>
              <a:t>. </a:t>
            </a:r>
          </a:p>
          <a:p>
            <a:pPr algn="just"/>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Văn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mạch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hướng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mục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đích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chung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nói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đến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sự</a:t>
            </a:r>
            <a:r>
              <a:rPr lang="en-US" sz="4400" dirty="0">
                <a:latin typeface="Times New Roman" panose="02020603050405020304" pitchFamily="18" charset="0"/>
                <a:ea typeface="Times New Roman" panose="02020603050405020304" pitchFamily="18" charset="0"/>
              </a:rPr>
              <a:t> tri </a:t>
            </a:r>
            <a:r>
              <a:rPr lang="en-US" sz="4400" dirty="0" err="1">
                <a:latin typeface="Times New Roman" panose="02020603050405020304" pitchFamily="18" charset="0"/>
                <a:ea typeface="Times New Roman" panose="02020603050405020304" pitchFamily="18" charset="0"/>
              </a:rPr>
              <a:t>ân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anh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hùng</a:t>
            </a:r>
            <a:r>
              <a:rPr lang="en-US" sz="4400"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7554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646800">
            <a:off x="13867200" y="8120974"/>
            <a:ext cx="3888114" cy="148455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20556" y="3407248"/>
            <a:ext cx="2118254" cy="2118254"/>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146648">
            <a:off x="-464370" y="4784396"/>
            <a:ext cx="2986140" cy="1482211"/>
          </a:xfrm>
          <a:prstGeom prst="rect">
            <a:avLst/>
          </a:prstGeom>
        </p:spPr>
      </p:pic>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67482">
            <a:off x="15972855" y="171579"/>
            <a:ext cx="2986140" cy="1482211"/>
          </a:xfrm>
          <a:prstGeom prst="rect">
            <a:avLst/>
          </a:prstGeom>
        </p:spPr>
      </p:pic>
      <p:sp>
        <p:nvSpPr>
          <p:cNvPr id="29" name="TextBox 29"/>
          <p:cNvSpPr txBox="1"/>
          <p:nvPr/>
        </p:nvSpPr>
        <p:spPr>
          <a:xfrm>
            <a:off x="3328211" y="2147931"/>
            <a:ext cx="11282495" cy="1388842"/>
          </a:xfrm>
          <a:prstGeom prst="rect">
            <a:avLst/>
          </a:prstGeom>
        </p:spPr>
        <p:txBody>
          <a:bodyPr wrap="square" lIns="0" tIns="0" rIns="0" bIns="0" rtlCol="0" anchor="t">
            <a:spAutoFit/>
          </a:bodyPr>
          <a:lstStyle/>
          <a:p>
            <a:pPr marL="0" lvl="0" indent="0" algn="ctr">
              <a:lnSpc>
                <a:spcPts val="10559"/>
              </a:lnSpc>
              <a:spcBef>
                <a:spcPct val="0"/>
              </a:spcBef>
            </a:pPr>
            <a:r>
              <a:rPr lang="en-US" sz="9600" dirty="0" smtClean="0">
                <a:solidFill>
                  <a:srgbClr val="741A1F"/>
                </a:solidFill>
                <a:latin typeface="#9Slide05 SVNMercury Script" pitchFamily="2" charset="0"/>
              </a:rPr>
              <a:t>IV. </a:t>
            </a:r>
            <a:r>
              <a:rPr lang="en-US" sz="9600" dirty="0" err="1" smtClean="0">
                <a:solidFill>
                  <a:srgbClr val="741A1F"/>
                </a:solidFill>
                <a:latin typeface="#9Slide05 SVNMercury Script" pitchFamily="2" charset="0"/>
              </a:rPr>
              <a:t>Luyện</a:t>
            </a:r>
            <a:r>
              <a:rPr lang="en-US" sz="9600" dirty="0" smtClean="0">
                <a:solidFill>
                  <a:srgbClr val="741A1F"/>
                </a:solidFill>
                <a:latin typeface="#9Slide05 SVNMercury Script" pitchFamily="2" charset="0"/>
              </a:rPr>
              <a:t> </a:t>
            </a:r>
            <a:r>
              <a:rPr lang="en-US" sz="9600" dirty="0" err="1" smtClean="0">
                <a:solidFill>
                  <a:srgbClr val="741A1F"/>
                </a:solidFill>
                <a:latin typeface="#9Slide05 SVNMercury Script" pitchFamily="2" charset="0"/>
              </a:rPr>
              <a:t>tập</a:t>
            </a:r>
            <a:endParaRPr lang="en-US" sz="9600" dirty="0">
              <a:solidFill>
                <a:srgbClr val="741A1F"/>
              </a:solidFill>
              <a:latin typeface="#9Slide05 SVNMercury Script" pitchFamily="2" charset="0"/>
            </a:endParaRPr>
          </a:p>
        </p:txBody>
      </p:sp>
      <p:pic>
        <p:nvPicPr>
          <p:cNvPr id="39" name="Picture 3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279549">
            <a:off x="1725874" y="547904"/>
            <a:ext cx="1506093" cy="1283944"/>
          </a:xfrm>
          <a:prstGeom prst="rect">
            <a:avLst/>
          </a:prstGeom>
        </p:spPr>
      </p:pic>
      <p:pic>
        <p:nvPicPr>
          <p:cNvPr id="40" name="Picture 4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464302">
            <a:off x="542246" y="-216626"/>
            <a:ext cx="500966" cy="2728035"/>
          </a:xfrm>
          <a:prstGeom prst="rect">
            <a:avLst/>
          </a:prstGeom>
        </p:spPr>
      </p:pic>
      <p:grpSp>
        <p:nvGrpSpPr>
          <p:cNvPr id="12" name="Group 6"/>
          <p:cNvGrpSpPr/>
          <p:nvPr/>
        </p:nvGrpSpPr>
        <p:grpSpPr>
          <a:xfrm>
            <a:off x="6380589" y="4450248"/>
            <a:ext cx="5535005" cy="4420930"/>
            <a:chOff x="0" y="0"/>
            <a:chExt cx="3133810" cy="3288083"/>
          </a:xfrm>
        </p:grpSpPr>
        <p:sp>
          <p:nvSpPr>
            <p:cNvPr id="13"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17" name="Group 6"/>
          <p:cNvGrpSpPr/>
          <p:nvPr/>
        </p:nvGrpSpPr>
        <p:grpSpPr>
          <a:xfrm>
            <a:off x="665804" y="4450248"/>
            <a:ext cx="5535005" cy="4420930"/>
            <a:chOff x="0" y="0"/>
            <a:chExt cx="3133810" cy="3288083"/>
          </a:xfrm>
        </p:grpSpPr>
        <p:sp>
          <p:nvSpPr>
            <p:cNvPr id="18"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20" name="Group 6"/>
          <p:cNvGrpSpPr/>
          <p:nvPr/>
        </p:nvGrpSpPr>
        <p:grpSpPr>
          <a:xfrm>
            <a:off x="12054103" y="4442628"/>
            <a:ext cx="5535005" cy="4420930"/>
            <a:chOff x="0" y="0"/>
            <a:chExt cx="3133810" cy="3288083"/>
          </a:xfrm>
        </p:grpSpPr>
        <p:sp>
          <p:nvSpPr>
            <p:cNvPr id="21"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pic>
        <p:nvPicPr>
          <p:cNvPr id="4098" name="Picture 2" descr="Những danh nhân tuổi Dậu nổi tiếng trong lịch sử Việt Nam | Văn hóa |  Vietnam+ (VietnamPlus)"/>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1943" y="4808290"/>
            <a:ext cx="5005743" cy="36004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 sản tượng đài Sài Gòn xưa – Miền Nam Việt Nam Trước 197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86942" y="4808289"/>
            <a:ext cx="4971657" cy="36004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tuong_chua_giesu"/>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344400" y="4835192"/>
            <a:ext cx="5063699" cy="357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330152"/>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9A527D-DFD3-552F-F2F8-5DC810388DC7}"/>
              </a:ext>
            </a:extLst>
          </p:cNvPr>
          <p:cNvSpPr txBox="1">
            <a:spLocks/>
          </p:cNvSpPr>
          <p:nvPr/>
        </p:nvSpPr>
        <p:spPr>
          <a:xfrm>
            <a:off x="5410200" y="3009900"/>
            <a:ext cx="12115800" cy="4902540"/>
          </a:xfrm>
          <a:prstGeom prst="rect">
            <a:avLst/>
          </a:prstGeom>
          <a:noFill/>
          <a:ln>
            <a:noFill/>
          </a:ln>
        </p:spPr>
        <p:txBody>
          <a:bodyPr spcFirstLastPara="1" wrap="square" lIns="137138" tIns="137138" rIns="137138" bIns="137138" anchor="t" anchorCtr="0">
            <a:noAutofit/>
          </a:bodyPr>
          <a:lstStyle>
            <a:defPPr marR="0" lvl="0" algn="l" rtl="0">
              <a:lnSpc>
                <a:spcPct val="100000"/>
              </a:lnSpc>
              <a:spcBef>
                <a:spcPts val="0"/>
              </a:spcBef>
              <a:spcAft>
                <a:spcPts val="0"/>
              </a:spcAft>
            </a:defPPr>
            <a:lvl1pPr marL="609585" marR="0" lvl="0" indent="-304792" algn="l" rtl="0" eaLnBrk="1" hangingPunct="1">
              <a:lnSpc>
                <a:spcPct val="100000"/>
              </a:lnSpc>
              <a:spcBef>
                <a:spcPts val="480"/>
              </a:spcBef>
              <a:spcAft>
                <a:spcPts val="0"/>
              </a:spcAft>
              <a:buClr>
                <a:schemeClr val="accent3"/>
              </a:buClr>
              <a:buSzPts val="1800"/>
              <a:buFont typeface="Roboto Condensed"/>
              <a:buNone/>
              <a:defRPr sz="2400" b="0" i="0" u="none" strike="noStrike" cap="none">
                <a:solidFill>
                  <a:schemeClr val="dk2"/>
                </a:solidFill>
                <a:latin typeface="Roboto Condensed"/>
                <a:ea typeface="Roboto Condensed"/>
                <a:cs typeface="Roboto Condensed"/>
                <a:sym typeface="Roboto Condensed"/>
              </a:defRPr>
            </a:lvl1pPr>
            <a:lvl2pPr marL="914400" marR="0" lvl="1" indent="-355600" algn="l" rtl="0" eaLnBrk="1" hangingPunct="1">
              <a:lnSpc>
                <a:spcPct val="100000"/>
              </a:lnSpc>
              <a:spcBef>
                <a:spcPts val="0"/>
              </a:spcBef>
              <a:spcAft>
                <a:spcPts val="0"/>
              </a:spcAft>
              <a:buClr>
                <a:schemeClr val="accent3"/>
              </a:buClr>
              <a:buSzPts val="2000"/>
              <a:buFont typeface="Roboto Condensed"/>
              <a:buChar char="⋄"/>
              <a:defRPr sz="2000" b="0" i="0" u="none" strike="noStrike" cap="none">
                <a:solidFill>
                  <a:schemeClr val="dk2"/>
                </a:solidFill>
                <a:latin typeface="Roboto Condensed"/>
                <a:ea typeface="Roboto Condensed"/>
                <a:cs typeface="Roboto Condensed"/>
                <a:sym typeface="Roboto Condensed"/>
              </a:defRPr>
            </a:lvl2pPr>
            <a:lvl3pPr marL="1371600" marR="0" lvl="2" indent="-355600" algn="l" rtl="0" eaLnBrk="1" hangingPunct="1">
              <a:lnSpc>
                <a:spcPct val="100000"/>
              </a:lnSpc>
              <a:spcBef>
                <a:spcPts val="0"/>
              </a:spcBef>
              <a:spcAft>
                <a:spcPts val="0"/>
              </a:spcAft>
              <a:buClr>
                <a:schemeClr val="accent3"/>
              </a:buClr>
              <a:buSzPts val="2000"/>
              <a:buFont typeface="Roboto Condensed"/>
              <a:buChar char="⋄"/>
              <a:defRPr sz="2000" b="0" i="0" u="none" strike="noStrike" cap="none">
                <a:solidFill>
                  <a:schemeClr val="dk2"/>
                </a:solidFill>
                <a:latin typeface="Roboto Condensed"/>
                <a:ea typeface="Roboto Condensed"/>
                <a:cs typeface="Roboto Condensed"/>
                <a:sym typeface="Roboto Condensed"/>
              </a:defRPr>
            </a:lvl3pPr>
            <a:lvl4pPr marL="1828800" marR="0" lvl="3" indent="-355600" algn="l" rtl="0" eaLnBrk="1" hangingPunct="1">
              <a:lnSpc>
                <a:spcPct val="100000"/>
              </a:lnSpc>
              <a:spcBef>
                <a:spcPts val="0"/>
              </a:spcBef>
              <a:spcAft>
                <a:spcPts val="0"/>
              </a:spcAft>
              <a:buClr>
                <a:schemeClr val="dk2"/>
              </a:buClr>
              <a:buSzPts val="2000"/>
              <a:buFont typeface="Roboto Condensed"/>
              <a:buChar char="⋄"/>
              <a:defRPr sz="2000" b="0" i="0" u="none" strike="noStrike" cap="none">
                <a:solidFill>
                  <a:schemeClr val="dk2"/>
                </a:solidFill>
                <a:latin typeface="Roboto Condensed"/>
                <a:ea typeface="Roboto Condensed"/>
                <a:cs typeface="Roboto Condensed"/>
                <a:sym typeface="Roboto Condensed"/>
              </a:defRPr>
            </a:lvl4pPr>
            <a:lvl5pPr marL="2286000" marR="0" lvl="4" indent="-355600" algn="l" rtl="0" eaLnBrk="1" hangingPunct="1">
              <a:lnSpc>
                <a:spcPct val="100000"/>
              </a:lnSpc>
              <a:spcBef>
                <a:spcPts val="0"/>
              </a:spcBef>
              <a:spcAft>
                <a:spcPts val="0"/>
              </a:spcAft>
              <a:buClr>
                <a:schemeClr val="dk2"/>
              </a:buClr>
              <a:buSzPts val="2000"/>
              <a:buFont typeface="Roboto Condensed"/>
              <a:buChar char="⋄"/>
              <a:defRPr sz="2000" b="0" i="0" u="none" strike="noStrike" cap="none">
                <a:solidFill>
                  <a:schemeClr val="dk2"/>
                </a:solidFill>
                <a:latin typeface="Roboto Condensed"/>
                <a:ea typeface="Roboto Condensed"/>
                <a:cs typeface="Roboto Condensed"/>
                <a:sym typeface="Roboto Condensed"/>
              </a:defRPr>
            </a:lvl5pPr>
            <a:lvl6pPr marL="2743200" marR="0" lvl="5" indent="-355600" algn="l" rtl="0" eaLnBrk="1" hangingPunct="1">
              <a:lnSpc>
                <a:spcPct val="100000"/>
              </a:lnSpc>
              <a:spcBef>
                <a:spcPts val="0"/>
              </a:spcBef>
              <a:spcAft>
                <a:spcPts val="0"/>
              </a:spcAft>
              <a:buClr>
                <a:schemeClr val="dk2"/>
              </a:buClr>
              <a:buSzPts val="2000"/>
              <a:buFont typeface="Roboto Condensed"/>
              <a:buChar char="⋄"/>
              <a:defRPr sz="2000" b="0" i="0" u="none" strike="noStrike" cap="none">
                <a:solidFill>
                  <a:schemeClr val="dk2"/>
                </a:solidFill>
                <a:latin typeface="Roboto Condensed"/>
                <a:ea typeface="Roboto Condensed"/>
                <a:cs typeface="Roboto Condensed"/>
                <a:sym typeface="Roboto Condensed"/>
              </a:defRPr>
            </a:lvl6pPr>
            <a:lvl7pPr marL="3200400" marR="0" lvl="6" indent="-355600" algn="l" rtl="0" eaLnBrk="1" hangingPunct="1">
              <a:lnSpc>
                <a:spcPct val="100000"/>
              </a:lnSpc>
              <a:spcBef>
                <a:spcPts val="0"/>
              </a:spcBef>
              <a:spcAft>
                <a:spcPts val="0"/>
              </a:spcAft>
              <a:buClr>
                <a:schemeClr val="dk2"/>
              </a:buClr>
              <a:buSzPts val="2000"/>
              <a:buFont typeface="Roboto Condensed"/>
              <a:buChar char="●"/>
              <a:defRPr sz="2000" b="0" i="0" u="none" strike="noStrike" cap="none">
                <a:solidFill>
                  <a:schemeClr val="dk2"/>
                </a:solidFill>
                <a:latin typeface="Roboto Condensed"/>
                <a:ea typeface="Roboto Condensed"/>
                <a:cs typeface="Roboto Condensed"/>
                <a:sym typeface="Roboto Condensed"/>
              </a:defRPr>
            </a:lvl7pPr>
            <a:lvl8pPr marL="3657600" marR="0" lvl="7" indent="-355600" algn="l" rtl="0" eaLnBrk="1" hangingPunct="1">
              <a:lnSpc>
                <a:spcPct val="100000"/>
              </a:lnSpc>
              <a:spcBef>
                <a:spcPts val="0"/>
              </a:spcBef>
              <a:spcAft>
                <a:spcPts val="0"/>
              </a:spcAft>
              <a:buClr>
                <a:schemeClr val="dk2"/>
              </a:buClr>
              <a:buSzPts val="2000"/>
              <a:buFont typeface="Roboto Condensed"/>
              <a:buChar char="○"/>
              <a:defRPr sz="2000" b="0" i="0" u="none" strike="noStrike" cap="none">
                <a:solidFill>
                  <a:schemeClr val="dk2"/>
                </a:solidFill>
                <a:latin typeface="Roboto Condensed"/>
                <a:ea typeface="Roboto Condensed"/>
                <a:cs typeface="Roboto Condensed"/>
                <a:sym typeface="Roboto Condensed"/>
              </a:defRPr>
            </a:lvl8pPr>
            <a:lvl9pPr marL="4114800" marR="0" lvl="8" indent="-355600" algn="l" rtl="0" eaLnBrk="1" hangingPunct="1">
              <a:lnSpc>
                <a:spcPct val="100000"/>
              </a:lnSpc>
              <a:spcBef>
                <a:spcPts val="0"/>
              </a:spcBef>
              <a:spcAft>
                <a:spcPts val="0"/>
              </a:spcAft>
              <a:buClr>
                <a:schemeClr val="dk2"/>
              </a:buClr>
              <a:buSzPts val="2000"/>
              <a:buFont typeface="Roboto Condensed"/>
              <a:buChar char="■"/>
              <a:defRPr sz="2000" b="0" i="0" u="none" strike="noStrike" cap="none">
                <a:solidFill>
                  <a:schemeClr val="dk2"/>
                </a:solidFill>
                <a:latin typeface="Roboto Condensed"/>
                <a:ea typeface="Roboto Condensed"/>
                <a:cs typeface="Roboto Condensed"/>
                <a:sym typeface="Roboto Condensed"/>
              </a:defRPr>
            </a:lvl9pPr>
          </a:lstStyle>
          <a:p>
            <a:pPr algn="just"/>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Hoạt</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động</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cá</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nhân</a:t>
            </a:r>
            <a:r>
              <a:rPr lang="en-US" sz="4800" dirty="0">
                <a:solidFill>
                  <a:schemeClr val="tx1"/>
                </a:solidFill>
                <a:latin typeface="Times New Roman" panose="02020603050405020304" pitchFamily="18" charset="0"/>
                <a:ea typeface="Times New Roman" panose="02020603050405020304" pitchFamily="18" charset="0"/>
              </a:rPr>
              <a:t>.</a:t>
            </a:r>
          </a:p>
          <a:p>
            <a:pPr algn="just"/>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Câu</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hỏi</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Em</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hãy</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vẽ</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sơ</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đồ</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tư</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duy</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thể</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hiện</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smtClean="0">
                <a:solidFill>
                  <a:schemeClr val="tx1"/>
                </a:solidFill>
                <a:latin typeface="Times New Roman" panose="02020603050405020304" pitchFamily="18" charset="0"/>
                <a:ea typeface="Times New Roman" panose="02020603050405020304" pitchFamily="18" charset="0"/>
              </a:rPr>
              <a:t>nội</a:t>
            </a:r>
            <a:r>
              <a:rPr lang="en-US" sz="4800" dirty="0" smtClean="0">
                <a:solidFill>
                  <a:schemeClr val="tx1"/>
                </a:solidFill>
                <a:latin typeface="Times New Roman" panose="02020603050405020304" pitchFamily="18" charset="0"/>
                <a:ea typeface="Times New Roman" panose="02020603050405020304" pitchFamily="18" charset="0"/>
              </a:rPr>
              <a:t> dung </a:t>
            </a:r>
            <a:r>
              <a:rPr lang="en-US" sz="4800" dirty="0" err="1" smtClean="0">
                <a:solidFill>
                  <a:schemeClr val="tx1"/>
                </a:solidFill>
                <a:latin typeface="Times New Roman" panose="02020603050405020304" pitchFamily="18" charset="0"/>
                <a:ea typeface="Times New Roman" panose="02020603050405020304" pitchFamily="18" charset="0"/>
              </a:rPr>
              <a:t>bài</a:t>
            </a:r>
            <a:r>
              <a:rPr lang="en-US" sz="4800" dirty="0" smtClean="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học</a:t>
            </a:r>
            <a:r>
              <a:rPr lang="en-US" sz="4800" dirty="0">
                <a:solidFill>
                  <a:schemeClr val="tx1"/>
                </a:solidFill>
                <a:latin typeface="Times New Roman" panose="02020603050405020304" pitchFamily="18" charset="0"/>
                <a:ea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rPr>
              <a:t>hôm</a:t>
            </a:r>
            <a:r>
              <a:rPr lang="en-US" sz="4800" dirty="0">
                <a:solidFill>
                  <a:schemeClr val="tx1"/>
                </a:solidFill>
                <a:latin typeface="Times New Roman" panose="02020603050405020304" pitchFamily="18" charset="0"/>
                <a:ea typeface="Times New Roman" panose="02020603050405020304" pitchFamily="18" charset="0"/>
              </a:rPr>
              <a:t> nay</a:t>
            </a:r>
          </a:p>
          <a:p>
            <a:pPr algn="just"/>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gian</a:t>
            </a:r>
            <a:r>
              <a:rPr lang="en-US" sz="4800" dirty="0">
                <a:solidFill>
                  <a:schemeClr val="tx1"/>
                </a:solidFill>
                <a:latin typeface="Times New Roman" panose="02020603050405020304" pitchFamily="18" charset="0"/>
                <a:cs typeface="Times New Roman" panose="02020603050405020304" pitchFamily="18" charset="0"/>
              </a:rPr>
              <a:t>: 12 </a:t>
            </a:r>
            <a:r>
              <a:rPr lang="en-US" sz="4800" dirty="0" err="1">
                <a:solidFill>
                  <a:schemeClr val="tx1"/>
                </a:solidFill>
                <a:latin typeface="Times New Roman" panose="02020603050405020304" pitchFamily="18" charset="0"/>
                <a:cs typeface="Times New Roman" panose="02020603050405020304" pitchFamily="18" charset="0"/>
              </a:rPr>
              <a:t>phút</a:t>
            </a:r>
            <a:r>
              <a:rPr lang="en-US" sz="4800" dirty="0">
                <a:solidFill>
                  <a:schemeClr val="tx1"/>
                </a:solidFill>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171700"/>
            <a:ext cx="7772400" cy="7772400"/>
          </a:xfrm>
          <a:prstGeom prst="rect">
            <a:avLst/>
          </a:prstGeom>
        </p:spPr>
      </p:pic>
    </p:spTree>
    <p:extLst>
      <p:ext uri="{BB962C8B-B14F-4D97-AF65-F5344CB8AC3E}">
        <p14:creationId xmlns:p14="http://schemas.microsoft.com/office/powerpoint/2010/main" val="2090313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833"/>
          <a:stretch/>
        </p:blipFill>
        <p:spPr>
          <a:xfrm>
            <a:off x="0" y="17780"/>
            <a:ext cx="18288000" cy="10281980"/>
          </a:xfrm>
          <a:prstGeom prst="rect">
            <a:avLst/>
          </a:prstGeom>
        </p:spPr>
      </p:pic>
    </p:spTree>
    <p:extLst>
      <p:ext uri="{BB962C8B-B14F-4D97-AF65-F5344CB8AC3E}">
        <p14:creationId xmlns:p14="http://schemas.microsoft.com/office/powerpoint/2010/main" val="270807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ượng đài Đức Thánh Trần là tượng đài nổi tiếng ở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23900"/>
            <a:ext cx="16154400" cy="867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25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646800">
            <a:off x="13867200" y="8120974"/>
            <a:ext cx="3888114" cy="148455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20556" y="3407248"/>
            <a:ext cx="2118254" cy="2118254"/>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146648">
            <a:off x="-464370" y="4784396"/>
            <a:ext cx="2986140" cy="1482211"/>
          </a:xfrm>
          <a:prstGeom prst="rect">
            <a:avLst/>
          </a:prstGeom>
        </p:spPr>
      </p:pic>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67482">
            <a:off x="15972855" y="171579"/>
            <a:ext cx="2986140" cy="1482211"/>
          </a:xfrm>
          <a:prstGeom prst="rect">
            <a:avLst/>
          </a:prstGeom>
        </p:spPr>
      </p:pic>
      <p:sp>
        <p:nvSpPr>
          <p:cNvPr id="29" name="TextBox 29"/>
          <p:cNvSpPr txBox="1"/>
          <p:nvPr/>
        </p:nvSpPr>
        <p:spPr>
          <a:xfrm>
            <a:off x="3328211" y="2108829"/>
            <a:ext cx="11282495" cy="1388842"/>
          </a:xfrm>
          <a:prstGeom prst="rect">
            <a:avLst/>
          </a:prstGeom>
        </p:spPr>
        <p:txBody>
          <a:bodyPr wrap="square" lIns="0" tIns="0" rIns="0" bIns="0" rtlCol="0" anchor="t">
            <a:spAutoFit/>
          </a:bodyPr>
          <a:lstStyle/>
          <a:p>
            <a:pPr marL="0" lvl="0" indent="0" algn="ctr">
              <a:lnSpc>
                <a:spcPts val="10559"/>
              </a:lnSpc>
              <a:spcBef>
                <a:spcPct val="0"/>
              </a:spcBef>
            </a:pPr>
            <a:r>
              <a:rPr lang="en-US" sz="9600" dirty="0" smtClean="0">
                <a:solidFill>
                  <a:srgbClr val="741A1F"/>
                </a:solidFill>
                <a:latin typeface="#9Slide05 SVNMercury Script" pitchFamily="2" charset="0"/>
              </a:rPr>
              <a:t>V. </a:t>
            </a:r>
            <a:r>
              <a:rPr lang="en-US" sz="9600" dirty="0" err="1" smtClean="0">
                <a:solidFill>
                  <a:srgbClr val="741A1F"/>
                </a:solidFill>
                <a:latin typeface="#9Slide05 SVNMercury Script" pitchFamily="2" charset="0"/>
              </a:rPr>
              <a:t>Vận</a:t>
            </a:r>
            <a:r>
              <a:rPr lang="en-US" sz="9600" dirty="0" smtClean="0">
                <a:solidFill>
                  <a:srgbClr val="741A1F"/>
                </a:solidFill>
                <a:latin typeface="#9Slide05 SVNMercury Script" pitchFamily="2" charset="0"/>
              </a:rPr>
              <a:t> </a:t>
            </a:r>
            <a:r>
              <a:rPr lang="en-US" sz="9600" dirty="0" err="1" smtClean="0">
                <a:solidFill>
                  <a:srgbClr val="741A1F"/>
                </a:solidFill>
                <a:latin typeface="#9Slide05 SVNMercury Script" pitchFamily="2" charset="0"/>
              </a:rPr>
              <a:t>dụng</a:t>
            </a:r>
            <a:endParaRPr lang="en-US" sz="9600" dirty="0">
              <a:solidFill>
                <a:srgbClr val="741A1F"/>
              </a:solidFill>
              <a:latin typeface="#9Slide05 SVNMercury Script" pitchFamily="2" charset="0"/>
            </a:endParaRPr>
          </a:p>
        </p:txBody>
      </p:sp>
      <p:pic>
        <p:nvPicPr>
          <p:cNvPr id="39" name="Picture 3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279549">
            <a:off x="1725874" y="547904"/>
            <a:ext cx="1506093" cy="1283944"/>
          </a:xfrm>
          <a:prstGeom prst="rect">
            <a:avLst/>
          </a:prstGeom>
        </p:spPr>
      </p:pic>
      <p:pic>
        <p:nvPicPr>
          <p:cNvPr id="40" name="Picture 4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464302">
            <a:off x="542246" y="-216626"/>
            <a:ext cx="500966" cy="2728035"/>
          </a:xfrm>
          <a:prstGeom prst="rect">
            <a:avLst/>
          </a:prstGeom>
        </p:spPr>
      </p:pic>
      <p:grpSp>
        <p:nvGrpSpPr>
          <p:cNvPr id="12" name="Group 6"/>
          <p:cNvGrpSpPr/>
          <p:nvPr/>
        </p:nvGrpSpPr>
        <p:grpSpPr>
          <a:xfrm>
            <a:off x="6380589" y="4450248"/>
            <a:ext cx="5535005" cy="4420930"/>
            <a:chOff x="0" y="0"/>
            <a:chExt cx="3133810" cy="3288083"/>
          </a:xfrm>
        </p:grpSpPr>
        <p:sp>
          <p:nvSpPr>
            <p:cNvPr id="13"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17" name="Group 6"/>
          <p:cNvGrpSpPr/>
          <p:nvPr/>
        </p:nvGrpSpPr>
        <p:grpSpPr>
          <a:xfrm>
            <a:off x="665804" y="4450248"/>
            <a:ext cx="5535005" cy="4420930"/>
            <a:chOff x="0" y="0"/>
            <a:chExt cx="3133810" cy="3288083"/>
          </a:xfrm>
        </p:grpSpPr>
        <p:sp>
          <p:nvSpPr>
            <p:cNvPr id="18"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20" name="Group 6"/>
          <p:cNvGrpSpPr/>
          <p:nvPr/>
        </p:nvGrpSpPr>
        <p:grpSpPr>
          <a:xfrm>
            <a:off x="12054103" y="4442628"/>
            <a:ext cx="5535005" cy="4420930"/>
            <a:chOff x="0" y="0"/>
            <a:chExt cx="3133810" cy="3288083"/>
          </a:xfrm>
        </p:grpSpPr>
        <p:sp>
          <p:nvSpPr>
            <p:cNvPr id="21"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pic>
        <p:nvPicPr>
          <p:cNvPr id="3074" name="Picture 2" descr="dai_phat_tuo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8860" y="4808290"/>
            <a:ext cx="4938826" cy="36004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uong_phat_di_lac"/>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44390" y="4808290"/>
            <a:ext cx="4838010" cy="36041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9 bức tượng lớn nhất Việt Nam - designs.v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420600" y="4808289"/>
            <a:ext cx="4957552"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507347"/>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0600" y="764150"/>
            <a:ext cx="16383000"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khoảng</a:t>
            </a:r>
            <a:r>
              <a:rPr lang="en-US" sz="4400" dirty="0" smtClean="0">
                <a:latin typeface="Times New Roman" panose="02020603050405020304" pitchFamily="18" charset="0"/>
                <a:cs typeface="Times New Roman" panose="02020603050405020304" pitchFamily="18" charset="0"/>
              </a:rPr>
              <a:t> 6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8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thích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hệ</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huy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uống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nhớ</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nguồn</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9EBC296-A7C6-477B-5BDB-D26D1FE0264D}"/>
              </a:ext>
            </a:extLst>
          </p:cNvPr>
          <p:cNvPicPr>
            <a:picLocks noChangeAspect="1"/>
          </p:cNvPicPr>
          <p:nvPr/>
        </p:nvPicPr>
        <p:blipFill>
          <a:blip r:embed="rId3"/>
          <a:stretch>
            <a:fillRect/>
          </a:stretch>
        </p:blipFill>
        <p:spPr>
          <a:xfrm>
            <a:off x="1022797" y="6160069"/>
            <a:ext cx="4545522" cy="4055684"/>
          </a:xfrm>
          <a:prstGeom prst="rect">
            <a:avLst/>
          </a:prstGeom>
        </p:spPr>
      </p:pic>
      <p:pic>
        <p:nvPicPr>
          <p:cNvPr id="4" name="Picture 3">
            <a:extLst>
              <a:ext uri="{FF2B5EF4-FFF2-40B4-BE49-F238E27FC236}">
                <a16:creationId xmlns:a16="http://schemas.microsoft.com/office/drawing/2014/main" id="{ECCEC575-7683-B683-B631-3841033F08F1}"/>
              </a:ext>
            </a:extLst>
          </p:cNvPr>
          <p:cNvPicPr>
            <a:picLocks noChangeAspect="1"/>
          </p:cNvPicPr>
          <p:nvPr/>
        </p:nvPicPr>
        <p:blipFill>
          <a:blip r:embed="rId4"/>
          <a:stretch>
            <a:fillRect/>
          </a:stretch>
        </p:blipFill>
        <p:spPr>
          <a:xfrm>
            <a:off x="6373995" y="6269416"/>
            <a:ext cx="4927622" cy="4055684"/>
          </a:xfrm>
          <a:prstGeom prst="rect">
            <a:avLst/>
          </a:prstGeom>
        </p:spPr>
      </p:pic>
      <p:pic>
        <p:nvPicPr>
          <p:cNvPr id="5" name="Picture 4">
            <a:extLst>
              <a:ext uri="{FF2B5EF4-FFF2-40B4-BE49-F238E27FC236}">
                <a16:creationId xmlns:a16="http://schemas.microsoft.com/office/drawing/2014/main" id="{C7EF8563-3D31-77E3-867D-E00056DB4717}"/>
              </a:ext>
            </a:extLst>
          </p:cNvPr>
          <p:cNvPicPr>
            <a:picLocks noChangeAspect="1"/>
          </p:cNvPicPr>
          <p:nvPr/>
        </p:nvPicPr>
        <p:blipFill>
          <a:blip r:embed="rId5"/>
          <a:stretch>
            <a:fillRect/>
          </a:stretch>
        </p:blipFill>
        <p:spPr>
          <a:xfrm>
            <a:off x="6155957" y="2253657"/>
            <a:ext cx="5243459" cy="4137486"/>
          </a:xfrm>
          <a:prstGeom prst="rect">
            <a:avLst/>
          </a:prstGeom>
        </p:spPr>
      </p:pic>
      <p:pic>
        <p:nvPicPr>
          <p:cNvPr id="6" name="Picture 5">
            <a:extLst>
              <a:ext uri="{FF2B5EF4-FFF2-40B4-BE49-F238E27FC236}">
                <a16:creationId xmlns:a16="http://schemas.microsoft.com/office/drawing/2014/main" id="{D288A72E-5D99-636C-7D5E-83E3A3B3EDD9}"/>
              </a:ext>
            </a:extLst>
          </p:cNvPr>
          <p:cNvPicPr>
            <a:picLocks noChangeAspect="1"/>
          </p:cNvPicPr>
          <p:nvPr/>
        </p:nvPicPr>
        <p:blipFill>
          <a:blip r:embed="rId6"/>
          <a:stretch>
            <a:fillRect/>
          </a:stretch>
        </p:blipFill>
        <p:spPr>
          <a:xfrm>
            <a:off x="12302888" y="2426831"/>
            <a:ext cx="4902569" cy="3847926"/>
          </a:xfrm>
          <a:prstGeom prst="rect">
            <a:avLst/>
          </a:prstGeom>
        </p:spPr>
      </p:pic>
      <p:pic>
        <p:nvPicPr>
          <p:cNvPr id="8" name="Picture 7">
            <a:extLst>
              <a:ext uri="{FF2B5EF4-FFF2-40B4-BE49-F238E27FC236}">
                <a16:creationId xmlns:a16="http://schemas.microsoft.com/office/drawing/2014/main" id="{FC269888-25D2-84F7-6941-A05D66A2CE01}"/>
              </a:ext>
            </a:extLst>
          </p:cNvPr>
          <p:cNvPicPr>
            <a:picLocks noChangeAspect="1"/>
          </p:cNvPicPr>
          <p:nvPr/>
        </p:nvPicPr>
        <p:blipFill>
          <a:blip r:embed="rId7"/>
          <a:stretch>
            <a:fillRect/>
          </a:stretch>
        </p:blipFill>
        <p:spPr>
          <a:xfrm>
            <a:off x="11968561" y="6424100"/>
            <a:ext cx="5236896" cy="3527619"/>
          </a:xfrm>
          <a:prstGeom prst="rect">
            <a:avLst/>
          </a:prstGeom>
        </p:spPr>
      </p:pic>
      <p:pic>
        <p:nvPicPr>
          <p:cNvPr id="9" name="Picture 8">
            <a:extLst>
              <a:ext uri="{FF2B5EF4-FFF2-40B4-BE49-F238E27FC236}">
                <a16:creationId xmlns:a16="http://schemas.microsoft.com/office/drawing/2014/main" id="{832261F9-97F0-5B9A-D919-E23A47D3A5A8}"/>
              </a:ext>
            </a:extLst>
          </p:cNvPr>
          <p:cNvPicPr>
            <a:picLocks noChangeAspect="1"/>
          </p:cNvPicPr>
          <p:nvPr/>
        </p:nvPicPr>
        <p:blipFill>
          <a:blip r:embed="rId8"/>
          <a:stretch>
            <a:fillRect/>
          </a:stretch>
        </p:blipFill>
        <p:spPr>
          <a:xfrm>
            <a:off x="990600" y="2426831"/>
            <a:ext cx="4721729" cy="3527108"/>
          </a:xfrm>
          <a:prstGeom prst="rect">
            <a:avLst/>
          </a:prstGeom>
        </p:spPr>
      </p:pic>
    </p:spTree>
    <p:extLst>
      <p:ext uri="{BB962C8B-B14F-4D97-AF65-F5344CB8AC3E}">
        <p14:creationId xmlns:p14="http://schemas.microsoft.com/office/powerpoint/2010/main" val="393165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ượng đài Ngã Ba Đồng Lộc là tượng đài nổi tiếng ở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47700"/>
            <a:ext cx="16306800" cy="9122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22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49252" y="571156"/>
            <a:ext cx="2750971" cy="301490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905390">
            <a:off x="4158233" y="8111642"/>
            <a:ext cx="494161" cy="2949152"/>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888157">
            <a:off x="13745888" y="7268137"/>
            <a:ext cx="494161" cy="2949152"/>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894955">
            <a:off x="16661373" y="2696930"/>
            <a:ext cx="720173" cy="357841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248465" y="6676684"/>
            <a:ext cx="3042986" cy="3334936"/>
          </a:xfrm>
          <a:prstGeom prst="rect">
            <a:avLst/>
          </a:prstGeom>
        </p:spPr>
      </p:pic>
      <p:pic>
        <p:nvPicPr>
          <p:cNvPr id="15"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4279549">
            <a:off x="15046692" y="262702"/>
            <a:ext cx="1168412" cy="908872"/>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83575" y="1015234"/>
            <a:ext cx="2345769" cy="2570826"/>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6045685" y="723724"/>
            <a:ext cx="971160" cy="90734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700000">
            <a:off x="2451201" y="-935458"/>
            <a:ext cx="720173" cy="3578414"/>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3397390">
            <a:off x="11671721" y="8175133"/>
            <a:ext cx="1025921" cy="798033"/>
          </a:xfrm>
          <a:prstGeom prst="rect">
            <a:avLst/>
          </a:prstGeom>
        </p:spPr>
      </p:pic>
      <p:pic>
        <p:nvPicPr>
          <p:cNvPr id="2" name="Picture 1"/>
          <p:cNvPicPr>
            <a:picLocks noChangeAspect="1"/>
          </p:cNvPicPr>
          <p:nvPr/>
        </p:nvPicPr>
        <p:blipFill>
          <a:blip r:embed="rId21"/>
          <a:stretch>
            <a:fillRect/>
          </a:stretch>
        </p:blipFill>
        <p:spPr>
          <a:xfrm>
            <a:off x="838200" y="1095088"/>
            <a:ext cx="16899577" cy="7706012"/>
          </a:xfrm>
          <a:prstGeom prst="rect">
            <a:avLst/>
          </a:prstGeom>
        </p:spPr>
      </p:pic>
      <p:pic>
        <p:nvPicPr>
          <p:cNvPr id="1028" name="Picture 4" descr="Soạn văn 7 trang 43 Cánh diều - Tập 2"/>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90" b="100000" l="0" r="91000">
                        <a14:foregroundMark x1="54714" y1="7629" x2="56571" y2="7629"/>
                        <a14:backgroundMark x1="8143" y1="18529" x2="21286" y2="13896"/>
                      </a14:backgroundRemoval>
                    </a14:imgEffect>
                  </a14:imgLayer>
                </a14:imgProps>
              </a:ext>
              <a:ext uri="{28A0092B-C50C-407E-A947-70E740481C1C}">
                <a14:useLocalDpi xmlns:a14="http://schemas.microsoft.com/office/drawing/2010/main" val="0"/>
              </a:ext>
            </a:extLst>
          </a:blip>
          <a:srcRect/>
          <a:stretch>
            <a:fillRect/>
          </a:stretch>
        </p:blipFill>
        <p:spPr bwMode="auto">
          <a:xfrm>
            <a:off x="-2042243" y="6870230"/>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6"/>
          <p:cNvGrpSpPr/>
          <p:nvPr/>
        </p:nvGrpSpPr>
        <p:grpSpPr>
          <a:xfrm>
            <a:off x="6380589" y="4450248"/>
            <a:ext cx="5535005" cy="4420930"/>
            <a:chOff x="0" y="0"/>
            <a:chExt cx="3133810" cy="3288083"/>
          </a:xfrm>
        </p:grpSpPr>
        <p:sp>
          <p:nvSpPr>
            <p:cNvPr id="55"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grpSp>
        <p:nvGrpSpPr>
          <p:cNvPr id="6" name="Group 6"/>
          <p:cNvGrpSpPr/>
          <p:nvPr/>
        </p:nvGrpSpPr>
        <p:grpSpPr>
          <a:xfrm>
            <a:off x="665804" y="4450248"/>
            <a:ext cx="5535005" cy="4420930"/>
            <a:chOff x="0" y="0"/>
            <a:chExt cx="3133810" cy="3288083"/>
          </a:xfrm>
        </p:grpSpPr>
        <p:sp>
          <p:nvSpPr>
            <p:cNvPr id="7"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646800">
            <a:off x="13867200" y="8120974"/>
            <a:ext cx="3888114" cy="148455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320565" y="3429221"/>
            <a:ext cx="2118254" cy="2118254"/>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146648">
            <a:off x="-664361" y="4806369"/>
            <a:ext cx="2986140" cy="1482211"/>
          </a:xfrm>
          <a:prstGeom prst="rect">
            <a:avLst/>
          </a:prstGeom>
        </p:spPr>
      </p:pic>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67482">
            <a:off x="15972855" y="171579"/>
            <a:ext cx="2986140" cy="1482211"/>
          </a:xfrm>
          <a:prstGeom prst="rect">
            <a:avLst/>
          </a:prstGeom>
        </p:spPr>
      </p:pic>
      <p:sp>
        <p:nvSpPr>
          <p:cNvPr id="29" name="TextBox 29"/>
          <p:cNvSpPr txBox="1"/>
          <p:nvPr/>
        </p:nvSpPr>
        <p:spPr>
          <a:xfrm>
            <a:off x="3328211" y="2425245"/>
            <a:ext cx="11282495" cy="1359346"/>
          </a:xfrm>
          <a:prstGeom prst="rect">
            <a:avLst/>
          </a:prstGeom>
        </p:spPr>
        <p:txBody>
          <a:bodyPr wrap="square" lIns="0" tIns="0" rIns="0" bIns="0" rtlCol="0" anchor="t">
            <a:spAutoFit/>
          </a:bodyPr>
          <a:lstStyle/>
          <a:p>
            <a:pPr marL="0" lvl="0" indent="0" algn="ctr">
              <a:lnSpc>
                <a:spcPts val="10559"/>
              </a:lnSpc>
              <a:spcBef>
                <a:spcPct val="0"/>
              </a:spcBef>
            </a:pPr>
            <a:r>
              <a:rPr lang="en-US" sz="9600" dirty="0" smtClean="0">
                <a:solidFill>
                  <a:srgbClr val="741A1F"/>
                </a:solidFill>
                <a:latin typeface="#9Slide05 SVNMercury Script" pitchFamily="2" charset="0"/>
              </a:rPr>
              <a:t>I. </a:t>
            </a:r>
            <a:r>
              <a:rPr lang="en-US" sz="9600" dirty="0" err="1" smtClean="0">
                <a:solidFill>
                  <a:srgbClr val="741A1F"/>
                </a:solidFill>
                <a:latin typeface="#9Slide05 SVNMercury Script" pitchFamily="2" charset="0"/>
              </a:rPr>
              <a:t>Đọc</a:t>
            </a:r>
            <a:r>
              <a:rPr lang="en-US" sz="9600" dirty="0" smtClean="0">
                <a:solidFill>
                  <a:srgbClr val="741A1F"/>
                </a:solidFill>
                <a:latin typeface="#9Slide05 SVNMercury Script" pitchFamily="2" charset="0"/>
              </a:rPr>
              <a:t> – </a:t>
            </a:r>
            <a:r>
              <a:rPr lang="en-US" sz="9600" dirty="0" err="1" smtClean="0">
                <a:solidFill>
                  <a:srgbClr val="741A1F"/>
                </a:solidFill>
                <a:latin typeface="#9Slide05 SVNMercury Script" pitchFamily="2" charset="0"/>
              </a:rPr>
              <a:t>tìm</a:t>
            </a:r>
            <a:r>
              <a:rPr lang="en-US" sz="9600" dirty="0" smtClean="0">
                <a:solidFill>
                  <a:srgbClr val="741A1F"/>
                </a:solidFill>
                <a:latin typeface="#9Slide05 SVNMercury Script" pitchFamily="2" charset="0"/>
              </a:rPr>
              <a:t> </a:t>
            </a:r>
            <a:r>
              <a:rPr lang="en-US" sz="9600" dirty="0" err="1" smtClean="0">
                <a:solidFill>
                  <a:srgbClr val="741A1F"/>
                </a:solidFill>
                <a:latin typeface="#9Slide05 SVNMercury Script" pitchFamily="2" charset="0"/>
              </a:rPr>
              <a:t>hiểu</a:t>
            </a:r>
            <a:r>
              <a:rPr lang="en-US" sz="9600" dirty="0" smtClean="0">
                <a:solidFill>
                  <a:srgbClr val="741A1F"/>
                </a:solidFill>
                <a:latin typeface="#9Slide05 SVNMercury Script" pitchFamily="2" charset="0"/>
              </a:rPr>
              <a:t> </a:t>
            </a:r>
            <a:r>
              <a:rPr lang="en-US" sz="9600" dirty="0" err="1" smtClean="0">
                <a:solidFill>
                  <a:srgbClr val="741A1F"/>
                </a:solidFill>
                <a:latin typeface="#9Slide05 SVNMercury Script" pitchFamily="2" charset="0"/>
              </a:rPr>
              <a:t>chung</a:t>
            </a:r>
            <a:endParaRPr lang="en-US" sz="9600" dirty="0">
              <a:solidFill>
                <a:srgbClr val="741A1F"/>
              </a:solidFill>
              <a:latin typeface="#9Slide05 SVNMercury Script" pitchFamily="2" charset="0"/>
            </a:endParaRPr>
          </a:p>
        </p:txBody>
      </p:sp>
      <p:pic>
        <p:nvPicPr>
          <p:cNvPr id="39" name="Picture 3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279549">
            <a:off x="1725874" y="547904"/>
            <a:ext cx="1506093" cy="1283944"/>
          </a:xfrm>
          <a:prstGeom prst="rect">
            <a:avLst/>
          </a:prstGeom>
        </p:spPr>
      </p:pic>
      <p:pic>
        <p:nvPicPr>
          <p:cNvPr id="40" name="Picture 4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464302">
            <a:off x="542246" y="-216626"/>
            <a:ext cx="500966" cy="2728035"/>
          </a:xfrm>
          <a:prstGeom prst="rect">
            <a:avLst/>
          </a:prstGeom>
        </p:spPr>
      </p:pic>
      <p:pic>
        <p:nvPicPr>
          <p:cNvPr id="2056" name="Picture 8" descr="Tượng đài công an sắp khánh thành: Người trong cuộc nói gì?"/>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44466" y="4808290"/>
            <a:ext cx="4999735" cy="3600452"/>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6"/>
          <p:cNvGrpSpPr/>
          <p:nvPr/>
        </p:nvGrpSpPr>
        <p:grpSpPr>
          <a:xfrm>
            <a:off x="12054103" y="4442628"/>
            <a:ext cx="5535005" cy="4420930"/>
            <a:chOff x="0" y="0"/>
            <a:chExt cx="3133810" cy="3288083"/>
          </a:xfrm>
        </p:grpSpPr>
        <p:sp>
          <p:nvSpPr>
            <p:cNvPr id="58" name="Freeform 7"/>
            <p:cNvSpPr/>
            <p:nvPr/>
          </p:nvSpPr>
          <p:spPr>
            <a:xfrm>
              <a:off x="0" y="0"/>
              <a:ext cx="3133810" cy="3288083"/>
            </a:xfrm>
            <a:custGeom>
              <a:avLst/>
              <a:gdLst/>
              <a:ahLst/>
              <a:cxnLst/>
              <a:rect l="l" t="t" r="r" b="b"/>
              <a:pathLst>
                <a:path w="3133810" h="3288083">
                  <a:moveTo>
                    <a:pt x="3009350" y="3288083"/>
                  </a:moveTo>
                  <a:lnTo>
                    <a:pt x="124460" y="3288083"/>
                  </a:lnTo>
                  <a:cubicBezTo>
                    <a:pt x="55880" y="3288083"/>
                    <a:pt x="0" y="3232203"/>
                    <a:pt x="0" y="3163623"/>
                  </a:cubicBezTo>
                  <a:lnTo>
                    <a:pt x="0" y="124460"/>
                  </a:lnTo>
                  <a:cubicBezTo>
                    <a:pt x="0" y="55880"/>
                    <a:pt x="55880" y="0"/>
                    <a:pt x="124460" y="0"/>
                  </a:cubicBezTo>
                  <a:lnTo>
                    <a:pt x="3009350" y="0"/>
                  </a:lnTo>
                  <a:cubicBezTo>
                    <a:pt x="3077930" y="0"/>
                    <a:pt x="3133810" y="55880"/>
                    <a:pt x="3133810" y="124460"/>
                  </a:cubicBezTo>
                  <a:lnTo>
                    <a:pt x="3133810" y="3163624"/>
                  </a:lnTo>
                  <a:cubicBezTo>
                    <a:pt x="3133810" y="3232203"/>
                    <a:pt x="3077930" y="3288083"/>
                    <a:pt x="3009350" y="3288083"/>
                  </a:cubicBezTo>
                  <a:close/>
                </a:path>
              </a:pathLst>
            </a:custGeom>
            <a:solidFill>
              <a:srgbClr val="DBD0B3"/>
            </a:solidFill>
          </p:spPr>
        </p:sp>
      </p:grpSp>
      <p:pic>
        <p:nvPicPr>
          <p:cNvPr id="2058" name="Picture 10" descr="Tượng đài Thanh niên xung phong - điểm khởi đầu của Đường 20 Quyết thắ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420600" y="4808291"/>
            <a:ext cx="4913741" cy="360045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Tượng đài Mẹ Thứ người mẹ vĩ đại của cả dân tộc - Vntrip.v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27156" y="4808290"/>
            <a:ext cx="4800600" cy="3600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4495800" y="-263920"/>
            <a:ext cx="8220075" cy="2167260"/>
          </a:xfrm>
          <a:prstGeom prst="rect">
            <a:avLst/>
          </a:prstGeom>
        </p:spPr>
        <p:txBody>
          <a:bodyPr wrap="square" lIns="0" tIns="0" rIns="0" bIns="0" rtlCol="0" anchor="t">
            <a:spAutoFit/>
          </a:bodyPr>
          <a:lstStyle/>
          <a:p>
            <a:pPr marL="0" lvl="0" indent="0" algn="ctr">
              <a:lnSpc>
                <a:spcPts val="16939"/>
              </a:lnSpc>
              <a:spcBef>
                <a:spcPct val="0"/>
              </a:spcBef>
            </a:pPr>
            <a:r>
              <a:rPr lang="en-US" sz="4800" b="1" dirty="0" smtClean="0">
                <a:solidFill>
                  <a:srgbClr val="6F131E"/>
                </a:solidFill>
                <a:latin typeface="Times New Roman" panose="02020603050405020304" pitchFamily="18" charset="0"/>
                <a:cs typeface="Times New Roman" panose="02020603050405020304" pitchFamily="18" charset="0"/>
              </a:rPr>
              <a:t>1. </a:t>
            </a:r>
            <a:r>
              <a:rPr lang="en-US" sz="4800" b="1" dirty="0" err="1" smtClean="0">
                <a:solidFill>
                  <a:srgbClr val="6F131E"/>
                </a:solidFill>
                <a:latin typeface="Times New Roman" panose="02020603050405020304" pitchFamily="18" charset="0"/>
                <a:cs typeface="Times New Roman" panose="02020603050405020304" pitchFamily="18" charset="0"/>
              </a:rPr>
              <a:t>Đọc</a:t>
            </a:r>
            <a:r>
              <a:rPr lang="en-US" sz="4800" b="1" dirty="0" smtClean="0">
                <a:solidFill>
                  <a:srgbClr val="6F131E"/>
                </a:solidFill>
                <a:latin typeface="Times New Roman" panose="02020603050405020304" pitchFamily="18" charset="0"/>
                <a:cs typeface="Times New Roman" panose="02020603050405020304" pitchFamily="18" charset="0"/>
              </a:rPr>
              <a:t> – </a:t>
            </a:r>
            <a:r>
              <a:rPr lang="en-US" sz="4800" b="1" dirty="0" err="1" smtClean="0">
                <a:solidFill>
                  <a:srgbClr val="6F131E"/>
                </a:solidFill>
                <a:latin typeface="Times New Roman" panose="02020603050405020304" pitchFamily="18" charset="0"/>
                <a:cs typeface="Times New Roman" panose="02020603050405020304" pitchFamily="18" charset="0"/>
              </a:rPr>
              <a:t>chú</a:t>
            </a:r>
            <a:r>
              <a:rPr lang="en-US" sz="4800" b="1" dirty="0" smtClean="0">
                <a:solidFill>
                  <a:srgbClr val="6F131E"/>
                </a:solidFill>
                <a:latin typeface="Times New Roman" panose="02020603050405020304" pitchFamily="18" charset="0"/>
                <a:cs typeface="Times New Roman" panose="02020603050405020304" pitchFamily="18" charset="0"/>
              </a:rPr>
              <a:t> </a:t>
            </a:r>
            <a:r>
              <a:rPr lang="en-US" sz="4800" b="1" dirty="0" err="1" smtClean="0">
                <a:solidFill>
                  <a:srgbClr val="6F131E"/>
                </a:solidFill>
                <a:latin typeface="Times New Roman" panose="02020603050405020304" pitchFamily="18" charset="0"/>
                <a:cs typeface="Times New Roman" panose="02020603050405020304" pitchFamily="18" charset="0"/>
              </a:rPr>
              <a:t>thích</a:t>
            </a:r>
            <a:endParaRPr lang="en-US" sz="4800" b="1" dirty="0">
              <a:solidFill>
                <a:srgbClr val="6F131E"/>
              </a:solidFill>
              <a:latin typeface="Times New Roman" panose="02020603050405020304" pitchFamily="18" charset="0"/>
              <a:cs typeface="Times New Roman" panose="02020603050405020304" pitchFamily="18" charset="0"/>
            </a:endParaRPr>
          </a:p>
        </p:txBody>
      </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05390">
            <a:off x="4099209" y="8875763"/>
            <a:ext cx="420347" cy="2289020"/>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09600" y="7906735"/>
            <a:ext cx="3042986" cy="3042986"/>
          </a:xfrm>
          <a:prstGeom prst="rect">
            <a:avLst/>
          </a:prstGeom>
        </p:spPr>
      </p:pic>
      <p:pic>
        <p:nvPicPr>
          <p:cNvPr id="25" name="Picture 2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045685" y="803156"/>
            <a:ext cx="971160" cy="827914"/>
          </a:xfrm>
          <a:prstGeom prst="rect">
            <a:avLst/>
          </a:prstGeom>
        </p:spPr>
      </p:pic>
      <p:pic>
        <p:nvPicPr>
          <p:cNvPr id="27" name="Picture 2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8809" y="0"/>
            <a:ext cx="2765893" cy="163942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0800000">
            <a:off x="15141386" y="8594153"/>
            <a:ext cx="2779759" cy="1647639"/>
          </a:xfrm>
          <a:prstGeom prst="rect">
            <a:avLst/>
          </a:prstGeom>
        </p:spPr>
      </p:pic>
      <p:pic>
        <p:nvPicPr>
          <p:cNvPr id="29" name="Picture 2"/>
          <p:cNvPicPr>
            <a:picLocks noChangeAspect="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4663936" y="2712934"/>
            <a:ext cx="11302109" cy="4774406"/>
          </a:xfrm>
          <a:prstGeom prst="rect">
            <a:avLst/>
          </a:prstGeom>
        </p:spPr>
      </p:pic>
      <p:sp>
        <p:nvSpPr>
          <p:cNvPr id="30" name="TextBox 29"/>
          <p:cNvSpPr txBox="1"/>
          <p:nvPr/>
        </p:nvSpPr>
        <p:spPr>
          <a:xfrm>
            <a:off x="1524000" y="1995038"/>
            <a:ext cx="11630108"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 </a:t>
            </a:r>
            <a:r>
              <a:rPr lang="en-US" sz="4400" dirty="0" err="1" smtClean="0">
                <a:latin typeface="Times New Roman" panose="02020603050405020304" pitchFamily="18" charset="0"/>
                <a:cs typeface="Times New Roman" panose="02020603050405020304" pitchFamily="18" charset="0"/>
              </a:rPr>
              <a:t>Đọc</a:t>
            </a:r>
            <a:endParaRPr lang="en-US" sz="4400" dirty="0">
              <a:latin typeface="Times New Roman" panose="02020603050405020304" pitchFamily="18" charset="0"/>
              <a:cs typeface="Times New Roman" panose="02020603050405020304" pitchFamily="18" charset="0"/>
            </a:endParaRPr>
          </a:p>
        </p:txBody>
      </p:sp>
      <p:sp>
        <p:nvSpPr>
          <p:cNvPr id="31" name="TextBox 9"/>
          <p:cNvSpPr txBox="1"/>
          <p:nvPr/>
        </p:nvSpPr>
        <p:spPr>
          <a:xfrm>
            <a:off x="4663936" y="3675103"/>
            <a:ext cx="10744200" cy="2636171"/>
          </a:xfrm>
          <a:prstGeom prst="rect">
            <a:avLst/>
          </a:prstGeom>
        </p:spPr>
        <p:txBody>
          <a:bodyPr wrap="square" lIns="0" tIns="0" rIns="0" bIns="0" rtlCol="0" anchor="t">
            <a:spAutoFit/>
          </a:bodyPr>
          <a:lstStyle/>
          <a:p>
            <a:pPr marL="1101093" lvl="1" indent="-550547" algn="just">
              <a:lnSpc>
                <a:spcPts val="7140"/>
              </a:lnSpc>
              <a:buFont typeface="Arial"/>
              <a:buChar char="•"/>
            </a:pP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Đọc</a:t>
            </a:r>
            <a:r>
              <a:rPr lang="en-US" sz="4400" dirty="0" smtClean="0">
                <a:latin typeface="Times New Roman" panose="02020603050405020304" pitchFamily="18" charset="0"/>
                <a:cs typeface="Times New Roman" panose="02020603050405020304" pitchFamily="18" charset="0"/>
              </a:rPr>
              <a:t> to, </a:t>
            </a:r>
            <a:r>
              <a:rPr lang="en-US" sz="4400" dirty="0" err="1" smtClean="0">
                <a:latin typeface="Times New Roman" panose="02020603050405020304" pitchFamily="18" charset="0"/>
                <a:cs typeface="Times New Roman" panose="02020603050405020304" pitchFamily="18" charset="0"/>
              </a:rPr>
              <a:t>rõ</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trôi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chảy</a:t>
            </a:r>
            <a:r>
              <a:rPr lang="en-US" sz="4400" dirty="0" smtClean="0">
                <a:latin typeface="Times New Roman" panose="02020603050405020304" pitchFamily="18" charset="0"/>
                <a:cs typeface="Times New Roman" panose="02020603050405020304" pitchFamily="18" charset="0"/>
              </a:rPr>
              <a:t>.</a:t>
            </a:r>
          </a:p>
          <a:p>
            <a:pPr marL="1101093" lvl="1" indent="-550547" algn="just">
              <a:lnSpc>
                <a:spcPts val="7140"/>
              </a:lnSpc>
              <a:buFont typeface="Arial"/>
              <a:buChar char="•"/>
            </a:pPr>
            <a:r>
              <a:rPr lang="en-US" sz="4400" dirty="0">
                <a:latin typeface="Times New Roman" panose="02020603050405020304" pitchFamily="18" charset="0"/>
                <a:cs typeface="Times New Roman" panose="02020603050405020304" pitchFamily="18" charset="0"/>
              </a:rPr>
              <a:t>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p>
        </p:txBody>
      </p:sp>
      <p:grpSp>
        <p:nvGrpSpPr>
          <p:cNvPr id="32" name="Group 12"/>
          <p:cNvGrpSpPr>
            <a:grpSpLocks noChangeAspect="1"/>
          </p:cNvGrpSpPr>
          <p:nvPr/>
        </p:nvGrpSpPr>
        <p:grpSpPr>
          <a:xfrm rot="20911860">
            <a:off x="-1158738" y="6912261"/>
            <a:ext cx="4663440" cy="2119533"/>
            <a:chOff x="0" y="0"/>
            <a:chExt cx="7620000" cy="3463290"/>
          </a:xfrm>
        </p:grpSpPr>
        <p:sp>
          <p:nvSpPr>
            <p:cNvPr id="33" name="Freeform 13"/>
            <p:cNvSpPr/>
            <p:nvPr/>
          </p:nvSpPr>
          <p:spPr>
            <a:xfrm>
              <a:off x="466090" y="466090"/>
              <a:ext cx="6687820" cy="2531110"/>
            </a:xfrm>
            <a:custGeom>
              <a:avLst/>
              <a:gdLst/>
              <a:ahLst/>
              <a:cxnLst/>
              <a:rect l="l" t="t" r="r" b="b"/>
              <a:pathLst>
                <a:path w="6687820" h="2531110">
                  <a:moveTo>
                    <a:pt x="0" y="0"/>
                  </a:moveTo>
                  <a:lnTo>
                    <a:pt x="0" y="2531110"/>
                  </a:lnTo>
                  <a:lnTo>
                    <a:pt x="6687820" y="2531110"/>
                  </a:lnTo>
                  <a:lnTo>
                    <a:pt x="6687820" y="0"/>
                  </a:lnTo>
                  <a:close/>
                </a:path>
              </a:pathLst>
            </a:custGeom>
            <a:blipFill>
              <a:blip r:embed="rId24"/>
              <a:stretch>
                <a:fillRect t="-38074" b="-38074"/>
              </a:stretch>
            </a:blipFill>
          </p:spPr>
        </p:sp>
        <p:sp>
          <p:nvSpPr>
            <p:cNvPr id="34" name="Freeform 14"/>
            <p:cNvSpPr/>
            <p:nvPr/>
          </p:nvSpPr>
          <p:spPr>
            <a:xfrm>
              <a:off x="0" y="0"/>
              <a:ext cx="7620000" cy="3462020"/>
            </a:xfrm>
            <a:custGeom>
              <a:avLst/>
              <a:gdLst/>
              <a:ahLst/>
              <a:cxnLst/>
              <a:rect l="l" t="t" r="r" b="b"/>
              <a:pathLst>
                <a:path w="7620000" h="3462020">
                  <a:moveTo>
                    <a:pt x="388620" y="388620"/>
                  </a:moveTo>
                  <a:lnTo>
                    <a:pt x="388620" y="3074670"/>
                  </a:lnTo>
                  <a:lnTo>
                    <a:pt x="7231380" y="3074670"/>
                  </a:lnTo>
                  <a:lnTo>
                    <a:pt x="7231380" y="388620"/>
                  </a:lnTo>
                  <a:lnTo>
                    <a:pt x="388620" y="388620"/>
                  </a:lnTo>
                  <a:close/>
                  <a:moveTo>
                    <a:pt x="201930" y="0"/>
                  </a:moveTo>
                  <a:lnTo>
                    <a:pt x="490220" y="0"/>
                  </a:lnTo>
                  <a:cubicBezTo>
                    <a:pt x="490220" y="111760"/>
                    <a:pt x="580390" y="201930"/>
                    <a:pt x="692150" y="201930"/>
                  </a:cubicBezTo>
                  <a:cubicBezTo>
                    <a:pt x="803910" y="201930"/>
                    <a:pt x="895350" y="111760"/>
                    <a:pt x="895350" y="0"/>
                  </a:cubicBezTo>
                  <a:lnTo>
                    <a:pt x="1183640" y="0"/>
                  </a:lnTo>
                  <a:cubicBezTo>
                    <a:pt x="1183640" y="111760"/>
                    <a:pt x="1273810" y="201930"/>
                    <a:pt x="1385570" y="201930"/>
                  </a:cubicBezTo>
                  <a:cubicBezTo>
                    <a:pt x="1497330" y="201930"/>
                    <a:pt x="1587500" y="111760"/>
                    <a:pt x="1587500" y="0"/>
                  </a:cubicBezTo>
                  <a:lnTo>
                    <a:pt x="1875790" y="0"/>
                  </a:lnTo>
                  <a:cubicBezTo>
                    <a:pt x="1875790" y="111760"/>
                    <a:pt x="1965960" y="201930"/>
                    <a:pt x="2077720" y="201930"/>
                  </a:cubicBezTo>
                  <a:cubicBezTo>
                    <a:pt x="2189480" y="201930"/>
                    <a:pt x="2279650" y="111760"/>
                    <a:pt x="2279650" y="0"/>
                  </a:cubicBezTo>
                  <a:lnTo>
                    <a:pt x="2567940" y="0"/>
                  </a:lnTo>
                  <a:cubicBezTo>
                    <a:pt x="2567940" y="111760"/>
                    <a:pt x="2658110" y="201930"/>
                    <a:pt x="2769870" y="201930"/>
                  </a:cubicBezTo>
                  <a:cubicBezTo>
                    <a:pt x="2881630" y="201930"/>
                    <a:pt x="2973070" y="111760"/>
                    <a:pt x="2973070" y="0"/>
                  </a:cubicBezTo>
                  <a:lnTo>
                    <a:pt x="3261360" y="0"/>
                  </a:lnTo>
                  <a:cubicBezTo>
                    <a:pt x="3261360" y="111760"/>
                    <a:pt x="3351530" y="201930"/>
                    <a:pt x="3463290" y="201930"/>
                  </a:cubicBezTo>
                  <a:cubicBezTo>
                    <a:pt x="3575050" y="201930"/>
                    <a:pt x="3665220" y="111760"/>
                    <a:pt x="3665220" y="0"/>
                  </a:cubicBezTo>
                  <a:lnTo>
                    <a:pt x="3953510" y="0"/>
                  </a:lnTo>
                  <a:cubicBezTo>
                    <a:pt x="3953510" y="111760"/>
                    <a:pt x="4043680" y="201930"/>
                    <a:pt x="4155440" y="201930"/>
                  </a:cubicBezTo>
                  <a:cubicBezTo>
                    <a:pt x="4267200" y="201930"/>
                    <a:pt x="4357370" y="111760"/>
                    <a:pt x="4357370" y="0"/>
                  </a:cubicBezTo>
                  <a:lnTo>
                    <a:pt x="4645660" y="0"/>
                  </a:lnTo>
                  <a:cubicBezTo>
                    <a:pt x="4645660" y="111760"/>
                    <a:pt x="4735830" y="201930"/>
                    <a:pt x="4847590" y="201930"/>
                  </a:cubicBezTo>
                  <a:cubicBezTo>
                    <a:pt x="4959350" y="201930"/>
                    <a:pt x="5049520" y="111760"/>
                    <a:pt x="5049520" y="0"/>
                  </a:cubicBezTo>
                  <a:lnTo>
                    <a:pt x="5337810" y="0"/>
                  </a:lnTo>
                  <a:cubicBezTo>
                    <a:pt x="5337810" y="111760"/>
                    <a:pt x="5427980" y="201930"/>
                    <a:pt x="5539740" y="201930"/>
                  </a:cubicBezTo>
                  <a:cubicBezTo>
                    <a:pt x="5651500" y="201930"/>
                    <a:pt x="5741670" y="111760"/>
                    <a:pt x="5741670" y="0"/>
                  </a:cubicBezTo>
                  <a:lnTo>
                    <a:pt x="6032500" y="0"/>
                  </a:lnTo>
                  <a:cubicBezTo>
                    <a:pt x="6032500" y="111760"/>
                    <a:pt x="6122670" y="201930"/>
                    <a:pt x="6234430" y="201930"/>
                  </a:cubicBezTo>
                  <a:cubicBezTo>
                    <a:pt x="6346190" y="201930"/>
                    <a:pt x="6436360" y="111760"/>
                    <a:pt x="6436360" y="0"/>
                  </a:cubicBezTo>
                  <a:lnTo>
                    <a:pt x="6724650" y="0"/>
                  </a:lnTo>
                  <a:cubicBezTo>
                    <a:pt x="6724650" y="111760"/>
                    <a:pt x="6814820" y="201930"/>
                    <a:pt x="6926580" y="201930"/>
                  </a:cubicBezTo>
                  <a:cubicBezTo>
                    <a:pt x="7038341" y="201930"/>
                    <a:pt x="7128510" y="111760"/>
                    <a:pt x="7128510" y="0"/>
                  </a:cubicBezTo>
                  <a:lnTo>
                    <a:pt x="7416800" y="0"/>
                  </a:lnTo>
                  <a:cubicBezTo>
                    <a:pt x="7416800" y="111760"/>
                    <a:pt x="7506970" y="201930"/>
                    <a:pt x="7618730" y="201930"/>
                  </a:cubicBezTo>
                  <a:lnTo>
                    <a:pt x="7618730" y="490220"/>
                  </a:lnTo>
                  <a:cubicBezTo>
                    <a:pt x="7506970" y="490220"/>
                    <a:pt x="7416800" y="580390"/>
                    <a:pt x="7416800" y="692150"/>
                  </a:cubicBezTo>
                  <a:cubicBezTo>
                    <a:pt x="7416800" y="803910"/>
                    <a:pt x="7506970" y="894080"/>
                    <a:pt x="7618730" y="894080"/>
                  </a:cubicBezTo>
                  <a:lnTo>
                    <a:pt x="7618730" y="1182370"/>
                  </a:lnTo>
                  <a:cubicBezTo>
                    <a:pt x="7506970" y="1182370"/>
                    <a:pt x="7416800" y="1272540"/>
                    <a:pt x="7416800" y="1384300"/>
                  </a:cubicBezTo>
                  <a:cubicBezTo>
                    <a:pt x="7416800" y="1496060"/>
                    <a:pt x="7508240" y="1587500"/>
                    <a:pt x="7620000" y="1587500"/>
                  </a:cubicBezTo>
                  <a:lnTo>
                    <a:pt x="7620000" y="1875790"/>
                  </a:lnTo>
                  <a:cubicBezTo>
                    <a:pt x="7508240" y="1875790"/>
                    <a:pt x="7418070" y="1965960"/>
                    <a:pt x="7418070" y="2077720"/>
                  </a:cubicBezTo>
                  <a:cubicBezTo>
                    <a:pt x="7418070" y="2189480"/>
                    <a:pt x="7508239" y="2279650"/>
                    <a:pt x="7620000" y="2279650"/>
                  </a:cubicBezTo>
                  <a:lnTo>
                    <a:pt x="7620000" y="2567940"/>
                  </a:lnTo>
                  <a:cubicBezTo>
                    <a:pt x="7508240" y="2567940"/>
                    <a:pt x="7418070" y="2658110"/>
                    <a:pt x="7418070" y="2769870"/>
                  </a:cubicBezTo>
                  <a:cubicBezTo>
                    <a:pt x="7418070" y="2881630"/>
                    <a:pt x="7508240" y="2971800"/>
                    <a:pt x="7620000" y="2971800"/>
                  </a:cubicBezTo>
                  <a:lnTo>
                    <a:pt x="7620000" y="3260090"/>
                  </a:lnTo>
                  <a:cubicBezTo>
                    <a:pt x="7508240" y="3260090"/>
                    <a:pt x="7418070" y="3350260"/>
                    <a:pt x="7418070" y="3462020"/>
                  </a:cubicBezTo>
                  <a:lnTo>
                    <a:pt x="7129780" y="3462020"/>
                  </a:lnTo>
                  <a:cubicBezTo>
                    <a:pt x="7129780" y="3350260"/>
                    <a:pt x="7039610" y="3260090"/>
                    <a:pt x="6927849" y="3260090"/>
                  </a:cubicBezTo>
                  <a:cubicBezTo>
                    <a:pt x="6816089" y="3260090"/>
                    <a:pt x="6725919" y="3350260"/>
                    <a:pt x="6725919" y="3462020"/>
                  </a:cubicBezTo>
                  <a:lnTo>
                    <a:pt x="6437629" y="3462020"/>
                  </a:lnTo>
                  <a:cubicBezTo>
                    <a:pt x="6437629" y="3350260"/>
                    <a:pt x="6347459" y="3260090"/>
                    <a:pt x="6235699" y="3260090"/>
                  </a:cubicBezTo>
                  <a:cubicBezTo>
                    <a:pt x="6123939" y="3260090"/>
                    <a:pt x="6033769" y="3350260"/>
                    <a:pt x="6033769" y="3462020"/>
                  </a:cubicBezTo>
                  <a:lnTo>
                    <a:pt x="5745479" y="3462020"/>
                  </a:lnTo>
                  <a:cubicBezTo>
                    <a:pt x="5745479" y="3350260"/>
                    <a:pt x="5655309" y="3260090"/>
                    <a:pt x="5543549" y="3260090"/>
                  </a:cubicBezTo>
                  <a:cubicBezTo>
                    <a:pt x="5431789" y="3260090"/>
                    <a:pt x="5341619" y="3350260"/>
                    <a:pt x="5341619" y="3462020"/>
                  </a:cubicBezTo>
                  <a:lnTo>
                    <a:pt x="5053329" y="3462020"/>
                  </a:lnTo>
                  <a:cubicBezTo>
                    <a:pt x="5053329" y="3350260"/>
                    <a:pt x="4963159" y="3260090"/>
                    <a:pt x="4851399" y="3260090"/>
                  </a:cubicBezTo>
                  <a:cubicBezTo>
                    <a:pt x="4739639" y="3260090"/>
                    <a:pt x="4649469" y="3350260"/>
                    <a:pt x="4649469" y="3462020"/>
                  </a:cubicBezTo>
                  <a:lnTo>
                    <a:pt x="4361179" y="3462020"/>
                  </a:lnTo>
                  <a:cubicBezTo>
                    <a:pt x="4361179" y="3350260"/>
                    <a:pt x="4271009" y="3260090"/>
                    <a:pt x="4159249" y="3260090"/>
                  </a:cubicBezTo>
                  <a:cubicBezTo>
                    <a:pt x="4047489" y="3260090"/>
                    <a:pt x="3957319" y="3350260"/>
                    <a:pt x="3957319" y="3462020"/>
                  </a:cubicBezTo>
                  <a:lnTo>
                    <a:pt x="3669029" y="3462020"/>
                  </a:lnTo>
                  <a:cubicBezTo>
                    <a:pt x="3669029" y="3350260"/>
                    <a:pt x="3578859" y="3260090"/>
                    <a:pt x="3467099" y="3260090"/>
                  </a:cubicBezTo>
                  <a:cubicBezTo>
                    <a:pt x="3355339" y="3260090"/>
                    <a:pt x="3265169" y="3350260"/>
                    <a:pt x="3265169" y="3462020"/>
                  </a:cubicBezTo>
                  <a:lnTo>
                    <a:pt x="2976879" y="3462020"/>
                  </a:lnTo>
                  <a:cubicBezTo>
                    <a:pt x="2976879" y="3350260"/>
                    <a:pt x="2886709" y="3260090"/>
                    <a:pt x="2774949" y="3260090"/>
                  </a:cubicBezTo>
                  <a:cubicBezTo>
                    <a:pt x="2663189" y="3260090"/>
                    <a:pt x="2573019" y="3350260"/>
                    <a:pt x="2573019" y="3462020"/>
                  </a:cubicBezTo>
                  <a:lnTo>
                    <a:pt x="2284729" y="3462020"/>
                  </a:lnTo>
                  <a:cubicBezTo>
                    <a:pt x="2284729" y="3350260"/>
                    <a:pt x="2194559" y="3260090"/>
                    <a:pt x="2082799" y="3260090"/>
                  </a:cubicBezTo>
                  <a:cubicBezTo>
                    <a:pt x="1971039" y="3260090"/>
                    <a:pt x="1880869" y="3350260"/>
                    <a:pt x="1880869" y="3462020"/>
                  </a:cubicBezTo>
                  <a:lnTo>
                    <a:pt x="1587500" y="3462020"/>
                  </a:lnTo>
                  <a:cubicBezTo>
                    <a:pt x="1587500" y="3350260"/>
                    <a:pt x="1497330" y="3260090"/>
                    <a:pt x="1385570" y="3260090"/>
                  </a:cubicBezTo>
                  <a:cubicBezTo>
                    <a:pt x="1273810" y="3260090"/>
                    <a:pt x="1183640" y="3350260"/>
                    <a:pt x="1183640" y="3462020"/>
                  </a:cubicBezTo>
                  <a:lnTo>
                    <a:pt x="895350" y="3462020"/>
                  </a:lnTo>
                  <a:cubicBezTo>
                    <a:pt x="895350" y="3350260"/>
                    <a:pt x="805180" y="3260090"/>
                    <a:pt x="693420" y="3260090"/>
                  </a:cubicBezTo>
                  <a:cubicBezTo>
                    <a:pt x="581660" y="3260090"/>
                    <a:pt x="491490" y="3350260"/>
                    <a:pt x="491490" y="3462020"/>
                  </a:cubicBezTo>
                  <a:lnTo>
                    <a:pt x="201930" y="3462020"/>
                  </a:lnTo>
                  <a:cubicBezTo>
                    <a:pt x="201930" y="3350260"/>
                    <a:pt x="111760" y="3260090"/>
                    <a:pt x="0" y="3260090"/>
                  </a:cubicBezTo>
                  <a:lnTo>
                    <a:pt x="0" y="2971800"/>
                  </a:lnTo>
                  <a:cubicBezTo>
                    <a:pt x="111760" y="2971800"/>
                    <a:pt x="201930" y="2881630"/>
                    <a:pt x="201930" y="2769870"/>
                  </a:cubicBezTo>
                  <a:cubicBezTo>
                    <a:pt x="201930" y="2658110"/>
                    <a:pt x="111760" y="2567940"/>
                    <a:pt x="0" y="2567940"/>
                  </a:cubicBezTo>
                  <a:lnTo>
                    <a:pt x="0" y="2279650"/>
                  </a:lnTo>
                  <a:cubicBezTo>
                    <a:pt x="111760" y="2279650"/>
                    <a:pt x="201930" y="2189480"/>
                    <a:pt x="201930" y="2077720"/>
                  </a:cubicBezTo>
                  <a:cubicBezTo>
                    <a:pt x="201930" y="1965960"/>
                    <a:pt x="111760" y="1875790"/>
                    <a:pt x="0" y="1875790"/>
                  </a:cubicBezTo>
                  <a:lnTo>
                    <a:pt x="0" y="1587500"/>
                  </a:lnTo>
                  <a:cubicBezTo>
                    <a:pt x="111760" y="1587500"/>
                    <a:pt x="201930" y="1497330"/>
                    <a:pt x="201930" y="1385570"/>
                  </a:cubicBezTo>
                  <a:cubicBezTo>
                    <a:pt x="201930" y="1273810"/>
                    <a:pt x="111760" y="1183640"/>
                    <a:pt x="0" y="1183640"/>
                  </a:cubicBezTo>
                  <a:lnTo>
                    <a:pt x="0" y="895350"/>
                  </a:lnTo>
                  <a:cubicBezTo>
                    <a:pt x="111760" y="895350"/>
                    <a:pt x="201930" y="805180"/>
                    <a:pt x="201930" y="693420"/>
                  </a:cubicBezTo>
                  <a:cubicBezTo>
                    <a:pt x="201930" y="581660"/>
                    <a:pt x="111760" y="490220"/>
                    <a:pt x="0" y="490220"/>
                  </a:cubicBezTo>
                  <a:lnTo>
                    <a:pt x="0" y="201930"/>
                  </a:lnTo>
                  <a:cubicBezTo>
                    <a:pt x="111760" y="201930"/>
                    <a:pt x="201930" y="111760"/>
                    <a:pt x="201930" y="0"/>
                  </a:cubicBezTo>
                  <a:close/>
                </a:path>
              </a:pathLst>
            </a:custGeom>
            <a:solidFill>
              <a:srgbClr val="BF7F1C"/>
            </a:solidFill>
          </p:spPr>
        </p:sp>
        <p:sp>
          <p:nvSpPr>
            <p:cNvPr id="35" name="Freeform 15"/>
            <p:cNvSpPr/>
            <p:nvPr/>
          </p:nvSpPr>
          <p:spPr>
            <a:xfrm>
              <a:off x="370840" y="370840"/>
              <a:ext cx="6878320" cy="2721610"/>
            </a:xfrm>
            <a:custGeom>
              <a:avLst/>
              <a:gdLst/>
              <a:ahLst/>
              <a:cxnLst/>
              <a:rect l="l" t="t" r="r" b="b"/>
              <a:pathLst>
                <a:path w="6878320" h="2721610">
                  <a:moveTo>
                    <a:pt x="0" y="0"/>
                  </a:moveTo>
                  <a:lnTo>
                    <a:pt x="0" y="2721610"/>
                  </a:lnTo>
                  <a:lnTo>
                    <a:pt x="6878320" y="2721610"/>
                  </a:lnTo>
                  <a:lnTo>
                    <a:pt x="6878320" y="0"/>
                  </a:lnTo>
                  <a:lnTo>
                    <a:pt x="0" y="0"/>
                  </a:lnTo>
                  <a:close/>
                  <a:moveTo>
                    <a:pt x="113030" y="2608580"/>
                  </a:moveTo>
                  <a:lnTo>
                    <a:pt x="113030" y="113030"/>
                  </a:lnTo>
                  <a:lnTo>
                    <a:pt x="6765290" y="113030"/>
                  </a:lnTo>
                  <a:lnTo>
                    <a:pt x="6765290" y="2608580"/>
                  </a:lnTo>
                  <a:lnTo>
                    <a:pt x="113030" y="2608580"/>
                  </a:lnTo>
                  <a:close/>
                </a:path>
              </a:pathLst>
            </a:custGeom>
            <a:solidFill>
              <a:srgbClr val="6F131E"/>
            </a:solid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2658</Words>
  <Application>Microsoft Office PowerPoint</Application>
  <PresentationFormat>Custom</PresentationFormat>
  <Paragraphs>360</Paragraphs>
  <Slides>51</Slides>
  <Notes>51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#9Slide05 Dear Saturday</vt:lpstr>
      <vt:lpstr>Roboto</vt:lpstr>
      <vt:lpstr>#9Slide05 SVNMercury Script</vt:lpstr>
      <vt:lpstr>Roboto Condensed</vt:lpstr>
      <vt:lpstr>#9Slide03 Arima Madurai Black</vt:lpstr>
      <vt:lpstr>Times New Roman</vt: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Grey Vintage Illustrative Archeology History Report Project Presentation</dc:title>
  <dc:creator>Nguyen Ha</dc:creator>
  <cp:lastModifiedBy>Lenovo</cp:lastModifiedBy>
  <cp:revision>51</cp:revision>
  <dcterms:created xsi:type="dcterms:W3CDTF">2006-08-16T00:00:00Z</dcterms:created>
  <dcterms:modified xsi:type="dcterms:W3CDTF">2025-03-21T02:32:36Z</dcterms:modified>
  <dc:identifier>DAFZ4VBF3Fc</dc:identifier>
</cp:coreProperties>
</file>