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18691" r:id="rId2"/>
    <p:sldId id="18692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50" r:id="rId11"/>
    <p:sldId id="351" r:id="rId12"/>
    <p:sldId id="18693" r:id="rId13"/>
    <p:sldId id="328" r:id="rId14"/>
    <p:sldId id="329" r:id="rId15"/>
    <p:sldId id="333" r:id="rId16"/>
    <p:sldId id="358" r:id="rId17"/>
    <p:sldId id="352" r:id="rId18"/>
    <p:sldId id="359" r:id="rId19"/>
    <p:sldId id="360" r:id="rId20"/>
    <p:sldId id="361" r:id="rId21"/>
    <p:sldId id="18706" r:id="rId22"/>
    <p:sldId id="18717" r:id="rId23"/>
    <p:sldId id="18718" r:id="rId24"/>
    <p:sldId id="18709" r:id="rId25"/>
    <p:sldId id="18710" r:id="rId26"/>
    <p:sldId id="18711" r:id="rId27"/>
    <p:sldId id="18698" r:id="rId28"/>
    <p:sldId id="18699" r:id="rId29"/>
    <p:sldId id="18714" r:id="rId30"/>
    <p:sldId id="374" r:id="rId31"/>
    <p:sldId id="18707" r:id="rId32"/>
    <p:sldId id="309" r:id="rId33"/>
    <p:sldId id="18703" r:id="rId34"/>
    <p:sldId id="18713" r:id="rId35"/>
    <p:sldId id="375" r:id="rId36"/>
    <p:sldId id="2016" r:id="rId37"/>
    <p:sldId id="18708" r:id="rId38"/>
    <p:sldId id="18835" r:id="rId39"/>
    <p:sldId id="307" r:id="rId40"/>
    <p:sldId id="353" r:id="rId41"/>
    <p:sldId id="300" r:id="rId42"/>
    <p:sldId id="342" r:id="rId43"/>
    <p:sldId id="304" r:id="rId44"/>
    <p:sldId id="343" r:id="rId45"/>
    <p:sldId id="344" r:id="rId46"/>
    <p:sldId id="345" r:id="rId47"/>
    <p:sldId id="346" r:id="rId48"/>
    <p:sldId id="347" r:id="rId49"/>
    <p:sldId id="348" r:id="rId50"/>
    <p:sldId id="349" r:id="rId51"/>
    <p:sldId id="18694" r:id="rId52"/>
    <p:sldId id="357" r:id="rId53"/>
    <p:sldId id="362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35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45A05-3398-44E3-85D0-74E28C4BF09C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023F-A224-4A4D-95BB-152EB83FAE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8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A023F-A224-4A4D-95BB-152EB83FAE3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64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Canada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phong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67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61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8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46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US" dirty="0">
              <a:solidFill>
                <a:srgbClr val="9537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US" dirty="0">
              <a:solidFill>
                <a:srgbClr val="9537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04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55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cột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1-2-3-4-5-6-7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“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” 1 </a:t>
            </a:r>
            <a:r>
              <a:rPr lang="en-US" dirty="0" err="1"/>
              <a:t>đốt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(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tl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)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logo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3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58AB-1382-4BBC-84F7-81769FD07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093A3-92E9-4305-A702-D6BE5140E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8FC28-1EBD-4B83-8D97-5DF5E4EB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BAFD6-7CE9-411C-AE39-6789D104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2A93-5844-49CF-AB38-688F4631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5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B713-E670-4B9E-B7B4-FD71E88C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6A586-F572-48D1-89F8-90BCE8339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0510A-5DE0-4B56-9813-D2A81A03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0B327-FAB7-40C6-8B51-ABCF5A0E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136F-6B7E-44A4-9E00-807AEA85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96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297937-1D93-4874-8740-8839DC552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4F916-AA5C-4FB8-8198-7B3AB83F5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389FF-3C0D-4796-A8EF-9C1EA5B9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B84FC-7266-49E1-B6AF-33BEE003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83D76-B00D-421B-92C2-7A32D776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63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63384-E896-40E5-9F6D-21037CAC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432E9-89FD-4222-A211-480DDA90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EE58E-3973-4DE4-8A52-449843B67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75976-4AC9-49B4-A9B6-7DFCC2B7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968BE-04E8-43CD-A082-5FA710A38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7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66B1-0E48-4A70-8C1F-B978A55B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4C6F8-6E72-4426-943E-8D9F0C66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C5F20-6A3B-464A-B2EF-C7CD8244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F51F1-E86A-42E1-B001-50ED436B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26DB4-88E1-499F-AE05-A2EA23AE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35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657B-4539-443A-BA2A-DF9996A7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1E386-BE06-4810-B7CC-EB0A24881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3DB3F-1738-460E-AC0C-A5AEA715A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2E5E9-4BCB-40FA-9A05-018348C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A037-2724-48F8-8235-5D697BBB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4B80F-46D0-4771-B2A7-FF70AFF81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5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3898-EE31-4FD3-882B-05FF7CFA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B0F89-F171-42B5-9A38-1F567D19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3B2B4-2EDF-418A-8B23-4C9C1730D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2C707-130F-42AC-A30B-5C660D196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E9EF-8A14-4A33-8F98-FB1300074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FCACD-01B3-409A-B9F8-E1FA1CE4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FE4623-F67E-4731-9E2C-EAD8B91A3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87D37D-8DDF-4D5B-BF52-02B0168C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5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2409C-3B3F-4461-96BE-05C910F2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36E9BC-C897-4953-8587-1DB4BC5A2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F31E-E629-4375-9A16-F9ACB0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DC0F1-3B6B-42EE-B44A-E46A00BA3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2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EC32F-2691-4E8B-9C20-5EB791ED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C87D70-6DFF-4BE7-9A5B-BB176861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B525A-A40F-49C1-BBB2-E748A728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7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4BFA-84A5-484E-8AA9-5E86348E5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5C16B-B44A-4022-8C1A-D8F70B8DA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843AD-7DD6-4908-92D8-FCBAC2FAC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753A7-609A-4E40-A972-D531B5A6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D3588C-296F-4059-8308-C33494CF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23458-87D7-410A-AF99-2CA836FF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9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7BF6-2F49-4FC0-8A6B-CA946256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14E499-2D2A-4539-B068-167FB2100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E6C7F-5A5B-4C5B-A13D-00DB46C87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6F016-FCDE-4C30-B447-04345F63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15AC5-9831-421B-B42A-FBE9D7BC9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AC686-50A5-4A4B-B243-D428169A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14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924B1-7162-4B21-BB2B-FEF465E0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456EE-1DD1-4D6B-B66D-7B8C4E769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D4CB0-2D28-4807-96BD-4DF4E36D3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3DF05-A11D-4FF1-80B3-27BADFB4C7C7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BE3BD-0314-4D08-B623-2164A3ED1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F61AA-6365-4EC5-B792-08BEF6E2E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2FC59-8EE8-459B-B9F2-F62AF2493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1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slide" Target="slide48.xml"/><Relationship Id="rId3" Type="http://schemas.openxmlformats.org/officeDocument/2006/relationships/slide" Target="slide47.xml"/><Relationship Id="rId7" Type="http://schemas.openxmlformats.org/officeDocument/2006/relationships/image" Target="../media/image74.png"/><Relationship Id="rId12" Type="http://schemas.openxmlformats.org/officeDocument/2006/relationships/slide" Target="slide46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45.xml"/><Relationship Id="rId5" Type="http://schemas.openxmlformats.org/officeDocument/2006/relationships/image" Target="../media/image73.png"/><Relationship Id="rId15" Type="http://schemas.openxmlformats.org/officeDocument/2006/relationships/slide" Target="slide50.xml"/><Relationship Id="rId10" Type="http://schemas.openxmlformats.org/officeDocument/2006/relationships/slide" Target="slide44.xml"/><Relationship Id="rId4" Type="http://schemas.openxmlformats.org/officeDocument/2006/relationships/image" Target="../media/image72.jpeg"/><Relationship Id="rId9" Type="http://schemas.openxmlformats.org/officeDocument/2006/relationships/slide" Target="slide43.xml"/><Relationship Id="rId14" Type="http://schemas.openxmlformats.org/officeDocument/2006/relationships/slide" Target="slide4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3.wav"/><Relationship Id="rId9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Relationship Id="rId9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gif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1418270D-3AF5-4244-8E98-5993D0B28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4296"/>
            <a:ext cx="10972800" cy="4740244"/>
          </a:xfrm>
          <a:prstGeom prst="rect">
            <a:avLst/>
          </a:prstGeom>
        </p:spPr>
      </p:pic>
      <p:sp>
        <p:nvSpPr>
          <p:cNvPr id="43" name="矩形 44">
            <a:extLst>
              <a:ext uri="{FF2B5EF4-FFF2-40B4-BE49-F238E27FC236}">
                <a16:creationId xmlns:a16="http://schemas.microsoft.com/office/drawing/2014/main" id="{60D3660C-DBC4-4A3F-BCA0-656EC1FC4A0C}"/>
              </a:ext>
            </a:extLst>
          </p:cNvPr>
          <p:cNvSpPr/>
          <p:nvPr/>
        </p:nvSpPr>
        <p:spPr>
          <a:xfrm>
            <a:off x="2008495" y="4122127"/>
            <a:ext cx="8991600" cy="2215991"/>
          </a:xfrm>
          <a:prstGeom prst="rect">
            <a:avLst/>
          </a:prstGeom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just">
              <a:defRPr/>
            </a:pPr>
            <a:r>
              <a:rPr lang="en-US" altLang="zh-CN" sz="13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altLang="zh-CN" sz="13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13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tuốt</a:t>
            </a:r>
            <a:r>
              <a:rPr lang="en-US" altLang="zh-CN" sz="13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zh-CN" altLang="en-US" sz="13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0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hân tích bài Cây tre Việt Nam - Văn 6 (5 mẫu)">
            <a:extLst>
              <a:ext uri="{FF2B5EF4-FFF2-40B4-BE49-F238E27FC236}">
                <a16:creationId xmlns:a16="http://schemas.microsoft.com/office/drawing/2014/main" id="{0EE53A05-A5C0-47AA-8CAD-2C9DB9A4B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82504"/>
            <a:ext cx="3733800" cy="3190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ỏi Văn - Tác phẩm: Cây tre Việt Nam">
            <a:extLst>
              <a:ext uri="{FF2B5EF4-FFF2-40B4-BE49-F238E27FC236}">
                <a16:creationId xmlns:a16="http://schemas.microsoft.com/office/drawing/2014/main" id="{7F5E6571-4DEB-4EF8-A3F8-F8BF6D9A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992"/>
            <a:ext cx="3733800" cy="30099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ướng dẫn làm đề văn Thuyết minh về cây tre - Novateen">
            <a:extLst>
              <a:ext uri="{FF2B5EF4-FFF2-40B4-BE49-F238E27FC236}">
                <a16:creationId xmlns:a16="http://schemas.microsoft.com/office/drawing/2014/main" id="{157C59B5-51B1-4FBC-AAE0-830A4C6CA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368" y="647700"/>
            <a:ext cx="3733800" cy="30099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14">
            <a:extLst>
              <a:ext uri="{FF2B5EF4-FFF2-40B4-BE49-F238E27FC236}">
                <a16:creationId xmlns:a16="http://schemas.microsoft.com/office/drawing/2014/main" id="{8BC99850-EB8B-4E72-8DFA-7FD135949D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4349" y="4141936"/>
            <a:ext cx="9383301" cy="1513522"/>
          </a:xfrm>
          <a:prstGeom prst="rect">
            <a:avLst/>
          </a:prstGeom>
        </p:spPr>
        <p:txBody>
          <a:bodyPr wrap="none" lIns="107730" tIns="53865" rIns="107730" bIns="5386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5689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113,114,115: Cây tre Việt Nam</a:t>
            </a:r>
            <a:endParaRPr lang="en-US" sz="5689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81375D-BF8C-4498-8AE0-5C8700CE77FF}"/>
              </a:ext>
            </a:extLst>
          </p:cNvPr>
          <p:cNvSpPr txBox="1"/>
          <p:nvPr/>
        </p:nvSpPr>
        <p:spPr>
          <a:xfrm>
            <a:off x="8627824" y="5842198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4394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C183C5-EFE8-4937-BA2E-E13AED976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3" y="1943096"/>
            <a:ext cx="2819407" cy="28194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352A9D-34E6-4DFF-BFB0-F03FB7B16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846" y="3017028"/>
            <a:ext cx="7543800" cy="82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Đọc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văn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bản</a:t>
            </a:r>
            <a:endParaRPr lang="zh-CN" altLang="en-US" sz="66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8EB63B-1535-420F-A8E6-852D6E788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4234" y="3024335"/>
            <a:ext cx="1828800" cy="173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13800" dirty="0">
                <a:solidFill>
                  <a:srgbClr val="FF0000"/>
                </a:solidFill>
                <a:latin typeface="#9Slide03 Arima Madurai Black" panose="00000A00000000000000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I.</a:t>
            </a:r>
            <a:endParaRPr lang="zh-CN" altLang="en-US" sz="13800" dirty="0">
              <a:solidFill>
                <a:srgbClr val="FF0000"/>
              </a:solidFill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9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3FF0B0-8DF6-47C4-9E50-1A731EF5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283"/>
            <a:ext cx="4427807" cy="4437433"/>
          </a:xfrm>
          <a:prstGeom prst="rect">
            <a:avLst/>
          </a:prstGeom>
        </p:spPr>
      </p:pic>
      <p:sp>
        <p:nvSpPr>
          <p:cNvPr id="24" name="Google Shape;171;p29">
            <a:extLst>
              <a:ext uri="{FF2B5EF4-FFF2-40B4-BE49-F238E27FC236}">
                <a16:creationId xmlns:a16="http://schemas.microsoft.com/office/drawing/2014/main" id="{7B71CB0D-529E-4573-8947-081276443621}"/>
              </a:ext>
            </a:extLst>
          </p:cNvPr>
          <p:cNvSpPr/>
          <p:nvPr/>
        </p:nvSpPr>
        <p:spPr>
          <a:xfrm>
            <a:off x="5064879" y="979035"/>
            <a:ext cx="6255792" cy="2070542"/>
          </a:xfrm>
          <a:custGeom>
            <a:avLst/>
            <a:gdLst/>
            <a:ahLst/>
            <a:cxnLst/>
            <a:rect l="l" t="t" r="r" b="b"/>
            <a:pathLst>
              <a:path w="92886" h="29109" extrusionOk="0">
                <a:moveTo>
                  <a:pt x="15537" y="855"/>
                </a:moveTo>
                <a:cubicBezTo>
                  <a:pt x="17711" y="855"/>
                  <a:pt x="19915" y="1084"/>
                  <a:pt x="22010" y="1303"/>
                </a:cubicBezTo>
                <a:cubicBezTo>
                  <a:pt x="23720" y="1493"/>
                  <a:pt x="25304" y="1652"/>
                  <a:pt x="26824" y="1715"/>
                </a:cubicBezTo>
                <a:cubicBezTo>
                  <a:pt x="26899" y="1718"/>
                  <a:pt x="27068" y="1720"/>
                  <a:pt x="27320" y="1720"/>
                </a:cubicBezTo>
                <a:cubicBezTo>
                  <a:pt x="32376" y="1720"/>
                  <a:pt x="71185" y="1144"/>
                  <a:pt x="72934" y="1113"/>
                </a:cubicBezTo>
                <a:cubicBezTo>
                  <a:pt x="72963" y="1113"/>
                  <a:pt x="73535" y="1067"/>
                  <a:pt x="74457" y="1067"/>
                </a:cubicBezTo>
                <a:cubicBezTo>
                  <a:pt x="77622" y="1067"/>
                  <a:pt x="84911" y="1617"/>
                  <a:pt x="88515" y="6497"/>
                </a:cubicBezTo>
                <a:cubicBezTo>
                  <a:pt x="91524" y="10551"/>
                  <a:pt x="91936" y="14763"/>
                  <a:pt x="89845" y="20178"/>
                </a:cubicBezTo>
                <a:cubicBezTo>
                  <a:pt x="87660" y="25815"/>
                  <a:pt x="84557" y="27209"/>
                  <a:pt x="78793" y="28064"/>
                </a:cubicBezTo>
                <a:cubicBezTo>
                  <a:pt x="77816" y="28197"/>
                  <a:pt x="76822" y="28246"/>
                  <a:pt x="75825" y="28246"/>
                </a:cubicBezTo>
                <a:cubicBezTo>
                  <a:pt x="74464" y="28246"/>
                  <a:pt x="73097" y="28155"/>
                  <a:pt x="71762" y="28064"/>
                </a:cubicBezTo>
                <a:cubicBezTo>
                  <a:pt x="70781" y="27969"/>
                  <a:pt x="69736" y="27905"/>
                  <a:pt x="68754" y="27874"/>
                </a:cubicBezTo>
                <a:cubicBezTo>
                  <a:pt x="68437" y="27874"/>
                  <a:pt x="46269" y="27114"/>
                  <a:pt x="32081" y="27114"/>
                </a:cubicBezTo>
                <a:cubicBezTo>
                  <a:pt x="27679" y="27114"/>
                  <a:pt x="24037" y="27177"/>
                  <a:pt x="22074" y="27367"/>
                </a:cubicBezTo>
                <a:lnTo>
                  <a:pt x="21092" y="27462"/>
                </a:lnTo>
                <a:cubicBezTo>
                  <a:pt x="18308" y="27739"/>
                  <a:pt x="15817" y="27984"/>
                  <a:pt x="13545" y="27984"/>
                </a:cubicBezTo>
                <a:cubicBezTo>
                  <a:pt x="9847" y="27984"/>
                  <a:pt x="6728" y="27335"/>
                  <a:pt x="3864" y="25118"/>
                </a:cubicBezTo>
                <a:cubicBezTo>
                  <a:pt x="1995" y="23662"/>
                  <a:pt x="855" y="20400"/>
                  <a:pt x="855" y="16441"/>
                </a:cubicBezTo>
                <a:cubicBezTo>
                  <a:pt x="855" y="11976"/>
                  <a:pt x="2439" y="6275"/>
                  <a:pt x="5891" y="3584"/>
                </a:cubicBezTo>
                <a:cubicBezTo>
                  <a:pt x="8658" y="1440"/>
                  <a:pt x="12060" y="855"/>
                  <a:pt x="15537" y="855"/>
                </a:cubicBezTo>
                <a:close/>
                <a:moveTo>
                  <a:pt x="15514" y="1"/>
                </a:moveTo>
                <a:cubicBezTo>
                  <a:pt x="11903" y="1"/>
                  <a:pt x="8346" y="612"/>
                  <a:pt x="5384" y="2887"/>
                </a:cubicBezTo>
                <a:cubicBezTo>
                  <a:pt x="2122" y="5420"/>
                  <a:pt x="0" y="10741"/>
                  <a:pt x="0" y="16441"/>
                </a:cubicBezTo>
                <a:cubicBezTo>
                  <a:pt x="0" y="20748"/>
                  <a:pt x="1204" y="24168"/>
                  <a:pt x="3357" y="25815"/>
                </a:cubicBezTo>
                <a:cubicBezTo>
                  <a:pt x="6413" y="28176"/>
                  <a:pt x="9792" y="28847"/>
                  <a:pt x="13674" y="28847"/>
                </a:cubicBezTo>
                <a:cubicBezTo>
                  <a:pt x="15987" y="28847"/>
                  <a:pt x="18479" y="28609"/>
                  <a:pt x="21187" y="28349"/>
                </a:cubicBezTo>
                <a:lnTo>
                  <a:pt x="22169" y="28254"/>
                </a:lnTo>
                <a:cubicBezTo>
                  <a:pt x="24114" y="28065"/>
                  <a:pt x="27751" y="27993"/>
                  <a:pt x="32168" y="27993"/>
                </a:cubicBezTo>
                <a:cubicBezTo>
                  <a:pt x="46303" y="27993"/>
                  <a:pt x="68433" y="28729"/>
                  <a:pt x="68722" y="28729"/>
                </a:cubicBezTo>
                <a:cubicBezTo>
                  <a:pt x="69704" y="28760"/>
                  <a:pt x="70717" y="28855"/>
                  <a:pt x="71699" y="28919"/>
                </a:cubicBezTo>
                <a:cubicBezTo>
                  <a:pt x="73061" y="29014"/>
                  <a:pt x="74454" y="29109"/>
                  <a:pt x="75848" y="29109"/>
                </a:cubicBezTo>
                <a:cubicBezTo>
                  <a:pt x="76861" y="29109"/>
                  <a:pt x="77906" y="29077"/>
                  <a:pt x="78951" y="28919"/>
                </a:cubicBezTo>
                <a:cubicBezTo>
                  <a:pt x="84905" y="28032"/>
                  <a:pt x="88357" y="26480"/>
                  <a:pt x="90669" y="20495"/>
                </a:cubicBezTo>
                <a:cubicBezTo>
                  <a:pt x="92886" y="14763"/>
                  <a:pt x="92442" y="10297"/>
                  <a:pt x="89212" y="5959"/>
                </a:cubicBezTo>
                <a:cubicBezTo>
                  <a:pt x="85412" y="819"/>
                  <a:pt x="78071" y="195"/>
                  <a:pt x="74683" y="195"/>
                </a:cubicBezTo>
                <a:cubicBezTo>
                  <a:pt x="73666" y="195"/>
                  <a:pt x="73005" y="251"/>
                  <a:pt x="72902" y="258"/>
                </a:cubicBezTo>
                <a:cubicBezTo>
                  <a:pt x="72470" y="258"/>
                  <a:pt x="30530" y="861"/>
                  <a:pt x="27044" y="861"/>
                </a:cubicBezTo>
                <a:cubicBezTo>
                  <a:pt x="26957" y="861"/>
                  <a:pt x="26893" y="861"/>
                  <a:pt x="26856" y="860"/>
                </a:cubicBezTo>
                <a:cubicBezTo>
                  <a:pt x="25367" y="797"/>
                  <a:pt x="23784" y="638"/>
                  <a:pt x="22105" y="448"/>
                </a:cubicBezTo>
                <a:cubicBezTo>
                  <a:pt x="19972" y="231"/>
                  <a:pt x="17732" y="1"/>
                  <a:pt x="15514" y="1"/>
                </a:cubicBezTo>
                <a:close/>
              </a:path>
            </a:pathLst>
          </a:custGeom>
          <a:solidFill>
            <a:srgbClr val="F465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Google Shape;175;p29">
            <a:extLst>
              <a:ext uri="{FF2B5EF4-FFF2-40B4-BE49-F238E27FC236}">
                <a16:creationId xmlns:a16="http://schemas.microsoft.com/office/drawing/2014/main" id="{1C5AE5F8-9ABC-44EC-9597-900CBFED11AA}"/>
              </a:ext>
            </a:extLst>
          </p:cNvPr>
          <p:cNvSpPr/>
          <p:nvPr/>
        </p:nvSpPr>
        <p:spPr>
          <a:xfrm>
            <a:off x="5064879" y="3906081"/>
            <a:ext cx="6255792" cy="2070543"/>
          </a:xfrm>
          <a:custGeom>
            <a:avLst/>
            <a:gdLst/>
            <a:ahLst/>
            <a:cxnLst/>
            <a:rect l="l" t="t" r="r" b="b"/>
            <a:pathLst>
              <a:path w="92886" h="29139" extrusionOk="0">
                <a:moveTo>
                  <a:pt x="15472" y="861"/>
                </a:moveTo>
                <a:cubicBezTo>
                  <a:pt x="17667" y="861"/>
                  <a:pt x="19894" y="1099"/>
                  <a:pt x="22010" y="1333"/>
                </a:cubicBezTo>
                <a:cubicBezTo>
                  <a:pt x="23720" y="1491"/>
                  <a:pt x="25304" y="1650"/>
                  <a:pt x="26824" y="1713"/>
                </a:cubicBezTo>
                <a:cubicBezTo>
                  <a:pt x="26899" y="1716"/>
                  <a:pt x="27068" y="1717"/>
                  <a:pt x="27320" y="1717"/>
                </a:cubicBezTo>
                <a:cubicBezTo>
                  <a:pt x="32376" y="1717"/>
                  <a:pt x="71185" y="1141"/>
                  <a:pt x="72934" y="1111"/>
                </a:cubicBezTo>
                <a:cubicBezTo>
                  <a:pt x="72963" y="1111"/>
                  <a:pt x="73535" y="1065"/>
                  <a:pt x="74457" y="1065"/>
                </a:cubicBezTo>
                <a:cubicBezTo>
                  <a:pt x="77622" y="1065"/>
                  <a:pt x="84911" y="1615"/>
                  <a:pt x="88515" y="6495"/>
                </a:cubicBezTo>
                <a:cubicBezTo>
                  <a:pt x="91524" y="10549"/>
                  <a:pt x="91936" y="14761"/>
                  <a:pt x="89845" y="20176"/>
                </a:cubicBezTo>
                <a:cubicBezTo>
                  <a:pt x="87660" y="25813"/>
                  <a:pt x="84557" y="27207"/>
                  <a:pt x="78793" y="28062"/>
                </a:cubicBezTo>
                <a:cubicBezTo>
                  <a:pt x="77835" y="28206"/>
                  <a:pt x="76860" y="28258"/>
                  <a:pt x="75883" y="28258"/>
                </a:cubicBezTo>
                <a:cubicBezTo>
                  <a:pt x="74502" y="28258"/>
                  <a:pt x="73116" y="28154"/>
                  <a:pt x="71762" y="28062"/>
                </a:cubicBezTo>
                <a:cubicBezTo>
                  <a:pt x="70781" y="27967"/>
                  <a:pt x="69736" y="27903"/>
                  <a:pt x="68754" y="27872"/>
                </a:cubicBezTo>
                <a:cubicBezTo>
                  <a:pt x="68437" y="27872"/>
                  <a:pt x="46237" y="27143"/>
                  <a:pt x="32081" y="27143"/>
                </a:cubicBezTo>
                <a:cubicBezTo>
                  <a:pt x="27679" y="27143"/>
                  <a:pt x="24037" y="27207"/>
                  <a:pt x="22074" y="27397"/>
                </a:cubicBezTo>
                <a:lnTo>
                  <a:pt x="21092" y="27492"/>
                </a:lnTo>
                <a:cubicBezTo>
                  <a:pt x="18334" y="27754"/>
                  <a:pt x="15865" y="27990"/>
                  <a:pt x="13610" y="27990"/>
                </a:cubicBezTo>
                <a:cubicBezTo>
                  <a:pt x="9884" y="27990"/>
                  <a:pt x="6745" y="27346"/>
                  <a:pt x="3864" y="25116"/>
                </a:cubicBezTo>
                <a:cubicBezTo>
                  <a:pt x="1995" y="23660"/>
                  <a:pt x="855" y="20398"/>
                  <a:pt x="855" y="16439"/>
                </a:cubicBezTo>
                <a:cubicBezTo>
                  <a:pt x="855" y="11974"/>
                  <a:pt x="2439" y="6273"/>
                  <a:pt x="5891" y="3582"/>
                </a:cubicBezTo>
                <a:cubicBezTo>
                  <a:pt x="8640" y="1451"/>
                  <a:pt x="12018" y="861"/>
                  <a:pt x="15472" y="861"/>
                </a:cubicBezTo>
                <a:close/>
                <a:moveTo>
                  <a:pt x="15539" y="0"/>
                </a:moveTo>
                <a:cubicBezTo>
                  <a:pt x="11919" y="0"/>
                  <a:pt x="8353" y="616"/>
                  <a:pt x="5384" y="2916"/>
                </a:cubicBezTo>
                <a:cubicBezTo>
                  <a:pt x="2122" y="5418"/>
                  <a:pt x="0" y="10739"/>
                  <a:pt x="0" y="16439"/>
                </a:cubicBezTo>
                <a:cubicBezTo>
                  <a:pt x="0" y="20746"/>
                  <a:pt x="1204" y="24166"/>
                  <a:pt x="3357" y="25813"/>
                </a:cubicBezTo>
                <a:cubicBezTo>
                  <a:pt x="6398" y="28183"/>
                  <a:pt x="9760" y="28853"/>
                  <a:pt x="13618" y="28853"/>
                </a:cubicBezTo>
                <a:cubicBezTo>
                  <a:pt x="15947" y="28853"/>
                  <a:pt x="18457" y="28609"/>
                  <a:pt x="21187" y="28347"/>
                </a:cubicBezTo>
                <a:lnTo>
                  <a:pt x="22169" y="28252"/>
                </a:lnTo>
                <a:cubicBezTo>
                  <a:pt x="24078" y="28073"/>
                  <a:pt x="27632" y="28005"/>
                  <a:pt x="31960" y="28005"/>
                </a:cubicBezTo>
                <a:cubicBezTo>
                  <a:pt x="46080" y="28005"/>
                  <a:pt x="68431" y="28734"/>
                  <a:pt x="68722" y="28758"/>
                </a:cubicBezTo>
                <a:cubicBezTo>
                  <a:pt x="69704" y="28790"/>
                  <a:pt x="70717" y="28853"/>
                  <a:pt x="71699" y="28917"/>
                </a:cubicBezTo>
                <a:cubicBezTo>
                  <a:pt x="73061" y="29012"/>
                  <a:pt x="74454" y="29138"/>
                  <a:pt x="75848" y="29138"/>
                </a:cubicBezTo>
                <a:cubicBezTo>
                  <a:pt x="76861" y="29138"/>
                  <a:pt x="77906" y="29075"/>
                  <a:pt x="78951" y="28917"/>
                </a:cubicBezTo>
                <a:cubicBezTo>
                  <a:pt x="84905" y="28030"/>
                  <a:pt x="88357" y="26478"/>
                  <a:pt x="90669" y="20493"/>
                </a:cubicBezTo>
                <a:cubicBezTo>
                  <a:pt x="92886" y="14761"/>
                  <a:pt x="92442" y="10295"/>
                  <a:pt x="89212" y="5957"/>
                </a:cubicBezTo>
                <a:cubicBezTo>
                  <a:pt x="85390" y="811"/>
                  <a:pt x="77984" y="197"/>
                  <a:pt x="74623" y="197"/>
                </a:cubicBezTo>
                <a:cubicBezTo>
                  <a:pt x="73640" y="197"/>
                  <a:pt x="73003" y="249"/>
                  <a:pt x="72902" y="256"/>
                </a:cubicBezTo>
                <a:cubicBezTo>
                  <a:pt x="72470" y="256"/>
                  <a:pt x="30560" y="859"/>
                  <a:pt x="27046" y="859"/>
                </a:cubicBezTo>
                <a:cubicBezTo>
                  <a:pt x="26958" y="859"/>
                  <a:pt x="26894" y="859"/>
                  <a:pt x="26856" y="858"/>
                </a:cubicBezTo>
                <a:cubicBezTo>
                  <a:pt x="25367" y="795"/>
                  <a:pt x="23784" y="636"/>
                  <a:pt x="22105" y="446"/>
                </a:cubicBezTo>
                <a:cubicBezTo>
                  <a:pt x="19980" y="230"/>
                  <a:pt x="17749" y="0"/>
                  <a:pt x="15539" y="0"/>
                </a:cubicBezTo>
                <a:close/>
              </a:path>
            </a:pathLst>
          </a:custGeom>
          <a:solidFill>
            <a:srgbClr val="F4D6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55B2F7-A9F5-41BF-9518-9560FEEFF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6907" y="1646128"/>
            <a:ext cx="4953764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70000"/>
              </a:lnSpc>
            </a:pP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Đọc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văn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bản</a:t>
            </a:r>
            <a:endParaRPr lang="zh-CN" altLang="en-US" sz="5400" dirty="0">
              <a:solidFill>
                <a:srgbClr val="0070C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A054DC-3C95-47F6-83BF-C85EBE22F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968" y="4119588"/>
            <a:ext cx="5683614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Nêu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những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nét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khái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quát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về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tác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giả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và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tác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phẩm</a:t>
            </a:r>
            <a:endParaRPr lang="zh-CN" altLang="en-US" sz="4800" dirty="0">
              <a:solidFill>
                <a:srgbClr val="0070C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28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—Pngtree—green bamboo vector_3166458.png">
            <a:extLst>
              <a:ext uri="{FF2B5EF4-FFF2-40B4-BE49-F238E27FC236}">
                <a16:creationId xmlns:a16="http://schemas.microsoft.com/office/drawing/2014/main" id="{030B29C2-2E9B-4A72-9DCD-1EC28D270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6667" r="14583" b="14583"/>
          <a:stretch>
            <a:fillRect/>
          </a:stretch>
        </p:blipFill>
        <p:spPr bwMode="auto">
          <a:xfrm>
            <a:off x="152400" y="230188"/>
            <a:ext cx="13716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id="{9B8A0BAD-C548-47E1-9452-E3E6CF17FFD0}"/>
              </a:ext>
            </a:extLst>
          </p:cNvPr>
          <p:cNvSpPr/>
          <p:nvPr/>
        </p:nvSpPr>
        <p:spPr>
          <a:xfrm>
            <a:off x="4343400" y="-6350"/>
            <a:ext cx="7848600" cy="6875463"/>
          </a:xfrm>
          <a:prstGeom prst="rect">
            <a:avLst/>
          </a:prstGeom>
          <a:solidFill>
            <a:srgbClr val="D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84D52-CF1F-4DF9-BD01-2C1591B5D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44" y="533401"/>
            <a:ext cx="5693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500AC-90AD-4183-B6ED-9D75CC80A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71262"/>
            <a:ext cx="22429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alt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0" descr="Nha van Thep Moi">
            <a:extLst>
              <a:ext uri="{FF2B5EF4-FFF2-40B4-BE49-F238E27FC236}">
                <a16:creationId xmlns:a16="http://schemas.microsoft.com/office/drawing/2014/main" id="{925E24F4-4C71-4BFC-ADB4-F3403C9E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835905"/>
            <a:ext cx="3048000" cy="406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6CF3588E-2CC1-44FE-AA88-F07245CE8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828" y="762000"/>
            <a:ext cx="647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A7D9DC3E-2E03-4574-A112-CD034504A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14" y="5823706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(1925 – 1991)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3061BF03-079C-46FC-B98E-414FFBB56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828" y="1894633"/>
            <a:ext cx="647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7929D6FA-1230-4AD2-BDCA-3B4E99554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828" y="3168638"/>
            <a:ext cx="69450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buFont typeface="Wingdings" panose="05000000000000000000" pitchFamily="2" charset="2"/>
              <a:buChar char="Ø"/>
            </a:pPr>
            <a:r>
              <a:rPr lang="en-US" altLang="en-US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Chuyên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44A41AB9-9C07-4675-829D-86D0CD8E2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714" y="4777863"/>
            <a:ext cx="694508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buFont typeface="Wingdings" panose="05000000000000000000" pitchFamily="2" charset="2"/>
              <a:buChar char="Ø"/>
            </a:pPr>
            <a:r>
              <a:rPr lang="en-US" altLang="en-US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—Pngtree—green bamboo vector_3166458.png">
            <a:extLst>
              <a:ext uri="{FF2B5EF4-FFF2-40B4-BE49-F238E27FC236}">
                <a16:creationId xmlns:a16="http://schemas.microsoft.com/office/drawing/2014/main" id="{02FA45B5-F067-459A-88E2-6BA870702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6667" r="14583" b="14583"/>
          <a:stretch>
            <a:fillRect/>
          </a:stretch>
        </p:blipFill>
        <p:spPr bwMode="auto">
          <a:xfrm>
            <a:off x="400050" y="267494"/>
            <a:ext cx="13716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id="{0E026FA7-ACEF-43B8-B0C6-3DE732C96F92}"/>
              </a:ext>
            </a:extLst>
          </p:cNvPr>
          <p:cNvSpPr/>
          <p:nvPr/>
        </p:nvSpPr>
        <p:spPr>
          <a:xfrm>
            <a:off x="4724400" y="-6350"/>
            <a:ext cx="7467600" cy="6875463"/>
          </a:xfrm>
          <a:prstGeom prst="rect">
            <a:avLst/>
          </a:prstGeom>
          <a:solidFill>
            <a:srgbClr val="D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C7E945-748A-47AE-BDEF-01D17FEF6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1" y="570707"/>
            <a:ext cx="5693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2949E7-CEE3-4772-92D5-A09329B78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688" y="458363"/>
            <a:ext cx="29354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alt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8" descr="—Pngtree—green bamboo_1076725.png">
            <a:extLst>
              <a:ext uri="{FF2B5EF4-FFF2-40B4-BE49-F238E27FC236}">
                <a16:creationId xmlns:a16="http://schemas.microsoft.com/office/drawing/2014/main" id="{928D5072-D4CA-428C-8C22-E34E389C1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3333" r="47778" b="21111"/>
          <a:stretch>
            <a:fillRect/>
          </a:stretch>
        </p:blipFill>
        <p:spPr bwMode="auto">
          <a:xfrm>
            <a:off x="1150939" y="1970314"/>
            <a:ext cx="2963861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—Pngtree—green bamboo_1076725.png">
            <a:extLst>
              <a:ext uri="{FF2B5EF4-FFF2-40B4-BE49-F238E27FC236}">
                <a16:creationId xmlns:a16="http://schemas.microsoft.com/office/drawing/2014/main" id="{0E998644-AC9E-42D2-813A-CD16E2A379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329630" y="695893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54E4DF39-120C-4EC5-A7BA-B81E28AF4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680" y="695893"/>
            <a:ext cx="53149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3600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1955</a:t>
            </a:r>
          </a:p>
        </p:txBody>
      </p:sp>
      <p:pic>
        <p:nvPicPr>
          <p:cNvPr id="12" name="Picture 11" descr="—Pngtree—green bamboo_1076725.png">
            <a:extLst>
              <a:ext uri="{FF2B5EF4-FFF2-40B4-BE49-F238E27FC236}">
                <a16:creationId xmlns:a16="http://schemas.microsoft.com/office/drawing/2014/main" id="{BB421F4A-D970-41BC-8F7F-DBF3AF196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329630" y="2033333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B25C441B-612C-4269-9837-AFFE672B4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981200"/>
            <a:ext cx="5619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defRPr/>
            </a:pPr>
            <a:r>
              <a:rPr lang="en-US" altLang="en-US" sz="3600" dirty="0" err="1">
                <a:solidFill>
                  <a:srgbClr val="990000"/>
                </a:solidFill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—Pngtree—green bamboo_1076725.png">
            <a:extLst>
              <a:ext uri="{FF2B5EF4-FFF2-40B4-BE49-F238E27FC236}">
                <a16:creationId xmlns:a16="http://schemas.microsoft.com/office/drawing/2014/main" id="{C1789C2A-D133-4876-96A6-F3370B7CC2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324189" y="3505200"/>
            <a:ext cx="5508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9B1AB95E-822D-48BE-B47C-1B989E5BD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480" y="3276600"/>
            <a:ext cx="577652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defRPr/>
            </a:pPr>
            <a:r>
              <a:rPr lang="en-US" sz="36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PTBĐ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—Pngtree—green bamboo_1076725.png">
            <a:extLst>
              <a:ext uri="{FF2B5EF4-FFF2-40B4-BE49-F238E27FC236}">
                <a16:creationId xmlns:a16="http://schemas.microsoft.com/office/drawing/2014/main" id="{6E0CC6D6-9D57-42C3-96FB-F5347FD64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324189" y="5348203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CF86D728-5B1A-4B97-BA4A-203A913E2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480" y="4800600"/>
            <a:ext cx="570032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i="1" kern="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i="1" kern="0" dirty="0">
                <a:latin typeface="Times New Roman" pitchFamily="18" charset="0"/>
                <a:cs typeface="Times New Roman" pitchFamily="18" charset="0"/>
              </a:rPr>
              <a:t> Nam”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Ba Lan</a:t>
            </a:r>
          </a:p>
          <a:p>
            <a:pPr algn="just">
              <a:defRPr/>
            </a:pP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1" grpId="0"/>
      <p:bldP spid="13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ết quả hình ảnh cho cây tre&quot;">
            <a:extLst>
              <a:ext uri="{FF2B5EF4-FFF2-40B4-BE49-F238E27FC236}">
                <a16:creationId xmlns:a16="http://schemas.microsoft.com/office/drawing/2014/main" id="{68B1CC8B-D5D9-4D8D-879E-2270F3DB4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1BD31F6-AAFC-4ACC-BB89-2EC0723D243E}"/>
              </a:ext>
            </a:extLst>
          </p:cNvPr>
          <p:cNvSpPr/>
          <p:nvPr/>
        </p:nvSpPr>
        <p:spPr>
          <a:xfrm>
            <a:off x="4854576" y="190500"/>
            <a:ext cx="2536825" cy="8191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FE861C8-6224-45BA-8833-1DC23FA5479E}"/>
              </a:ext>
            </a:extLst>
          </p:cNvPr>
          <p:cNvSpPr/>
          <p:nvPr/>
        </p:nvSpPr>
        <p:spPr>
          <a:xfrm>
            <a:off x="685800" y="1735138"/>
            <a:ext cx="3124200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54017A-5F44-4C50-B27B-B5F5F5D36AEB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2247900" y="1009650"/>
            <a:ext cx="3875089" cy="72548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019C7A7-C08A-43DA-B549-54B1AF180417}"/>
              </a:ext>
            </a:extLst>
          </p:cNvPr>
          <p:cNvSpPr/>
          <p:nvPr/>
        </p:nvSpPr>
        <p:spPr>
          <a:xfrm>
            <a:off x="4648291" y="1724025"/>
            <a:ext cx="2971709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F8410A-3098-40EA-BFC6-774A9F67C5C6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6122989" y="1009650"/>
            <a:ext cx="11157" cy="714375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A514CEF-1986-4D52-8E04-8E719B1BCF9A}"/>
              </a:ext>
            </a:extLst>
          </p:cNvPr>
          <p:cNvSpPr/>
          <p:nvPr/>
        </p:nvSpPr>
        <p:spPr>
          <a:xfrm>
            <a:off x="8432892" y="1739900"/>
            <a:ext cx="2971709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B64ED4-4AEC-44C1-9278-39CA63CD6B29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6122989" y="1009650"/>
            <a:ext cx="3795758" cy="73025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6FDD42B-9841-40DB-989C-21A9551C6F8A}"/>
              </a:ext>
            </a:extLst>
          </p:cNvPr>
          <p:cNvSpPr/>
          <p:nvPr/>
        </p:nvSpPr>
        <p:spPr>
          <a:xfrm>
            <a:off x="687660" y="3689350"/>
            <a:ext cx="3122340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1F12523-2E23-48C8-8B28-8CE1074120BA}"/>
              </a:ext>
            </a:extLst>
          </p:cNvPr>
          <p:cNvSpPr/>
          <p:nvPr/>
        </p:nvSpPr>
        <p:spPr>
          <a:xfrm>
            <a:off x="4497388" y="3678238"/>
            <a:ext cx="3351212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F6439DB-DC3D-4289-B015-DBDC753C6B3D}"/>
              </a:ext>
            </a:extLst>
          </p:cNvPr>
          <p:cNvSpPr/>
          <p:nvPr/>
        </p:nvSpPr>
        <p:spPr>
          <a:xfrm>
            <a:off x="8262983" y="3694113"/>
            <a:ext cx="3243217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1F33732-743E-430A-9767-B8D0E2AD1E2C}"/>
              </a:ext>
            </a:extLst>
          </p:cNvPr>
          <p:cNvSpPr/>
          <p:nvPr/>
        </p:nvSpPr>
        <p:spPr>
          <a:xfrm>
            <a:off x="4344988" y="5789613"/>
            <a:ext cx="3503612" cy="81756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AAF36D0-90C7-4AE1-A02C-D21FD6819D53}"/>
              </a:ext>
            </a:extLst>
          </p:cNvPr>
          <p:cNvCxnSpPr>
            <a:cxnSpLocks/>
            <a:stCxn id="15" idx="0"/>
            <a:endCxn id="12" idx="2"/>
          </p:cNvCxnSpPr>
          <p:nvPr/>
        </p:nvCxnSpPr>
        <p:spPr>
          <a:xfrm flipH="1" flipV="1">
            <a:off x="2248830" y="4819650"/>
            <a:ext cx="3847964" cy="9699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9A2FEC-92C0-4F89-86FE-635319603CA0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 flipV="1">
            <a:off x="6096794" y="4808538"/>
            <a:ext cx="76200" cy="981075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5F389F-50E2-4ACD-9368-C9B1DB19013E}"/>
              </a:ext>
            </a:extLst>
          </p:cNvPr>
          <p:cNvCxnSpPr>
            <a:cxnSpLocks/>
            <a:stCxn id="15" idx="0"/>
            <a:endCxn id="14" idx="2"/>
          </p:cNvCxnSpPr>
          <p:nvPr/>
        </p:nvCxnSpPr>
        <p:spPr>
          <a:xfrm flipV="1">
            <a:off x="6096794" y="4824413"/>
            <a:ext cx="3787798" cy="96520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7CBC8D-2EF9-420A-9EBC-B7F3F9E999AC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>
            <a:off x="2247900" y="2865438"/>
            <a:ext cx="930" cy="823912"/>
          </a:xfrm>
          <a:prstGeom prst="straightConnector1">
            <a:avLst/>
          </a:prstGeom>
          <a:ln w="28575"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29C008-CE56-464F-AD8B-194DC202E170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>
            <a:off x="6134146" y="2854325"/>
            <a:ext cx="38848" cy="823913"/>
          </a:xfrm>
          <a:prstGeom prst="straightConnector1">
            <a:avLst/>
          </a:prstGeom>
          <a:ln w="28575"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9FD236-436C-4C45-8280-5319CF6A8503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 flipH="1">
            <a:off x="9884592" y="2870200"/>
            <a:ext cx="34155" cy="823913"/>
          </a:xfrm>
          <a:prstGeom prst="straightConnector1">
            <a:avLst/>
          </a:prstGeom>
          <a:ln w="28575"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ED22973-3BD0-4011-B1B4-39E162327B55}"/>
              </a:ext>
            </a:extLst>
          </p:cNvPr>
          <p:cNvSpPr txBox="1"/>
          <p:nvPr/>
        </p:nvSpPr>
        <p:spPr>
          <a:xfrm>
            <a:off x="762000" y="1828799"/>
            <a:ext cx="30226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chí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khí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như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42F5E5-A56A-467C-AE78-31A01130C1D0}"/>
              </a:ext>
            </a:extLst>
          </p:cNvPr>
          <p:cNvSpPr txBox="1"/>
          <p:nvPr/>
        </p:nvSpPr>
        <p:spPr>
          <a:xfrm>
            <a:off x="685800" y="3770293"/>
            <a:ext cx="3096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B8423E-8923-4438-8951-323A3AA9EAC3}"/>
              </a:ext>
            </a:extLst>
          </p:cNvPr>
          <p:cNvSpPr txBox="1"/>
          <p:nvPr/>
        </p:nvSpPr>
        <p:spPr>
          <a:xfrm>
            <a:off x="4696825" y="1843776"/>
            <a:ext cx="2923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chiến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đấu</a:t>
            </a: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B88BED-01B2-460D-BFDC-E3460F69FD4F}"/>
              </a:ext>
            </a:extLst>
          </p:cNvPr>
          <p:cNvSpPr txBox="1"/>
          <p:nvPr/>
        </p:nvSpPr>
        <p:spPr>
          <a:xfrm>
            <a:off x="4536236" y="3770293"/>
            <a:ext cx="33123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017898-F30C-496C-BC85-1BF31C15F050}"/>
              </a:ext>
            </a:extLst>
          </p:cNvPr>
          <p:cNvSpPr txBox="1"/>
          <p:nvPr/>
        </p:nvSpPr>
        <p:spPr>
          <a:xfrm>
            <a:off x="8597901" y="1827996"/>
            <a:ext cx="26796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AA452D-B8B1-4FDA-86C9-696F9AE107A4}"/>
              </a:ext>
            </a:extLst>
          </p:cNvPr>
          <p:cNvSpPr txBox="1"/>
          <p:nvPr/>
        </p:nvSpPr>
        <p:spPr>
          <a:xfrm>
            <a:off x="8119024" y="3770293"/>
            <a:ext cx="35311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endParaRPr lang="en-US" sz="28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23" grpId="0"/>
      <p:bldP spid="25" grpId="0"/>
      <p:bldP spid="27" grpId="0"/>
      <p:bldP spid="29" grpId="0"/>
      <p:bldP spid="31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C183C5-EFE8-4937-BA2E-E13AED976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2" y="1885948"/>
            <a:ext cx="3086104" cy="30861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352A9D-34E6-4DFF-BFB0-F03FB7B16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686" y="3166281"/>
            <a:ext cx="7543800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KHÁM PHÁ VĂN BẢN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8EB63B-1535-420F-A8E6-852D6E788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62432"/>
            <a:ext cx="1828800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II.</a:t>
            </a:r>
            <a:endParaRPr lang="zh-CN" altLang="en-US" sz="66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9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D4E1A-86F2-430C-A111-2ECEB3897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1" b="5556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1DA5C3-47BA-4DE9-94E1-7AAAFD4A6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140" y="2937639"/>
            <a:ext cx="8686800" cy="140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143000" indent="-1143000" algn="ctr" eaLnBrk="1" hangingPunct="1">
              <a:lnSpc>
                <a:spcPct val="70000"/>
              </a:lnSpc>
              <a:buAutoNum type="arabicPeriod"/>
            </a:pP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Giới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thiệu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về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   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cây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tre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Việt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Nam</a:t>
            </a:r>
            <a:endParaRPr lang="zh-CN" altLang="en-US" sz="60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31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>
            <a:extLst>
              <a:ext uri="{FF2B5EF4-FFF2-40B4-BE49-F238E27FC236}">
                <a16:creationId xmlns:a16="http://schemas.microsoft.com/office/drawing/2014/main" id="{758CDCAF-901B-4C94-A58A-DC1DAC618FD1}"/>
              </a:ext>
            </a:extLst>
          </p:cNvPr>
          <p:cNvSpPr txBox="1"/>
          <p:nvPr/>
        </p:nvSpPr>
        <p:spPr>
          <a:xfrm>
            <a:off x="524978" y="654978"/>
            <a:ext cx="11142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chi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giới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thiệu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cây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tre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VN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theo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gợi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ý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sau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8" name="组合 6">
            <a:extLst>
              <a:ext uri="{FF2B5EF4-FFF2-40B4-BE49-F238E27FC236}">
                <a16:creationId xmlns:a16="http://schemas.microsoft.com/office/drawing/2014/main" id="{200F8208-AF11-4707-B59E-092AB6C1B021}"/>
              </a:ext>
            </a:extLst>
          </p:cNvPr>
          <p:cNvGrpSpPr/>
          <p:nvPr/>
        </p:nvGrpSpPr>
        <p:grpSpPr>
          <a:xfrm>
            <a:off x="3129510" y="2960796"/>
            <a:ext cx="102300" cy="29032"/>
            <a:chOff x="2027101" y="1313890"/>
            <a:chExt cx="102300" cy="29032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2BCA1CF9-40AD-41D1-801E-21A2BA2D6D35}"/>
                </a:ext>
              </a:extLst>
            </p:cNvPr>
            <p:cNvSpPr/>
            <p:nvPr/>
          </p:nvSpPr>
          <p:spPr>
            <a:xfrm>
              <a:off x="2063735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  <p:sp>
          <p:nvSpPr>
            <p:cNvPr id="15" name="椭圆 13">
              <a:extLst>
                <a:ext uri="{FF2B5EF4-FFF2-40B4-BE49-F238E27FC236}">
                  <a16:creationId xmlns:a16="http://schemas.microsoft.com/office/drawing/2014/main" id="{4B9BF2D1-A874-478E-BDD4-506FF2F53BBF}"/>
                </a:ext>
              </a:extLst>
            </p:cNvPr>
            <p:cNvSpPr/>
            <p:nvPr/>
          </p:nvSpPr>
          <p:spPr>
            <a:xfrm>
              <a:off x="2100369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  <p:sp>
          <p:nvSpPr>
            <p:cNvPr id="16" name="椭圆 14">
              <a:extLst>
                <a:ext uri="{FF2B5EF4-FFF2-40B4-BE49-F238E27FC236}">
                  <a16:creationId xmlns:a16="http://schemas.microsoft.com/office/drawing/2014/main" id="{47BC748F-AD88-48DD-94A2-0051206EF7CF}"/>
                </a:ext>
              </a:extLst>
            </p:cNvPr>
            <p:cNvSpPr/>
            <p:nvPr/>
          </p:nvSpPr>
          <p:spPr>
            <a:xfrm>
              <a:off x="2027101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grpSp>
        <p:nvGrpSpPr>
          <p:cNvPr id="42" name="组合 40">
            <a:extLst>
              <a:ext uri="{FF2B5EF4-FFF2-40B4-BE49-F238E27FC236}">
                <a16:creationId xmlns:a16="http://schemas.microsoft.com/office/drawing/2014/main" id="{98A56206-1EF6-4F85-965E-6F59535E6014}"/>
              </a:ext>
            </a:extLst>
          </p:cNvPr>
          <p:cNvGrpSpPr/>
          <p:nvPr/>
        </p:nvGrpSpPr>
        <p:grpSpPr>
          <a:xfrm>
            <a:off x="4480252" y="1774209"/>
            <a:ext cx="3480410" cy="4169391"/>
            <a:chOff x="2789326" y="956359"/>
            <a:chExt cx="3480410" cy="3487599"/>
          </a:xfrm>
        </p:grpSpPr>
        <p:sp>
          <p:nvSpPr>
            <p:cNvPr id="43" name="椭圆 1">
              <a:extLst>
                <a:ext uri="{FF2B5EF4-FFF2-40B4-BE49-F238E27FC236}">
                  <a16:creationId xmlns:a16="http://schemas.microsoft.com/office/drawing/2014/main" id="{B6F38C3E-E860-4D3C-ACE6-85B7E945A92F}"/>
                </a:ext>
              </a:extLst>
            </p:cNvPr>
            <p:cNvSpPr/>
            <p:nvPr/>
          </p:nvSpPr>
          <p:spPr>
            <a:xfrm rot="16200000">
              <a:off x="2963936" y="2700578"/>
              <a:ext cx="1568771" cy="1917989"/>
            </a:xfrm>
            <a:custGeom>
              <a:avLst/>
              <a:gdLst/>
              <a:ahLst/>
              <a:cxnLst/>
              <a:rect l="l" t="t" r="r" b="b"/>
              <a:pathLst>
                <a:path w="3167967" h="3873176">
                  <a:moveTo>
                    <a:pt x="1584176" y="0"/>
                  </a:moveTo>
                  <a:cubicBezTo>
                    <a:pt x="709260" y="0"/>
                    <a:pt x="0" y="709260"/>
                    <a:pt x="0" y="1584176"/>
                  </a:cubicBezTo>
                  <a:cubicBezTo>
                    <a:pt x="0" y="2446365"/>
                    <a:pt x="688775" y="3147682"/>
                    <a:pt x="1546131" y="3166304"/>
                  </a:cubicBezTo>
                  <a:lnTo>
                    <a:pt x="1546131" y="3167968"/>
                  </a:lnTo>
                  <a:lnTo>
                    <a:pt x="2374131" y="3167968"/>
                  </a:lnTo>
                  <a:lnTo>
                    <a:pt x="2374131" y="2376264"/>
                  </a:lnTo>
                  <a:lnTo>
                    <a:pt x="1576556" y="2376264"/>
                  </a:lnTo>
                  <a:lnTo>
                    <a:pt x="1576556" y="2375879"/>
                  </a:lnTo>
                  <a:cubicBezTo>
                    <a:pt x="1142606" y="2372137"/>
                    <a:pt x="792088" y="2019090"/>
                    <a:pt x="792088" y="1584176"/>
                  </a:cubicBezTo>
                  <a:cubicBezTo>
                    <a:pt x="792088" y="1146718"/>
                    <a:pt x="1146718" y="792088"/>
                    <a:pt x="1584176" y="792088"/>
                  </a:cubicBezTo>
                  <a:cubicBezTo>
                    <a:pt x="2019090" y="792088"/>
                    <a:pt x="2372137" y="1142606"/>
                    <a:pt x="2375879" y="1576556"/>
                  </a:cubicBezTo>
                  <a:lnTo>
                    <a:pt x="2376263" y="1576556"/>
                  </a:lnTo>
                  <a:lnTo>
                    <a:pt x="2376263" y="3873176"/>
                  </a:lnTo>
                  <a:lnTo>
                    <a:pt x="3167967" y="3873176"/>
                  </a:lnTo>
                  <a:lnTo>
                    <a:pt x="3167967" y="1576556"/>
                  </a:lnTo>
                  <a:lnTo>
                    <a:pt x="3167967" y="1568728"/>
                  </a:lnTo>
                  <a:lnTo>
                    <a:pt x="3167539" y="1568728"/>
                  </a:lnTo>
                  <a:cubicBezTo>
                    <a:pt x="3159985" y="700924"/>
                    <a:pt x="2453935" y="0"/>
                    <a:pt x="1584176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矩形 4">
              <a:extLst>
                <a:ext uri="{FF2B5EF4-FFF2-40B4-BE49-F238E27FC236}">
                  <a16:creationId xmlns:a16="http://schemas.microsoft.com/office/drawing/2014/main" id="{151B5FF6-0E9D-4D9D-A68E-47629A7CCC2D}"/>
                </a:ext>
              </a:extLst>
            </p:cNvPr>
            <p:cNvSpPr/>
            <p:nvPr/>
          </p:nvSpPr>
          <p:spPr>
            <a:xfrm flipH="1" flipV="1">
              <a:off x="4700965" y="2522738"/>
              <a:ext cx="1568771" cy="1921220"/>
            </a:xfrm>
            <a:custGeom>
              <a:avLst/>
              <a:gdLst/>
              <a:ahLst/>
              <a:cxnLst/>
              <a:rect l="l" t="t" r="r" b="b"/>
              <a:pathLst>
                <a:path w="3167967" h="3879700">
                  <a:moveTo>
                    <a:pt x="1584176" y="0"/>
                  </a:moveTo>
                  <a:cubicBezTo>
                    <a:pt x="2456115" y="0"/>
                    <a:pt x="3163523" y="704441"/>
                    <a:pt x="3167896" y="1575252"/>
                  </a:cubicBezTo>
                  <a:lnTo>
                    <a:pt x="3167967" y="1575252"/>
                  </a:lnTo>
                  <a:lnTo>
                    <a:pt x="3167967" y="1576556"/>
                  </a:lnTo>
                  <a:lnTo>
                    <a:pt x="3167967" y="3879700"/>
                  </a:lnTo>
                  <a:lnTo>
                    <a:pt x="2376263" y="3879700"/>
                  </a:lnTo>
                  <a:lnTo>
                    <a:pt x="2376263" y="1576556"/>
                  </a:lnTo>
                  <a:lnTo>
                    <a:pt x="2375879" y="1576556"/>
                  </a:lnTo>
                  <a:cubicBezTo>
                    <a:pt x="2372137" y="1142606"/>
                    <a:pt x="2019090" y="792088"/>
                    <a:pt x="1584176" y="792088"/>
                  </a:cubicBezTo>
                  <a:cubicBezTo>
                    <a:pt x="1146718" y="792088"/>
                    <a:pt x="792088" y="1146718"/>
                    <a:pt x="792088" y="1584176"/>
                  </a:cubicBezTo>
                  <a:cubicBezTo>
                    <a:pt x="792088" y="2019090"/>
                    <a:pt x="1142606" y="2372137"/>
                    <a:pt x="1576556" y="2375879"/>
                  </a:cubicBezTo>
                  <a:lnTo>
                    <a:pt x="1576556" y="2376263"/>
                  </a:lnTo>
                  <a:lnTo>
                    <a:pt x="2369913" y="2376263"/>
                  </a:lnTo>
                  <a:lnTo>
                    <a:pt x="2369913" y="3167967"/>
                  </a:lnTo>
                  <a:lnTo>
                    <a:pt x="1576556" y="3167967"/>
                  </a:lnTo>
                  <a:lnTo>
                    <a:pt x="1541913" y="3167967"/>
                  </a:lnTo>
                  <a:lnTo>
                    <a:pt x="1541913" y="3166073"/>
                  </a:lnTo>
                  <a:cubicBezTo>
                    <a:pt x="686513" y="3145376"/>
                    <a:pt x="0" y="2444948"/>
                    <a:pt x="0" y="1584176"/>
                  </a:cubicBezTo>
                  <a:cubicBezTo>
                    <a:pt x="0" y="709260"/>
                    <a:pt x="709260" y="0"/>
                    <a:pt x="1584176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椭圆 1">
              <a:extLst>
                <a:ext uri="{FF2B5EF4-FFF2-40B4-BE49-F238E27FC236}">
                  <a16:creationId xmlns:a16="http://schemas.microsoft.com/office/drawing/2014/main" id="{AD398A27-A513-436C-B05D-E52356F684D0}"/>
                </a:ext>
              </a:extLst>
            </p:cNvPr>
            <p:cNvSpPr/>
            <p:nvPr/>
          </p:nvSpPr>
          <p:spPr>
            <a:xfrm rot="16200000" flipH="1" flipV="1">
              <a:off x="4526356" y="782131"/>
              <a:ext cx="1568771" cy="1917989"/>
            </a:xfrm>
            <a:custGeom>
              <a:avLst/>
              <a:gdLst/>
              <a:ahLst/>
              <a:cxnLst/>
              <a:rect l="l" t="t" r="r" b="b"/>
              <a:pathLst>
                <a:path w="3167967" h="3873176">
                  <a:moveTo>
                    <a:pt x="1584176" y="0"/>
                  </a:moveTo>
                  <a:cubicBezTo>
                    <a:pt x="709260" y="0"/>
                    <a:pt x="0" y="709260"/>
                    <a:pt x="0" y="1584176"/>
                  </a:cubicBezTo>
                  <a:cubicBezTo>
                    <a:pt x="0" y="2446365"/>
                    <a:pt x="688775" y="3147682"/>
                    <a:pt x="1546131" y="3166304"/>
                  </a:cubicBezTo>
                  <a:lnTo>
                    <a:pt x="1546131" y="3167968"/>
                  </a:lnTo>
                  <a:lnTo>
                    <a:pt x="2374131" y="3167968"/>
                  </a:lnTo>
                  <a:lnTo>
                    <a:pt x="2374131" y="2376264"/>
                  </a:lnTo>
                  <a:lnTo>
                    <a:pt x="1576556" y="2376264"/>
                  </a:lnTo>
                  <a:lnTo>
                    <a:pt x="1576556" y="2375879"/>
                  </a:lnTo>
                  <a:cubicBezTo>
                    <a:pt x="1142606" y="2372137"/>
                    <a:pt x="792088" y="2019090"/>
                    <a:pt x="792088" y="1584176"/>
                  </a:cubicBezTo>
                  <a:cubicBezTo>
                    <a:pt x="792088" y="1146718"/>
                    <a:pt x="1146718" y="792088"/>
                    <a:pt x="1584176" y="792088"/>
                  </a:cubicBezTo>
                  <a:cubicBezTo>
                    <a:pt x="2019090" y="792088"/>
                    <a:pt x="2372137" y="1142606"/>
                    <a:pt x="2375879" y="1576556"/>
                  </a:cubicBezTo>
                  <a:lnTo>
                    <a:pt x="2376263" y="1576556"/>
                  </a:lnTo>
                  <a:lnTo>
                    <a:pt x="2376263" y="3873176"/>
                  </a:lnTo>
                  <a:lnTo>
                    <a:pt x="3167967" y="3873176"/>
                  </a:lnTo>
                  <a:lnTo>
                    <a:pt x="3167967" y="1576556"/>
                  </a:lnTo>
                  <a:lnTo>
                    <a:pt x="3167967" y="1568728"/>
                  </a:lnTo>
                  <a:lnTo>
                    <a:pt x="3167539" y="1568728"/>
                  </a:lnTo>
                  <a:cubicBezTo>
                    <a:pt x="3159985" y="700924"/>
                    <a:pt x="2453935" y="0"/>
                    <a:pt x="1584176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5">
              <a:extLst>
                <a:ext uri="{FF2B5EF4-FFF2-40B4-BE49-F238E27FC236}">
                  <a16:creationId xmlns:a16="http://schemas.microsoft.com/office/drawing/2014/main" id="{70294A98-48D3-4AE5-AC87-7FE99B32D0BD}"/>
                </a:ext>
              </a:extLst>
            </p:cNvPr>
            <p:cNvSpPr txBox="1"/>
            <p:nvPr/>
          </p:nvSpPr>
          <p:spPr>
            <a:xfrm>
              <a:off x="3141291" y="1524639"/>
              <a:ext cx="864096" cy="461665"/>
            </a:xfrm>
            <a:prstGeom prst="rect">
              <a:avLst/>
            </a:prstGeom>
            <a:noFill/>
            <a:effectLst>
              <a:innerShdw blurRad="228600" dir="5400000">
                <a:schemeClr val="bg1">
                  <a:alpha val="81000"/>
                </a:scheme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01</a:t>
              </a:r>
              <a:endParaRPr lang="zh-CN" altLang="en-US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47" name="TextBox 6">
              <a:extLst>
                <a:ext uri="{FF2B5EF4-FFF2-40B4-BE49-F238E27FC236}">
                  <a16:creationId xmlns:a16="http://schemas.microsoft.com/office/drawing/2014/main" id="{A68F1506-091E-447F-8F9F-0D7124D9BE5E}"/>
                </a:ext>
              </a:extLst>
            </p:cNvPr>
            <p:cNvSpPr txBox="1"/>
            <p:nvPr/>
          </p:nvSpPr>
          <p:spPr>
            <a:xfrm>
              <a:off x="5053302" y="1511939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02</a:t>
              </a:r>
              <a:endParaRPr lang="zh-CN" altLang="en-US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48" name="TextBox 7">
              <a:extLst>
                <a:ext uri="{FF2B5EF4-FFF2-40B4-BE49-F238E27FC236}">
                  <a16:creationId xmlns:a16="http://schemas.microsoft.com/office/drawing/2014/main" id="{0EB534E7-F3F3-48A4-BD9B-2926DB82C780}"/>
                </a:ext>
              </a:extLst>
            </p:cNvPr>
            <p:cNvSpPr txBox="1"/>
            <p:nvPr/>
          </p:nvSpPr>
          <p:spPr>
            <a:xfrm>
              <a:off x="5053302" y="3438006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03</a:t>
              </a:r>
              <a:endParaRPr lang="zh-CN" altLang="en-US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ABFB690F-06CA-42FB-B7ED-9C3F2D04A6C2}"/>
                </a:ext>
              </a:extLst>
            </p:cNvPr>
            <p:cNvSpPr txBox="1"/>
            <p:nvPr/>
          </p:nvSpPr>
          <p:spPr>
            <a:xfrm>
              <a:off x="3141291" y="3438005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04</a:t>
              </a:r>
              <a:endParaRPr lang="zh-CN" altLang="en-US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0" name="矩形 4">
              <a:extLst>
                <a:ext uri="{FF2B5EF4-FFF2-40B4-BE49-F238E27FC236}">
                  <a16:creationId xmlns:a16="http://schemas.microsoft.com/office/drawing/2014/main" id="{5FDE3681-5053-4D51-8336-093E8A54B39B}"/>
                </a:ext>
              </a:extLst>
            </p:cNvPr>
            <p:cNvSpPr/>
            <p:nvPr/>
          </p:nvSpPr>
          <p:spPr>
            <a:xfrm>
              <a:off x="2789326" y="956359"/>
              <a:ext cx="1568771" cy="1921220"/>
            </a:xfrm>
            <a:custGeom>
              <a:avLst/>
              <a:gdLst/>
              <a:ahLst/>
              <a:cxnLst/>
              <a:rect l="l" t="t" r="r" b="b"/>
              <a:pathLst>
                <a:path w="3167967" h="3879700">
                  <a:moveTo>
                    <a:pt x="1584176" y="0"/>
                  </a:moveTo>
                  <a:cubicBezTo>
                    <a:pt x="2456115" y="0"/>
                    <a:pt x="3163523" y="704441"/>
                    <a:pt x="3167896" y="1575252"/>
                  </a:cubicBezTo>
                  <a:lnTo>
                    <a:pt x="3167967" y="1575252"/>
                  </a:lnTo>
                  <a:lnTo>
                    <a:pt x="3167967" y="1576556"/>
                  </a:lnTo>
                  <a:lnTo>
                    <a:pt x="3167967" y="3879700"/>
                  </a:lnTo>
                  <a:lnTo>
                    <a:pt x="2376263" y="3879700"/>
                  </a:lnTo>
                  <a:lnTo>
                    <a:pt x="2376263" y="1576556"/>
                  </a:lnTo>
                  <a:lnTo>
                    <a:pt x="2375879" y="1576556"/>
                  </a:lnTo>
                  <a:cubicBezTo>
                    <a:pt x="2372137" y="1142606"/>
                    <a:pt x="2019090" y="792088"/>
                    <a:pt x="1584176" y="792088"/>
                  </a:cubicBezTo>
                  <a:cubicBezTo>
                    <a:pt x="1146718" y="792088"/>
                    <a:pt x="792088" y="1146718"/>
                    <a:pt x="792088" y="1584176"/>
                  </a:cubicBezTo>
                  <a:cubicBezTo>
                    <a:pt x="792088" y="2019090"/>
                    <a:pt x="1142606" y="2372137"/>
                    <a:pt x="1576556" y="2375879"/>
                  </a:cubicBezTo>
                  <a:lnTo>
                    <a:pt x="1576556" y="2376263"/>
                  </a:lnTo>
                  <a:lnTo>
                    <a:pt x="2369913" y="2376263"/>
                  </a:lnTo>
                  <a:lnTo>
                    <a:pt x="2369913" y="3167967"/>
                  </a:lnTo>
                  <a:lnTo>
                    <a:pt x="1576556" y="3167967"/>
                  </a:lnTo>
                  <a:lnTo>
                    <a:pt x="1541913" y="3167967"/>
                  </a:lnTo>
                  <a:lnTo>
                    <a:pt x="1541913" y="3166073"/>
                  </a:lnTo>
                  <a:cubicBezTo>
                    <a:pt x="686513" y="3145376"/>
                    <a:pt x="0" y="2444948"/>
                    <a:pt x="0" y="1584176"/>
                  </a:cubicBezTo>
                  <a:cubicBezTo>
                    <a:pt x="0" y="709260"/>
                    <a:pt x="709260" y="0"/>
                    <a:pt x="1584176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TextBox 21">
            <a:extLst>
              <a:ext uri="{FF2B5EF4-FFF2-40B4-BE49-F238E27FC236}">
                <a16:creationId xmlns:a16="http://schemas.microsoft.com/office/drawing/2014/main" id="{4912355D-5E26-4EA6-9D01-E4A411CB93FF}"/>
              </a:ext>
            </a:extLst>
          </p:cNvPr>
          <p:cNvSpPr txBox="1"/>
          <p:nvPr/>
        </p:nvSpPr>
        <p:spPr>
          <a:xfrm>
            <a:off x="668956" y="1904605"/>
            <a:ext cx="3266798" cy="258532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Mối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quan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hệ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con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người</a:t>
            </a:r>
            <a:endParaRPr lang="en-US" altLang="zh-CN" sz="5400" dirty="0">
              <a:solidFill>
                <a:srgbClr val="0070C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52" name="TextBox 21">
            <a:extLst>
              <a:ext uri="{FF2B5EF4-FFF2-40B4-BE49-F238E27FC236}">
                <a16:creationId xmlns:a16="http://schemas.microsoft.com/office/drawing/2014/main" id="{882788EB-1DE6-488F-B702-F21FAA99E0A4}"/>
              </a:ext>
            </a:extLst>
          </p:cNvPr>
          <p:cNvSpPr txBox="1"/>
          <p:nvPr/>
        </p:nvSpPr>
        <p:spPr>
          <a:xfrm>
            <a:off x="8303530" y="2267875"/>
            <a:ext cx="3266798" cy="92333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Hình</a:t>
            </a:r>
            <a:r>
              <a:rPr lang="en-US" altLang="zh-CN" sz="5400" dirty="0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dáng</a:t>
            </a:r>
            <a:endParaRPr lang="en-US" altLang="zh-CN" sz="5400" dirty="0">
              <a:solidFill>
                <a:srgbClr val="00B05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53" name="TextBox 21">
            <a:extLst>
              <a:ext uri="{FF2B5EF4-FFF2-40B4-BE49-F238E27FC236}">
                <a16:creationId xmlns:a16="http://schemas.microsoft.com/office/drawing/2014/main" id="{84F1F972-257C-4F71-90EC-51C14FE16895}"/>
              </a:ext>
            </a:extLst>
          </p:cNvPr>
          <p:cNvSpPr txBox="1"/>
          <p:nvPr/>
        </p:nvSpPr>
        <p:spPr>
          <a:xfrm>
            <a:off x="609600" y="4937647"/>
            <a:ext cx="3266798" cy="92333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E3909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Phẩm</a:t>
            </a:r>
            <a:r>
              <a:rPr lang="en-US" altLang="zh-CN" sz="5400" dirty="0">
                <a:solidFill>
                  <a:srgbClr val="E3909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E3909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chất</a:t>
            </a:r>
            <a:endParaRPr lang="en-US" altLang="zh-CN" sz="5400" dirty="0">
              <a:solidFill>
                <a:srgbClr val="E3909F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24FD6E37-C709-4E0B-8B5A-75938FEBB369}"/>
              </a:ext>
            </a:extLst>
          </p:cNvPr>
          <p:cNvSpPr txBox="1"/>
          <p:nvPr/>
        </p:nvSpPr>
        <p:spPr>
          <a:xfrm>
            <a:off x="8303530" y="4937647"/>
            <a:ext cx="3266798" cy="92333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C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Nghệ</a:t>
            </a:r>
            <a:r>
              <a:rPr lang="en-US" altLang="zh-CN" sz="5400" dirty="0">
                <a:solidFill>
                  <a:srgbClr val="FFC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FFC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thuật</a:t>
            </a:r>
            <a:endParaRPr lang="zh-CN" altLang="en-US" sz="5400" dirty="0">
              <a:solidFill>
                <a:srgbClr val="FFC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8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/>
      <p:bldP spid="52" grpId="0"/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5" descr="mang">
            <a:extLst>
              <a:ext uri="{FF2B5EF4-FFF2-40B4-BE49-F238E27FC236}">
                <a16:creationId xmlns:a16="http://schemas.microsoft.com/office/drawing/2014/main" id="{BEC3FAB4-9519-4F2D-8115-E8DC61894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42" y="3560803"/>
            <a:ext cx="3044785" cy="304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6" descr="tre xanh">
            <a:extLst>
              <a:ext uri="{FF2B5EF4-FFF2-40B4-BE49-F238E27FC236}">
                <a16:creationId xmlns:a16="http://schemas.microsoft.com/office/drawing/2014/main" id="{00E50E07-B8DE-48DB-B040-DE877DFE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353" y="3560803"/>
            <a:ext cx="3140647" cy="304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856A358B-EDE2-4CEF-9974-E844C464653B}"/>
              </a:ext>
            </a:extLst>
          </p:cNvPr>
          <p:cNvSpPr/>
          <p:nvPr/>
        </p:nvSpPr>
        <p:spPr>
          <a:xfrm>
            <a:off x="228600" y="-17463"/>
            <a:ext cx="914400" cy="6875463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latin typeface="#9Slide05 SVNCookie" panose="020B0606040200020203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86862E6-70DA-40C5-9123-D7F1C266E0D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895599" y="304800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11200" indent="-711200">
              <a:spcBef>
                <a:spcPct val="20000"/>
              </a:spcBef>
              <a:defRPr/>
            </a:pP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marL="711200" indent="-711200">
              <a:spcBef>
                <a:spcPct val="20000"/>
              </a:spcBef>
              <a:defRPr/>
            </a:pPr>
            <a:endParaRPr lang="en-US" sz="54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A948EDE-9AC1-4EDF-A07F-E189A81FB0D1}"/>
              </a:ext>
            </a:extLst>
          </p:cNvPr>
          <p:cNvSpPr/>
          <p:nvPr/>
        </p:nvSpPr>
        <p:spPr>
          <a:xfrm>
            <a:off x="1828800" y="381000"/>
            <a:ext cx="3048000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5EB21B-7357-4674-A453-05C3B64F88CB}"/>
              </a:ext>
            </a:extLst>
          </p:cNvPr>
          <p:cNvSpPr/>
          <p:nvPr/>
        </p:nvSpPr>
        <p:spPr>
          <a:xfrm>
            <a:off x="1828800" y="1868487"/>
            <a:ext cx="3048000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endParaRPr lang="en-US" sz="3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1601373-B690-4B82-9F7F-3CE29FF2392F}"/>
              </a:ext>
            </a:extLst>
          </p:cNvPr>
          <p:cNvSpPr/>
          <p:nvPr/>
        </p:nvSpPr>
        <p:spPr>
          <a:xfrm>
            <a:off x="1828800" y="3657600"/>
            <a:ext cx="3048000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351A2F-73C7-4DE9-99EA-C53ECB85A010}"/>
              </a:ext>
            </a:extLst>
          </p:cNvPr>
          <p:cNvSpPr/>
          <p:nvPr/>
        </p:nvSpPr>
        <p:spPr>
          <a:xfrm>
            <a:off x="1828800" y="5410200"/>
            <a:ext cx="3048000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DCB149-1CBB-4D4C-88AE-804D446D9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"/>
            <a:ext cx="7086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“Tre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…”</a:t>
            </a:r>
            <a:endParaRPr lang="vi-VN" altLang="en-US" sz="3000" dirty="0">
              <a:latin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129EAD-7FD3-4309-9B64-393D50355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5900" y="1015425"/>
            <a:ext cx="7086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ối quan hệ gắn bó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vi-VN" altLang="en-US" sz="3000" dirty="0">
              <a:latin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FA0B1F-1769-4107-9CF7-F8DF74C63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2" y="1833661"/>
            <a:ext cx="3581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vi-VN" altLang="en-US" sz="3000" dirty="0">
              <a:latin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5EBC88-A044-4F95-B27D-DB3A5F0EE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2" y="2494002"/>
            <a:ext cx="7010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Dáng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vươn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mộc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mạc</a:t>
            </a:r>
            <a:r>
              <a:rPr lang="en-US" altLang="en-US" sz="3000" dirty="0"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</a:rPr>
              <a:t>màu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nhũn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nhặn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6FE985-3298-4D61-8DDF-C08BBF3DC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2" y="3429000"/>
            <a:ext cx="67055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E5FD6F-6543-436C-952F-09D15F395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598134"/>
            <a:ext cx="7010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en-US" altLang="en-US" sz="3000" i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227F93-517D-4ED7-847D-C68645813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410200"/>
            <a:ext cx="678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So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78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2">
            <a:extLst>
              <a:ext uri="{FF2B5EF4-FFF2-40B4-BE49-F238E27FC236}">
                <a16:creationId xmlns:a16="http://schemas.microsoft.com/office/drawing/2014/main" id="{EA8F9A1C-D1F1-4E6C-A968-E7D29FBE3F98}"/>
              </a:ext>
            </a:extLst>
          </p:cNvPr>
          <p:cNvCxnSpPr>
            <a:cxnSpLocks/>
          </p:cNvCxnSpPr>
          <p:nvPr/>
        </p:nvCxnSpPr>
        <p:spPr>
          <a:xfrm flipH="1">
            <a:off x="914399" y="2133600"/>
            <a:ext cx="1" cy="3770984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430232-D470-4E33-B8FB-D4C695815AF1}"/>
              </a:ext>
            </a:extLst>
          </p:cNvPr>
          <p:cNvSpPr/>
          <p:nvPr/>
        </p:nvSpPr>
        <p:spPr>
          <a:xfrm>
            <a:off x="4374381" y="169043"/>
            <a:ext cx="3669411" cy="950073"/>
          </a:xfrm>
          <a:prstGeom prst="roundRect">
            <a:avLst/>
          </a:prstGeom>
          <a:solidFill>
            <a:srgbClr val="C5E3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5158ACC-5B04-42AD-984E-79B331007D06}"/>
              </a:ext>
            </a:extLst>
          </p:cNvPr>
          <p:cNvGrpSpPr/>
          <p:nvPr/>
        </p:nvGrpSpPr>
        <p:grpSpPr>
          <a:xfrm>
            <a:off x="-110126" y="1694153"/>
            <a:ext cx="11692525" cy="1591848"/>
            <a:chOff x="76207" y="1457202"/>
            <a:chExt cx="11506192" cy="159184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1FCC821-E3FC-4E80-87BD-12CAEDDC5A3B}"/>
                </a:ext>
              </a:extLst>
            </p:cNvPr>
            <p:cNvSpPr/>
            <p:nvPr/>
          </p:nvSpPr>
          <p:spPr>
            <a:xfrm>
              <a:off x="685808" y="1830439"/>
              <a:ext cx="10896591" cy="103339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20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8" name="Picture 27" descr="—Pngtree—eat bamboo panda_2930740.png">
              <a:extLst>
                <a:ext uri="{FF2B5EF4-FFF2-40B4-BE49-F238E27FC236}">
                  <a16:creationId xmlns:a16="http://schemas.microsoft.com/office/drawing/2014/main" id="{E4433418-2777-47F1-919C-AC0497D67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7" y="1457202"/>
              <a:ext cx="1591848" cy="159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矩形 44">
              <a:extLst>
                <a:ext uri="{FF2B5EF4-FFF2-40B4-BE49-F238E27FC236}">
                  <a16:creationId xmlns:a16="http://schemas.microsoft.com/office/drawing/2014/main" id="{C25D743D-E28E-4234-8D2E-F23DAB9418E3}"/>
                </a:ext>
              </a:extLst>
            </p:cNvPr>
            <p:cNvSpPr/>
            <p:nvPr/>
          </p:nvSpPr>
          <p:spPr>
            <a:xfrm>
              <a:off x="1828800" y="1962416"/>
              <a:ext cx="877550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GV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đưa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ra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ảnh</a:t>
              </a:r>
              <a:endParaRPr lang="zh-CN" altLang="en-US" sz="4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37C84E-C359-4D3A-B7A2-FBC13A783BC1}"/>
              </a:ext>
            </a:extLst>
          </p:cNvPr>
          <p:cNvGrpSpPr/>
          <p:nvPr/>
        </p:nvGrpSpPr>
        <p:grpSpPr>
          <a:xfrm>
            <a:off x="-110126" y="3077254"/>
            <a:ext cx="11692525" cy="2222140"/>
            <a:chOff x="76207" y="1529812"/>
            <a:chExt cx="11506192" cy="168562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2CF89AB-3222-4361-B7E1-6A767659EB0E}"/>
                </a:ext>
              </a:extLst>
            </p:cNvPr>
            <p:cNvSpPr/>
            <p:nvPr/>
          </p:nvSpPr>
          <p:spPr>
            <a:xfrm>
              <a:off x="685808" y="1830439"/>
              <a:ext cx="10896591" cy="103339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20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3" name="Picture 32" descr="—Pngtree—eat bamboo panda_2930740.png">
              <a:extLst>
                <a:ext uri="{FF2B5EF4-FFF2-40B4-BE49-F238E27FC236}">
                  <a16:creationId xmlns:a16="http://schemas.microsoft.com/office/drawing/2014/main" id="{C6B6F105-0C95-4526-B2E2-6953E040B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7" y="1529812"/>
              <a:ext cx="1591848" cy="159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矩形 44">
              <a:extLst>
                <a:ext uri="{FF2B5EF4-FFF2-40B4-BE49-F238E27FC236}">
                  <a16:creationId xmlns:a16="http://schemas.microsoft.com/office/drawing/2014/main" id="{571A3D20-DEA8-4AB4-B42E-8BE89F241C5E}"/>
                </a:ext>
              </a:extLst>
            </p:cNvPr>
            <p:cNvSpPr/>
            <p:nvPr/>
          </p:nvSpPr>
          <p:spPr>
            <a:xfrm>
              <a:off x="1828799" y="1830439"/>
              <a:ext cx="952499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HS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đoán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/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endParaRPr lang="zh-CN" altLang="en-US" sz="4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12B1980-49ED-4265-B596-5369C66EF05B}"/>
              </a:ext>
            </a:extLst>
          </p:cNvPr>
          <p:cNvGrpSpPr/>
          <p:nvPr/>
        </p:nvGrpSpPr>
        <p:grpSpPr>
          <a:xfrm>
            <a:off x="-110125" y="4895387"/>
            <a:ext cx="11692524" cy="1591849"/>
            <a:chOff x="118475" y="1490118"/>
            <a:chExt cx="11463924" cy="159184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A09FC5D-77C6-47DE-9E48-DCB40A093FEC}"/>
                </a:ext>
              </a:extLst>
            </p:cNvPr>
            <p:cNvSpPr/>
            <p:nvPr/>
          </p:nvSpPr>
          <p:spPr>
            <a:xfrm>
              <a:off x="685808" y="1830439"/>
              <a:ext cx="10896591" cy="103339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20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7" name="Picture 36" descr="—Pngtree—eat bamboo panda_2930740.png">
              <a:extLst>
                <a:ext uri="{FF2B5EF4-FFF2-40B4-BE49-F238E27FC236}">
                  <a16:creationId xmlns:a16="http://schemas.microsoft.com/office/drawing/2014/main" id="{5B82E7EB-F907-4FDF-AF3C-0E63A3A6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75" y="1490118"/>
              <a:ext cx="1591849" cy="159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矩形 44">
              <a:extLst>
                <a:ext uri="{FF2B5EF4-FFF2-40B4-BE49-F238E27FC236}">
                  <a16:creationId xmlns:a16="http://schemas.microsoft.com/office/drawing/2014/main" id="{82B25D41-8F35-49EE-8BFC-12572DBBFC1E}"/>
                </a:ext>
              </a:extLst>
            </p:cNvPr>
            <p:cNvSpPr/>
            <p:nvPr/>
          </p:nvSpPr>
          <p:spPr>
            <a:xfrm>
              <a:off x="1828800" y="1962416"/>
              <a:ext cx="952499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4000" dirty="0" err="1">
                  <a:latin typeface="Times New Roman" pitchFamily="18" charset="0"/>
                  <a:cs typeface="Times New Roman" pitchFamily="18" charset="0"/>
                </a:rPr>
                <a:t>Đoán</a:t>
              </a:r>
              <a:r>
                <a:rPr lang="en-US" altLang="zh-CN" sz="4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altLang="zh-CN" sz="4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zh-CN" sz="4000" dirty="0">
                  <a:latin typeface="Times New Roman" pitchFamily="18" charset="0"/>
                  <a:cs typeface="Times New Roman" pitchFamily="18" charset="0"/>
                </a:rPr>
                <a:t> + 1 </a:t>
              </a:r>
              <a:r>
                <a:rPr lang="en-US" altLang="zh-CN" sz="4000" dirty="0" err="1">
                  <a:latin typeface="Times New Roman" pitchFamily="18" charset="0"/>
                  <a:cs typeface="Times New Roman" pitchFamily="18" charset="0"/>
                </a:rPr>
                <a:t>điểm</a:t>
              </a:r>
              <a:endParaRPr lang="zh-CN" altLang="en-US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63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9A17815-816B-4D47-AE8C-6BCB91E0B066}"/>
              </a:ext>
            </a:extLst>
          </p:cNvPr>
          <p:cNvGrpSpPr/>
          <p:nvPr/>
        </p:nvGrpSpPr>
        <p:grpSpPr>
          <a:xfrm>
            <a:off x="909587" y="1675052"/>
            <a:ext cx="3505200" cy="3455923"/>
            <a:chOff x="1676400" y="2438400"/>
            <a:chExt cx="2438400" cy="2438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1833B9-D245-48DB-BD17-C53638518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12500" r="12500" b="12500"/>
            <a:stretch/>
          </p:blipFill>
          <p:spPr>
            <a:xfrm>
              <a:off x="1676400" y="2438400"/>
              <a:ext cx="2438400" cy="24384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880356-0EE5-4FA9-8527-CB18B8BDA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5835" y="2790501"/>
              <a:ext cx="2259530" cy="16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anose="05000000000000000000" pitchFamily="2" charset="2"/>
                </a:rPr>
                <a:t>CÂY TRE VN </a:t>
              </a:r>
            </a:p>
            <a:p>
              <a:pPr algn="ctr" eaLnBrk="1" hangingPunct="1"/>
              <a:r>
                <a:rPr lang="en-US" alt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anose="05000000000000000000" pitchFamily="2" charset="2"/>
                </a:rPr>
                <a:t>- CON NGƯỜI VN, ĐẤT NƯỚC VN</a:t>
              </a:r>
              <a:endParaRPr lang="vi-VN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DFD852-43CB-4EDD-B736-134DD5F46C54}"/>
              </a:ext>
            </a:extLst>
          </p:cNvPr>
          <p:cNvGrpSpPr/>
          <p:nvPr/>
        </p:nvGrpSpPr>
        <p:grpSpPr>
          <a:xfrm>
            <a:off x="4920168" y="1157361"/>
            <a:ext cx="1219207" cy="1219207"/>
            <a:chOff x="4882369" y="1143000"/>
            <a:chExt cx="1219207" cy="12192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CC6DE7-F976-4CC2-AC4D-F939077B7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2369" y="1143000"/>
              <a:ext cx="1219207" cy="121920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53BF0C-CA46-445F-B091-1B6F05EB1195}"/>
                </a:ext>
              </a:extLst>
            </p:cNvPr>
            <p:cNvSpPr txBox="1"/>
            <p:nvPr/>
          </p:nvSpPr>
          <p:spPr>
            <a:xfrm>
              <a:off x="5263372" y="1337104"/>
              <a:ext cx="45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70C0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3E6CD67-7EA6-4A9F-91D6-A94E2333C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4529" y="1305298"/>
            <a:ext cx="53175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alt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alt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endParaRPr lang="vi-VN" altLang="en-US" sz="5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79008-930F-4E4B-B279-9D6216D29358}"/>
              </a:ext>
            </a:extLst>
          </p:cNvPr>
          <p:cNvGrpSpPr/>
          <p:nvPr/>
        </p:nvGrpSpPr>
        <p:grpSpPr>
          <a:xfrm>
            <a:off x="4681012" y="2819398"/>
            <a:ext cx="1219207" cy="1219207"/>
            <a:chOff x="4882369" y="1143000"/>
            <a:chExt cx="1219207" cy="12192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AA75445-7C2C-405E-AF24-55434EE71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2369" y="1143000"/>
              <a:ext cx="1219207" cy="12192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CF33FC-5FF4-4589-89E5-4E645665FD4E}"/>
                </a:ext>
              </a:extLst>
            </p:cNvPr>
            <p:cNvSpPr txBox="1"/>
            <p:nvPr/>
          </p:nvSpPr>
          <p:spPr>
            <a:xfrm>
              <a:off x="5263372" y="1337104"/>
              <a:ext cx="45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70C0"/>
                  </a:solidFill>
                  <a:latin typeface="#9Slide05 SVNCookie" panose="020B0606040200020203" pitchFamily="34" charset="0"/>
                </a:rPr>
                <a:t>2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E994C33-B35A-4CC0-9D38-A9F3FF056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0972" y="2967335"/>
            <a:ext cx="59787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alt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endParaRPr lang="vi-VN" altLang="en-US" sz="5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F0A5F9-A913-4D3C-B3C5-F498826DC618}"/>
              </a:ext>
            </a:extLst>
          </p:cNvPr>
          <p:cNvGrpSpPr/>
          <p:nvPr/>
        </p:nvGrpSpPr>
        <p:grpSpPr>
          <a:xfrm>
            <a:off x="4638808" y="4540195"/>
            <a:ext cx="1219207" cy="1219207"/>
            <a:chOff x="4882369" y="1143000"/>
            <a:chExt cx="1219207" cy="121920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8BC6864-C7B4-4281-9ABD-B124EF177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2369" y="1143000"/>
              <a:ext cx="1219207" cy="121920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F40620-86BB-4351-9747-3EB376EB2E45}"/>
                </a:ext>
              </a:extLst>
            </p:cNvPr>
            <p:cNvSpPr txBox="1"/>
            <p:nvPr/>
          </p:nvSpPr>
          <p:spPr>
            <a:xfrm>
              <a:off x="5263372" y="1337104"/>
              <a:ext cx="45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70C0"/>
                  </a:solidFill>
                  <a:latin typeface="#9Slide05 SVNCookie" panose="020B0606040200020203" pitchFamily="34" charset="0"/>
                </a:rPr>
                <a:t>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0357416-5738-496B-9AD1-768981C13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7243" y="4688132"/>
            <a:ext cx="586622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báu</a:t>
            </a:r>
            <a:endParaRPr lang="vi-VN" altLang="en-US" sz="5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6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D4E1A-86F2-430C-A111-2ECEB3897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1" b="5556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1DA5C3-47BA-4DE9-94E1-7AAAFD4A6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997612"/>
            <a:ext cx="8001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2.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Sự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gắn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bó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của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tre</a:t>
            </a:r>
            <a:endParaRPr lang="en-US" altLang="zh-CN" sz="60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</a:pP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với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người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Việt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Nam</a:t>
            </a:r>
            <a:endParaRPr lang="zh-CN" altLang="en-US" sz="60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3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1">
            <a:extLst>
              <a:ext uri="{FF2B5EF4-FFF2-40B4-BE49-F238E27FC236}">
                <a16:creationId xmlns:a16="http://schemas.microsoft.com/office/drawing/2014/main" id="{5501AF33-1FA8-4316-84E0-F4DA7C3DB877}"/>
              </a:ext>
            </a:extLst>
          </p:cNvPr>
          <p:cNvSpPr>
            <a:spLocks/>
          </p:cNvSpPr>
          <p:nvPr/>
        </p:nvSpPr>
        <p:spPr bwMode="auto">
          <a:xfrm>
            <a:off x="263290" y="3301694"/>
            <a:ext cx="2946719" cy="747744"/>
          </a:xfrm>
          <a:custGeom>
            <a:avLst/>
            <a:gdLst>
              <a:gd name="connsiteX0" fmla="*/ 0 w 2946719"/>
              <a:gd name="connsiteY0" fmla="*/ 0 h 747744"/>
              <a:gd name="connsiteX1" fmla="*/ 2946719 w 2946719"/>
              <a:gd name="connsiteY1" fmla="*/ 0 h 747744"/>
              <a:gd name="connsiteX2" fmla="*/ 2934131 w 2946719"/>
              <a:gd name="connsiteY2" fmla="*/ 187787 h 747744"/>
              <a:gd name="connsiteX3" fmla="*/ 2895692 w 2946719"/>
              <a:gd name="connsiteY3" fmla="*/ 379508 h 747744"/>
              <a:gd name="connsiteX4" fmla="*/ 2895759 w 2946719"/>
              <a:gd name="connsiteY4" fmla="*/ 379508 h 747744"/>
              <a:gd name="connsiteX5" fmla="*/ 2801585 w 2946719"/>
              <a:gd name="connsiteY5" fmla="*/ 630244 h 747744"/>
              <a:gd name="connsiteX6" fmla="*/ 2730731 w 2946719"/>
              <a:gd name="connsiteY6" fmla="*/ 747744 h 747744"/>
              <a:gd name="connsiteX7" fmla="*/ 215988 w 2946719"/>
              <a:gd name="connsiteY7" fmla="*/ 747744 h 747744"/>
              <a:gd name="connsiteX8" fmla="*/ 145134 w 2946719"/>
              <a:gd name="connsiteY8" fmla="*/ 630244 h 747744"/>
              <a:gd name="connsiteX9" fmla="*/ 50959 w 2946719"/>
              <a:gd name="connsiteY9" fmla="*/ 379508 h 747744"/>
              <a:gd name="connsiteX10" fmla="*/ 51026 w 2946719"/>
              <a:gd name="connsiteY10" fmla="*/ 379508 h 747744"/>
              <a:gd name="connsiteX11" fmla="*/ 12588 w 2946719"/>
              <a:gd name="connsiteY11" fmla="*/ 187787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46719" h="747744">
                <a:moveTo>
                  <a:pt x="0" y="0"/>
                </a:moveTo>
                <a:lnTo>
                  <a:pt x="2946719" y="0"/>
                </a:lnTo>
                <a:lnTo>
                  <a:pt x="2934131" y="187787"/>
                </a:lnTo>
                <a:cubicBezTo>
                  <a:pt x="2925418" y="252786"/>
                  <a:pt x="2912503" y="316864"/>
                  <a:pt x="2895692" y="379508"/>
                </a:cubicBezTo>
                <a:lnTo>
                  <a:pt x="2895759" y="379508"/>
                </a:lnTo>
                <a:cubicBezTo>
                  <a:pt x="2872080" y="465912"/>
                  <a:pt x="2840559" y="549779"/>
                  <a:pt x="2801585" y="630244"/>
                </a:cubicBezTo>
                <a:lnTo>
                  <a:pt x="2730731" y="747744"/>
                </a:lnTo>
                <a:lnTo>
                  <a:pt x="215988" y="747744"/>
                </a:lnTo>
                <a:lnTo>
                  <a:pt x="145134" y="630244"/>
                </a:lnTo>
                <a:cubicBezTo>
                  <a:pt x="106160" y="549779"/>
                  <a:pt x="74639" y="465912"/>
                  <a:pt x="50959" y="379508"/>
                </a:cubicBezTo>
                <a:lnTo>
                  <a:pt x="51026" y="379508"/>
                </a:lnTo>
                <a:cubicBezTo>
                  <a:pt x="34216" y="316864"/>
                  <a:pt x="21301" y="252786"/>
                  <a:pt x="12588" y="18778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9Slide.vn 2">
            <a:extLst>
              <a:ext uri="{FF2B5EF4-FFF2-40B4-BE49-F238E27FC236}">
                <a16:creationId xmlns:a16="http://schemas.microsoft.com/office/drawing/2014/main" id="{ED04776A-A29C-4B3C-BBC7-7CF294FD9512}"/>
              </a:ext>
            </a:extLst>
          </p:cNvPr>
          <p:cNvSpPr>
            <a:spLocks/>
          </p:cNvSpPr>
          <p:nvPr/>
        </p:nvSpPr>
        <p:spPr bwMode="auto">
          <a:xfrm>
            <a:off x="263290" y="2536596"/>
            <a:ext cx="2947988" cy="747744"/>
          </a:xfrm>
          <a:custGeom>
            <a:avLst/>
            <a:gdLst>
              <a:gd name="connsiteX0" fmla="*/ 205070 w 2947988"/>
              <a:gd name="connsiteY0" fmla="*/ 0 h 747744"/>
              <a:gd name="connsiteX1" fmla="*/ 2742919 w 2947988"/>
              <a:gd name="connsiteY1" fmla="*/ 0 h 747744"/>
              <a:gd name="connsiteX2" fmla="*/ 2802824 w 2947988"/>
              <a:gd name="connsiteY2" fmla="*/ 101540 h 747744"/>
              <a:gd name="connsiteX3" fmla="*/ 2892555 w 2947988"/>
              <a:gd name="connsiteY3" fmla="*/ 338525 h 747744"/>
              <a:gd name="connsiteX4" fmla="*/ 2929732 w 2947988"/>
              <a:gd name="connsiteY4" fmla="*/ 506540 h 747744"/>
              <a:gd name="connsiteX5" fmla="*/ 2929948 w 2947988"/>
              <a:gd name="connsiteY5" fmla="*/ 506540 h 747744"/>
              <a:gd name="connsiteX6" fmla="*/ 2947988 w 2947988"/>
              <a:gd name="connsiteY6" fmla="*/ 738284 h 747744"/>
              <a:gd name="connsiteX7" fmla="*/ 2947354 w 2947988"/>
              <a:gd name="connsiteY7" fmla="*/ 747744 h 747744"/>
              <a:gd name="connsiteX8" fmla="*/ 634 w 2947988"/>
              <a:gd name="connsiteY8" fmla="*/ 747744 h 747744"/>
              <a:gd name="connsiteX9" fmla="*/ 0 w 2947988"/>
              <a:gd name="connsiteY9" fmla="*/ 738284 h 747744"/>
              <a:gd name="connsiteX10" fmla="*/ 18040 w 2947988"/>
              <a:gd name="connsiteY10" fmla="*/ 506540 h 747744"/>
              <a:gd name="connsiteX11" fmla="*/ 18257 w 2947988"/>
              <a:gd name="connsiteY11" fmla="*/ 506540 h 747744"/>
              <a:gd name="connsiteX12" fmla="*/ 55434 w 2947988"/>
              <a:gd name="connsiteY12" fmla="*/ 338525 h 747744"/>
              <a:gd name="connsiteX13" fmla="*/ 145166 w 2947988"/>
              <a:gd name="connsiteY13" fmla="*/ 101540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47988" h="747744">
                <a:moveTo>
                  <a:pt x="205070" y="0"/>
                </a:moveTo>
                <a:lnTo>
                  <a:pt x="2742919" y="0"/>
                </a:lnTo>
                <a:lnTo>
                  <a:pt x="2802824" y="101540"/>
                </a:lnTo>
                <a:cubicBezTo>
                  <a:pt x="2839191" y="177191"/>
                  <a:pt x="2869303" y="256388"/>
                  <a:pt x="2892555" y="338525"/>
                </a:cubicBezTo>
                <a:lnTo>
                  <a:pt x="2929732" y="506540"/>
                </a:lnTo>
                <a:lnTo>
                  <a:pt x="2929948" y="506540"/>
                </a:lnTo>
                <a:cubicBezTo>
                  <a:pt x="2941428" y="581877"/>
                  <a:pt x="2947988" y="659671"/>
                  <a:pt x="2947988" y="738284"/>
                </a:cubicBezTo>
                <a:lnTo>
                  <a:pt x="2947354" y="747744"/>
                </a:lnTo>
                <a:lnTo>
                  <a:pt x="634" y="747744"/>
                </a:lnTo>
                <a:lnTo>
                  <a:pt x="0" y="738284"/>
                </a:lnTo>
                <a:cubicBezTo>
                  <a:pt x="0" y="659671"/>
                  <a:pt x="6560" y="581877"/>
                  <a:pt x="18040" y="506540"/>
                </a:cubicBezTo>
                <a:lnTo>
                  <a:pt x="18257" y="506540"/>
                </a:lnTo>
                <a:lnTo>
                  <a:pt x="55434" y="338525"/>
                </a:lnTo>
                <a:cubicBezTo>
                  <a:pt x="78686" y="256388"/>
                  <a:pt x="108799" y="177191"/>
                  <a:pt x="145166" y="101540"/>
                </a:cubicBezTo>
                <a:close/>
              </a:path>
            </a:pathLst>
          </a:custGeom>
          <a:solidFill>
            <a:srgbClr val="CDF2FF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9Slide.vn 3">
            <a:extLst>
              <a:ext uri="{FF2B5EF4-FFF2-40B4-BE49-F238E27FC236}">
                <a16:creationId xmlns:a16="http://schemas.microsoft.com/office/drawing/2014/main" id="{828EF4D6-7877-4F82-A6C1-E98A2816CEEA}"/>
              </a:ext>
            </a:extLst>
          </p:cNvPr>
          <p:cNvSpPr>
            <a:spLocks/>
          </p:cNvSpPr>
          <p:nvPr/>
        </p:nvSpPr>
        <p:spPr bwMode="auto">
          <a:xfrm>
            <a:off x="1028214" y="4810026"/>
            <a:ext cx="1437414" cy="747744"/>
          </a:xfrm>
          <a:custGeom>
            <a:avLst/>
            <a:gdLst>
              <a:gd name="connsiteX0" fmla="*/ 0 w 1437414"/>
              <a:gd name="connsiteY0" fmla="*/ 0 h 747744"/>
              <a:gd name="connsiteX1" fmla="*/ 1437414 w 1437414"/>
              <a:gd name="connsiteY1" fmla="*/ 0 h 747744"/>
              <a:gd name="connsiteX2" fmla="*/ 1435076 w 1437414"/>
              <a:gd name="connsiteY2" fmla="*/ 4442 h 747744"/>
              <a:gd name="connsiteX3" fmla="*/ 1384741 w 1437414"/>
              <a:gd name="connsiteY3" fmla="*/ 127031 h 747744"/>
              <a:gd name="connsiteX4" fmla="*/ 1383870 w 1437414"/>
              <a:gd name="connsiteY4" fmla="*/ 127031 h 747744"/>
              <a:gd name="connsiteX5" fmla="*/ 1319116 w 1437414"/>
              <a:gd name="connsiteY5" fmla="*/ 430837 h 747744"/>
              <a:gd name="connsiteX6" fmla="*/ 1319116 w 1437414"/>
              <a:gd name="connsiteY6" fmla="*/ 665037 h 747744"/>
              <a:gd name="connsiteX7" fmla="*/ 1236330 w 1437414"/>
              <a:gd name="connsiteY7" fmla="*/ 747744 h 747744"/>
              <a:gd name="connsiteX8" fmla="*/ 201086 w 1437414"/>
              <a:gd name="connsiteY8" fmla="*/ 747744 h 747744"/>
              <a:gd name="connsiteX9" fmla="*/ 118299 w 1437414"/>
              <a:gd name="connsiteY9" fmla="*/ 665037 h 747744"/>
              <a:gd name="connsiteX10" fmla="*/ 118299 w 1437414"/>
              <a:gd name="connsiteY10" fmla="*/ 438207 h 747744"/>
              <a:gd name="connsiteX11" fmla="*/ 118299 w 1437414"/>
              <a:gd name="connsiteY11" fmla="*/ 430837 h 747744"/>
              <a:gd name="connsiteX12" fmla="*/ 53545 w 1437414"/>
              <a:gd name="connsiteY12" fmla="*/ 127031 h 747744"/>
              <a:gd name="connsiteX13" fmla="*/ 52673 w 1437414"/>
              <a:gd name="connsiteY13" fmla="*/ 127031 h 747744"/>
              <a:gd name="connsiteX14" fmla="*/ 2339 w 1437414"/>
              <a:gd name="connsiteY14" fmla="*/ 4442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37414" h="747744">
                <a:moveTo>
                  <a:pt x="0" y="0"/>
                </a:moveTo>
                <a:lnTo>
                  <a:pt x="1437414" y="0"/>
                </a:lnTo>
                <a:lnTo>
                  <a:pt x="1435076" y="4442"/>
                </a:lnTo>
                <a:cubicBezTo>
                  <a:pt x="1415058" y="47548"/>
                  <a:pt x="1398489" y="88600"/>
                  <a:pt x="1384741" y="127031"/>
                </a:cubicBezTo>
                <a:lnTo>
                  <a:pt x="1383870" y="127031"/>
                </a:lnTo>
                <a:cubicBezTo>
                  <a:pt x="1328952" y="280981"/>
                  <a:pt x="1320756" y="393168"/>
                  <a:pt x="1319116" y="430837"/>
                </a:cubicBezTo>
                <a:lnTo>
                  <a:pt x="1319116" y="665037"/>
                </a:lnTo>
                <a:cubicBezTo>
                  <a:pt x="1319116" y="710076"/>
                  <a:pt x="1282231" y="747744"/>
                  <a:pt x="1236330" y="747744"/>
                </a:cubicBezTo>
                <a:lnTo>
                  <a:pt x="201086" y="747744"/>
                </a:lnTo>
                <a:cubicBezTo>
                  <a:pt x="155184" y="747744"/>
                  <a:pt x="118299" y="710076"/>
                  <a:pt x="118299" y="665037"/>
                </a:cubicBezTo>
                <a:lnTo>
                  <a:pt x="118299" y="438207"/>
                </a:lnTo>
                <a:lnTo>
                  <a:pt x="118299" y="430837"/>
                </a:lnTo>
                <a:cubicBezTo>
                  <a:pt x="116660" y="393987"/>
                  <a:pt x="108463" y="280981"/>
                  <a:pt x="53545" y="127031"/>
                </a:cubicBezTo>
                <a:lnTo>
                  <a:pt x="52673" y="127031"/>
                </a:lnTo>
                <a:cubicBezTo>
                  <a:pt x="38926" y="88600"/>
                  <a:pt x="22357" y="47548"/>
                  <a:pt x="2339" y="4442"/>
                </a:cubicBezTo>
                <a:close/>
              </a:path>
            </a:pathLst>
          </a:custGeom>
          <a:solidFill>
            <a:srgbClr val="D8BEE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9Slide.vn 4">
            <a:extLst>
              <a:ext uri="{FF2B5EF4-FFF2-40B4-BE49-F238E27FC236}">
                <a16:creationId xmlns:a16="http://schemas.microsoft.com/office/drawing/2014/main" id="{23FC8BD6-FB3A-4DD3-888A-208E96B445D0}"/>
              </a:ext>
            </a:extLst>
          </p:cNvPr>
          <p:cNvSpPr>
            <a:spLocks/>
          </p:cNvSpPr>
          <p:nvPr/>
        </p:nvSpPr>
        <p:spPr bwMode="auto">
          <a:xfrm>
            <a:off x="489550" y="4066792"/>
            <a:ext cx="2514743" cy="747744"/>
          </a:xfrm>
          <a:custGeom>
            <a:avLst/>
            <a:gdLst>
              <a:gd name="connsiteX0" fmla="*/ 0 w 2514743"/>
              <a:gd name="connsiteY0" fmla="*/ 0 h 747744"/>
              <a:gd name="connsiteX1" fmla="*/ 2514743 w 2514743"/>
              <a:gd name="connsiteY1" fmla="*/ 0 h 747744"/>
              <a:gd name="connsiteX2" fmla="*/ 2446707 w 2514743"/>
              <a:gd name="connsiteY2" fmla="*/ 112827 h 747744"/>
              <a:gd name="connsiteX3" fmla="*/ 2330425 w 2514743"/>
              <a:gd name="connsiteY3" fmla="*/ 252476 h 747744"/>
              <a:gd name="connsiteX4" fmla="*/ 2331315 w 2514743"/>
              <a:gd name="connsiteY4" fmla="*/ 252476 h 747744"/>
              <a:gd name="connsiteX5" fmla="*/ 2319004 w 2514743"/>
              <a:gd name="connsiteY5" fmla="*/ 265629 h 747744"/>
              <a:gd name="connsiteX6" fmla="*/ 2312438 w 2514743"/>
              <a:gd name="connsiteY6" fmla="*/ 272206 h 747744"/>
              <a:gd name="connsiteX7" fmla="*/ 2273042 w 2514743"/>
              <a:gd name="connsiteY7" fmla="*/ 313309 h 747744"/>
              <a:gd name="connsiteX8" fmla="*/ 2264014 w 2514743"/>
              <a:gd name="connsiteY8" fmla="*/ 323173 h 747744"/>
              <a:gd name="connsiteX9" fmla="*/ 2264014 w 2514743"/>
              <a:gd name="connsiteY9" fmla="*/ 323995 h 747744"/>
              <a:gd name="connsiteX10" fmla="*/ 2044773 w 2514743"/>
              <a:gd name="connsiteY10" fmla="*/ 617266 h 747744"/>
              <a:gd name="connsiteX11" fmla="*/ 1976079 w 2514743"/>
              <a:gd name="connsiteY11" fmla="*/ 747744 h 747744"/>
              <a:gd name="connsiteX12" fmla="*/ 538664 w 2514743"/>
              <a:gd name="connsiteY12" fmla="*/ 747744 h 747744"/>
              <a:gd name="connsiteX13" fmla="*/ 469970 w 2514743"/>
              <a:gd name="connsiteY13" fmla="*/ 617266 h 747744"/>
              <a:gd name="connsiteX14" fmla="*/ 250728 w 2514743"/>
              <a:gd name="connsiteY14" fmla="*/ 323995 h 747744"/>
              <a:gd name="connsiteX15" fmla="*/ 234313 w 2514743"/>
              <a:gd name="connsiteY15" fmla="*/ 305088 h 747744"/>
              <a:gd name="connsiteX16" fmla="*/ 203125 w 2514743"/>
              <a:gd name="connsiteY16" fmla="*/ 273850 h 747744"/>
              <a:gd name="connsiteX17" fmla="*/ 195738 w 2514743"/>
              <a:gd name="connsiteY17" fmla="*/ 265629 h 747744"/>
              <a:gd name="connsiteX18" fmla="*/ 183427 w 2514743"/>
              <a:gd name="connsiteY18" fmla="*/ 252476 h 747744"/>
              <a:gd name="connsiteX19" fmla="*/ 184317 w 2514743"/>
              <a:gd name="connsiteY19" fmla="*/ 252476 h 747744"/>
              <a:gd name="connsiteX20" fmla="*/ 68036 w 2514743"/>
              <a:gd name="connsiteY20" fmla="*/ 112827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14743" h="747744">
                <a:moveTo>
                  <a:pt x="0" y="0"/>
                </a:moveTo>
                <a:lnTo>
                  <a:pt x="2514743" y="0"/>
                </a:lnTo>
                <a:lnTo>
                  <a:pt x="2446707" y="112827"/>
                </a:lnTo>
                <a:lnTo>
                  <a:pt x="2330425" y="252476"/>
                </a:lnTo>
                <a:lnTo>
                  <a:pt x="2331315" y="252476"/>
                </a:lnTo>
                <a:cubicBezTo>
                  <a:pt x="2327211" y="256586"/>
                  <a:pt x="2323108" y="260697"/>
                  <a:pt x="2319004" y="265629"/>
                </a:cubicBezTo>
                <a:lnTo>
                  <a:pt x="2312438" y="272206"/>
                </a:lnTo>
                <a:cubicBezTo>
                  <a:pt x="2299306" y="286181"/>
                  <a:pt x="2286174" y="299334"/>
                  <a:pt x="2273042" y="313309"/>
                </a:cubicBezTo>
                <a:lnTo>
                  <a:pt x="2264014" y="323173"/>
                </a:lnTo>
                <a:lnTo>
                  <a:pt x="2264014" y="323995"/>
                </a:lnTo>
                <a:cubicBezTo>
                  <a:pt x="2171270" y="424698"/>
                  <a:pt x="2099866" y="523962"/>
                  <a:pt x="2044773" y="617266"/>
                </a:cubicBezTo>
                <a:lnTo>
                  <a:pt x="1976079" y="747744"/>
                </a:lnTo>
                <a:lnTo>
                  <a:pt x="538664" y="747744"/>
                </a:lnTo>
                <a:lnTo>
                  <a:pt x="469970" y="617266"/>
                </a:lnTo>
                <a:cubicBezTo>
                  <a:pt x="414878" y="523962"/>
                  <a:pt x="343473" y="424698"/>
                  <a:pt x="250728" y="323995"/>
                </a:cubicBezTo>
                <a:lnTo>
                  <a:pt x="234313" y="305088"/>
                </a:lnTo>
                <a:cubicBezTo>
                  <a:pt x="224464" y="295223"/>
                  <a:pt x="213795" y="284536"/>
                  <a:pt x="203125" y="273850"/>
                </a:cubicBezTo>
                <a:lnTo>
                  <a:pt x="195738" y="265629"/>
                </a:lnTo>
                <a:cubicBezTo>
                  <a:pt x="191635" y="260697"/>
                  <a:pt x="187531" y="256586"/>
                  <a:pt x="183427" y="252476"/>
                </a:cubicBezTo>
                <a:lnTo>
                  <a:pt x="184317" y="252476"/>
                </a:lnTo>
                <a:lnTo>
                  <a:pt x="68036" y="112827"/>
                </a:lnTo>
                <a:close/>
              </a:path>
            </a:pathLst>
          </a:custGeom>
          <a:solidFill>
            <a:srgbClr val="C5E3B3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9Slide.vn 8">
            <a:extLst>
              <a:ext uri="{FF2B5EF4-FFF2-40B4-BE49-F238E27FC236}">
                <a16:creationId xmlns:a16="http://schemas.microsoft.com/office/drawing/2014/main" id="{234034A5-11D9-46AB-947D-295DD375AA34}"/>
              </a:ext>
            </a:extLst>
          </p:cNvPr>
          <p:cNvSpPr>
            <a:spLocks/>
          </p:cNvSpPr>
          <p:nvPr/>
        </p:nvSpPr>
        <p:spPr bwMode="auto">
          <a:xfrm>
            <a:off x="1169457" y="5630667"/>
            <a:ext cx="1177925" cy="255588"/>
          </a:xfrm>
          <a:custGeom>
            <a:avLst/>
            <a:gdLst>
              <a:gd name="T0" fmla="*/ 41 w 1437"/>
              <a:gd name="T1" fmla="*/ 313 h 313"/>
              <a:gd name="T2" fmla="*/ 0 w 1437"/>
              <a:gd name="T3" fmla="*/ 272 h 313"/>
              <a:gd name="T4" fmla="*/ 0 w 1437"/>
              <a:gd name="T5" fmla="*/ 41 h 313"/>
              <a:gd name="T6" fmla="*/ 41 w 1437"/>
              <a:gd name="T7" fmla="*/ 0 h 313"/>
              <a:gd name="T8" fmla="*/ 1396 w 1437"/>
              <a:gd name="T9" fmla="*/ 0 h 313"/>
              <a:gd name="T10" fmla="*/ 1437 w 1437"/>
              <a:gd name="T11" fmla="*/ 41 h 313"/>
              <a:gd name="T12" fmla="*/ 1437 w 1437"/>
              <a:gd name="T13" fmla="*/ 272 h 313"/>
              <a:gd name="T14" fmla="*/ 1396 w 1437"/>
              <a:gd name="T15" fmla="*/ 313 h 313"/>
              <a:gd name="T16" fmla="*/ 41 w 1437"/>
              <a:gd name="T17" fmla="*/ 3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7" h="313">
                <a:moveTo>
                  <a:pt x="41" y="313"/>
                </a:moveTo>
                <a:cubicBezTo>
                  <a:pt x="18" y="313"/>
                  <a:pt x="0" y="295"/>
                  <a:pt x="0" y="272"/>
                </a:cubicBezTo>
                <a:lnTo>
                  <a:pt x="0" y="41"/>
                </a:lnTo>
                <a:cubicBezTo>
                  <a:pt x="0" y="18"/>
                  <a:pt x="18" y="0"/>
                  <a:pt x="41" y="0"/>
                </a:cubicBezTo>
                <a:lnTo>
                  <a:pt x="1396" y="0"/>
                </a:lnTo>
                <a:cubicBezTo>
                  <a:pt x="1419" y="0"/>
                  <a:pt x="1437" y="18"/>
                  <a:pt x="1437" y="41"/>
                </a:cubicBezTo>
                <a:lnTo>
                  <a:pt x="1437" y="272"/>
                </a:lnTo>
                <a:cubicBezTo>
                  <a:pt x="1437" y="295"/>
                  <a:pt x="1419" y="313"/>
                  <a:pt x="1396" y="313"/>
                </a:cubicBezTo>
                <a:lnTo>
                  <a:pt x="41" y="3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9Slide.vn 10">
            <a:extLst>
              <a:ext uri="{FF2B5EF4-FFF2-40B4-BE49-F238E27FC236}">
                <a16:creationId xmlns:a16="http://schemas.microsoft.com/office/drawing/2014/main" id="{05E2B05A-E609-42FF-8353-9F32525A168C}"/>
              </a:ext>
            </a:extLst>
          </p:cNvPr>
          <p:cNvSpPr>
            <a:spLocks/>
          </p:cNvSpPr>
          <p:nvPr/>
        </p:nvSpPr>
        <p:spPr bwMode="auto">
          <a:xfrm>
            <a:off x="1169457" y="5910067"/>
            <a:ext cx="1177925" cy="257175"/>
          </a:xfrm>
          <a:custGeom>
            <a:avLst/>
            <a:gdLst>
              <a:gd name="T0" fmla="*/ 41 w 1437"/>
              <a:gd name="T1" fmla="*/ 313 h 313"/>
              <a:gd name="T2" fmla="*/ 0 w 1437"/>
              <a:gd name="T3" fmla="*/ 272 h 313"/>
              <a:gd name="T4" fmla="*/ 0 w 1437"/>
              <a:gd name="T5" fmla="*/ 41 h 313"/>
              <a:gd name="T6" fmla="*/ 41 w 1437"/>
              <a:gd name="T7" fmla="*/ 0 h 313"/>
              <a:gd name="T8" fmla="*/ 1396 w 1437"/>
              <a:gd name="T9" fmla="*/ 0 h 313"/>
              <a:gd name="T10" fmla="*/ 1437 w 1437"/>
              <a:gd name="T11" fmla="*/ 41 h 313"/>
              <a:gd name="T12" fmla="*/ 1437 w 1437"/>
              <a:gd name="T13" fmla="*/ 272 h 313"/>
              <a:gd name="T14" fmla="*/ 1396 w 1437"/>
              <a:gd name="T15" fmla="*/ 313 h 313"/>
              <a:gd name="T16" fmla="*/ 41 w 1437"/>
              <a:gd name="T17" fmla="*/ 3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7" h="313">
                <a:moveTo>
                  <a:pt x="41" y="313"/>
                </a:moveTo>
                <a:cubicBezTo>
                  <a:pt x="18" y="313"/>
                  <a:pt x="0" y="295"/>
                  <a:pt x="0" y="272"/>
                </a:cubicBezTo>
                <a:lnTo>
                  <a:pt x="0" y="41"/>
                </a:lnTo>
                <a:cubicBezTo>
                  <a:pt x="0" y="18"/>
                  <a:pt x="18" y="0"/>
                  <a:pt x="41" y="0"/>
                </a:cubicBezTo>
                <a:lnTo>
                  <a:pt x="1396" y="0"/>
                </a:lnTo>
                <a:cubicBezTo>
                  <a:pt x="1419" y="0"/>
                  <a:pt x="1437" y="18"/>
                  <a:pt x="1437" y="41"/>
                </a:cubicBezTo>
                <a:lnTo>
                  <a:pt x="1437" y="272"/>
                </a:lnTo>
                <a:cubicBezTo>
                  <a:pt x="1437" y="295"/>
                  <a:pt x="1419" y="313"/>
                  <a:pt x="1396" y="313"/>
                </a:cubicBezTo>
                <a:lnTo>
                  <a:pt x="41" y="3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9Slide.vn 12">
            <a:extLst>
              <a:ext uri="{FF2B5EF4-FFF2-40B4-BE49-F238E27FC236}">
                <a16:creationId xmlns:a16="http://schemas.microsoft.com/office/drawing/2014/main" id="{F6C3C068-8D32-4236-B385-CE2B3723FB57}"/>
              </a:ext>
            </a:extLst>
          </p:cNvPr>
          <p:cNvSpPr>
            <a:spLocks/>
          </p:cNvSpPr>
          <p:nvPr/>
        </p:nvSpPr>
        <p:spPr bwMode="auto">
          <a:xfrm>
            <a:off x="1340907" y="6246812"/>
            <a:ext cx="835025" cy="230188"/>
          </a:xfrm>
          <a:custGeom>
            <a:avLst/>
            <a:gdLst>
              <a:gd name="T0" fmla="*/ 509 w 1017"/>
              <a:gd name="T1" fmla="*/ 281 h 281"/>
              <a:gd name="T2" fmla="*/ 0 w 1017"/>
              <a:gd name="T3" fmla="*/ 0 h 281"/>
              <a:gd name="T4" fmla="*/ 1017 w 1017"/>
              <a:gd name="T5" fmla="*/ 0 h 281"/>
              <a:gd name="T6" fmla="*/ 509 w 1017"/>
              <a:gd name="T7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7" h="281">
                <a:moveTo>
                  <a:pt x="509" y="281"/>
                </a:moveTo>
                <a:cubicBezTo>
                  <a:pt x="243" y="281"/>
                  <a:pt x="24" y="157"/>
                  <a:pt x="0" y="0"/>
                </a:cubicBezTo>
                <a:lnTo>
                  <a:pt x="1017" y="0"/>
                </a:lnTo>
                <a:cubicBezTo>
                  <a:pt x="993" y="157"/>
                  <a:pt x="774" y="281"/>
                  <a:pt x="509" y="2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Slide.vn 14">
            <a:extLst>
              <a:ext uri="{FF2B5EF4-FFF2-40B4-BE49-F238E27FC236}">
                <a16:creationId xmlns:a16="http://schemas.microsoft.com/office/drawing/2014/main" id="{BEAF58F9-B023-40A8-BC84-992C6317B6A5}"/>
              </a:ext>
            </a:extLst>
          </p:cNvPr>
          <p:cNvSpPr>
            <a:spLocks/>
          </p:cNvSpPr>
          <p:nvPr/>
        </p:nvSpPr>
        <p:spPr bwMode="auto">
          <a:xfrm>
            <a:off x="467726" y="1798571"/>
            <a:ext cx="2537849" cy="736472"/>
          </a:xfrm>
          <a:custGeom>
            <a:avLst/>
            <a:gdLst>
              <a:gd name="connsiteX0" fmla="*/ 1268514 w 2537849"/>
              <a:gd name="connsiteY0" fmla="*/ 0 h 736472"/>
              <a:gd name="connsiteX1" fmla="*/ 2471456 w 2537849"/>
              <a:gd name="connsiteY1" fmla="*/ 622300 h 736472"/>
              <a:gd name="connsiteX2" fmla="*/ 2470492 w 2537849"/>
              <a:gd name="connsiteY2" fmla="*/ 622300 h 736472"/>
              <a:gd name="connsiteX3" fmla="*/ 2537849 w 2537849"/>
              <a:gd name="connsiteY3" fmla="*/ 736472 h 736472"/>
              <a:gd name="connsiteX4" fmla="*/ 0 w 2537849"/>
              <a:gd name="connsiteY4" fmla="*/ 736472 h 736472"/>
              <a:gd name="connsiteX5" fmla="*/ 67357 w 2537849"/>
              <a:gd name="connsiteY5" fmla="*/ 622300 h 736472"/>
              <a:gd name="connsiteX6" fmla="*/ 66393 w 2537849"/>
              <a:gd name="connsiteY6" fmla="*/ 622300 h 736472"/>
              <a:gd name="connsiteX7" fmla="*/ 1268514 w 2537849"/>
              <a:gd name="connsiteY7" fmla="*/ 0 h 73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7849" h="736472">
                <a:moveTo>
                  <a:pt x="1268514" y="0"/>
                </a:moveTo>
                <a:cubicBezTo>
                  <a:pt x="1764133" y="0"/>
                  <a:pt x="2203953" y="246293"/>
                  <a:pt x="2471456" y="622300"/>
                </a:cubicBezTo>
                <a:lnTo>
                  <a:pt x="2470492" y="622300"/>
                </a:lnTo>
                <a:lnTo>
                  <a:pt x="2537849" y="736472"/>
                </a:lnTo>
                <a:lnTo>
                  <a:pt x="0" y="736472"/>
                </a:lnTo>
                <a:lnTo>
                  <a:pt x="67357" y="622300"/>
                </a:lnTo>
                <a:lnTo>
                  <a:pt x="66393" y="622300"/>
                </a:lnTo>
                <a:cubicBezTo>
                  <a:pt x="333896" y="246293"/>
                  <a:pt x="773716" y="0"/>
                  <a:pt x="126851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DA8844-1246-4720-B08F-8FDABBEAF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414324"/>
            <a:ext cx="754380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7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Cộng</a:t>
            </a:r>
            <a:r>
              <a:rPr lang="en-US" altLang="zh-CN" sz="7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hưởng</a:t>
            </a:r>
            <a:r>
              <a:rPr lang="en-US" altLang="zh-CN" sz="7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trí</a:t>
            </a:r>
            <a:r>
              <a:rPr lang="en-US" altLang="zh-CN" sz="7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tuệ</a:t>
            </a:r>
            <a:endParaRPr lang="zh-CN" altLang="en-US" sz="72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BC4618-74EB-4542-A86C-354FAE7C9F92}"/>
              </a:ext>
            </a:extLst>
          </p:cNvPr>
          <p:cNvCxnSpPr>
            <a:cxnSpLocks/>
          </p:cNvCxnSpPr>
          <p:nvPr/>
        </p:nvCxnSpPr>
        <p:spPr>
          <a:xfrm>
            <a:off x="3129174" y="2535043"/>
            <a:ext cx="1472648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1">
            <a:extLst>
              <a:ext uri="{FF2B5EF4-FFF2-40B4-BE49-F238E27FC236}">
                <a16:creationId xmlns:a16="http://schemas.microsoft.com/office/drawing/2014/main" id="{83469906-78C6-4C0E-80A2-05FB30058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543" y="2027211"/>
            <a:ext cx="71362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30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GV chia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VN: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8AD74F-60B3-4C11-8ABB-259EC471F4E9}"/>
              </a:ext>
            </a:extLst>
          </p:cNvPr>
          <p:cNvCxnSpPr>
            <a:cxnSpLocks/>
          </p:cNvCxnSpPr>
          <p:nvPr/>
        </p:nvCxnSpPr>
        <p:spPr>
          <a:xfrm>
            <a:off x="3167274" y="4166073"/>
            <a:ext cx="1434548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1">
            <a:extLst>
              <a:ext uri="{FF2B5EF4-FFF2-40B4-BE49-F238E27FC236}">
                <a16:creationId xmlns:a16="http://schemas.microsoft.com/office/drawing/2014/main" id="{97A9D1E7-D6CB-4471-90B6-E1C03E934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543" y="3558960"/>
            <a:ext cx="71362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30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2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6F7015-C271-4B7A-8E21-9278A600E96C}"/>
              </a:ext>
            </a:extLst>
          </p:cNvPr>
          <p:cNvCxnSpPr>
            <a:cxnSpLocks/>
          </p:cNvCxnSpPr>
          <p:nvPr/>
        </p:nvCxnSpPr>
        <p:spPr>
          <a:xfrm>
            <a:off x="2633874" y="5778961"/>
            <a:ext cx="1967948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1">
            <a:extLst>
              <a:ext uri="{FF2B5EF4-FFF2-40B4-BE49-F238E27FC236}">
                <a16:creationId xmlns:a16="http://schemas.microsoft.com/office/drawing/2014/main" id="{9265A38C-7E9A-45D0-8C2A-81EB97F4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543" y="5151579"/>
            <a:ext cx="71362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39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15" grpId="0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F8BFE2-CB65-4123-B234-58E773D08AA5}"/>
              </a:ext>
            </a:extLst>
          </p:cNvPr>
          <p:cNvCxnSpPr>
            <a:cxnSpLocks/>
          </p:cNvCxnSpPr>
          <p:nvPr/>
        </p:nvCxnSpPr>
        <p:spPr>
          <a:xfrm>
            <a:off x="6096000" y="1401417"/>
            <a:ext cx="0" cy="545658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FDE8AA6-EFC7-4A9F-AE19-1612B6E05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243" y="401716"/>
            <a:ext cx="108415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2.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Sự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gắn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bó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của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tre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với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người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VN</a:t>
            </a:r>
            <a:endParaRPr lang="zh-CN" altLang="en-US" sz="60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2BA820-82B1-46B0-8BB6-A46EFA4B6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766" y="1530627"/>
            <a:ext cx="41048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alt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33E396-B363-4BED-AF7A-A304E9747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7062" y="1530627"/>
            <a:ext cx="3482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endParaRPr lang="en-US" alt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9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C7B1211-38B0-4E34-AC4E-3E775B221220}"/>
              </a:ext>
            </a:extLst>
          </p:cNvPr>
          <p:cNvSpPr/>
          <p:nvPr/>
        </p:nvSpPr>
        <p:spPr bwMode="auto">
          <a:xfrm>
            <a:off x="895728" y="5495"/>
            <a:ext cx="914400" cy="51689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—Pngtree—eat bamboo panda_2930740.png">
            <a:extLst>
              <a:ext uri="{FF2B5EF4-FFF2-40B4-BE49-F238E27FC236}">
                <a16:creationId xmlns:a16="http://schemas.microsoft.com/office/drawing/2014/main" id="{E2E6347B-F4E4-442A-9542-890BEA4F3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072" y="4150112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3F4A6A-23F8-44D9-929C-88525BFE336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792578" y="1998256"/>
            <a:ext cx="426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oogle Shape;1566;p39">
            <a:extLst>
              <a:ext uri="{FF2B5EF4-FFF2-40B4-BE49-F238E27FC236}">
                <a16:creationId xmlns:a16="http://schemas.microsoft.com/office/drawing/2014/main" id="{F65965B8-BE74-432B-ABFF-A6A141DF31AD}"/>
              </a:ext>
            </a:extLst>
          </p:cNvPr>
          <p:cNvGrpSpPr/>
          <p:nvPr/>
        </p:nvGrpSpPr>
        <p:grpSpPr>
          <a:xfrm>
            <a:off x="2638257" y="1392702"/>
            <a:ext cx="4197393" cy="2836709"/>
            <a:chOff x="1414617" y="1305562"/>
            <a:chExt cx="2596906" cy="1527966"/>
          </a:xfrm>
        </p:grpSpPr>
        <p:grpSp>
          <p:nvGrpSpPr>
            <p:cNvPr id="19" name="Google Shape;1567;p39">
              <a:extLst>
                <a:ext uri="{FF2B5EF4-FFF2-40B4-BE49-F238E27FC236}">
                  <a16:creationId xmlns:a16="http://schemas.microsoft.com/office/drawing/2014/main" id="{01A9D389-E14D-470A-A8B2-AFB1BF71F40F}"/>
                </a:ext>
              </a:extLst>
            </p:cNvPr>
            <p:cNvGrpSpPr/>
            <p:nvPr/>
          </p:nvGrpSpPr>
          <p:grpSpPr>
            <a:xfrm>
              <a:off x="1414617" y="1305562"/>
              <a:ext cx="2596906" cy="1527966"/>
              <a:chOff x="5727476" y="1229374"/>
              <a:chExt cx="3022470" cy="1527966"/>
            </a:xfrm>
          </p:grpSpPr>
          <p:sp>
            <p:nvSpPr>
              <p:cNvPr id="22" name="Google Shape;1568;p39">
                <a:extLst>
                  <a:ext uri="{FF2B5EF4-FFF2-40B4-BE49-F238E27FC236}">
                    <a16:creationId xmlns:a16="http://schemas.microsoft.com/office/drawing/2014/main" id="{286D6364-24FA-46B6-A767-D1498EDFD360}"/>
                  </a:ext>
                </a:extLst>
              </p:cNvPr>
              <p:cNvSpPr/>
              <p:nvPr/>
            </p:nvSpPr>
            <p:spPr>
              <a:xfrm>
                <a:off x="5727476" y="1229374"/>
                <a:ext cx="3022470" cy="1512058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CED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Google Shape;1569;p39">
                <a:extLst>
                  <a:ext uri="{FF2B5EF4-FFF2-40B4-BE49-F238E27FC236}">
                    <a16:creationId xmlns:a16="http://schemas.microsoft.com/office/drawing/2014/main" id="{3A4870EE-14F4-4382-A957-DC7A5D3A5DD7}"/>
                  </a:ext>
                </a:extLst>
              </p:cNvPr>
              <p:cNvSpPr/>
              <p:nvPr/>
            </p:nvSpPr>
            <p:spPr>
              <a:xfrm>
                <a:off x="5814144" y="1307520"/>
                <a:ext cx="2909809" cy="1449820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1" name="Google Shape;1574;p39">
              <a:extLst>
                <a:ext uri="{FF2B5EF4-FFF2-40B4-BE49-F238E27FC236}">
                  <a16:creationId xmlns:a16="http://schemas.microsoft.com/office/drawing/2014/main" id="{23D32B39-462A-4433-A9B1-8685B32DDC8C}"/>
                </a:ext>
              </a:extLst>
            </p:cNvPr>
            <p:cNvSpPr txBox="1"/>
            <p:nvPr/>
          </p:nvSpPr>
          <p:spPr>
            <a:xfrm>
              <a:off x="1694887" y="1604246"/>
              <a:ext cx="2080200" cy="671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Tre </a:t>
              </a:r>
              <a:r>
                <a:rPr lang="en-US" altLang="en-US" sz="32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altLang="en-US" sz="32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ở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kiếp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kiếp</a:t>
              </a:r>
              <a:endPara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oogle Shape;1578;p39">
            <a:extLst>
              <a:ext uri="{FF2B5EF4-FFF2-40B4-BE49-F238E27FC236}">
                <a16:creationId xmlns:a16="http://schemas.microsoft.com/office/drawing/2014/main" id="{29EA59A0-3D8C-4350-B128-15805FA559D6}"/>
              </a:ext>
            </a:extLst>
          </p:cNvPr>
          <p:cNvGrpSpPr/>
          <p:nvPr/>
        </p:nvGrpSpPr>
        <p:grpSpPr>
          <a:xfrm>
            <a:off x="7521663" y="1406770"/>
            <a:ext cx="4197393" cy="3151162"/>
            <a:chOff x="5132542" y="1305562"/>
            <a:chExt cx="2596906" cy="1527966"/>
          </a:xfrm>
        </p:grpSpPr>
        <p:grpSp>
          <p:nvGrpSpPr>
            <p:cNvPr id="31" name="Google Shape;1579;p39">
              <a:extLst>
                <a:ext uri="{FF2B5EF4-FFF2-40B4-BE49-F238E27FC236}">
                  <a16:creationId xmlns:a16="http://schemas.microsoft.com/office/drawing/2014/main" id="{CF7FF4BE-4D58-4938-B05C-BC50B971F8BC}"/>
                </a:ext>
              </a:extLst>
            </p:cNvPr>
            <p:cNvGrpSpPr/>
            <p:nvPr/>
          </p:nvGrpSpPr>
          <p:grpSpPr>
            <a:xfrm>
              <a:off x="5132542" y="1305562"/>
              <a:ext cx="2596906" cy="1527966"/>
              <a:chOff x="5727476" y="1229374"/>
              <a:chExt cx="3022470" cy="1527966"/>
            </a:xfrm>
          </p:grpSpPr>
          <p:sp>
            <p:nvSpPr>
              <p:cNvPr id="34" name="Google Shape;1580;p39">
                <a:extLst>
                  <a:ext uri="{FF2B5EF4-FFF2-40B4-BE49-F238E27FC236}">
                    <a16:creationId xmlns:a16="http://schemas.microsoft.com/office/drawing/2014/main" id="{79FC7F41-69C8-4EF3-B545-7C572675ADF8}"/>
                  </a:ext>
                </a:extLst>
              </p:cNvPr>
              <p:cNvSpPr/>
              <p:nvPr/>
            </p:nvSpPr>
            <p:spPr>
              <a:xfrm>
                <a:off x="5727476" y="1229374"/>
                <a:ext cx="3022470" cy="1512058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F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Google Shape;1581;p39">
                <a:extLst>
                  <a:ext uri="{FF2B5EF4-FFF2-40B4-BE49-F238E27FC236}">
                    <a16:creationId xmlns:a16="http://schemas.microsoft.com/office/drawing/2014/main" id="{13D5D35F-337C-4FB7-976E-9B363F28E1AD}"/>
                  </a:ext>
                </a:extLst>
              </p:cNvPr>
              <p:cNvSpPr/>
              <p:nvPr/>
            </p:nvSpPr>
            <p:spPr>
              <a:xfrm>
                <a:off x="5814144" y="1307520"/>
                <a:ext cx="2909809" cy="1449820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3" name="Google Shape;1586;p39">
              <a:extLst>
                <a:ext uri="{FF2B5EF4-FFF2-40B4-BE49-F238E27FC236}">
                  <a16:creationId xmlns:a16="http://schemas.microsoft.com/office/drawing/2014/main" id="{769BF31E-84F3-4548-B76B-A104F68E04AB}"/>
                </a:ext>
              </a:extLst>
            </p:cNvPr>
            <p:cNvSpPr txBox="1"/>
            <p:nvPr/>
          </p:nvSpPr>
          <p:spPr>
            <a:xfrm>
              <a:off x="5271432" y="1815494"/>
              <a:ext cx="2324956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Tre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lang="en-US" altLang="en-US" sz="32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tay</a:t>
              </a:r>
              <a:r>
                <a:rPr lang="en-US" altLang="en-US" sz="32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32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trăm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nghìn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alt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dirty="0" err="1">
                  <a:latin typeface="Times New Roman" pitchFamily="18" charset="0"/>
                  <a:cs typeface="Times New Roman" pitchFamily="18" charset="0"/>
                </a:rPr>
                <a:t>nhau</a:t>
              </a:r>
              <a:endParaRPr lang="en-US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2D48BD36-CE43-4250-AE33-4E58F6975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495" y="4666516"/>
            <a:ext cx="775042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khăng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khít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đần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Google Shape;199;p19">
            <a:extLst>
              <a:ext uri="{FF2B5EF4-FFF2-40B4-BE49-F238E27FC236}">
                <a16:creationId xmlns:a16="http://schemas.microsoft.com/office/drawing/2014/main" id="{2949A7D8-A158-44EC-B58E-A66A9491EB9C}"/>
              </a:ext>
            </a:extLst>
          </p:cNvPr>
          <p:cNvSpPr/>
          <p:nvPr/>
        </p:nvSpPr>
        <p:spPr>
          <a:xfrm>
            <a:off x="4356100" y="381000"/>
            <a:ext cx="5105400" cy="932394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rgbClr val="D8B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24" name="Google Shape;217;p19">
            <a:extLst>
              <a:ext uri="{FF2B5EF4-FFF2-40B4-BE49-F238E27FC236}">
                <a16:creationId xmlns:a16="http://schemas.microsoft.com/office/drawing/2014/main" id="{53918DDD-CF3B-4423-9708-75230944FE03}"/>
              </a:ext>
            </a:extLst>
          </p:cNvPr>
          <p:cNvSpPr txBox="1"/>
          <p:nvPr/>
        </p:nvSpPr>
        <p:spPr>
          <a:xfrm>
            <a:off x="4572000" y="609727"/>
            <a:ext cx="4965700" cy="436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800" dirty="0">
                <a:solidFill>
                  <a:schemeClr val="dk1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rPr>
              <a:t>Trong lao động, sản xuất</a:t>
            </a:r>
            <a:endParaRPr sz="2800" dirty="0">
              <a:solidFill>
                <a:schemeClr val="dk1"/>
              </a:solidFill>
              <a:latin typeface="Times New Roman" pitchFamily="18" charset="0"/>
              <a:ea typeface="Fira Sans Extra Condensed Medium"/>
              <a:cs typeface="Times New Roman" pitchFamily="18" charset="0"/>
              <a:sym typeface="Fira Sans Extra Condensed Medium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36" grpId="0"/>
      <p:bldP spid="23" grpId="0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ntitled">
            <a:extLst>
              <a:ext uri="{FF2B5EF4-FFF2-40B4-BE49-F238E27FC236}">
                <a16:creationId xmlns:a16="http://schemas.microsoft.com/office/drawing/2014/main" id="{93209FD7-508A-4892-AAD4-90FD14978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 b="22223"/>
          <a:stretch/>
        </p:blipFill>
        <p:spPr bwMode="auto">
          <a:xfrm>
            <a:off x="15308" y="-1"/>
            <a:ext cx="6080692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lua---hue-1">
            <a:extLst>
              <a:ext uri="{FF2B5EF4-FFF2-40B4-BE49-F238E27FC236}">
                <a16:creationId xmlns:a16="http://schemas.microsoft.com/office/drawing/2014/main" id="{4C740594-190B-4D56-BDE6-C0242CBBE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 bwMode="auto">
          <a:xfrm>
            <a:off x="6096000" y="-2"/>
            <a:ext cx="6080692" cy="3429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AutoShape 2" descr="Kết quả hình ảnh cho giường tre&quot;">
            <a:extLst>
              <a:ext uri="{FF2B5EF4-FFF2-40B4-BE49-F238E27FC236}">
                <a16:creationId xmlns:a16="http://schemas.microsoft.com/office/drawing/2014/main" id="{457CAE93-FD65-46AA-B69A-BBF3FA1065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2878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pic>
        <p:nvPicPr>
          <p:cNvPr id="1026" name="Picture 2" descr="Bánh Chưng - Lò Heo Quay Cưng">
            <a:extLst>
              <a:ext uri="{FF2B5EF4-FFF2-40B4-BE49-F238E27FC236}">
                <a16:creationId xmlns:a16="http://schemas.microsoft.com/office/drawing/2014/main" id="{4E712225-1A3C-4A75-B034-1AD1D839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4" y="3428997"/>
            <a:ext cx="6103654" cy="3429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121.jpg">
            <a:extLst>
              <a:ext uri="{FF2B5EF4-FFF2-40B4-BE49-F238E27FC236}">
                <a16:creationId xmlns:a16="http://schemas.microsoft.com/office/drawing/2014/main" id="{4EC684AE-04DF-4FBF-8B59-3E57D6B3AB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8" t="13333" r="6203"/>
          <a:stretch/>
        </p:blipFill>
        <p:spPr bwMode="auto">
          <a:xfrm>
            <a:off x="6096000" y="3428998"/>
            <a:ext cx="6103654" cy="3429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C7B1211-38B0-4E34-AC4E-3E775B221220}"/>
              </a:ext>
            </a:extLst>
          </p:cNvPr>
          <p:cNvSpPr/>
          <p:nvPr/>
        </p:nvSpPr>
        <p:spPr bwMode="auto">
          <a:xfrm>
            <a:off x="895728" y="35312"/>
            <a:ext cx="914400" cy="51689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—Pngtree—eat bamboo panda_2930740.png">
            <a:extLst>
              <a:ext uri="{FF2B5EF4-FFF2-40B4-BE49-F238E27FC236}">
                <a16:creationId xmlns:a16="http://schemas.microsoft.com/office/drawing/2014/main" id="{E2E6347B-F4E4-442A-9542-890BEA4F3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072" y="4150112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3F4A6A-23F8-44D9-929C-88525BFE336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792578" y="1998256"/>
            <a:ext cx="426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oogle Shape;1566;p39">
            <a:extLst>
              <a:ext uri="{FF2B5EF4-FFF2-40B4-BE49-F238E27FC236}">
                <a16:creationId xmlns:a16="http://schemas.microsoft.com/office/drawing/2014/main" id="{F65965B8-BE74-432B-ABFF-A6A141DF31AD}"/>
              </a:ext>
            </a:extLst>
          </p:cNvPr>
          <p:cNvGrpSpPr/>
          <p:nvPr/>
        </p:nvGrpSpPr>
        <p:grpSpPr>
          <a:xfrm>
            <a:off x="2638257" y="1752600"/>
            <a:ext cx="4197393" cy="2476811"/>
            <a:chOff x="1414617" y="1305562"/>
            <a:chExt cx="2596906" cy="1527966"/>
          </a:xfrm>
        </p:grpSpPr>
        <p:grpSp>
          <p:nvGrpSpPr>
            <p:cNvPr id="19" name="Google Shape;1567;p39">
              <a:extLst>
                <a:ext uri="{FF2B5EF4-FFF2-40B4-BE49-F238E27FC236}">
                  <a16:creationId xmlns:a16="http://schemas.microsoft.com/office/drawing/2014/main" id="{01A9D389-E14D-470A-A8B2-AFB1BF71F40F}"/>
                </a:ext>
              </a:extLst>
            </p:cNvPr>
            <p:cNvGrpSpPr/>
            <p:nvPr/>
          </p:nvGrpSpPr>
          <p:grpSpPr>
            <a:xfrm>
              <a:off x="1414617" y="1305562"/>
              <a:ext cx="2596906" cy="1527966"/>
              <a:chOff x="5727476" y="1229374"/>
              <a:chExt cx="3022470" cy="1527966"/>
            </a:xfrm>
          </p:grpSpPr>
          <p:sp>
            <p:nvSpPr>
              <p:cNvPr id="22" name="Google Shape;1568;p39">
                <a:extLst>
                  <a:ext uri="{FF2B5EF4-FFF2-40B4-BE49-F238E27FC236}">
                    <a16:creationId xmlns:a16="http://schemas.microsoft.com/office/drawing/2014/main" id="{286D6364-24FA-46B6-A767-D1498EDFD360}"/>
                  </a:ext>
                </a:extLst>
              </p:cNvPr>
              <p:cNvSpPr/>
              <p:nvPr/>
            </p:nvSpPr>
            <p:spPr>
              <a:xfrm>
                <a:off x="5727476" y="1229374"/>
                <a:ext cx="3022470" cy="1512058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CED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Google Shape;1569;p39">
                <a:extLst>
                  <a:ext uri="{FF2B5EF4-FFF2-40B4-BE49-F238E27FC236}">
                    <a16:creationId xmlns:a16="http://schemas.microsoft.com/office/drawing/2014/main" id="{3A4870EE-14F4-4382-A957-DC7A5D3A5DD7}"/>
                  </a:ext>
                </a:extLst>
              </p:cNvPr>
              <p:cNvSpPr/>
              <p:nvPr/>
            </p:nvSpPr>
            <p:spPr>
              <a:xfrm>
                <a:off x="5814144" y="1307520"/>
                <a:ext cx="2909809" cy="1449820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1" name="Google Shape;1574;p39">
              <a:extLst>
                <a:ext uri="{FF2B5EF4-FFF2-40B4-BE49-F238E27FC236}">
                  <a16:creationId xmlns:a16="http://schemas.microsoft.com/office/drawing/2014/main" id="{23D32B39-462A-4433-A9B1-8685B32DDC8C}"/>
                </a:ext>
              </a:extLst>
            </p:cNvPr>
            <p:cNvSpPr txBox="1"/>
            <p:nvPr/>
          </p:nvSpPr>
          <p:spPr>
            <a:xfrm>
              <a:off x="1694887" y="1921417"/>
              <a:ext cx="2080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nơi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lưu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giữ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nền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hóa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lâu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oogle Shape;1578;p39">
            <a:extLst>
              <a:ext uri="{FF2B5EF4-FFF2-40B4-BE49-F238E27FC236}">
                <a16:creationId xmlns:a16="http://schemas.microsoft.com/office/drawing/2014/main" id="{29EA59A0-3D8C-4350-B128-15805FA559D6}"/>
              </a:ext>
            </a:extLst>
          </p:cNvPr>
          <p:cNvGrpSpPr/>
          <p:nvPr/>
        </p:nvGrpSpPr>
        <p:grpSpPr>
          <a:xfrm>
            <a:off x="7521663" y="1752600"/>
            <a:ext cx="4197393" cy="2476811"/>
            <a:chOff x="5132542" y="1305562"/>
            <a:chExt cx="2596906" cy="1527966"/>
          </a:xfrm>
        </p:grpSpPr>
        <p:grpSp>
          <p:nvGrpSpPr>
            <p:cNvPr id="31" name="Google Shape;1579;p39">
              <a:extLst>
                <a:ext uri="{FF2B5EF4-FFF2-40B4-BE49-F238E27FC236}">
                  <a16:creationId xmlns:a16="http://schemas.microsoft.com/office/drawing/2014/main" id="{CF7FF4BE-4D58-4938-B05C-BC50B971F8BC}"/>
                </a:ext>
              </a:extLst>
            </p:cNvPr>
            <p:cNvGrpSpPr/>
            <p:nvPr/>
          </p:nvGrpSpPr>
          <p:grpSpPr>
            <a:xfrm>
              <a:off x="5132542" y="1305562"/>
              <a:ext cx="2596906" cy="1527966"/>
              <a:chOff x="5727476" y="1229374"/>
              <a:chExt cx="3022470" cy="1527966"/>
            </a:xfrm>
          </p:grpSpPr>
          <p:sp>
            <p:nvSpPr>
              <p:cNvPr id="34" name="Google Shape;1580;p39">
                <a:extLst>
                  <a:ext uri="{FF2B5EF4-FFF2-40B4-BE49-F238E27FC236}">
                    <a16:creationId xmlns:a16="http://schemas.microsoft.com/office/drawing/2014/main" id="{79FC7F41-69C8-4EF3-B545-7C572675ADF8}"/>
                  </a:ext>
                </a:extLst>
              </p:cNvPr>
              <p:cNvSpPr/>
              <p:nvPr/>
            </p:nvSpPr>
            <p:spPr>
              <a:xfrm>
                <a:off x="5727476" y="1229374"/>
                <a:ext cx="3022470" cy="1512058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F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Google Shape;1581;p39">
                <a:extLst>
                  <a:ext uri="{FF2B5EF4-FFF2-40B4-BE49-F238E27FC236}">
                    <a16:creationId xmlns:a16="http://schemas.microsoft.com/office/drawing/2014/main" id="{13D5D35F-337C-4FB7-976E-9B363F28E1AD}"/>
                  </a:ext>
                </a:extLst>
              </p:cNvPr>
              <p:cNvSpPr/>
              <p:nvPr/>
            </p:nvSpPr>
            <p:spPr>
              <a:xfrm>
                <a:off x="5814144" y="1307520"/>
                <a:ext cx="2909809" cy="1449820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3" name="Google Shape;1586;p39">
              <a:extLst>
                <a:ext uri="{FF2B5EF4-FFF2-40B4-BE49-F238E27FC236}">
                  <a16:creationId xmlns:a16="http://schemas.microsoft.com/office/drawing/2014/main" id="{769BF31E-84F3-4548-B76B-A104F68E04AB}"/>
                </a:ext>
              </a:extLst>
            </p:cNvPr>
            <p:cNvSpPr txBox="1"/>
            <p:nvPr/>
          </p:nvSpPr>
          <p:spPr>
            <a:xfrm>
              <a:off x="5306247" y="1938277"/>
              <a:ext cx="2324956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nguồn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vui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trẻ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già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2D48BD36-CE43-4250-AE33-4E58F6975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1346" y="5101029"/>
            <a:ext cx="82606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Google Shape;199;p19">
            <a:extLst>
              <a:ext uri="{FF2B5EF4-FFF2-40B4-BE49-F238E27FC236}">
                <a16:creationId xmlns:a16="http://schemas.microsoft.com/office/drawing/2014/main" id="{2949A7D8-A158-44EC-B58E-A66A9491EB9C}"/>
              </a:ext>
            </a:extLst>
          </p:cNvPr>
          <p:cNvSpPr/>
          <p:nvPr/>
        </p:nvSpPr>
        <p:spPr>
          <a:xfrm>
            <a:off x="4356100" y="381000"/>
            <a:ext cx="5105400" cy="932394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rgbClr val="D8B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24" name="Google Shape;217;p19">
            <a:extLst>
              <a:ext uri="{FF2B5EF4-FFF2-40B4-BE49-F238E27FC236}">
                <a16:creationId xmlns:a16="http://schemas.microsoft.com/office/drawing/2014/main" id="{53918DDD-CF3B-4423-9708-75230944FE03}"/>
              </a:ext>
            </a:extLst>
          </p:cNvPr>
          <p:cNvSpPr txBox="1"/>
          <p:nvPr/>
        </p:nvSpPr>
        <p:spPr>
          <a:xfrm>
            <a:off x="4572000" y="609727"/>
            <a:ext cx="4965700" cy="436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800" dirty="0">
                <a:solidFill>
                  <a:schemeClr val="dk1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rPr>
              <a:t>Trong văn hóa, sinh hoạt</a:t>
            </a:r>
            <a:endParaRPr sz="2800" dirty="0">
              <a:solidFill>
                <a:schemeClr val="dk1"/>
              </a:solidFill>
              <a:latin typeface="Times New Roman" pitchFamily="18" charset="0"/>
              <a:ea typeface="Fira Sans Extra Condensed Medium"/>
              <a:cs typeface="Times New Roman" pitchFamily="18" charset="0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412274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36" grpId="0"/>
      <p:bldP spid="23" grpId="0" animBg="1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BC13366-9CF7-41F2-B857-46923475C2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7" name="Picture 2" descr="H:\Kết quả tìm kiếm Google chodotre_jpg_files\533_files\8_pro03.jpg">
            <a:extLst>
              <a:ext uri="{FF2B5EF4-FFF2-40B4-BE49-F238E27FC236}">
                <a16:creationId xmlns:a16="http://schemas.microsoft.com/office/drawing/2014/main" id="{6D895E1D-383A-4443-9595-07D4D96C0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" y="2345871"/>
            <a:ext cx="224921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H:\Kết quả tìm kiếm Google chodotre_jpg_files\533_files\8_pro06.jpg">
            <a:extLst>
              <a:ext uri="{FF2B5EF4-FFF2-40B4-BE49-F238E27FC236}">
                <a16:creationId xmlns:a16="http://schemas.microsoft.com/office/drawing/2014/main" id="{FA79C190-A4A0-4892-BCF7-6A977EF0E289}"/>
              </a:ext>
            </a:extLst>
          </p:cNvPr>
          <p:cNvPicPr>
            <a:picLocks noGrp="1" noChangeAspect="1" noChangeArrowheads="1"/>
          </p:cNvPicPr>
          <p:nvPr>
            <p:ph type="ctr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4648200"/>
            <a:ext cx="2257319" cy="2209800"/>
          </a:xfrm>
        </p:spPr>
      </p:pic>
      <p:pic>
        <p:nvPicPr>
          <p:cNvPr id="1030" name="Picture 5" descr="H:\Kết quả tìm kiếm Google chodotre_jpg_files\533_files\8_pro08.jpg">
            <a:extLst>
              <a:ext uri="{FF2B5EF4-FFF2-40B4-BE49-F238E27FC236}">
                <a16:creationId xmlns:a16="http://schemas.microsoft.com/office/drawing/2014/main" id="{C98D837D-7349-4DF2-9FA7-D9AFFAC27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" b="4688"/>
          <a:stretch/>
        </p:blipFill>
        <p:spPr bwMode="auto">
          <a:xfrm>
            <a:off x="2265085" y="2345871"/>
            <a:ext cx="2201863" cy="230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 descr="H:\Kết quả tìm kiếm Google chodotre_jpg_files\533_files\8_pro13.jpg">
            <a:extLst>
              <a:ext uri="{FF2B5EF4-FFF2-40B4-BE49-F238E27FC236}">
                <a16:creationId xmlns:a16="http://schemas.microsoft.com/office/drawing/2014/main" id="{EB5AD2E9-AD33-49B1-9964-560951461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771"/>
            <a:ext cx="2209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H:\Kết quả tìm kiếm Google chodotre_jpg_files\533_files\8_pro23.jpg">
            <a:extLst>
              <a:ext uri="{FF2B5EF4-FFF2-40B4-BE49-F238E27FC236}">
                <a16:creationId xmlns:a16="http://schemas.microsoft.com/office/drawing/2014/main" id="{BC5317EF-47E0-4BCF-ABE1-AFCDF4BD8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" y="0"/>
            <a:ext cx="2249213" cy="232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10">
            <a:extLst>
              <a:ext uri="{FF2B5EF4-FFF2-40B4-BE49-F238E27FC236}">
                <a16:creationId xmlns:a16="http://schemas.microsoft.com/office/drawing/2014/main" id="{1A7D01BF-778F-4792-98D0-95767EFD8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57" y="-1"/>
            <a:ext cx="480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8" descr="cftjd">
            <a:extLst>
              <a:ext uri="{FF2B5EF4-FFF2-40B4-BE49-F238E27FC236}">
                <a16:creationId xmlns:a16="http://schemas.microsoft.com/office/drawing/2014/main" id="{77798209-8BAC-4E83-9F85-BBB0231E5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10715"/>
          <a:stretch>
            <a:fillRect/>
          </a:stretch>
        </p:blipFill>
        <p:spPr bwMode="auto">
          <a:xfrm>
            <a:off x="2264229" y="4648200"/>
            <a:ext cx="2209799" cy="218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cay1">
            <a:extLst>
              <a:ext uri="{FF2B5EF4-FFF2-40B4-BE49-F238E27FC236}">
                <a16:creationId xmlns:a16="http://schemas.microsoft.com/office/drawing/2014/main" id="{74C8C5AB-7EA2-47DE-B458-17439D720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45909" y="0"/>
            <a:ext cx="2946091" cy="2307771"/>
          </a:xfrm>
          <a:prstGeom prst="rect">
            <a:avLst/>
          </a:prstGeom>
        </p:spPr>
      </p:pic>
      <p:pic>
        <p:nvPicPr>
          <p:cNvPr id="34" name="Picture 5" descr="Picture3">
            <a:extLst>
              <a:ext uri="{FF2B5EF4-FFF2-40B4-BE49-F238E27FC236}">
                <a16:creationId xmlns:a16="http://schemas.microsoft.com/office/drawing/2014/main" id="{49210462-7045-4730-B057-5E9218A9D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t="6383" r="2770" b="6383"/>
          <a:stretch/>
        </p:blipFill>
        <p:spPr bwMode="auto">
          <a:xfrm>
            <a:off x="9245910" y="2307771"/>
            <a:ext cx="2938154" cy="218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 descr="danhdu[1]">
            <a:extLst>
              <a:ext uri="{FF2B5EF4-FFF2-40B4-BE49-F238E27FC236}">
                <a16:creationId xmlns:a16="http://schemas.microsoft.com/office/drawing/2014/main" id="{9DD77B9F-63C8-4FC6-928F-8EA9FAE1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971" y="4495800"/>
            <a:ext cx="295694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D542BD-FAB3-4C61-9096-916F9BBE2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4" descr="http://dantri4.vcmedia.vn/k:7a7517334e/2015/08/15/24-1-7733e/bao-chi-quoc-te-noi-gi-ve-nha-tre-viet-nam-tai-expo-2015.jpg">
            <a:extLst>
              <a:ext uri="{FF2B5EF4-FFF2-40B4-BE49-F238E27FC236}">
                <a16:creationId xmlns:a16="http://schemas.microsoft.com/office/drawing/2014/main" id="{3803C2E6-2134-4B02-BD7B-3CF9037E2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67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 descr="http://media.phununews.vn/thumb_x580x/2016/3/7/187/1457339261-8.jpg">
            <a:extLst>
              <a:ext uri="{FF2B5EF4-FFF2-40B4-BE49-F238E27FC236}">
                <a16:creationId xmlns:a16="http://schemas.microsoft.com/office/drawing/2014/main" id="{7BDC4484-2332-4F7F-879A-0AEA08E67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3"/>
          <a:stretch/>
        </p:blipFill>
        <p:spPr bwMode="auto">
          <a:xfrm>
            <a:off x="4300751" y="0"/>
            <a:ext cx="357961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 descr="http://media.tinmoi.vn/2012/05/24/21_7_1337834105_29_124_15_tre-em-vung-cao3.jpg.JPG">
            <a:extLst>
              <a:ext uri="{FF2B5EF4-FFF2-40B4-BE49-F238E27FC236}">
                <a16:creationId xmlns:a16="http://schemas.microsoft.com/office/drawing/2014/main" id="{C0E22018-35B3-42F3-A149-3701A1958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" y="3418114"/>
            <a:ext cx="425495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thumb_flex-1314835541337396_file">
            <a:extLst>
              <a:ext uri="{FF2B5EF4-FFF2-40B4-BE49-F238E27FC236}">
                <a16:creationId xmlns:a16="http://schemas.microsoft.com/office/drawing/2014/main" id="{8178088B-4B23-4C81-9502-8985501EA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-952" r="8226" b="952"/>
          <a:stretch/>
        </p:blipFill>
        <p:spPr bwMode="auto">
          <a:xfrm>
            <a:off x="4300751" y="3418114"/>
            <a:ext cx="362404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614A851-8F94-4781-ABC1-5A9AD5B88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54955" cy="343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3aa491e5bd0c3cc2b320a9454f831a26.jpg">
            <a:extLst>
              <a:ext uri="{FF2B5EF4-FFF2-40B4-BE49-F238E27FC236}">
                <a16:creationId xmlns:a16="http://schemas.microsoft.com/office/drawing/2014/main" id="{E39A558A-E7E7-41F7-996E-93A0FC2B87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12903" r="12222" b="14286"/>
          <a:stretch/>
        </p:blipFill>
        <p:spPr bwMode="auto">
          <a:xfrm>
            <a:off x="7958347" y="3450772"/>
            <a:ext cx="4221405" cy="339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C7B1211-38B0-4E34-AC4E-3E775B221220}"/>
              </a:ext>
            </a:extLst>
          </p:cNvPr>
          <p:cNvSpPr/>
          <p:nvPr/>
        </p:nvSpPr>
        <p:spPr bwMode="auto">
          <a:xfrm>
            <a:off x="762000" y="0"/>
            <a:ext cx="914400" cy="51689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—Pngtree—eat bamboo panda_2930740.png">
            <a:extLst>
              <a:ext uri="{FF2B5EF4-FFF2-40B4-BE49-F238E27FC236}">
                <a16:creationId xmlns:a16="http://schemas.microsoft.com/office/drawing/2014/main" id="{E2E6347B-F4E4-442A-9542-890BEA4F3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41148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3F4A6A-23F8-44D9-929C-88525BFE336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926306" y="1962944"/>
            <a:ext cx="426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US" alt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4733F03-3312-47F6-A772-4F86F6DA5C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4197114"/>
              </p:ext>
            </p:extLst>
          </p:nvPr>
        </p:nvGraphicFramePr>
        <p:xfrm>
          <a:off x="2286000" y="457200"/>
          <a:ext cx="6934200" cy="533400"/>
        </p:xfrm>
        <a:graphic>
          <a:graphicData uri="http://schemas.openxmlformats.org/drawingml/2006/table">
            <a:tbl>
              <a:tblPr/>
              <a:tblGrid>
                <a:gridCol w="693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- Tre </a:t>
                      </a:r>
                      <a:r>
                        <a:rPr sz="2800" dirty="0" err="1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sz="2800" dirty="0" err="1"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à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 chí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chiến </a:t>
                      </a:r>
                      <a:r>
                        <a:rPr sz="2800" dirty="0" err="1">
                          <a:latin typeface="Times New Roman" pitchFamily="18" charset="0"/>
                          <a:cs typeface="Times New Roman" pitchFamily="18" charset="0"/>
                        </a:rPr>
                        <a:t>đấu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+ Tre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2800" dirty="0" err="1"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à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vũ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FD7D4157-1666-4ED5-ABBF-F09C2F2651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0036329"/>
              </p:ext>
            </p:extLst>
          </p:nvPr>
        </p:nvGraphicFramePr>
        <p:xfrm>
          <a:off x="2286000" y="1189037"/>
          <a:ext cx="8991600" cy="1096963"/>
        </p:xfrm>
        <a:graphic>
          <a:graphicData uri="http://schemas.openxmlformats.org/drawingml/2006/table">
            <a:tbl>
              <a:tblPr/>
              <a:tblGrid>
                <a:gridCol w="899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69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0" hangingPunct="0">
                        <a:buNone/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Gậy tre, chông tre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chống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lại sắt thép của quân </a:t>
                      </a:r>
                      <a:r>
                        <a:rPr sz="2800" dirty="0" err="1">
                          <a:latin typeface="Times New Roman" pitchFamily="18" charset="0"/>
                          <a:cs typeface="Times New Roman" pitchFamily="18" charset="0"/>
                        </a:rPr>
                        <a:t>thù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18CF6C4B-64A8-471C-9A14-44914CB6D2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5016096"/>
              </p:ext>
            </p:extLst>
          </p:nvPr>
        </p:nvGraphicFramePr>
        <p:xfrm>
          <a:off x="2286000" y="2019300"/>
          <a:ext cx="6705600" cy="5334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0" hangingPunct="0">
                        <a:buNone/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Tre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xung phong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v</a:t>
                      </a:r>
                      <a:r>
                        <a:rPr sz="2800" dirty="0"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à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o xe tăng đại bác. 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97479B54-F424-490C-81BE-256B71FE88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769605"/>
              </p:ext>
            </p:extLst>
          </p:nvPr>
        </p:nvGraphicFramePr>
        <p:xfrm>
          <a:off x="2324100" y="2731447"/>
          <a:ext cx="9867900" cy="1066800"/>
        </p:xfrm>
        <a:graphic>
          <a:graphicData uri="http://schemas.openxmlformats.org/drawingml/2006/table">
            <a:tbl>
              <a:tblPr/>
              <a:tblGrid>
                <a:gridCol w="986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6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0" hangingPunct="0">
                        <a:buNone/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Tre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giữ l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à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ng, giữ nước, giữ mái nh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à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tranh, giữ đồng lúa </a:t>
                      </a:r>
                      <a:r>
                        <a:rPr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4C9F9768-851F-458A-B969-656AB22304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2291155"/>
              </p:ext>
            </p:extLst>
          </p:nvPr>
        </p:nvGraphicFramePr>
        <p:xfrm>
          <a:off x="2286000" y="3520601"/>
          <a:ext cx="5981700" cy="587375"/>
        </p:xfrm>
        <a:graphic>
          <a:graphicData uri="http://schemas.openxmlformats.org/drawingml/2006/table">
            <a:tbl>
              <a:tblPr/>
              <a:tblGrid>
                <a:gridCol w="598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3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0" hangingPunct="0">
                        <a:buNone/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Tre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 sinh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để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bảo vệ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con người.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64" marB="457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F703FF07-AD33-4DC9-8DD1-C10C321F7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5011014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vi-VN" alt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53EE93-EE99-4CD9-96E7-597704592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877580"/>
            <a:ext cx="624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 =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endParaRPr lang="vi-VN" alt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CFF06BCC-1C49-4C5B-9A79-17AFC0C80A3D}"/>
              </a:ext>
            </a:extLst>
          </p:cNvPr>
          <p:cNvSpPr/>
          <p:nvPr/>
        </p:nvSpPr>
        <p:spPr>
          <a:xfrm>
            <a:off x="8458200" y="5022307"/>
            <a:ext cx="533400" cy="1355653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AB55D88-7A45-4396-B9DE-003487FC4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6156" y="5185083"/>
            <a:ext cx="28117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endParaRPr lang="vi-VN" alt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698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38" grpId="0"/>
      <p:bldP spid="39" grpId="0"/>
      <p:bldP spid="2" grpId="0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ập Nhật Nhanh Bản Đồ Mùa Hoa Anh Đào Nhật Bản Năm 2020 - Klook Blog">
            <a:extLst>
              <a:ext uri="{FF2B5EF4-FFF2-40B4-BE49-F238E27FC236}">
                <a16:creationId xmlns:a16="http://schemas.microsoft.com/office/drawing/2014/main" id="{ED1B6F67-C8B9-40EF-A346-92447AF3D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F1DD28-D9F2-4437-BF58-5D7712BD61C9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0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E6C195-CA68-464D-B267-7FF495F74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t="4100" r="15873" b="4548"/>
          <a:stretch/>
        </p:blipFill>
        <p:spPr bwMode="auto">
          <a:xfrm>
            <a:off x="0" y="0"/>
            <a:ext cx="12192000" cy="679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0ECCAD-8FDC-45B3-85DA-F06093DA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8229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17" descr="0412Fo03L">
            <a:extLst>
              <a:ext uri="{FF2B5EF4-FFF2-40B4-BE49-F238E27FC236}">
                <a16:creationId xmlns:a16="http://schemas.microsoft.com/office/drawing/2014/main" id="{9906E341-E758-4ABF-B982-0728B4A6D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8229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P7-315-2">
            <a:extLst>
              <a:ext uri="{FF2B5EF4-FFF2-40B4-BE49-F238E27FC236}">
                <a16:creationId xmlns:a16="http://schemas.microsoft.com/office/drawing/2014/main" id="{D7C07B32-FE20-4A9B-82AA-4DE4FBA4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3" y="-2685"/>
            <a:ext cx="12133634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78C9DF-5AAE-47CC-95E5-941DB4070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1" y="762001"/>
            <a:ext cx="2422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 tre</a:t>
            </a:r>
          </a:p>
        </p:txBody>
      </p:sp>
      <p:pic>
        <p:nvPicPr>
          <p:cNvPr id="9" name="Picture 8" descr="Kết quả hình ảnh cho chông tre&quot;">
            <a:extLst>
              <a:ext uri="{FF2B5EF4-FFF2-40B4-BE49-F238E27FC236}">
                <a16:creationId xmlns:a16="http://schemas.microsoft.com/office/drawing/2014/main" id="{E852F56A-5A46-4B04-9349-C337CF8A6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2" y="-14592"/>
            <a:ext cx="12162817" cy="690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80851C-9A8B-4251-8AB5-5C87CF823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1219201"/>
            <a:ext cx="31543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Chông tre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2E773FC5-D4BC-4B01-9CF5-B904D904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0" y="9728"/>
            <a:ext cx="12133634" cy="688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75E39F-847B-4A5C-94C6-A82A78BA7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715001"/>
            <a:ext cx="4686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tầm vông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D4E1A-86F2-430C-A111-2ECEB3897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1" b="5556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1DA5C3-47BA-4DE9-94E1-7AAAFD4A6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02932"/>
            <a:ext cx="8001000" cy="153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3. Tre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trường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tồn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cùng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dân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tộc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VN</a:t>
            </a:r>
            <a:endParaRPr lang="zh-CN" altLang="en-US" sz="66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3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id="{FFD35AA0-E307-4349-BF89-490B24A70181}"/>
              </a:ext>
            </a:extLst>
          </p:cNvPr>
          <p:cNvGrpSpPr>
            <a:grpSpLocks/>
          </p:cNvGrpSpPr>
          <p:nvPr/>
        </p:nvGrpSpPr>
        <p:grpSpPr bwMode="auto">
          <a:xfrm>
            <a:off x="4712952" y="0"/>
            <a:ext cx="2824163" cy="6858000"/>
            <a:chOff x="4106522" y="446648"/>
            <a:chExt cx="3765550" cy="685831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E970F61-E3B5-4FAD-9ABD-95534D4D3CC7}"/>
                </a:ext>
              </a:extLst>
            </p:cNvPr>
            <p:cNvSpPr/>
            <p:nvPr/>
          </p:nvSpPr>
          <p:spPr>
            <a:xfrm>
              <a:off x="4106522" y="446648"/>
              <a:ext cx="3765550" cy="6858314"/>
            </a:xfrm>
            <a:prstGeom prst="rect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1920598-C53B-4199-AA59-2EA441BC8266}"/>
                </a:ext>
              </a:extLst>
            </p:cNvPr>
            <p:cNvSpPr/>
            <p:nvPr/>
          </p:nvSpPr>
          <p:spPr>
            <a:xfrm>
              <a:off x="4453045" y="4061678"/>
              <a:ext cx="2995082" cy="29925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 descr="—Pngtree—eat bamboo panda_2930740.png">
            <a:extLst>
              <a:ext uri="{FF2B5EF4-FFF2-40B4-BE49-F238E27FC236}">
                <a16:creationId xmlns:a16="http://schemas.microsoft.com/office/drawing/2014/main" id="{9652496C-77C0-4DC1-B7DD-72F038717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6261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561098-45DA-4F50-A370-C29B17CDD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8538" y="609600"/>
            <a:ext cx="265906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THINK PAIR SHARE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E86354-8713-4CB0-8E3F-45EED55D9510}"/>
              </a:ext>
            </a:extLst>
          </p:cNvPr>
          <p:cNvSpPr txBox="1"/>
          <p:nvPr/>
        </p:nvSpPr>
        <p:spPr>
          <a:xfrm>
            <a:off x="204716" y="1828800"/>
            <a:ext cx="395785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 XƯA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A31CC-3B73-4CE8-B3D1-43107BC5D2F2}"/>
              </a:ext>
            </a:extLst>
          </p:cNvPr>
          <p:cNvSpPr txBox="1"/>
          <p:nvPr/>
        </p:nvSpPr>
        <p:spPr>
          <a:xfrm>
            <a:off x="8187520" y="1798982"/>
            <a:ext cx="3557477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 NAY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Kết quả hình ảnh cho rổ tre">
            <a:extLst>
              <a:ext uri="{FF2B5EF4-FFF2-40B4-BE49-F238E27FC236}">
                <a16:creationId xmlns:a16="http://schemas.microsoft.com/office/drawing/2014/main" id="{BF76AB7D-3B57-427A-BF87-F55BF75F3B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5363" name="Picture 4" descr="http://kienthucgiadinh.com.vn/data/upload/images/20120502/ro.tre1.jpg">
            <a:extLst>
              <a:ext uri="{FF2B5EF4-FFF2-40B4-BE49-F238E27FC236}">
                <a16:creationId xmlns:a16="http://schemas.microsoft.com/office/drawing/2014/main" id="{1D48C444-4C22-43CA-87FE-CAB3CE207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9808"/>
            <a:ext cx="46196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http://www.nhuahiepthanh.com/files/images/lrb1356341759.jpg">
            <a:extLst>
              <a:ext uri="{FF2B5EF4-FFF2-40B4-BE49-F238E27FC236}">
                <a16:creationId xmlns:a16="http://schemas.microsoft.com/office/drawing/2014/main" id="{3B9872C2-00E5-4A9D-80CE-C6C66BA71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239" y="168504"/>
            <a:ext cx="4538663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http://www.xomco.vn/sites/default/files/styles/one-click-upload/public/images/20121504230140.jpg">
            <a:extLst>
              <a:ext uri="{FF2B5EF4-FFF2-40B4-BE49-F238E27FC236}">
                <a16:creationId xmlns:a16="http://schemas.microsoft.com/office/drawing/2014/main" id="{8EC23E80-158E-4AC9-91FE-BB2EB09F9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82737"/>
            <a:ext cx="4593771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Võng Đào Inox cao cấp 304 KVN02 Lưới đại màu xanh lá – MẸ BÉ ONLINE">
            <a:extLst>
              <a:ext uri="{FF2B5EF4-FFF2-40B4-BE49-F238E27FC236}">
                <a16:creationId xmlns:a16="http://schemas.microsoft.com/office/drawing/2014/main" id="{D0529FEF-F776-4120-80EE-3866D595A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12600" r="5020" b="8748"/>
          <a:stretch/>
        </p:blipFill>
        <p:spPr bwMode="auto">
          <a:xfrm>
            <a:off x="7162800" y="3382737"/>
            <a:ext cx="4538663" cy="31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2AD7D4-D658-4A69-91B0-CFA2D159DB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68829"/>
            <a:ext cx="1524000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C9D1A8-60C2-466D-9F71-7A5FAC7EBF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07" y="4470060"/>
            <a:ext cx="1524000" cy="1524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Kết quả hình ảnh cho rổ tre">
            <a:extLst>
              <a:ext uri="{FF2B5EF4-FFF2-40B4-BE49-F238E27FC236}">
                <a16:creationId xmlns:a16="http://schemas.microsoft.com/office/drawing/2014/main" id="{BF76AB7D-3B57-427A-BF87-F55BF75F3B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AD7D4-D658-4A69-91B0-CFA2D159D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21" y="1045029"/>
            <a:ext cx="1524000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C9D1A8-60C2-466D-9F71-7A5FAC7EBF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35" y="4288972"/>
            <a:ext cx="1524000" cy="1524000"/>
          </a:xfrm>
          <a:prstGeom prst="rect">
            <a:avLst/>
          </a:prstGeom>
        </p:spPr>
      </p:pic>
      <p:pic>
        <p:nvPicPr>
          <p:cNvPr id="10" name="Picture 2" descr="http://rongbay2.vcmedia.vn/thumb_max/up_new/2012/03/15/650966/201203101102_g_0010.jpg">
            <a:extLst>
              <a:ext uri="{FF2B5EF4-FFF2-40B4-BE49-F238E27FC236}">
                <a16:creationId xmlns:a16="http://schemas.microsoft.com/office/drawing/2014/main" id="{BA4169A6-050F-4886-919D-734F8CD34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469"/>
            <a:ext cx="459377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noithatphucuong.com.vn/UserFiles/qxw1314177213.jpg">
            <a:extLst>
              <a:ext uri="{FF2B5EF4-FFF2-40B4-BE49-F238E27FC236}">
                <a16:creationId xmlns:a16="http://schemas.microsoft.com/office/drawing/2014/main" id="{4967EA14-60E8-4610-AAA9-5185CD450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30" y="156369"/>
            <a:ext cx="4817269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http://lachong.vn/Attach/News/Images/Kien%20truc%20xua%20va%20nay/T7-2011/ngoi-dinh-suoi-re/ngoi-dinh-re10.jpg">
            <a:extLst>
              <a:ext uri="{FF2B5EF4-FFF2-40B4-BE49-F238E27FC236}">
                <a16:creationId xmlns:a16="http://schemas.microsoft.com/office/drawing/2014/main" id="{CB9625EA-1856-4F2C-9728-3176E0D8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331257"/>
            <a:ext cx="4593771" cy="33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http://phunukieuviet.com/data/news/original/3-115.jpg">
            <a:extLst>
              <a:ext uri="{FF2B5EF4-FFF2-40B4-BE49-F238E27FC236}">
                <a16:creationId xmlns:a16="http://schemas.microsoft.com/office/drawing/2014/main" id="{C87DEFB1-8550-473D-9DCA-1DA79E632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30" y="3318782"/>
            <a:ext cx="4817268" cy="337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090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图片 12">
            <a:extLst>
              <a:ext uri="{FF2B5EF4-FFF2-40B4-BE49-F238E27FC236}">
                <a16:creationId xmlns:a16="http://schemas.microsoft.com/office/drawing/2014/main" id="{72906B28-FCE0-4676-AB3F-CD2BF92BC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26004"/>
          <a:stretch>
            <a:fillRect/>
          </a:stretch>
        </p:blipFill>
        <p:spPr bwMode="auto">
          <a:xfrm>
            <a:off x="-1" y="0"/>
            <a:ext cx="1381539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图片 23">
            <a:extLst>
              <a:ext uri="{FF2B5EF4-FFF2-40B4-BE49-F238E27FC236}">
                <a16:creationId xmlns:a16="http://schemas.microsoft.com/office/drawing/2014/main" id="{945851F5-18FE-499D-A353-83012F916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00" b="41405"/>
          <a:stretch>
            <a:fillRect/>
          </a:stretch>
        </p:blipFill>
        <p:spPr bwMode="auto">
          <a:xfrm>
            <a:off x="10962861" y="5627687"/>
            <a:ext cx="1225826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—Pngtree—green bamboo_1076725.png">
            <a:extLst>
              <a:ext uri="{FF2B5EF4-FFF2-40B4-BE49-F238E27FC236}">
                <a16:creationId xmlns:a16="http://schemas.microsoft.com/office/drawing/2014/main" id="{693BBCC8-B420-4920-8104-B74EDFA9F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789022" y="392513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EEE5ADF5-4FC3-4263-87F9-0E86BA22E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100" y="345553"/>
            <a:ext cx="1010801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5286FA8F-DB68-45AB-9009-9B6CFAC5A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891" y="1519321"/>
            <a:ext cx="964904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“Tre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”: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0E4BDD27-11AD-4073-A9D1-F9D3F4F49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890" y="2742388"/>
            <a:ext cx="9744739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VN”: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 descr="—Pngtree—green bamboo_1076725.png">
            <a:extLst>
              <a:ext uri="{FF2B5EF4-FFF2-40B4-BE49-F238E27FC236}">
                <a16:creationId xmlns:a16="http://schemas.microsoft.com/office/drawing/2014/main" id="{5C1CE1F1-E3F0-4CDE-BFDC-1FC018FD6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939650" y="3820622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>
            <a:extLst>
              <a:ext uri="{FF2B5EF4-FFF2-40B4-BE49-F238E27FC236}">
                <a16:creationId xmlns:a16="http://schemas.microsoft.com/office/drawing/2014/main" id="{88F30F13-A7D4-4010-AD77-55DE58AA0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890" y="3905526"/>
            <a:ext cx="1010801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tri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F777B744-EBA4-43E1-A367-D5461D073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785" y="4798340"/>
            <a:ext cx="964904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xi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557B19F3-14CE-4148-9EBB-B92338B7A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784" y="6021407"/>
            <a:ext cx="9744739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lợi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9" grpId="0"/>
      <p:bldP spid="25" grpId="0"/>
      <p:bldP spid="27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80;p43">
            <a:extLst>
              <a:ext uri="{FF2B5EF4-FFF2-40B4-BE49-F238E27FC236}">
                <a16:creationId xmlns:a16="http://schemas.microsoft.com/office/drawing/2014/main" id="{CBA07344-9BBF-4E0D-AE81-F0833F3AD500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r="16111"/>
          <a:stretch/>
        </p:blipFill>
        <p:spPr>
          <a:xfrm flipH="1">
            <a:off x="5994400" y="0"/>
            <a:ext cx="619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681;p43">
            <a:extLst>
              <a:ext uri="{FF2B5EF4-FFF2-40B4-BE49-F238E27FC236}">
                <a16:creationId xmlns:a16="http://schemas.microsoft.com/office/drawing/2014/main" id="{3625988B-B893-4AF5-B1BC-21CD8A7C1613}"/>
              </a:ext>
            </a:extLst>
          </p:cNvPr>
          <p:cNvSpPr/>
          <p:nvPr/>
        </p:nvSpPr>
        <p:spPr>
          <a:xfrm rot="10800000">
            <a:off x="0" y="-1"/>
            <a:ext cx="8178800" cy="6858000"/>
          </a:xfrm>
          <a:custGeom>
            <a:avLst/>
            <a:gdLst/>
            <a:ahLst/>
            <a:cxnLst/>
            <a:rect l="l" t="t" r="r" b="b"/>
            <a:pathLst>
              <a:path w="41020" h="29543" extrusionOk="0">
                <a:moveTo>
                  <a:pt x="6993" y="0"/>
                </a:moveTo>
                <a:lnTo>
                  <a:pt x="6993" y="174"/>
                </a:lnTo>
                <a:cubicBezTo>
                  <a:pt x="6981" y="2381"/>
                  <a:pt x="5710" y="4022"/>
                  <a:pt x="5005" y="6033"/>
                </a:cubicBezTo>
                <a:cubicBezTo>
                  <a:pt x="4450" y="7617"/>
                  <a:pt x="4427" y="9385"/>
                  <a:pt x="4947" y="10992"/>
                </a:cubicBezTo>
                <a:cubicBezTo>
                  <a:pt x="5710" y="13350"/>
                  <a:pt x="7559" y="15234"/>
                  <a:pt x="8322" y="17580"/>
                </a:cubicBezTo>
                <a:cubicBezTo>
                  <a:pt x="9362" y="20770"/>
                  <a:pt x="8091" y="24400"/>
                  <a:pt x="5409" y="26376"/>
                </a:cubicBezTo>
                <a:cubicBezTo>
                  <a:pt x="3711" y="27624"/>
                  <a:pt x="1653" y="28340"/>
                  <a:pt x="0" y="29542"/>
                </a:cubicBezTo>
                <a:lnTo>
                  <a:pt x="41020" y="29542"/>
                </a:lnTo>
                <a:lnTo>
                  <a:pt x="41020" y="0"/>
                </a:lnTo>
                <a:close/>
              </a:path>
            </a:pathLst>
          </a:custGeom>
          <a:solidFill>
            <a:srgbClr val="FF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1715;p43">
            <a:extLst>
              <a:ext uri="{FF2B5EF4-FFF2-40B4-BE49-F238E27FC236}">
                <a16:creationId xmlns:a16="http://schemas.microsoft.com/office/drawing/2014/main" id="{D7DDC9C0-BB25-4FDA-B591-AD38DEE5A97C}"/>
              </a:ext>
            </a:extLst>
          </p:cNvPr>
          <p:cNvSpPr txBox="1">
            <a:spLocks/>
          </p:cNvSpPr>
          <p:nvPr/>
        </p:nvSpPr>
        <p:spPr>
          <a:xfrm>
            <a:off x="355073" y="840668"/>
            <a:ext cx="5554265" cy="27343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sp>
        <p:nvSpPr>
          <p:cNvPr id="7" name="Google Shape;1715;p43">
            <a:extLst>
              <a:ext uri="{FF2B5EF4-FFF2-40B4-BE49-F238E27FC236}">
                <a16:creationId xmlns:a16="http://schemas.microsoft.com/office/drawing/2014/main" id="{71030810-0863-4EEB-A1AF-02B2C07CF5A6}"/>
              </a:ext>
            </a:extLst>
          </p:cNvPr>
          <p:cNvSpPr txBox="1">
            <a:spLocks/>
          </p:cNvSpPr>
          <p:nvPr/>
        </p:nvSpPr>
        <p:spPr>
          <a:xfrm>
            <a:off x="425105" y="3575013"/>
            <a:ext cx="5554265" cy="27343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VN,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</p:spTree>
    <p:extLst>
      <p:ext uri="{BB962C8B-B14F-4D97-AF65-F5344CB8AC3E}">
        <p14:creationId xmlns:p14="http://schemas.microsoft.com/office/powerpoint/2010/main" val="363577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C183C5-EFE8-4937-BA2E-E13AED976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2" y="1885948"/>
            <a:ext cx="3086104" cy="30861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352A9D-34E6-4DFF-BFB0-F03FB7B16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340" y="2667901"/>
            <a:ext cx="8893791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9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Tổng</a:t>
            </a:r>
            <a:r>
              <a:rPr lang="en-US" altLang="zh-CN" sz="9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kết</a:t>
            </a:r>
            <a:endParaRPr lang="zh-CN" altLang="en-US" sz="96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8EB63B-1535-420F-A8E6-852D6E788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62432"/>
            <a:ext cx="1828800" cy="14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11500" dirty="0">
                <a:solidFill>
                  <a:srgbClr val="FF0000"/>
                </a:solidFill>
                <a:latin typeface="#9Slide03 Arima Madurai Black" panose="00000A00000000000000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III.</a:t>
            </a:r>
            <a:endParaRPr lang="zh-CN" altLang="en-US" sz="11500" dirty="0">
              <a:solidFill>
                <a:srgbClr val="FF0000"/>
              </a:solidFill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79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D4E52E94-F419-4C44-87B3-0804B6E249AA}"/>
              </a:ext>
            </a:extLst>
          </p:cNvPr>
          <p:cNvSpPr/>
          <p:nvPr/>
        </p:nvSpPr>
        <p:spPr bwMode="auto">
          <a:xfrm>
            <a:off x="4354635" y="2422856"/>
            <a:ext cx="3587377" cy="4488307"/>
          </a:xfrm>
          <a:custGeom>
            <a:avLst/>
            <a:gdLst/>
            <a:ahLst/>
            <a:cxnLst>
              <a:cxn ang="0">
                <a:pos x="935" y="802"/>
              </a:cxn>
              <a:cxn ang="0">
                <a:pos x="1068" y="631"/>
              </a:cxn>
              <a:cxn ang="0">
                <a:pos x="859" y="776"/>
              </a:cxn>
              <a:cxn ang="0">
                <a:pos x="733" y="833"/>
              </a:cxn>
              <a:cxn ang="0">
                <a:pos x="756" y="774"/>
              </a:cxn>
              <a:cxn ang="0">
                <a:pos x="787" y="673"/>
              </a:cxn>
              <a:cxn ang="0">
                <a:pos x="1102" y="378"/>
              </a:cxn>
              <a:cxn ang="0">
                <a:pos x="799" y="562"/>
              </a:cxn>
              <a:cxn ang="0">
                <a:pos x="784" y="427"/>
              </a:cxn>
              <a:cxn ang="0">
                <a:pos x="899" y="191"/>
              </a:cxn>
              <a:cxn ang="0">
                <a:pos x="763" y="361"/>
              </a:cxn>
              <a:cxn ang="0">
                <a:pos x="690" y="229"/>
              </a:cxn>
              <a:cxn ang="0">
                <a:pos x="721" y="695"/>
              </a:cxn>
              <a:cxn ang="0">
                <a:pos x="558" y="380"/>
              </a:cxn>
              <a:cxn ang="0">
                <a:pos x="641" y="869"/>
              </a:cxn>
              <a:cxn ang="0">
                <a:pos x="590" y="1012"/>
              </a:cxn>
              <a:cxn ang="0">
                <a:pos x="493" y="807"/>
              </a:cxn>
              <a:cxn ang="0">
                <a:pos x="539" y="595"/>
              </a:cxn>
              <a:cxn ang="0">
                <a:pos x="471" y="746"/>
              </a:cxn>
              <a:cxn ang="0">
                <a:pos x="459" y="704"/>
              </a:cxn>
              <a:cxn ang="0">
                <a:pos x="605" y="0"/>
              </a:cxn>
              <a:cxn ang="0">
                <a:pos x="474" y="213"/>
              </a:cxn>
              <a:cxn ang="0">
                <a:pos x="357" y="22"/>
              </a:cxn>
              <a:cxn ang="0">
                <a:pos x="440" y="298"/>
              </a:cxn>
              <a:cxn ang="0">
                <a:pos x="391" y="665"/>
              </a:cxn>
              <a:cxn ang="0">
                <a:pos x="423" y="846"/>
              </a:cxn>
              <a:cxn ang="0">
                <a:pos x="282" y="227"/>
              </a:cxn>
              <a:cxn ang="0">
                <a:pos x="271" y="507"/>
              </a:cxn>
              <a:cxn ang="0">
                <a:pos x="0" y="422"/>
              </a:cxn>
              <a:cxn ang="0">
                <a:pos x="276" y="569"/>
              </a:cxn>
              <a:cxn ang="0">
                <a:pos x="346" y="842"/>
              </a:cxn>
              <a:cxn ang="0">
                <a:pos x="212" y="826"/>
              </a:cxn>
              <a:cxn ang="0">
                <a:pos x="54" y="627"/>
              </a:cxn>
              <a:cxn ang="0">
                <a:pos x="167" y="836"/>
              </a:cxn>
              <a:cxn ang="0">
                <a:pos x="22" y="913"/>
              </a:cxn>
              <a:cxn ang="0">
                <a:pos x="389" y="929"/>
              </a:cxn>
              <a:cxn ang="0">
                <a:pos x="440" y="1007"/>
              </a:cxn>
              <a:cxn ang="0">
                <a:pos x="655" y="1517"/>
              </a:cxn>
              <a:cxn ang="0">
                <a:pos x="485" y="1601"/>
              </a:cxn>
              <a:cxn ang="0">
                <a:pos x="978" y="1601"/>
              </a:cxn>
              <a:cxn ang="0">
                <a:pos x="843" y="1513"/>
              </a:cxn>
              <a:cxn ang="0">
                <a:pos x="843" y="1513"/>
              </a:cxn>
              <a:cxn ang="0">
                <a:pos x="707" y="1144"/>
              </a:cxn>
              <a:cxn ang="0">
                <a:pos x="688" y="1006"/>
              </a:cxn>
              <a:cxn ang="0">
                <a:pos x="874" y="822"/>
              </a:cxn>
              <a:cxn ang="0">
                <a:pos x="876" y="822"/>
              </a:cxn>
              <a:cxn ang="0">
                <a:pos x="1091" y="949"/>
              </a:cxn>
              <a:cxn ang="0">
                <a:pos x="935" y="802"/>
              </a:cxn>
            </a:cxnLst>
            <a:rect l="0" t="0" r="r" b="b"/>
            <a:pathLst>
              <a:path w="1102" h="1601">
                <a:moveTo>
                  <a:pt x="935" y="802"/>
                </a:moveTo>
                <a:cubicBezTo>
                  <a:pt x="1004" y="772"/>
                  <a:pt x="1064" y="712"/>
                  <a:pt x="1068" y="631"/>
                </a:cubicBezTo>
                <a:cubicBezTo>
                  <a:pt x="1047" y="762"/>
                  <a:pt x="933" y="762"/>
                  <a:pt x="859" y="776"/>
                </a:cubicBezTo>
                <a:cubicBezTo>
                  <a:pt x="800" y="786"/>
                  <a:pt x="766" y="801"/>
                  <a:pt x="733" y="833"/>
                </a:cubicBezTo>
                <a:cubicBezTo>
                  <a:pt x="740" y="815"/>
                  <a:pt x="747" y="795"/>
                  <a:pt x="756" y="774"/>
                </a:cubicBezTo>
                <a:cubicBezTo>
                  <a:pt x="769" y="741"/>
                  <a:pt x="780" y="707"/>
                  <a:pt x="787" y="673"/>
                </a:cubicBezTo>
                <a:cubicBezTo>
                  <a:pt x="837" y="539"/>
                  <a:pt x="931" y="384"/>
                  <a:pt x="1102" y="378"/>
                </a:cubicBezTo>
                <a:cubicBezTo>
                  <a:pt x="1000" y="373"/>
                  <a:pt x="882" y="453"/>
                  <a:pt x="799" y="562"/>
                </a:cubicBezTo>
                <a:cubicBezTo>
                  <a:pt x="799" y="517"/>
                  <a:pt x="795" y="472"/>
                  <a:pt x="784" y="427"/>
                </a:cubicBezTo>
                <a:cubicBezTo>
                  <a:pt x="779" y="342"/>
                  <a:pt x="802" y="248"/>
                  <a:pt x="899" y="191"/>
                </a:cubicBezTo>
                <a:cubicBezTo>
                  <a:pt x="839" y="221"/>
                  <a:pt x="785" y="279"/>
                  <a:pt x="763" y="361"/>
                </a:cubicBezTo>
                <a:cubicBezTo>
                  <a:pt x="746" y="315"/>
                  <a:pt x="722" y="271"/>
                  <a:pt x="690" y="229"/>
                </a:cubicBezTo>
                <a:cubicBezTo>
                  <a:pt x="803" y="411"/>
                  <a:pt x="773" y="565"/>
                  <a:pt x="721" y="695"/>
                </a:cubicBezTo>
                <a:cubicBezTo>
                  <a:pt x="713" y="559"/>
                  <a:pt x="646" y="447"/>
                  <a:pt x="558" y="380"/>
                </a:cubicBezTo>
                <a:cubicBezTo>
                  <a:pt x="696" y="522"/>
                  <a:pt x="690" y="728"/>
                  <a:pt x="641" y="869"/>
                </a:cubicBezTo>
                <a:cubicBezTo>
                  <a:pt x="614" y="927"/>
                  <a:pt x="596" y="967"/>
                  <a:pt x="590" y="1012"/>
                </a:cubicBezTo>
                <a:cubicBezTo>
                  <a:pt x="552" y="943"/>
                  <a:pt x="518" y="871"/>
                  <a:pt x="493" y="807"/>
                </a:cubicBezTo>
                <a:cubicBezTo>
                  <a:pt x="549" y="704"/>
                  <a:pt x="539" y="595"/>
                  <a:pt x="539" y="595"/>
                </a:cubicBezTo>
                <a:cubicBezTo>
                  <a:pt x="540" y="660"/>
                  <a:pt x="494" y="719"/>
                  <a:pt x="471" y="746"/>
                </a:cubicBezTo>
                <a:cubicBezTo>
                  <a:pt x="466" y="731"/>
                  <a:pt x="462" y="717"/>
                  <a:pt x="459" y="704"/>
                </a:cubicBezTo>
                <a:cubicBezTo>
                  <a:pt x="417" y="531"/>
                  <a:pt x="425" y="253"/>
                  <a:pt x="605" y="0"/>
                </a:cubicBezTo>
                <a:cubicBezTo>
                  <a:pt x="558" y="58"/>
                  <a:pt x="511" y="131"/>
                  <a:pt x="474" y="213"/>
                </a:cubicBezTo>
                <a:cubicBezTo>
                  <a:pt x="462" y="127"/>
                  <a:pt x="415" y="60"/>
                  <a:pt x="357" y="22"/>
                </a:cubicBezTo>
                <a:cubicBezTo>
                  <a:pt x="457" y="97"/>
                  <a:pt x="461" y="209"/>
                  <a:pt x="440" y="298"/>
                </a:cubicBezTo>
                <a:cubicBezTo>
                  <a:pt x="398" y="414"/>
                  <a:pt x="376" y="541"/>
                  <a:pt x="391" y="665"/>
                </a:cubicBezTo>
                <a:cubicBezTo>
                  <a:pt x="395" y="695"/>
                  <a:pt x="406" y="786"/>
                  <a:pt x="423" y="846"/>
                </a:cubicBezTo>
                <a:cubicBezTo>
                  <a:pt x="321" y="706"/>
                  <a:pt x="254" y="499"/>
                  <a:pt x="282" y="227"/>
                </a:cubicBezTo>
                <a:cubicBezTo>
                  <a:pt x="267" y="310"/>
                  <a:pt x="263" y="406"/>
                  <a:pt x="271" y="507"/>
                </a:cubicBezTo>
                <a:cubicBezTo>
                  <a:pt x="192" y="422"/>
                  <a:pt x="86" y="400"/>
                  <a:pt x="0" y="422"/>
                </a:cubicBezTo>
                <a:cubicBezTo>
                  <a:pt x="143" y="398"/>
                  <a:pt x="233" y="482"/>
                  <a:pt x="276" y="569"/>
                </a:cubicBezTo>
                <a:cubicBezTo>
                  <a:pt x="289" y="663"/>
                  <a:pt x="310" y="754"/>
                  <a:pt x="346" y="842"/>
                </a:cubicBezTo>
                <a:cubicBezTo>
                  <a:pt x="301" y="826"/>
                  <a:pt x="256" y="822"/>
                  <a:pt x="212" y="826"/>
                </a:cubicBezTo>
                <a:cubicBezTo>
                  <a:pt x="139" y="798"/>
                  <a:pt x="67" y="740"/>
                  <a:pt x="54" y="627"/>
                </a:cubicBezTo>
                <a:cubicBezTo>
                  <a:pt x="58" y="702"/>
                  <a:pt x="96" y="784"/>
                  <a:pt x="167" y="836"/>
                </a:cubicBezTo>
                <a:cubicBezTo>
                  <a:pt x="114" y="850"/>
                  <a:pt x="64" y="876"/>
                  <a:pt x="22" y="913"/>
                </a:cubicBezTo>
                <a:cubicBezTo>
                  <a:pt x="188" y="850"/>
                  <a:pt x="303" y="870"/>
                  <a:pt x="389" y="929"/>
                </a:cubicBezTo>
                <a:cubicBezTo>
                  <a:pt x="404" y="955"/>
                  <a:pt x="421" y="983"/>
                  <a:pt x="440" y="1007"/>
                </a:cubicBezTo>
                <a:cubicBezTo>
                  <a:pt x="578" y="1192"/>
                  <a:pt x="661" y="1342"/>
                  <a:pt x="655" y="1517"/>
                </a:cubicBezTo>
                <a:cubicBezTo>
                  <a:pt x="653" y="1533"/>
                  <a:pt x="632" y="1582"/>
                  <a:pt x="485" y="1601"/>
                </a:cubicBezTo>
                <a:cubicBezTo>
                  <a:pt x="978" y="1601"/>
                  <a:pt x="978" y="1601"/>
                  <a:pt x="978" y="1601"/>
                </a:cubicBezTo>
                <a:cubicBezTo>
                  <a:pt x="978" y="1601"/>
                  <a:pt x="865" y="1568"/>
                  <a:pt x="843" y="1513"/>
                </a:cubicBezTo>
                <a:cubicBezTo>
                  <a:pt x="843" y="1513"/>
                  <a:pt x="843" y="1513"/>
                  <a:pt x="843" y="1513"/>
                </a:cubicBezTo>
                <a:cubicBezTo>
                  <a:pt x="836" y="1386"/>
                  <a:pt x="791" y="1260"/>
                  <a:pt x="707" y="1144"/>
                </a:cubicBezTo>
                <a:cubicBezTo>
                  <a:pt x="692" y="1093"/>
                  <a:pt x="685" y="1050"/>
                  <a:pt x="688" y="1006"/>
                </a:cubicBezTo>
                <a:cubicBezTo>
                  <a:pt x="721" y="915"/>
                  <a:pt x="766" y="845"/>
                  <a:pt x="874" y="822"/>
                </a:cubicBezTo>
                <a:cubicBezTo>
                  <a:pt x="876" y="822"/>
                  <a:pt x="876" y="822"/>
                  <a:pt x="876" y="822"/>
                </a:cubicBezTo>
                <a:cubicBezTo>
                  <a:pt x="953" y="822"/>
                  <a:pt x="1040" y="848"/>
                  <a:pt x="1091" y="949"/>
                </a:cubicBezTo>
                <a:cubicBezTo>
                  <a:pt x="1064" y="886"/>
                  <a:pt x="1010" y="828"/>
                  <a:pt x="935" y="802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9090AC94-57EB-418E-BC42-2A4E65C60B39}"/>
              </a:ext>
            </a:extLst>
          </p:cNvPr>
          <p:cNvSpPr/>
          <p:nvPr/>
        </p:nvSpPr>
        <p:spPr bwMode="auto">
          <a:xfrm>
            <a:off x="2641600" y="3350380"/>
            <a:ext cx="2065338" cy="1559631"/>
          </a:xfrm>
          <a:custGeom>
            <a:avLst/>
            <a:gdLst/>
            <a:ahLst/>
            <a:cxnLst>
              <a:cxn ang="0">
                <a:pos x="287" y="191"/>
              </a:cxn>
              <a:cxn ang="0">
                <a:pos x="118" y="163"/>
              </a:cxn>
              <a:cxn ang="0">
                <a:pos x="0" y="23"/>
              </a:cxn>
              <a:cxn ang="0">
                <a:pos x="238" y="55"/>
              </a:cxn>
              <a:cxn ang="0">
                <a:pos x="295" y="177"/>
              </a:cxn>
              <a:cxn ang="0">
                <a:pos x="77" y="39"/>
              </a:cxn>
              <a:cxn ang="0">
                <a:pos x="287" y="191"/>
              </a:cxn>
            </a:cxnLst>
            <a:rect l="0" t="0" r="r" b="b"/>
            <a:pathLst>
              <a:path w="312" h="238">
                <a:moveTo>
                  <a:pt x="287" y="191"/>
                </a:moveTo>
                <a:cubicBezTo>
                  <a:pt x="231" y="238"/>
                  <a:pt x="159" y="236"/>
                  <a:pt x="118" y="163"/>
                </a:cubicBezTo>
                <a:cubicBezTo>
                  <a:pt x="88" y="107"/>
                  <a:pt x="58" y="57"/>
                  <a:pt x="0" y="23"/>
                </a:cubicBezTo>
                <a:cubicBezTo>
                  <a:pt x="88" y="0"/>
                  <a:pt x="169" y="3"/>
                  <a:pt x="238" y="55"/>
                </a:cubicBezTo>
                <a:cubicBezTo>
                  <a:pt x="238" y="55"/>
                  <a:pt x="312" y="99"/>
                  <a:pt x="295" y="177"/>
                </a:cubicBezTo>
                <a:cubicBezTo>
                  <a:pt x="237" y="111"/>
                  <a:pt x="159" y="67"/>
                  <a:pt x="77" y="39"/>
                </a:cubicBezTo>
                <a:cubicBezTo>
                  <a:pt x="173" y="79"/>
                  <a:pt x="237" y="127"/>
                  <a:pt x="287" y="191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7618712-5714-471F-9C75-13C52BDA89A2}"/>
              </a:ext>
            </a:extLst>
          </p:cNvPr>
          <p:cNvSpPr/>
          <p:nvPr/>
        </p:nvSpPr>
        <p:spPr bwMode="auto">
          <a:xfrm>
            <a:off x="6010514" y="1144210"/>
            <a:ext cx="1957829" cy="1438327"/>
          </a:xfrm>
          <a:custGeom>
            <a:avLst/>
            <a:gdLst/>
            <a:ahLst/>
            <a:cxnLst>
              <a:cxn ang="0">
                <a:pos x="45" y="281"/>
              </a:cxn>
              <a:cxn ang="0">
                <a:pos x="242" y="195"/>
              </a:cxn>
              <a:cxn ang="0">
                <a:pos x="361" y="2"/>
              </a:cxn>
              <a:cxn ang="0">
                <a:pos x="36" y="131"/>
              </a:cxn>
              <a:cxn ang="0">
                <a:pos x="30" y="269"/>
              </a:cxn>
              <a:cxn ang="0">
                <a:pos x="286" y="38"/>
              </a:cxn>
              <a:cxn ang="0">
                <a:pos x="45" y="281"/>
              </a:cxn>
            </a:cxnLst>
            <a:rect l="0" t="0" r="r" b="b"/>
            <a:pathLst>
              <a:path w="361" h="304">
                <a:moveTo>
                  <a:pt x="45" y="281"/>
                </a:moveTo>
                <a:cubicBezTo>
                  <a:pt x="131" y="304"/>
                  <a:pt x="212" y="283"/>
                  <a:pt x="242" y="195"/>
                </a:cubicBezTo>
                <a:cubicBezTo>
                  <a:pt x="274" y="105"/>
                  <a:pt x="303" y="42"/>
                  <a:pt x="361" y="2"/>
                </a:cubicBezTo>
                <a:cubicBezTo>
                  <a:pt x="229" y="0"/>
                  <a:pt x="109" y="24"/>
                  <a:pt x="36" y="131"/>
                </a:cubicBezTo>
                <a:cubicBezTo>
                  <a:pt x="0" y="185"/>
                  <a:pt x="5" y="231"/>
                  <a:pt x="30" y="269"/>
                </a:cubicBezTo>
                <a:cubicBezTo>
                  <a:pt x="90" y="165"/>
                  <a:pt x="182" y="90"/>
                  <a:pt x="286" y="38"/>
                </a:cubicBezTo>
                <a:cubicBezTo>
                  <a:pt x="167" y="107"/>
                  <a:pt x="98" y="185"/>
                  <a:pt x="45" y="28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AC5E536-36F4-4A01-989A-101EC9D6DACB}"/>
              </a:ext>
            </a:extLst>
          </p:cNvPr>
          <p:cNvSpPr/>
          <p:nvPr/>
        </p:nvSpPr>
        <p:spPr bwMode="auto">
          <a:xfrm>
            <a:off x="4965240" y="3291863"/>
            <a:ext cx="265160" cy="458653"/>
          </a:xfrm>
          <a:custGeom>
            <a:avLst/>
            <a:gdLst/>
            <a:ahLst/>
            <a:cxnLst>
              <a:cxn ang="0">
                <a:pos x="39" y="170"/>
              </a:cxn>
              <a:cxn ang="0">
                <a:pos x="11" y="106"/>
              </a:cxn>
              <a:cxn ang="0">
                <a:pos x="15" y="0"/>
              </a:cxn>
              <a:cxn ang="0">
                <a:pos x="96" y="116"/>
              </a:cxn>
              <a:cxn ang="0">
                <a:pos x="49" y="170"/>
              </a:cxn>
              <a:cxn ang="0">
                <a:pos x="34" y="32"/>
              </a:cxn>
              <a:cxn ang="0">
                <a:pos x="39" y="170"/>
              </a:cxn>
            </a:cxnLst>
            <a:rect l="0" t="0" r="r" b="b"/>
            <a:pathLst>
              <a:path w="100" h="172">
                <a:moveTo>
                  <a:pt x="39" y="170"/>
                </a:moveTo>
                <a:cubicBezTo>
                  <a:pt x="11" y="156"/>
                  <a:pt x="0" y="130"/>
                  <a:pt x="11" y="106"/>
                </a:cubicBezTo>
                <a:cubicBezTo>
                  <a:pt x="24" y="72"/>
                  <a:pt x="24" y="36"/>
                  <a:pt x="15" y="0"/>
                </a:cubicBezTo>
                <a:cubicBezTo>
                  <a:pt x="51" y="28"/>
                  <a:pt x="90" y="62"/>
                  <a:pt x="96" y="116"/>
                </a:cubicBezTo>
                <a:cubicBezTo>
                  <a:pt x="100" y="152"/>
                  <a:pt x="86" y="172"/>
                  <a:pt x="49" y="170"/>
                </a:cubicBezTo>
                <a:cubicBezTo>
                  <a:pt x="53" y="130"/>
                  <a:pt x="51" y="80"/>
                  <a:pt x="34" y="32"/>
                </a:cubicBezTo>
                <a:cubicBezTo>
                  <a:pt x="51" y="86"/>
                  <a:pt x="49" y="128"/>
                  <a:pt x="39" y="170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3F44B86B-7441-496F-BCF2-9BE2C9018490}"/>
              </a:ext>
            </a:extLst>
          </p:cNvPr>
          <p:cNvSpPr/>
          <p:nvPr/>
        </p:nvSpPr>
        <p:spPr bwMode="auto">
          <a:xfrm>
            <a:off x="5668836" y="4126898"/>
            <a:ext cx="265160" cy="453876"/>
          </a:xfrm>
          <a:custGeom>
            <a:avLst/>
            <a:gdLst/>
            <a:ahLst/>
            <a:cxnLst>
              <a:cxn ang="0">
                <a:pos x="40" y="169"/>
              </a:cxn>
              <a:cxn ang="0">
                <a:pos x="11" y="105"/>
              </a:cxn>
              <a:cxn ang="0">
                <a:pos x="15" y="0"/>
              </a:cxn>
              <a:cxn ang="0">
                <a:pos x="96" y="115"/>
              </a:cxn>
              <a:cxn ang="0">
                <a:pos x="49" y="169"/>
              </a:cxn>
              <a:cxn ang="0">
                <a:pos x="34" y="31"/>
              </a:cxn>
              <a:cxn ang="0">
                <a:pos x="40" y="169"/>
              </a:cxn>
            </a:cxnLst>
            <a:rect l="0" t="0" r="r" b="b"/>
            <a:pathLst>
              <a:path w="100" h="171">
                <a:moveTo>
                  <a:pt x="40" y="169"/>
                </a:moveTo>
                <a:cubicBezTo>
                  <a:pt x="11" y="155"/>
                  <a:pt x="0" y="129"/>
                  <a:pt x="11" y="105"/>
                </a:cubicBezTo>
                <a:cubicBezTo>
                  <a:pt x="25" y="71"/>
                  <a:pt x="25" y="35"/>
                  <a:pt x="15" y="0"/>
                </a:cubicBezTo>
                <a:cubicBezTo>
                  <a:pt x="51" y="27"/>
                  <a:pt x="90" y="61"/>
                  <a:pt x="96" y="115"/>
                </a:cubicBezTo>
                <a:cubicBezTo>
                  <a:pt x="100" y="151"/>
                  <a:pt x="87" y="171"/>
                  <a:pt x="49" y="169"/>
                </a:cubicBezTo>
                <a:cubicBezTo>
                  <a:pt x="53" y="129"/>
                  <a:pt x="51" y="79"/>
                  <a:pt x="34" y="31"/>
                </a:cubicBezTo>
                <a:cubicBezTo>
                  <a:pt x="51" y="85"/>
                  <a:pt x="49" y="127"/>
                  <a:pt x="40" y="169"/>
                </a:cubicBezTo>
                <a:close/>
              </a:path>
            </a:pathLst>
          </a:custGeom>
          <a:solidFill>
            <a:srgbClr val="E71F3C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BBE40F15-9500-4614-B93D-16527D061737}"/>
              </a:ext>
            </a:extLst>
          </p:cNvPr>
          <p:cNvSpPr/>
          <p:nvPr/>
        </p:nvSpPr>
        <p:spPr bwMode="auto">
          <a:xfrm>
            <a:off x="4316348" y="4765539"/>
            <a:ext cx="245056" cy="408992"/>
          </a:xfrm>
          <a:custGeom>
            <a:avLst/>
            <a:gdLst/>
            <a:ahLst/>
            <a:cxnLst>
              <a:cxn ang="0">
                <a:pos x="80" y="217"/>
              </a:cxn>
              <a:cxn ang="0">
                <a:pos x="119" y="138"/>
              </a:cxn>
              <a:cxn ang="0">
                <a:pos x="125" y="0"/>
              </a:cxn>
              <a:cxn ang="0">
                <a:pos x="7" y="140"/>
              </a:cxn>
              <a:cxn ang="0">
                <a:pos x="73" y="217"/>
              </a:cxn>
              <a:cxn ang="0">
                <a:pos x="96" y="38"/>
              </a:cxn>
              <a:cxn ang="0">
                <a:pos x="80" y="217"/>
              </a:cxn>
            </a:cxnLst>
            <a:rect l="0" t="0" r="r" b="b"/>
            <a:pathLst>
              <a:path w="130" h="217">
                <a:moveTo>
                  <a:pt x="80" y="217"/>
                </a:moveTo>
                <a:cubicBezTo>
                  <a:pt x="119" y="204"/>
                  <a:pt x="130" y="171"/>
                  <a:pt x="119" y="138"/>
                </a:cubicBezTo>
                <a:cubicBezTo>
                  <a:pt x="106" y="91"/>
                  <a:pt x="109" y="47"/>
                  <a:pt x="125" y="0"/>
                </a:cubicBezTo>
                <a:cubicBezTo>
                  <a:pt x="75" y="33"/>
                  <a:pt x="21" y="71"/>
                  <a:pt x="7" y="140"/>
                </a:cubicBezTo>
                <a:cubicBezTo>
                  <a:pt x="0" y="187"/>
                  <a:pt x="21" y="215"/>
                  <a:pt x="73" y="217"/>
                </a:cubicBezTo>
                <a:cubicBezTo>
                  <a:pt x="54" y="157"/>
                  <a:pt x="67" y="94"/>
                  <a:pt x="96" y="38"/>
                </a:cubicBezTo>
                <a:cubicBezTo>
                  <a:pt x="67" y="107"/>
                  <a:pt x="65" y="162"/>
                  <a:pt x="80" y="217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A809E94C-593A-42F2-BCA7-C0DAF2148E76}"/>
              </a:ext>
            </a:extLst>
          </p:cNvPr>
          <p:cNvSpPr/>
          <p:nvPr/>
        </p:nvSpPr>
        <p:spPr bwMode="auto">
          <a:xfrm>
            <a:off x="4953765" y="3062515"/>
            <a:ext cx="348768" cy="274714"/>
          </a:xfrm>
          <a:custGeom>
            <a:avLst/>
            <a:gdLst/>
            <a:ahLst/>
            <a:cxnLst>
              <a:cxn ang="0">
                <a:pos x="116" y="84"/>
              </a:cxn>
              <a:cxn ang="0">
                <a:pos x="46" y="69"/>
              </a:cxn>
              <a:cxn ang="0">
                <a:pos x="0" y="10"/>
              </a:cxn>
              <a:cxn ang="0">
                <a:pos x="98" y="27"/>
              </a:cxn>
              <a:cxn ang="0">
                <a:pos x="121" y="76"/>
              </a:cxn>
              <a:cxn ang="0">
                <a:pos x="32" y="17"/>
              </a:cxn>
              <a:cxn ang="0">
                <a:pos x="116" y="84"/>
              </a:cxn>
            </a:cxnLst>
            <a:rect l="0" t="0" r="r" b="b"/>
            <a:pathLst>
              <a:path w="130" h="103">
                <a:moveTo>
                  <a:pt x="116" y="84"/>
                </a:moveTo>
                <a:cubicBezTo>
                  <a:pt x="91" y="103"/>
                  <a:pt x="63" y="101"/>
                  <a:pt x="46" y="69"/>
                </a:cubicBezTo>
                <a:cubicBezTo>
                  <a:pt x="35" y="47"/>
                  <a:pt x="23" y="24"/>
                  <a:pt x="0" y="10"/>
                </a:cubicBezTo>
                <a:cubicBezTo>
                  <a:pt x="37" y="0"/>
                  <a:pt x="70" y="5"/>
                  <a:pt x="98" y="27"/>
                </a:cubicBezTo>
                <a:cubicBezTo>
                  <a:pt x="98" y="27"/>
                  <a:pt x="130" y="44"/>
                  <a:pt x="121" y="76"/>
                </a:cubicBezTo>
                <a:cubicBezTo>
                  <a:pt x="98" y="52"/>
                  <a:pt x="65" y="29"/>
                  <a:pt x="32" y="17"/>
                </a:cubicBezTo>
                <a:cubicBezTo>
                  <a:pt x="70" y="37"/>
                  <a:pt x="95" y="57"/>
                  <a:pt x="116" y="84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34142CD7-7C37-411E-90D7-AAB2826FE8C5}"/>
              </a:ext>
            </a:extLst>
          </p:cNvPr>
          <p:cNvSpPr/>
          <p:nvPr/>
        </p:nvSpPr>
        <p:spPr bwMode="auto">
          <a:xfrm>
            <a:off x="5728193" y="3333055"/>
            <a:ext cx="606759" cy="456266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62EAF5F4-AFC4-48F7-A245-07E9EAB728AE}"/>
              </a:ext>
            </a:extLst>
          </p:cNvPr>
          <p:cNvSpPr/>
          <p:nvPr/>
        </p:nvSpPr>
        <p:spPr bwMode="auto">
          <a:xfrm>
            <a:off x="7584513" y="3102096"/>
            <a:ext cx="704702" cy="511208"/>
          </a:xfrm>
          <a:custGeom>
            <a:avLst/>
            <a:gdLst/>
            <a:ahLst/>
            <a:cxnLst>
              <a:cxn ang="0">
                <a:pos x="8" y="136"/>
              </a:cxn>
              <a:cxn ang="0">
                <a:pos x="149" y="138"/>
              </a:cxn>
              <a:cxn ang="0">
                <a:pos x="264" y="40"/>
              </a:cxn>
              <a:cxn ang="0">
                <a:pos x="64" y="32"/>
              </a:cxn>
              <a:cxn ang="0">
                <a:pos x="2" y="124"/>
              </a:cxn>
              <a:cxn ang="0">
                <a:pos x="200" y="42"/>
              </a:cxn>
              <a:cxn ang="0">
                <a:pos x="8" y="136"/>
              </a:cxn>
            </a:cxnLst>
            <a:rect l="0" t="0" r="r" b="b"/>
            <a:pathLst>
              <a:path w="264" h="192">
                <a:moveTo>
                  <a:pt x="8" y="136"/>
                </a:moveTo>
                <a:cubicBezTo>
                  <a:pt x="49" y="186"/>
                  <a:pt x="108" y="192"/>
                  <a:pt x="149" y="138"/>
                </a:cubicBezTo>
                <a:cubicBezTo>
                  <a:pt x="181" y="96"/>
                  <a:pt x="213" y="58"/>
                  <a:pt x="264" y="40"/>
                </a:cubicBezTo>
                <a:cubicBezTo>
                  <a:pt x="196" y="8"/>
                  <a:pt x="128" y="0"/>
                  <a:pt x="64" y="32"/>
                </a:cubicBezTo>
                <a:cubicBezTo>
                  <a:pt x="64" y="32"/>
                  <a:pt x="0" y="58"/>
                  <a:pt x="2" y="124"/>
                </a:cubicBezTo>
                <a:cubicBezTo>
                  <a:pt x="61" y="78"/>
                  <a:pt x="128" y="52"/>
                  <a:pt x="200" y="42"/>
                </a:cubicBezTo>
                <a:cubicBezTo>
                  <a:pt x="115" y="60"/>
                  <a:pt x="57" y="92"/>
                  <a:pt x="8" y="136"/>
                </a:cubicBezTo>
                <a:close/>
              </a:path>
            </a:pathLst>
          </a:custGeom>
          <a:solidFill>
            <a:srgbClr val="A5CA36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B2EF1E91-D0FB-4D43-AE95-1E5FE2340B29}"/>
              </a:ext>
            </a:extLst>
          </p:cNvPr>
          <p:cNvSpPr/>
          <p:nvPr/>
        </p:nvSpPr>
        <p:spPr bwMode="auto">
          <a:xfrm>
            <a:off x="7114070" y="4409264"/>
            <a:ext cx="176773" cy="267547"/>
          </a:xfrm>
          <a:custGeom>
            <a:avLst/>
            <a:gdLst/>
            <a:ahLst/>
            <a:cxnLst>
              <a:cxn ang="0">
                <a:pos x="30" y="100"/>
              </a:cxn>
              <a:cxn ang="0">
                <a:pos x="8" y="64"/>
              </a:cxn>
              <a:cxn ang="0">
                <a:pos x="0" y="0"/>
              </a:cxn>
              <a:cxn ang="0">
                <a:pos x="60" y="60"/>
              </a:cxn>
              <a:cxn ang="0">
                <a:pos x="34" y="98"/>
              </a:cxn>
              <a:cxn ang="0">
                <a:pos x="15" y="18"/>
              </a:cxn>
              <a:cxn ang="0">
                <a:pos x="30" y="100"/>
              </a:cxn>
            </a:cxnLst>
            <a:rect l="0" t="0" r="r" b="b"/>
            <a:pathLst>
              <a:path w="66" h="100">
                <a:moveTo>
                  <a:pt x="30" y="100"/>
                </a:moveTo>
                <a:cubicBezTo>
                  <a:pt x="13" y="94"/>
                  <a:pt x="6" y="80"/>
                  <a:pt x="8" y="64"/>
                </a:cubicBezTo>
                <a:cubicBezTo>
                  <a:pt x="13" y="42"/>
                  <a:pt x="10" y="20"/>
                  <a:pt x="0" y="0"/>
                </a:cubicBezTo>
                <a:cubicBezTo>
                  <a:pt x="25" y="12"/>
                  <a:pt x="51" y="28"/>
                  <a:pt x="60" y="60"/>
                </a:cubicBezTo>
                <a:cubicBezTo>
                  <a:pt x="66" y="80"/>
                  <a:pt x="59" y="94"/>
                  <a:pt x="34" y="98"/>
                </a:cubicBezTo>
                <a:cubicBezTo>
                  <a:pt x="40" y="70"/>
                  <a:pt x="30" y="42"/>
                  <a:pt x="15" y="18"/>
                </a:cubicBezTo>
                <a:cubicBezTo>
                  <a:pt x="32" y="48"/>
                  <a:pt x="36" y="72"/>
                  <a:pt x="30" y="100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F3B56561-362A-4CB5-AB2D-59D7AE78822F}"/>
              </a:ext>
            </a:extLst>
          </p:cNvPr>
          <p:cNvSpPr/>
          <p:nvPr/>
        </p:nvSpPr>
        <p:spPr bwMode="auto">
          <a:xfrm rot="5400000">
            <a:off x="6940136" y="2483969"/>
            <a:ext cx="606759" cy="456266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10E9D26-687D-4713-BAA8-D14A34569F06}"/>
              </a:ext>
            </a:extLst>
          </p:cNvPr>
          <p:cNvSpPr/>
          <p:nvPr/>
        </p:nvSpPr>
        <p:spPr bwMode="auto">
          <a:xfrm>
            <a:off x="5089565" y="2302540"/>
            <a:ext cx="606759" cy="456266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EB14B314-2DBD-4820-B456-27154CFB68AB}"/>
              </a:ext>
            </a:extLst>
          </p:cNvPr>
          <p:cNvSpPr/>
          <p:nvPr/>
        </p:nvSpPr>
        <p:spPr bwMode="auto">
          <a:xfrm rot="6413141">
            <a:off x="7665849" y="4690140"/>
            <a:ext cx="606759" cy="456266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F5E6B503-A406-40E5-9718-F6C41009EC30}"/>
              </a:ext>
            </a:extLst>
          </p:cNvPr>
          <p:cNvSpPr/>
          <p:nvPr/>
        </p:nvSpPr>
        <p:spPr bwMode="auto">
          <a:xfrm>
            <a:off x="3971965" y="3158884"/>
            <a:ext cx="606759" cy="456266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F8C62851-B6E1-4675-89FE-F29E81FEBA07}"/>
              </a:ext>
            </a:extLst>
          </p:cNvPr>
          <p:cNvSpPr/>
          <p:nvPr/>
        </p:nvSpPr>
        <p:spPr bwMode="auto">
          <a:xfrm rot="18265941">
            <a:off x="7865818" y="3503273"/>
            <a:ext cx="1562849" cy="1720754"/>
          </a:xfrm>
          <a:custGeom>
            <a:avLst/>
            <a:gdLst/>
            <a:ahLst/>
            <a:cxnLst>
              <a:cxn ang="0">
                <a:pos x="65" y="22"/>
              </a:cxn>
              <a:cxn ang="0">
                <a:pos x="72" y="260"/>
              </a:cxn>
              <a:cxn ang="0">
                <a:pos x="206" y="453"/>
              </a:cxn>
              <a:cxn ang="0">
                <a:pos x="206" y="69"/>
              </a:cxn>
              <a:cxn ang="0">
                <a:pos x="81" y="13"/>
              </a:cxn>
              <a:cxn ang="0">
                <a:pos x="199" y="362"/>
              </a:cxn>
              <a:cxn ang="0">
                <a:pos x="65" y="22"/>
              </a:cxn>
            </a:cxnLst>
            <a:rect l="0" t="0" r="r" b="b"/>
            <a:pathLst>
              <a:path w="277" h="453">
                <a:moveTo>
                  <a:pt x="65" y="22"/>
                </a:moveTo>
                <a:cubicBezTo>
                  <a:pt x="12" y="103"/>
                  <a:pt x="0" y="194"/>
                  <a:pt x="72" y="260"/>
                </a:cubicBezTo>
                <a:cubicBezTo>
                  <a:pt x="141" y="326"/>
                  <a:pt x="190" y="377"/>
                  <a:pt x="206" y="453"/>
                </a:cubicBezTo>
                <a:cubicBezTo>
                  <a:pt x="257" y="318"/>
                  <a:pt x="277" y="184"/>
                  <a:pt x="206" y="69"/>
                </a:cubicBezTo>
                <a:cubicBezTo>
                  <a:pt x="169" y="10"/>
                  <a:pt x="125" y="0"/>
                  <a:pt x="81" y="13"/>
                </a:cubicBezTo>
                <a:cubicBezTo>
                  <a:pt x="155" y="113"/>
                  <a:pt x="192" y="238"/>
                  <a:pt x="199" y="362"/>
                </a:cubicBezTo>
                <a:cubicBezTo>
                  <a:pt x="180" y="213"/>
                  <a:pt x="134" y="113"/>
                  <a:pt x="65" y="22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Subtitle 19">
            <a:extLst>
              <a:ext uri="{FF2B5EF4-FFF2-40B4-BE49-F238E27FC236}">
                <a16:creationId xmlns:a16="http://schemas.microsoft.com/office/drawing/2014/main" id="{63614AF0-D15F-48E6-B80A-5D95970F336D}"/>
              </a:ext>
            </a:extLst>
          </p:cNvPr>
          <p:cNvSpPr txBox="1">
            <a:spLocks/>
          </p:cNvSpPr>
          <p:nvPr/>
        </p:nvSpPr>
        <p:spPr>
          <a:xfrm rot="21063923">
            <a:off x="7879711" y="4297691"/>
            <a:ext cx="1698172" cy="43293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Nghệ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thuật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9" name="Subtitle 19">
            <a:extLst>
              <a:ext uri="{FF2B5EF4-FFF2-40B4-BE49-F238E27FC236}">
                <a16:creationId xmlns:a16="http://schemas.microsoft.com/office/drawing/2014/main" id="{7022831A-46FF-434C-BC5B-EBF87A09BDAA}"/>
              </a:ext>
            </a:extLst>
          </p:cNvPr>
          <p:cNvSpPr txBox="1">
            <a:spLocks/>
          </p:cNvSpPr>
          <p:nvPr/>
        </p:nvSpPr>
        <p:spPr>
          <a:xfrm rot="18768445">
            <a:off x="6187520" y="1726993"/>
            <a:ext cx="1698172" cy="432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F5521CBA-1D0E-41AF-87C3-0966F810E51D}"/>
              </a:ext>
            </a:extLst>
          </p:cNvPr>
          <p:cNvSpPr txBox="1">
            <a:spLocks/>
          </p:cNvSpPr>
          <p:nvPr/>
        </p:nvSpPr>
        <p:spPr>
          <a:xfrm rot="1916937">
            <a:off x="2931886" y="4086619"/>
            <a:ext cx="1698172" cy="432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Ý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8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10F69437-7920-4A68-873E-4C6002BC704B}"/>
              </a:ext>
            </a:extLst>
          </p:cNvPr>
          <p:cNvSpPr/>
          <p:nvPr/>
        </p:nvSpPr>
        <p:spPr>
          <a:xfrm>
            <a:off x="6096000" y="-20411"/>
            <a:ext cx="6096000" cy="686752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6017FEC-8282-4AC5-8F7E-6F9ACFFFA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87" y="189870"/>
            <a:ext cx="7953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DFF4E5D-CA9A-4611-B33B-B9A400A2A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10" y="2122652"/>
            <a:ext cx="526868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D47C78-4925-44F9-8DAC-69BC3AA88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325" y="331863"/>
            <a:ext cx="342914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alt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ACF4AC-69CB-4C24-BD6A-850388383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028182"/>
            <a:ext cx="52686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16DD8D-231F-45BD-B8D1-FC5E3BD6B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10830"/>
            <a:ext cx="5193696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5FF08081-E0C4-45FD-AFBB-F5BE389AD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16367"/>
            <a:ext cx="7937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5B1E86-84D0-44DD-A40E-DD409ED8E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2655" y="442863"/>
            <a:ext cx="296106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45069" name="Rectangle 13">
            <a:extLst>
              <a:ext uri="{FF2B5EF4-FFF2-40B4-BE49-F238E27FC236}">
                <a16:creationId xmlns:a16="http://schemas.microsoft.com/office/drawing/2014/main" id="{63136E03-EF8B-4A90-A8DE-B9B92E85F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251748"/>
            <a:ext cx="5506962" cy="107721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Char char="-"/>
            </a:pP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ta. </a:t>
            </a:r>
            <a:endParaRPr lang="fr-FR" alt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1663C284-D45D-4CC7-A20D-70BC59DB0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787684"/>
            <a:ext cx="5506962" cy="206210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Char char="-"/>
            </a:pP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, tin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VN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giả</a:t>
            </a:r>
            <a:endParaRPr lang="fr-FR" altLang="en-US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utoUpdateAnimBg="0"/>
      <p:bldP spid="18" grpId="0" autoUpdateAnimBg="0"/>
      <p:bldP spid="20" grpId="0" autoUpdateAnimBg="0"/>
      <p:bldP spid="21" grpId="0" autoUpdateAnimBg="0"/>
      <p:bldP spid="23" grpId="0" autoUpdateAnimBg="0"/>
      <p:bldP spid="45069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h trồng hoa tulip trong nước và công dụng ít người biết">
            <a:extLst>
              <a:ext uri="{FF2B5EF4-FFF2-40B4-BE49-F238E27FC236}">
                <a16:creationId xmlns:a16="http://schemas.microsoft.com/office/drawing/2014/main" id="{77630F35-6E82-45F0-BD37-D1C9140C0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206AE-4C6C-4DD1-A8BB-791830BE6B38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líp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</a:t>
            </a:r>
          </a:p>
        </p:txBody>
      </p:sp>
    </p:spTree>
    <p:extLst>
      <p:ext uri="{BB962C8B-B14F-4D97-AF65-F5344CB8AC3E}">
        <p14:creationId xmlns:p14="http://schemas.microsoft.com/office/powerpoint/2010/main" val="167572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ruyện cổ tích: Cây tre trăm đốt">
            <a:extLst>
              <a:ext uri="{FF2B5EF4-FFF2-40B4-BE49-F238E27FC236}">
                <a16:creationId xmlns:a16="http://schemas.microsoft.com/office/drawing/2014/main" id="{8F0A87D9-BDC5-48B3-823C-A1F33DA6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2EA6A1-5A30-4B1C-9F26-D8509657933C}"/>
              </a:ext>
            </a:extLst>
          </p:cNvPr>
          <p:cNvSpPr/>
          <p:nvPr/>
        </p:nvSpPr>
        <p:spPr>
          <a:xfrm>
            <a:off x="0" y="5440027"/>
            <a:ext cx="12192000" cy="14179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CÂY TRE TRĂM ĐỐT</a:t>
            </a:r>
          </a:p>
        </p:txBody>
      </p:sp>
    </p:spTree>
    <p:extLst>
      <p:ext uri="{BB962C8B-B14F-4D97-AF65-F5344CB8AC3E}">
        <p14:creationId xmlns:p14="http://schemas.microsoft.com/office/powerpoint/2010/main" val="1230491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7EE52026-C7F6-4E0B-B3D3-38A38E944D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3316084" y="524650"/>
            <a:ext cx="8534400" cy="758952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  <a:endParaRPr lang="vi-VN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组合 132">
            <a:extLst>
              <a:ext uri="{FF2B5EF4-FFF2-40B4-BE49-F238E27FC236}">
                <a16:creationId xmlns:a16="http://schemas.microsoft.com/office/drawing/2014/main" id="{A80D2F71-3BAF-4D68-91C0-2A9D11FB84D7}"/>
              </a:ext>
            </a:extLst>
          </p:cNvPr>
          <p:cNvGrpSpPr/>
          <p:nvPr/>
        </p:nvGrpSpPr>
        <p:grpSpPr>
          <a:xfrm>
            <a:off x="3550725" y="1811591"/>
            <a:ext cx="943571" cy="936529"/>
            <a:chOff x="1254722" y="1864234"/>
            <a:chExt cx="762943" cy="762943"/>
          </a:xfrm>
        </p:grpSpPr>
        <p:grpSp>
          <p:nvGrpSpPr>
            <p:cNvPr id="7" name="组合 133">
              <a:extLst>
                <a:ext uri="{FF2B5EF4-FFF2-40B4-BE49-F238E27FC236}">
                  <a16:creationId xmlns:a16="http://schemas.microsoft.com/office/drawing/2014/main" id="{D29026F0-5346-4E41-BD5C-756F7FD7C0A3}"/>
                </a:ext>
              </a:extLst>
            </p:cNvPr>
            <p:cNvGrpSpPr/>
            <p:nvPr/>
          </p:nvGrpSpPr>
          <p:grpSpPr>
            <a:xfrm>
              <a:off x="1254722" y="1864234"/>
              <a:ext cx="762943" cy="762943"/>
              <a:chOff x="2894659" y="1465288"/>
              <a:chExt cx="1727827" cy="1727827"/>
            </a:xfrm>
          </p:grpSpPr>
          <p:grpSp>
            <p:nvGrpSpPr>
              <p:cNvPr id="9" name="组合 135">
                <a:extLst>
                  <a:ext uri="{FF2B5EF4-FFF2-40B4-BE49-F238E27FC236}">
                    <a16:creationId xmlns:a16="http://schemas.microsoft.com/office/drawing/2014/main" id="{D67427A0-1EF8-4B98-9ECC-C19E69DCF1EF}"/>
                  </a:ext>
                </a:extLst>
              </p:cNvPr>
              <p:cNvGrpSpPr/>
              <p:nvPr/>
            </p:nvGrpSpPr>
            <p:grpSpPr>
              <a:xfrm rot="1771504">
                <a:off x="2914532" y="1485269"/>
                <a:ext cx="1688083" cy="1687866"/>
                <a:chOff x="1827622" y="1343919"/>
                <a:chExt cx="2304000" cy="2304000"/>
              </a:xfrm>
            </p:grpSpPr>
            <p:sp>
              <p:nvSpPr>
                <p:cNvPr id="11" name="椭圆 137">
                  <a:extLst>
                    <a:ext uri="{FF2B5EF4-FFF2-40B4-BE49-F238E27FC236}">
                      <a16:creationId xmlns:a16="http://schemas.microsoft.com/office/drawing/2014/main" id="{986388CF-957F-4D41-B19D-19BF39A7999F}"/>
                    </a:ext>
                  </a:extLst>
                </p:cNvPr>
                <p:cNvSpPr/>
                <p:nvPr/>
              </p:nvSpPr>
              <p:spPr>
                <a:xfrm>
                  <a:off x="1827622" y="1343919"/>
                  <a:ext cx="2304000" cy="2304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>
                  <a:outerShdw blurRad="254000" dist="241300" dir="7800000" sx="85000" sy="85000" algn="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00B7CA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2" name="椭圆 138">
                  <a:extLst>
                    <a:ext uri="{FF2B5EF4-FFF2-40B4-BE49-F238E27FC236}">
                      <a16:creationId xmlns:a16="http://schemas.microsoft.com/office/drawing/2014/main" id="{F7E19E92-79D1-44F3-A1F8-D7663FFF03C7}"/>
                    </a:ext>
                  </a:extLst>
                </p:cNvPr>
                <p:cNvSpPr/>
                <p:nvPr/>
              </p:nvSpPr>
              <p:spPr>
                <a:xfrm>
                  <a:off x="1877481" y="1393778"/>
                  <a:ext cx="2204282" cy="22042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FEFEFE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00B7CA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0" name="流程图: 联系 136">
                <a:extLst>
                  <a:ext uri="{FF2B5EF4-FFF2-40B4-BE49-F238E27FC236}">
                    <a16:creationId xmlns:a16="http://schemas.microsoft.com/office/drawing/2014/main" id="{81CD1C4A-78B4-4381-B286-912E4620F1F8}"/>
                  </a:ext>
                </a:extLst>
              </p:cNvPr>
              <p:cNvSpPr/>
              <p:nvPr/>
            </p:nvSpPr>
            <p:spPr>
              <a:xfrm>
                <a:off x="2894659" y="1465288"/>
                <a:ext cx="1727827" cy="1727827"/>
              </a:xfrm>
              <a:prstGeom prst="flowChartConnector">
                <a:avLst/>
              </a:prstGeom>
              <a:noFill/>
              <a:ln w="3175">
                <a:solidFill>
                  <a:srgbClr val="00B7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00B7CA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文本框 134">
              <a:extLst>
                <a:ext uri="{FF2B5EF4-FFF2-40B4-BE49-F238E27FC236}">
                  <a16:creationId xmlns:a16="http://schemas.microsoft.com/office/drawing/2014/main" id="{37DA8A01-9170-4697-9282-FF3009E0599D}"/>
                </a:ext>
              </a:extLst>
            </p:cNvPr>
            <p:cNvSpPr txBox="1"/>
            <p:nvPr/>
          </p:nvSpPr>
          <p:spPr>
            <a:xfrm>
              <a:off x="1378895" y="2045650"/>
              <a:ext cx="526473" cy="37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00B7CA"/>
                  </a:solidFill>
                  <a:latin typeface="Times New Roman" pitchFamily="18" charset="0"/>
                  <a:ea typeface="方正兰亭超细黑简体" panose="02000000000000000000" pitchFamily="2" charset="-122"/>
                  <a:cs typeface="Times New Roman" pitchFamily="18" charset="0"/>
                </a:rPr>
                <a:t>01</a:t>
              </a:r>
              <a:endParaRPr lang="zh-CN" altLang="en-US" sz="2400" b="1" dirty="0">
                <a:solidFill>
                  <a:srgbClr val="00B7CA"/>
                </a:solidFill>
                <a:latin typeface="Times New Roman" pitchFamily="18" charset="0"/>
                <a:ea typeface="方正兰亭超细黑简体" panose="02000000000000000000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13" name="组合 172">
            <a:extLst>
              <a:ext uri="{FF2B5EF4-FFF2-40B4-BE49-F238E27FC236}">
                <a16:creationId xmlns:a16="http://schemas.microsoft.com/office/drawing/2014/main" id="{B34A7538-FD4D-4919-9FD5-D2DD106A3836}"/>
              </a:ext>
            </a:extLst>
          </p:cNvPr>
          <p:cNvGrpSpPr/>
          <p:nvPr/>
        </p:nvGrpSpPr>
        <p:grpSpPr>
          <a:xfrm rot="1771504">
            <a:off x="4206605" y="2422130"/>
            <a:ext cx="362992" cy="362945"/>
            <a:chOff x="1827622" y="1343919"/>
            <a:chExt cx="2304000" cy="2304000"/>
          </a:xfrm>
        </p:grpSpPr>
        <p:sp>
          <p:nvSpPr>
            <p:cNvPr id="14" name="椭圆 173">
              <a:extLst>
                <a:ext uri="{FF2B5EF4-FFF2-40B4-BE49-F238E27FC236}">
                  <a16:creationId xmlns:a16="http://schemas.microsoft.com/office/drawing/2014/main" id="{A12EB0F1-B3DF-4169-9133-BE1E385202EF}"/>
                </a:ext>
              </a:extLst>
            </p:cNvPr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  <p:sp>
          <p:nvSpPr>
            <p:cNvPr id="15" name="椭圆 174">
              <a:extLst>
                <a:ext uri="{FF2B5EF4-FFF2-40B4-BE49-F238E27FC236}">
                  <a16:creationId xmlns:a16="http://schemas.microsoft.com/office/drawing/2014/main" id="{EECCDF71-0B86-4B33-8632-0AF9D86ADF74}"/>
                </a:ext>
              </a:extLst>
            </p:cNvPr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18FAE52-5C60-4A52-BD2E-031104B23335}"/>
              </a:ext>
            </a:extLst>
          </p:cNvPr>
          <p:cNvSpPr txBox="1"/>
          <p:nvPr/>
        </p:nvSpPr>
        <p:spPr>
          <a:xfrm>
            <a:off x="4701328" y="1773734"/>
            <a:ext cx="70771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indent="0" algn="just">
              <a:buNone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7" name="组合 139">
            <a:extLst>
              <a:ext uri="{FF2B5EF4-FFF2-40B4-BE49-F238E27FC236}">
                <a16:creationId xmlns:a16="http://schemas.microsoft.com/office/drawing/2014/main" id="{D64A256C-56B2-47E9-B985-62EB15927979}"/>
              </a:ext>
            </a:extLst>
          </p:cNvPr>
          <p:cNvGrpSpPr/>
          <p:nvPr/>
        </p:nvGrpSpPr>
        <p:grpSpPr>
          <a:xfrm>
            <a:off x="3555104" y="3547218"/>
            <a:ext cx="957131" cy="918312"/>
            <a:chOff x="2705448" y="1864234"/>
            <a:chExt cx="762943" cy="762943"/>
          </a:xfrm>
        </p:grpSpPr>
        <p:grpSp>
          <p:nvGrpSpPr>
            <p:cNvPr id="18" name="组合 140">
              <a:extLst>
                <a:ext uri="{FF2B5EF4-FFF2-40B4-BE49-F238E27FC236}">
                  <a16:creationId xmlns:a16="http://schemas.microsoft.com/office/drawing/2014/main" id="{4CFB506B-D611-454B-8A17-C948655B04E5}"/>
                </a:ext>
              </a:extLst>
            </p:cNvPr>
            <p:cNvGrpSpPr/>
            <p:nvPr/>
          </p:nvGrpSpPr>
          <p:grpSpPr>
            <a:xfrm>
              <a:off x="2705448" y="1864234"/>
              <a:ext cx="762943" cy="762943"/>
              <a:chOff x="2894659" y="1465288"/>
              <a:chExt cx="1727827" cy="1727827"/>
            </a:xfrm>
          </p:grpSpPr>
          <p:grpSp>
            <p:nvGrpSpPr>
              <p:cNvPr id="20" name="组合 142">
                <a:extLst>
                  <a:ext uri="{FF2B5EF4-FFF2-40B4-BE49-F238E27FC236}">
                    <a16:creationId xmlns:a16="http://schemas.microsoft.com/office/drawing/2014/main" id="{D3A8123B-2DE9-43D9-BB0C-380798214A93}"/>
                  </a:ext>
                </a:extLst>
              </p:cNvPr>
              <p:cNvGrpSpPr/>
              <p:nvPr/>
            </p:nvGrpSpPr>
            <p:grpSpPr>
              <a:xfrm rot="1771504">
                <a:off x="2914532" y="1485269"/>
                <a:ext cx="1688083" cy="1687866"/>
                <a:chOff x="1827622" y="1343919"/>
                <a:chExt cx="2304000" cy="2304000"/>
              </a:xfrm>
            </p:grpSpPr>
            <p:sp>
              <p:nvSpPr>
                <p:cNvPr id="22" name="椭圆 144">
                  <a:extLst>
                    <a:ext uri="{FF2B5EF4-FFF2-40B4-BE49-F238E27FC236}">
                      <a16:creationId xmlns:a16="http://schemas.microsoft.com/office/drawing/2014/main" id="{D1DF16F6-16BC-41C9-A75E-856184F3CBA2}"/>
                    </a:ext>
                  </a:extLst>
                </p:cNvPr>
                <p:cNvSpPr/>
                <p:nvPr/>
              </p:nvSpPr>
              <p:spPr>
                <a:xfrm>
                  <a:off x="1827622" y="1343919"/>
                  <a:ext cx="2304000" cy="2304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>
                  <a:outerShdw blurRad="254000" dist="241300" dir="7800000" sx="85000" sy="85000" algn="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FFB757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3" name="椭圆 145">
                  <a:extLst>
                    <a:ext uri="{FF2B5EF4-FFF2-40B4-BE49-F238E27FC236}">
                      <a16:creationId xmlns:a16="http://schemas.microsoft.com/office/drawing/2014/main" id="{C4EF839E-B13D-4573-A46C-3EF289B0AE4C}"/>
                    </a:ext>
                  </a:extLst>
                </p:cNvPr>
                <p:cNvSpPr/>
                <p:nvPr/>
              </p:nvSpPr>
              <p:spPr>
                <a:xfrm>
                  <a:off x="1877481" y="1393778"/>
                  <a:ext cx="2204282" cy="22042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FEFEFE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FFB757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1" name="流程图: 联系 143">
                <a:extLst>
                  <a:ext uri="{FF2B5EF4-FFF2-40B4-BE49-F238E27FC236}">
                    <a16:creationId xmlns:a16="http://schemas.microsoft.com/office/drawing/2014/main" id="{CAD4885C-9E3C-4FF2-86AC-A73E1190C0DD}"/>
                  </a:ext>
                </a:extLst>
              </p:cNvPr>
              <p:cNvSpPr/>
              <p:nvPr/>
            </p:nvSpPr>
            <p:spPr>
              <a:xfrm>
                <a:off x="2894659" y="1465288"/>
                <a:ext cx="1727827" cy="1727827"/>
              </a:xfrm>
              <a:prstGeom prst="flowChartConnector">
                <a:avLst/>
              </a:prstGeom>
              <a:noFill/>
              <a:ln w="3175">
                <a:solidFill>
                  <a:srgbClr val="FFB7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FFB757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9" name="文本框 141">
              <a:extLst>
                <a:ext uri="{FF2B5EF4-FFF2-40B4-BE49-F238E27FC236}">
                  <a16:creationId xmlns:a16="http://schemas.microsoft.com/office/drawing/2014/main" id="{77C64754-8378-4C5D-96A0-D9C7B7F47744}"/>
                </a:ext>
              </a:extLst>
            </p:cNvPr>
            <p:cNvSpPr txBox="1"/>
            <p:nvPr/>
          </p:nvSpPr>
          <p:spPr>
            <a:xfrm>
              <a:off x="2824946" y="2053130"/>
              <a:ext cx="526473" cy="38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B757"/>
                  </a:solidFill>
                  <a:latin typeface="Times New Roman" pitchFamily="18" charset="0"/>
                  <a:ea typeface="方正兰亭超细黑简体" panose="02000000000000000000" pitchFamily="2" charset="-122"/>
                  <a:cs typeface="Times New Roman" pitchFamily="18" charset="0"/>
                </a:rPr>
                <a:t>02</a:t>
              </a:r>
              <a:endParaRPr lang="zh-CN" altLang="en-US" sz="2400" b="1" dirty="0">
                <a:solidFill>
                  <a:srgbClr val="FFB757"/>
                </a:solidFill>
                <a:latin typeface="Times New Roman" pitchFamily="18" charset="0"/>
                <a:ea typeface="方正兰亭超细黑简体" panose="02000000000000000000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24" name="组合 175">
            <a:extLst>
              <a:ext uri="{FF2B5EF4-FFF2-40B4-BE49-F238E27FC236}">
                <a16:creationId xmlns:a16="http://schemas.microsoft.com/office/drawing/2014/main" id="{6F2187F8-E9DB-4E6A-B5BD-72F506720157}"/>
              </a:ext>
            </a:extLst>
          </p:cNvPr>
          <p:cNvGrpSpPr/>
          <p:nvPr/>
        </p:nvGrpSpPr>
        <p:grpSpPr>
          <a:xfrm rot="1771504">
            <a:off x="4183994" y="4157592"/>
            <a:ext cx="362992" cy="362945"/>
            <a:chOff x="1827622" y="1343919"/>
            <a:chExt cx="2304000" cy="2304000"/>
          </a:xfrm>
        </p:grpSpPr>
        <p:sp>
          <p:nvSpPr>
            <p:cNvPr id="25" name="椭圆 176">
              <a:extLst>
                <a:ext uri="{FF2B5EF4-FFF2-40B4-BE49-F238E27FC236}">
                  <a16:creationId xmlns:a16="http://schemas.microsoft.com/office/drawing/2014/main" id="{B8C5EA1B-9BDC-4AC7-8847-9C72790F0F38}"/>
                </a:ext>
              </a:extLst>
            </p:cNvPr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  <p:sp>
          <p:nvSpPr>
            <p:cNvPr id="26" name="椭圆 177">
              <a:extLst>
                <a:ext uri="{FF2B5EF4-FFF2-40B4-BE49-F238E27FC236}">
                  <a16:creationId xmlns:a16="http://schemas.microsoft.com/office/drawing/2014/main" id="{18A01BAD-A715-471A-8FB6-DB40DB887429}"/>
                </a:ext>
              </a:extLst>
            </p:cNvPr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18CF999-FB6A-4ABD-9F5A-01871B228B92}"/>
              </a:ext>
            </a:extLst>
          </p:cNvPr>
          <p:cNvSpPr txBox="1"/>
          <p:nvPr/>
        </p:nvSpPr>
        <p:spPr>
          <a:xfrm>
            <a:off x="4709869" y="3488298"/>
            <a:ext cx="70686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indent="0" algn="just">
              <a:buNone/>
            </a:pP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8" name="组合 146">
            <a:extLst>
              <a:ext uri="{FF2B5EF4-FFF2-40B4-BE49-F238E27FC236}">
                <a16:creationId xmlns:a16="http://schemas.microsoft.com/office/drawing/2014/main" id="{05F1F915-4735-465E-B779-5C26D605F047}"/>
              </a:ext>
            </a:extLst>
          </p:cNvPr>
          <p:cNvGrpSpPr/>
          <p:nvPr/>
        </p:nvGrpSpPr>
        <p:grpSpPr>
          <a:xfrm>
            <a:off x="3566767" y="5249581"/>
            <a:ext cx="923979" cy="894412"/>
            <a:chOff x="4132381" y="1864234"/>
            <a:chExt cx="762943" cy="762943"/>
          </a:xfrm>
        </p:grpSpPr>
        <p:grpSp>
          <p:nvGrpSpPr>
            <p:cNvPr id="29" name="组合 147">
              <a:extLst>
                <a:ext uri="{FF2B5EF4-FFF2-40B4-BE49-F238E27FC236}">
                  <a16:creationId xmlns:a16="http://schemas.microsoft.com/office/drawing/2014/main" id="{24DFE948-4775-423C-B326-EE4518913B00}"/>
                </a:ext>
              </a:extLst>
            </p:cNvPr>
            <p:cNvGrpSpPr/>
            <p:nvPr/>
          </p:nvGrpSpPr>
          <p:grpSpPr>
            <a:xfrm>
              <a:off x="4132381" y="1864234"/>
              <a:ext cx="762943" cy="762943"/>
              <a:chOff x="2894659" y="1465288"/>
              <a:chExt cx="1727827" cy="1727827"/>
            </a:xfrm>
          </p:grpSpPr>
          <p:grpSp>
            <p:nvGrpSpPr>
              <p:cNvPr id="31" name="组合 149">
                <a:extLst>
                  <a:ext uri="{FF2B5EF4-FFF2-40B4-BE49-F238E27FC236}">
                    <a16:creationId xmlns:a16="http://schemas.microsoft.com/office/drawing/2014/main" id="{A8CF7826-1A35-4927-9178-D89E9688BD88}"/>
                  </a:ext>
                </a:extLst>
              </p:cNvPr>
              <p:cNvGrpSpPr/>
              <p:nvPr/>
            </p:nvGrpSpPr>
            <p:grpSpPr>
              <a:xfrm rot="1771504">
                <a:off x="2914532" y="1485269"/>
                <a:ext cx="1688083" cy="1687866"/>
                <a:chOff x="1827622" y="1343919"/>
                <a:chExt cx="2304000" cy="2304000"/>
              </a:xfrm>
            </p:grpSpPr>
            <p:sp>
              <p:nvSpPr>
                <p:cNvPr id="33" name="椭圆 151">
                  <a:extLst>
                    <a:ext uri="{FF2B5EF4-FFF2-40B4-BE49-F238E27FC236}">
                      <a16:creationId xmlns:a16="http://schemas.microsoft.com/office/drawing/2014/main" id="{BFA624DC-DB83-4D05-8672-155BD5C1F1FF}"/>
                    </a:ext>
                  </a:extLst>
                </p:cNvPr>
                <p:cNvSpPr/>
                <p:nvPr/>
              </p:nvSpPr>
              <p:spPr>
                <a:xfrm>
                  <a:off x="1827622" y="1343919"/>
                  <a:ext cx="2304000" cy="2304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>
                  <a:outerShdw blurRad="254000" dist="241300" dir="7800000" sx="85000" sy="85000" algn="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FF0000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34" name="椭圆 152">
                  <a:extLst>
                    <a:ext uri="{FF2B5EF4-FFF2-40B4-BE49-F238E27FC236}">
                      <a16:creationId xmlns:a16="http://schemas.microsoft.com/office/drawing/2014/main" id="{678CDB98-CBD3-47C2-ADAB-BF62F483D8E5}"/>
                    </a:ext>
                  </a:extLst>
                </p:cNvPr>
                <p:cNvSpPr/>
                <p:nvPr/>
              </p:nvSpPr>
              <p:spPr>
                <a:xfrm>
                  <a:off x="1877481" y="1393778"/>
                  <a:ext cx="2204282" cy="22042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FEFEFE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FF0000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2" name="流程图: 联系 150">
                <a:extLst>
                  <a:ext uri="{FF2B5EF4-FFF2-40B4-BE49-F238E27FC236}">
                    <a16:creationId xmlns:a16="http://schemas.microsoft.com/office/drawing/2014/main" id="{1C5E5379-198C-4046-A66E-2FA1D6B3CF1D}"/>
                  </a:ext>
                </a:extLst>
              </p:cNvPr>
              <p:cNvSpPr/>
              <p:nvPr/>
            </p:nvSpPr>
            <p:spPr>
              <a:xfrm>
                <a:off x="2894659" y="1465288"/>
                <a:ext cx="1727827" cy="1727827"/>
              </a:xfrm>
              <a:prstGeom prst="flowChartConnector">
                <a:avLst/>
              </a:prstGeom>
              <a:noFill/>
              <a:ln w="3175">
                <a:solidFill>
                  <a:srgbClr val="7143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0" name="文本框 148">
              <a:extLst>
                <a:ext uri="{FF2B5EF4-FFF2-40B4-BE49-F238E27FC236}">
                  <a16:creationId xmlns:a16="http://schemas.microsoft.com/office/drawing/2014/main" id="{3F59640C-215F-4AD6-9B67-FA72BBB0A325}"/>
                </a:ext>
              </a:extLst>
            </p:cNvPr>
            <p:cNvSpPr txBox="1"/>
            <p:nvPr/>
          </p:nvSpPr>
          <p:spPr>
            <a:xfrm>
              <a:off x="4247985" y="2048949"/>
              <a:ext cx="526473" cy="393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714383"/>
                  </a:solidFill>
                  <a:latin typeface="Times New Roman" pitchFamily="18" charset="0"/>
                  <a:ea typeface="方正兰亭超细黑简体" panose="02000000000000000000" pitchFamily="2" charset="-122"/>
                  <a:cs typeface="Times New Roman" pitchFamily="18" charset="0"/>
                </a:rPr>
                <a:t>03</a:t>
              </a:r>
            </a:p>
          </p:txBody>
        </p:sp>
      </p:grpSp>
      <p:grpSp>
        <p:nvGrpSpPr>
          <p:cNvPr id="35" name="组合 178">
            <a:extLst>
              <a:ext uri="{FF2B5EF4-FFF2-40B4-BE49-F238E27FC236}">
                <a16:creationId xmlns:a16="http://schemas.microsoft.com/office/drawing/2014/main" id="{18FC23C1-B795-4B09-9A64-D564DF193C9C}"/>
              </a:ext>
            </a:extLst>
          </p:cNvPr>
          <p:cNvGrpSpPr/>
          <p:nvPr/>
        </p:nvGrpSpPr>
        <p:grpSpPr>
          <a:xfrm rot="1771504">
            <a:off x="4219346" y="5819578"/>
            <a:ext cx="362992" cy="362945"/>
            <a:chOff x="1827622" y="1343919"/>
            <a:chExt cx="2304000" cy="2304000"/>
          </a:xfrm>
        </p:grpSpPr>
        <p:sp>
          <p:nvSpPr>
            <p:cNvPr id="36" name="椭圆 179">
              <a:extLst>
                <a:ext uri="{FF2B5EF4-FFF2-40B4-BE49-F238E27FC236}">
                  <a16:creationId xmlns:a16="http://schemas.microsoft.com/office/drawing/2014/main" id="{E2E35FF9-0240-4444-8654-72985CABDF2F}"/>
                </a:ext>
              </a:extLst>
            </p:cNvPr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  <p:sp>
          <p:nvSpPr>
            <p:cNvPr id="37" name="椭圆 180">
              <a:extLst>
                <a:ext uri="{FF2B5EF4-FFF2-40B4-BE49-F238E27FC236}">
                  <a16:creationId xmlns:a16="http://schemas.microsoft.com/office/drawing/2014/main" id="{A855E527-909F-468D-A7E9-1EDA9065CED7}"/>
                </a:ext>
              </a:extLst>
            </p:cNvPr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A2C8CED-4474-43DC-AAB1-11CA595F361F}"/>
              </a:ext>
            </a:extLst>
          </p:cNvPr>
          <p:cNvSpPr txBox="1"/>
          <p:nvPr/>
        </p:nvSpPr>
        <p:spPr>
          <a:xfrm>
            <a:off x="4665413" y="5469498"/>
            <a:ext cx="7113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indent="0" algn="just">
              <a:buNone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10s</a:t>
            </a:r>
          </a:p>
        </p:txBody>
      </p:sp>
      <p:pic>
        <p:nvPicPr>
          <p:cNvPr id="40" name="Picture 3" descr="—Pngtree—bamboo natural illustration_3466443.png">
            <a:extLst>
              <a:ext uri="{FF2B5EF4-FFF2-40B4-BE49-F238E27FC236}">
                <a16:creationId xmlns:a16="http://schemas.microsoft.com/office/drawing/2014/main" id="{7CF6B977-1DEB-483F-BA42-9872B8499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 flipH="1">
            <a:off x="-21771" y="10886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36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0"/>
            <a:ext cx="12192000" cy="6836391"/>
          </a:xfrm>
          <a:prstGeom prst="rect">
            <a:avLst/>
          </a:prstGeom>
        </p:spPr>
      </p:pic>
      <p:pic>
        <p:nvPicPr>
          <p:cNvPr id="5" name="A Khoai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444" l="57500" r="99531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75" t="-1481" r="-625" b="1481"/>
          <a:stretch/>
        </p:blipFill>
        <p:spPr>
          <a:xfrm>
            <a:off x="5988427" y="454412"/>
            <a:ext cx="6381978" cy="6381978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1800" y="5867400"/>
            <a:ext cx="485639" cy="990600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2686" y="4923778"/>
            <a:ext cx="485639" cy="943623"/>
          </a:xfrm>
          <a:prstGeom prst="rect">
            <a:avLst/>
          </a:prstGeom>
        </p:spPr>
      </p:pic>
      <p:pic>
        <p:nvPicPr>
          <p:cNvPr id="14" name="Ảnh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2686" y="4038600"/>
            <a:ext cx="485639" cy="885177"/>
          </a:xfrm>
          <a:prstGeom prst="rect">
            <a:avLst/>
          </a:prstGeom>
        </p:spPr>
      </p:pic>
      <p:pic>
        <p:nvPicPr>
          <p:cNvPr id="15" name="Ảnh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2686" y="2998921"/>
            <a:ext cx="485639" cy="1039678"/>
          </a:xfrm>
          <a:prstGeom prst="rect">
            <a:avLst/>
          </a:prstGeom>
        </p:spPr>
      </p:pic>
      <p:pic>
        <p:nvPicPr>
          <p:cNvPr id="16" name="Ảnh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584" y="2007270"/>
            <a:ext cx="485639" cy="1039678"/>
          </a:xfrm>
          <a:prstGeom prst="rect">
            <a:avLst/>
          </a:prstGeom>
        </p:spPr>
      </p:pic>
      <p:pic>
        <p:nvPicPr>
          <p:cNvPr id="17" name="Ảnh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584" y="1015619"/>
            <a:ext cx="485639" cy="1039678"/>
          </a:xfrm>
          <a:prstGeom prst="rect">
            <a:avLst/>
          </a:prstGeom>
        </p:spPr>
      </p:pic>
      <p:pic>
        <p:nvPicPr>
          <p:cNvPr id="18" name="Ảnh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584" y="23968"/>
            <a:ext cx="485639" cy="1039678"/>
          </a:xfrm>
          <a:prstGeom prst="rect">
            <a:avLst/>
          </a:prstGeom>
        </p:spPr>
      </p:pic>
      <p:pic>
        <p:nvPicPr>
          <p:cNvPr id="19" name="Ảnh 18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>
            <a:off x="3468603" y="2650125"/>
            <a:ext cx="457200" cy="638095"/>
          </a:xfrm>
          <a:prstGeom prst="rect">
            <a:avLst/>
          </a:prstGeom>
        </p:spPr>
      </p:pic>
      <p:pic>
        <p:nvPicPr>
          <p:cNvPr id="20" name="Ảnh 19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 flipH="1">
            <a:off x="2594397" y="3599323"/>
            <a:ext cx="457200" cy="638095"/>
          </a:xfrm>
          <a:prstGeom prst="rect">
            <a:avLst/>
          </a:prstGeom>
        </p:spPr>
      </p:pic>
      <p:pic>
        <p:nvPicPr>
          <p:cNvPr id="21" name="Ảnh 20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 flipH="1">
            <a:off x="2601058" y="1572155"/>
            <a:ext cx="457200" cy="638095"/>
          </a:xfrm>
          <a:prstGeom prst="rect">
            <a:avLst/>
          </a:prstGeom>
        </p:spPr>
      </p:pic>
      <p:pic>
        <p:nvPicPr>
          <p:cNvPr id="22" name="Ảnh 21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 flipH="1">
            <a:off x="2601058" y="5548352"/>
            <a:ext cx="457200" cy="638095"/>
          </a:xfrm>
          <a:prstGeom prst="rect">
            <a:avLst/>
          </a:prstGeom>
        </p:spPr>
      </p:pic>
      <p:pic>
        <p:nvPicPr>
          <p:cNvPr id="23" name="Ảnh 2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>
            <a:off x="3505200" y="708559"/>
            <a:ext cx="457200" cy="638095"/>
          </a:xfrm>
          <a:prstGeom prst="rect">
            <a:avLst/>
          </a:prstGeom>
        </p:spPr>
      </p:pic>
      <p:pic>
        <p:nvPicPr>
          <p:cNvPr id="24" name="Ảnh 2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>
            <a:off x="3468603" y="4591691"/>
            <a:ext cx="457200" cy="638095"/>
          </a:xfrm>
          <a:prstGeom prst="rect">
            <a:avLst/>
          </a:prstGeom>
        </p:spPr>
      </p:pic>
      <p:sp>
        <p:nvSpPr>
          <p:cNvPr id="27" name="01">
            <a:hlinkClick r:id="rId9" action="ppaction://hlinksldjump"/>
          </p:cNvPr>
          <p:cNvSpPr/>
          <p:nvPr/>
        </p:nvSpPr>
        <p:spPr>
          <a:xfrm>
            <a:off x="5476213" y="133385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02">
            <a:hlinkClick r:id="rId10" action="ppaction://hlinksldjump"/>
          </p:cNvPr>
          <p:cNvSpPr/>
          <p:nvPr/>
        </p:nvSpPr>
        <p:spPr>
          <a:xfrm>
            <a:off x="6009613" y="133385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03">
            <a:hlinkClick r:id="rId11" action="ppaction://hlinksldjump"/>
          </p:cNvPr>
          <p:cNvSpPr/>
          <p:nvPr/>
        </p:nvSpPr>
        <p:spPr>
          <a:xfrm>
            <a:off x="6553200" y="133385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04">
            <a:hlinkClick r:id="rId12" action="ppaction://hlinksldjump"/>
          </p:cNvPr>
          <p:cNvSpPr/>
          <p:nvPr/>
        </p:nvSpPr>
        <p:spPr>
          <a:xfrm>
            <a:off x="7072823" y="133385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05">
            <a:hlinkClick r:id="rId3" action="ppaction://hlinksldjump"/>
          </p:cNvPr>
          <p:cNvSpPr/>
          <p:nvPr/>
        </p:nvSpPr>
        <p:spPr>
          <a:xfrm>
            <a:off x="7620000" y="145053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06">
            <a:hlinkClick r:id="rId13" action="ppaction://hlinksldjump"/>
          </p:cNvPr>
          <p:cNvSpPr/>
          <p:nvPr/>
        </p:nvSpPr>
        <p:spPr>
          <a:xfrm>
            <a:off x="8153400" y="145053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6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07">
            <a:hlinkClick r:id="rId14" action="ppaction://hlinksldjump"/>
          </p:cNvPr>
          <p:cNvSpPr/>
          <p:nvPr/>
        </p:nvSpPr>
        <p:spPr>
          <a:xfrm>
            <a:off x="8686800" y="145053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7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2E9BF703-8453-4D1C-B55E-0349A85C0C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5" y="189723"/>
            <a:ext cx="541163" cy="49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7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nip Diagonal Corner Rectangle 3">
            <a:extLst>
              <a:ext uri="{FF2B5EF4-FFF2-40B4-BE49-F238E27FC236}">
                <a16:creationId xmlns:a16="http://schemas.microsoft.com/office/drawing/2014/main" id="{C133B53D-6483-4F1C-88E3-96BA2B5BA18A}"/>
              </a:ext>
            </a:extLst>
          </p:cNvPr>
          <p:cNvSpPr/>
          <p:nvPr/>
        </p:nvSpPr>
        <p:spPr>
          <a:xfrm>
            <a:off x="2438400" y="857781"/>
            <a:ext cx="9293618" cy="145055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1.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Cây tre Việt Nam thuộc thể loại gì?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D374AC-27DF-47EF-998D-56F93F86F098}"/>
              </a:ext>
            </a:extLst>
          </p:cNvPr>
          <p:cNvSpPr/>
          <p:nvPr/>
        </p:nvSpPr>
        <p:spPr>
          <a:xfrm>
            <a:off x="2438400" y="2970321"/>
            <a:ext cx="4279154" cy="133593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endParaRPr lang="en-SG" sz="3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09D820-4F41-4D65-B59A-BE45E72E74ED}"/>
              </a:ext>
            </a:extLst>
          </p:cNvPr>
          <p:cNvSpPr/>
          <p:nvPr/>
        </p:nvSpPr>
        <p:spPr>
          <a:xfrm>
            <a:off x="7239000" y="2974510"/>
            <a:ext cx="4342861" cy="133593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endParaRPr lang="en-SG" sz="3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75823F-F65E-4498-B3B8-A8D1CA536065}"/>
              </a:ext>
            </a:extLst>
          </p:cNvPr>
          <p:cNvSpPr/>
          <p:nvPr/>
        </p:nvSpPr>
        <p:spPr>
          <a:xfrm>
            <a:off x="2438400" y="4954462"/>
            <a:ext cx="4279154" cy="133593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endParaRPr lang="en-SG" sz="3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45B2DF-9B7B-4460-A564-CD5475777EDE}"/>
              </a:ext>
            </a:extLst>
          </p:cNvPr>
          <p:cNvSpPr/>
          <p:nvPr/>
        </p:nvSpPr>
        <p:spPr>
          <a:xfrm>
            <a:off x="7239000" y="4958651"/>
            <a:ext cx="4342861" cy="133593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DB5E89-5521-455F-B6FA-9147AD9447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832417" y="3250157"/>
            <a:ext cx="885137" cy="708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F65687-D5EA-4BCF-8C8E-B05B7BAE8B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913018" y="5239512"/>
            <a:ext cx="804536" cy="7040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8BF05C-72C0-4B91-A84C-615FE914F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069" y="5236403"/>
            <a:ext cx="804742" cy="707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AB94DF-2C8B-4FEE-BFC5-C25876440A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069" y="3407603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98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3C814E25-728F-428C-99E7-258D3971BE7E}"/>
              </a:ext>
            </a:extLst>
          </p:cNvPr>
          <p:cNvSpPr/>
          <p:nvPr/>
        </p:nvSpPr>
        <p:spPr>
          <a:xfrm>
            <a:off x="3200400" y="762000"/>
            <a:ext cx="8621728" cy="160459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Ai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40BAA5-9A9A-4B6B-B70B-2C23A245C0EA}"/>
              </a:ext>
            </a:extLst>
          </p:cNvPr>
          <p:cNvSpPr/>
          <p:nvPr/>
        </p:nvSpPr>
        <p:spPr>
          <a:xfrm>
            <a:off x="3321117" y="2975989"/>
            <a:ext cx="3917884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Hoài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310055-B1C5-4C81-90C3-94D2BF9750F4}"/>
              </a:ext>
            </a:extLst>
          </p:cNvPr>
          <p:cNvSpPr/>
          <p:nvPr/>
        </p:nvSpPr>
        <p:spPr>
          <a:xfrm>
            <a:off x="7971554" y="2975989"/>
            <a:ext cx="3727083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Nam Cao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C72654-1812-4269-A616-236C8C654141}"/>
              </a:ext>
            </a:extLst>
          </p:cNvPr>
          <p:cNvSpPr/>
          <p:nvPr/>
        </p:nvSpPr>
        <p:spPr>
          <a:xfrm>
            <a:off x="3321117" y="4910683"/>
            <a:ext cx="3917884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ới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8A4999-4F6D-47CA-8A8A-552EA50B2E56}"/>
              </a:ext>
            </a:extLst>
          </p:cNvPr>
          <p:cNvSpPr/>
          <p:nvPr/>
        </p:nvSpPr>
        <p:spPr>
          <a:xfrm>
            <a:off x="8016416" y="4910683"/>
            <a:ext cx="3805711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Minh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Huệ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A05B59-3BEC-4CAE-B598-1E2FE09C0A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53" y="3148835"/>
            <a:ext cx="789075" cy="708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7F10B9-D9A1-4FF9-B3E5-06C3E4134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64" y="5159260"/>
            <a:ext cx="804536" cy="643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D488AC-DBE2-407F-9620-3637599EE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146" y="5158138"/>
            <a:ext cx="804742" cy="707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4F7DAC-680B-4AB6-9B39-6EF8C09D8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74" y="3148835"/>
            <a:ext cx="717456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2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51E1FB1C-B5AB-4520-A5BD-B5A0B6310D78}"/>
              </a:ext>
            </a:extLst>
          </p:cNvPr>
          <p:cNvSpPr/>
          <p:nvPr/>
        </p:nvSpPr>
        <p:spPr>
          <a:xfrm>
            <a:off x="2438400" y="609600"/>
            <a:ext cx="9231328" cy="2025446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3.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Trong bài, tác giả đã miêu tả những phẩm chất nổi bật nào của tre?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DAA1E-F7C9-4AFD-925A-56B4C2E23662}"/>
              </a:ext>
            </a:extLst>
          </p:cNvPr>
          <p:cNvSpPr/>
          <p:nvPr/>
        </p:nvSpPr>
        <p:spPr>
          <a:xfrm>
            <a:off x="2438400" y="3153304"/>
            <a:ext cx="4302976" cy="1172139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Mang vẻ đẹp thanh thoát, dẻo dai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B2EC30-E03E-47C5-8E68-6ABA417233B1}"/>
              </a:ext>
            </a:extLst>
          </p:cNvPr>
          <p:cNvSpPr/>
          <p:nvPr/>
        </p:nvSpPr>
        <p:spPr>
          <a:xfrm>
            <a:off x="7327086" y="3111773"/>
            <a:ext cx="4302976" cy="1172139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Có dáng thẳng thắn, bất khuất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D62E10-F9EA-46AD-8CA0-ABB6487CABF6}"/>
              </a:ext>
            </a:extLst>
          </p:cNvPr>
          <p:cNvSpPr/>
          <p:nvPr/>
        </p:nvSpPr>
        <p:spPr>
          <a:xfrm>
            <a:off x="2438400" y="4812990"/>
            <a:ext cx="4302976" cy="1172139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Vẻ đẹp gắn bó, thủy chung với con người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EB7BB3-5C08-420F-A06A-739CF354C203}"/>
              </a:ext>
            </a:extLst>
          </p:cNvPr>
          <p:cNvSpPr/>
          <p:nvPr/>
        </p:nvSpPr>
        <p:spPr>
          <a:xfrm>
            <a:off x="7327086" y="4817179"/>
            <a:ext cx="4302976" cy="1172139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Gồm 3 ý: A, B, 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758810-CAE9-4FF3-BEB9-EA6E5704AE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54" y="3392140"/>
            <a:ext cx="805722" cy="708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956E5D-5EE5-41EC-82FB-9CAFC1345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72" y="5071372"/>
            <a:ext cx="732404" cy="643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366414-C0FD-4F7F-AE91-AA2E1EC4F9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58" y="5071207"/>
            <a:ext cx="804742" cy="6437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FD65BA-056F-444D-96F8-52AC020694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33" y="3486698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3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79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16DED564-9E7B-4B6C-800A-E0E48B1D0F3F}"/>
              </a:ext>
            </a:extLst>
          </p:cNvPr>
          <p:cNvSpPr/>
          <p:nvPr/>
        </p:nvSpPr>
        <p:spPr>
          <a:xfrm>
            <a:off x="2895600" y="762000"/>
            <a:ext cx="8758707" cy="160459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4.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Biện pháp tu từ nào được sử dụng để nêu lên phẩm chất của cây tre?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DB249A-82C6-43A8-B98E-4905AE2E0CE7}"/>
              </a:ext>
            </a:extLst>
          </p:cNvPr>
          <p:cNvSpPr/>
          <p:nvPr/>
        </p:nvSpPr>
        <p:spPr>
          <a:xfrm>
            <a:off x="3124200" y="2975989"/>
            <a:ext cx="3917884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So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sánh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DAD792-0D6A-4CDE-A63C-24DB56098485}"/>
              </a:ext>
            </a:extLst>
          </p:cNvPr>
          <p:cNvSpPr/>
          <p:nvPr/>
        </p:nvSpPr>
        <p:spPr>
          <a:xfrm>
            <a:off x="7774637" y="2975989"/>
            <a:ext cx="3727083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D8655B-48B9-43F3-A02E-37E32A9031EF}"/>
              </a:ext>
            </a:extLst>
          </p:cNvPr>
          <p:cNvSpPr/>
          <p:nvPr/>
        </p:nvSpPr>
        <p:spPr>
          <a:xfrm>
            <a:off x="3124200" y="4910683"/>
            <a:ext cx="3917884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hóa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E8BB7C-848F-42B4-BC5E-F6BD9E6152CC}"/>
              </a:ext>
            </a:extLst>
          </p:cNvPr>
          <p:cNvSpPr/>
          <p:nvPr/>
        </p:nvSpPr>
        <p:spPr>
          <a:xfrm>
            <a:off x="7774637" y="4910683"/>
            <a:ext cx="3727083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8CD927-4E4E-4437-ADC8-B6C16059F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88" y="3202221"/>
            <a:ext cx="789075" cy="7080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C22A77-E031-4D32-A4DC-E98F31CC2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88" y="5190795"/>
            <a:ext cx="804536" cy="643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C4D836-F742-4885-8BC4-B0F80C871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978" y="5172337"/>
            <a:ext cx="804742" cy="70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7CEBC9-922A-4179-9A87-86E4D0A04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621" y="3185892"/>
            <a:ext cx="717456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0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C9837BC0-A579-49C8-81AE-708D90F8E3D8}"/>
              </a:ext>
            </a:extLst>
          </p:cNvPr>
          <p:cNvSpPr/>
          <p:nvPr/>
        </p:nvSpPr>
        <p:spPr>
          <a:xfrm>
            <a:off x="2516998" y="914400"/>
            <a:ext cx="9305129" cy="160459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5.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VB,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091C9B-F82C-4F2F-9C90-B91E502B0528}"/>
              </a:ext>
            </a:extLst>
          </p:cNvPr>
          <p:cNvSpPr/>
          <p:nvPr/>
        </p:nvSpPr>
        <p:spPr>
          <a:xfrm>
            <a:off x="2520622" y="3095619"/>
            <a:ext cx="4337377" cy="1301500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Tre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nồng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1DCA66-A83B-4373-9D78-21D4D5BC0BDE}"/>
              </a:ext>
            </a:extLst>
          </p:cNvPr>
          <p:cNvSpPr/>
          <p:nvPr/>
        </p:nvSpPr>
        <p:spPr>
          <a:xfrm>
            <a:off x="7397422" y="3099808"/>
            <a:ext cx="4337377" cy="1301500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 que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2021D8-93AB-4203-A369-7A45AE99040D}"/>
              </a:ext>
            </a:extLst>
          </p:cNvPr>
          <p:cNvSpPr/>
          <p:nvPr/>
        </p:nvSpPr>
        <p:spPr>
          <a:xfrm>
            <a:off x="2520622" y="4918824"/>
            <a:ext cx="4337377" cy="1169602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endParaRPr lang="vi-VN" sz="30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39E80E-04A9-4408-BA9D-D14ACDBD3E59}"/>
              </a:ext>
            </a:extLst>
          </p:cNvPr>
          <p:cNvSpPr/>
          <p:nvPr/>
        </p:nvSpPr>
        <p:spPr>
          <a:xfrm>
            <a:off x="7397422" y="4923013"/>
            <a:ext cx="4337377" cy="1169602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DF7085-1F3B-47C3-A929-EDD2876D6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26" y="3364881"/>
            <a:ext cx="805722" cy="708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85B219-6D7C-4768-AA64-BA6D67DE59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053464" y="5102793"/>
            <a:ext cx="804536" cy="704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4168C-3A6B-4C9A-A336-B5498DFB3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058" y="5114390"/>
            <a:ext cx="804742" cy="707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9323E3-0A7C-4253-B51D-E7CE149BF7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058" y="3349477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6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Ã¬nh áº£nh cÃ³ liÃªn quan">
            <a:hlinkClick r:id="rId5" action="ppaction://hlinksldjump"/>
            <a:extLst>
              <a:ext uri="{FF2B5EF4-FFF2-40B4-BE49-F238E27FC236}">
                <a16:creationId xmlns:a16="http://schemas.microsoft.com/office/drawing/2014/main" id="{DB1C509E-F033-4794-907C-22815E664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7A4368C4-7606-410E-99F0-91FF6D1B3345}"/>
              </a:ext>
            </a:extLst>
          </p:cNvPr>
          <p:cNvSpPr/>
          <p:nvPr/>
        </p:nvSpPr>
        <p:spPr>
          <a:xfrm>
            <a:off x="2438400" y="579808"/>
            <a:ext cx="9231328" cy="112638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VB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6011DC-6E61-4EC9-9B08-093F0587A5BA}"/>
              </a:ext>
            </a:extLst>
          </p:cNvPr>
          <p:cNvSpPr/>
          <p:nvPr/>
        </p:nvSpPr>
        <p:spPr>
          <a:xfrm>
            <a:off x="2438400" y="2302691"/>
            <a:ext cx="4302976" cy="2502226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Tre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BA9432-C64F-4B2A-AABD-2F4DC4909E90}"/>
              </a:ext>
            </a:extLst>
          </p:cNvPr>
          <p:cNvSpPr/>
          <p:nvPr/>
        </p:nvSpPr>
        <p:spPr>
          <a:xfrm>
            <a:off x="7038753" y="2261160"/>
            <a:ext cx="4655106" cy="2502226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E3AD18-1B63-4121-80E2-33D8A4A3D487}"/>
              </a:ext>
            </a:extLst>
          </p:cNvPr>
          <p:cNvSpPr/>
          <p:nvPr/>
        </p:nvSpPr>
        <p:spPr>
          <a:xfrm>
            <a:off x="2438400" y="5120702"/>
            <a:ext cx="4302976" cy="1350334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VN.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9AD860-AD86-45E2-868A-3B67EDF7D969}"/>
              </a:ext>
            </a:extLst>
          </p:cNvPr>
          <p:cNvSpPr/>
          <p:nvPr/>
        </p:nvSpPr>
        <p:spPr>
          <a:xfrm>
            <a:off x="7038753" y="5124891"/>
            <a:ext cx="4655106" cy="1350334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Gồm 3 ý: A, B, 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BD1EB-261C-498D-8623-FC47B421D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54" y="3392140"/>
            <a:ext cx="805722" cy="7080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72A325-88EB-41E5-A92F-04FE13CD7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313" y="5474055"/>
            <a:ext cx="732404" cy="6436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0FBC47-6D9E-41FF-BF80-1598A13B6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655" y="5570680"/>
            <a:ext cx="804742" cy="6437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91B90A-FB95-4F05-9BF0-759190D37E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136" y="3392140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7CC85F45-A509-4E4C-8A62-2C9E76182784}"/>
              </a:ext>
            </a:extLst>
          </p:cNvPr>
          <p:cNvSpPr/>
          <p:nvPr/>
        </p:nvSpPr>
        <p:spPr>
          <a:xfrm>
            <a:off x="2438400" y="857781"/>
            <a:ext cx="9293618" cy="145055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Nam”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50E604-4CBE-46B9-8102-C063735C905C}"/>
              </a:ext>
            </a:extLst>
          </p:cNvPr>
          <p:cNvSpPr/>
          <p:nvPr/>
        </p:nvSpPr>
        <p:spPr>
          <a:xfrm>
            <a:off x="2687291" y="2997254"/>
            <a:ext cx="4163716" cy="1450553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Chi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E6FA2B-D9D9-4DB9-85B1-B9673DDF02DC}"/>
              </a:ext>
            </a:extLst>
          </p:cNvPr>
          <p:cNvSpPr/>
          <p:nvPr/>
        </p:nvSpPr>
        <p:spPr>
          <a:xfrm>
            <a:off x="7389628" y="3004887"/>
            <a:ext cx="4044505" cy="1450553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7085FE-78F4-4474-AEA7-94B6D4AAD505}"/>
              </a:ext>
            </a:extLst>
          </p:cNvPr>
          <p:cNvSpPr/>
          <p:nvPr/>
        </p:nvSpPr>
        <p:spPr>
          <a:xfrm>
            <a:off x="2687291" y="4931948"/>
            <a:ext cx="4163716" cy="1450553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B0B758-B709-4C33-AF40-3633F50B2B8C}"/>
              </a:ext>
            </a:extLst>
          </p:cNvPr>
          <p:cNvSpPr/>
          <p:nvPr/>
        </p:nvSpPr>
        <p:spPr>
          <a:xfrm>
            <a:off x="7389628" y="4931948"/>
            <a:ext cx="4044505" cy="1450553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sai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5BF56B-EF8B-464F-A83A-690142B58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59" y="3170100"/>
            <a:ext cx="789075" cy="7080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A87204-0963-425B-82BB-C86819B8E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70" y="5180525"/>
            <a:ext cx="804536" cy="643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340C57-2ADD-40A9-862B-D19CFA4C8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152" y="5179403"/>
            <a:ext cx="804742" cy="70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469D4A-DC68-4D5C-977A-ACE792EDF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80" y="3170100"/>
            <a:ext cx="717456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oa sứ trắng - Báo Người lao động">
            <a:extLst>
              <a:ext uri="{FF2B5EF4-FFF2-40B4-BE49-F238E27FC236}">
                <a16:creationId xmlns:a16="http://schemas.microsoft.com/office/drawing/2014/main" id="{569D84D7-85B8-4D81-8CFD-37C9559F0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121811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A7CD17-31F6-4CA7-82A2-9597CE7C3783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2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908"/>
          </a:xfrm>
          <a:prstGeom prst="rect">
            <a:avLst/>
          </a:prstGeom>
        </p:spPr>
      </p:pic>
      <p:pic>
        <p:nvPicPr>
          <p:cNvPr id="5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15" y="5119663"/>
            <a:ext cx="3886200" cy="13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/>
          <p:nvPr/>
        </p:nvSpPr>
        <p:spPr>
          <a:xfrm rot="20861924">
            <a:off x="7203213" y="5414529"/>
            <a:ext cx="2828383" cy="631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0000"/>
            </a:solidFill>
            <a:prstDash val="solid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THE END</a:t>
            </a:r>
          </a:p>
        </p:txBody>
      </p:sp>
      <p:pic>
        <p:nvPicPr>
          <p:cNvPr id="7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14" y="401584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15" y="1745585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45" y="2407920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70" y="1154257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744" y="2947471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57" y="2214888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99" y="3187095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15" y="4006676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192" y="517544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784" y="172962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87697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8" y="3547192"/>
            <a:ext cx="2245131" cy="269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432" y="2209800"/>
            <a:ext cx="1543833" cy="18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9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>
            <a:extLst>
              <a:ext uri="{FF2B5EF4-FFF2-40B4-BE49-F238E27FC236}">
                <a16:creationId xmlns:a16="http://schemas.microsoft.com/office/drawing/2014/main" id="{695391C4-5387-46F7-85F4-9F0C63FDBB92}"/>
              </a:ext>
            </a:extLst>
          </p:cNvPr>
          <p:cNvSpPr/>
          <p:nvPr/>
        </p:nvSpPr>
        <p:spPr>
          <a:xfrm flipV="1">
            <a:off x="2653738" y="-1"/>
            <a:ext cx="7681107" cy="6898635"/>
          </a:xfrm>
          <a:custGeom>
            <a:avLst/>
            <a:gdLst>
              <a:gd name="connsiteX0" fmla="*/ 0 w 2100105"/>
              <a:gd name="connsiteY0" fmla="*/ 0 h 6858000"/>
              <a:gd name="connsiteX1" fmla="*/ 2100105 w 2100105"/>
              <a:gd name="connsiteY1" fmla="*/ 0 h 6858000"/>
              <a:gd name="connsiteX2" fmla="*/ 2100105 w 2100105"/>
              <a:gd name="connsiteY2" fmla="*/ 6858000 h 6858000"/>
              <a:gd name="connsiteX3" fmla="*/ 0 w 2100105"/>
              <a:gd name="connsiteY3" fmla="*/ 6858000 h 6858000"/>
              <a:gd name="connsiteX4" fmla="*/ 0 w 2100105"/>
              <a:gd name="connsiteY4" fmla="*/ 0 h 6858000"/>
              <a:gd name="connsiteX0" fmla="*/ 0 w 3938953"/>
              <a:gd name="connsiteY0" fmla="*/ 0 h 6858000"/>
              <a:gd name="connsiteX1" fmla="*/ 3938953 w 3938953"/>
              <a:gd name="connsiteY1" fmla="*/ 10049 h 6858000"/>
              <a:gd name="connsiteX2" fmla="*/ 2100105 w 3938953"/>
              <a:gd name="connsiteY2" fmla="*/ 6858000 h 6858000"/>
              <a:gd name="connsiteX3" fmla="*/ 0 w 3938953"/>
              <a:gd name="connsiteY3" fmla="*/ 6858000 h 6858000"/>
              <a:gd name="connsiteX4" fmla="*/ 0 w 3938953"/>
              <a:gd name="connsiteY4" fmla="*/ 0 h 6858000"/>
              <a:gd name="connsiteX0" fmla="*/ 1969477 w 3938953"/>
              <a:gd name="connsiteY0" fmla="*/ 0 h 6858000"/>
              <a:gd name="connsiteX1" fmla="*/ 3938953 w 3938953"/>
              <a:gd name="connsiteY1" fmla="*/ 10049 h 6858000"/>
              <a:gd name="connsiteX2" fmla="*/ 2100105 w 3938953"/>
              <a:gd name="connsiteY2" fmla="*/ 6858000 h 6858000"/>
              <a:gd name="connsiteX3" fmla="*/ 0 w 3938953"/>
              <a:gd name="connsiteY3" fmla="*/ 6858000 h 6858000"/>
              <a:gd name="connsiteX4" fmla="*/ 1969477 w 393895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8953" h="6858000">
                <a:moveTo>
                  <a:pt x="1969477" y="0"/>
                </a:moveTo>
                <a:lnTo>
                  <a:pt x="3938953" y="10049"/>
                </a:lnTo>
                <a:lnTo>
                  <a:pt x="2100105" y="6858000"/>
                </a:lnTo>
                <a:lnTo>
                  <a:pt x="0" y="6858000"/>
                </a:lnTo>
                <a:lnTo>
                  <a:pt x="1969477" y="0"/>
                </a:lnTo>
                <a:close/>
              </a:path>
            </a:pathLst>
          </a:custGeom>
          <a:solidFill>
            <a:srgbClr val="F7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矩形: 圆角 4">
            <a:extLst>
              <a:ext uri="{FF2B5EF4-FFF2-40B4-BE49-F238E27FC236}">
                <a16:creationId xmlns:a16="http://schemas.microsoft.com/office/drawing/2014/main" id="{6416C28C-D596-45D8-BB7D-D9CD8BD0B8BB}"/>
              </a:ext>
            </a:extLst>
          </p:cNvPr>
          <p:cNvSpPr/>
          <p:nvPr/>
        </p:nvSpPr>
        <p:spPr>
          <a:xfrm>
            <a:off x="916184" y="1596789"/>
            <a:ext cx="8787374" cy="22291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113000" sy="11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Lên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ý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tưởng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quay video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giới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thiệu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về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quốc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hoa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/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quốc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thụ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của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VN.</a:t>
            </a:r>
          </a:p>
        </p:txBody>
      </p:sp>
      <p:sp>
        <p:nvSpPr>
          <p:cNvPr id="5" name="矩形: 圆角 52">
            <a:extLst>
              <a:ext uri="{FF2B5EF4-FFF2-40B4-BE49-F238E27FC236}">
                <a16:creationId xmlns:a16="http://schemas.microsoft.com/office/drawing/2014/main" id="{F55B4B26-CDD0-40ED-BBBD-88CFDE470323}"/>
              </a:ext>
            </a:extLst>
          </p:cNvPr>
          <p:cNvSpPr/>
          <p:nvPr/>
        </p:nvSpPr>
        <p:spPr>
          <a:xfrm>
            <a:off x="2115403" y="4518113"/>
            <a:ext cx="9243468" cy="20055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113000" sy="11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Up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lên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Tiktok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,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cuối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tuần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sẽ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trao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thưởng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cho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người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có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lượt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thả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tim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nhiều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nhất</a:t>
            </a:r>
            <a:endParaRPr lang="en-US" altLang="zh-CN" sz="4400" dirty="0">
              <a:solidFill>
                <a:schemeClr val="tx1"/>
              </a:solidFill>
              <a:latin typeface="Times New Roman" pitchFamily="18" charset="0"/>
              <a:ea typeface="思源黑体 CN Regular" panose="020B0500000000000000" pitchFamily="34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E296A1-2219-4D05-BF75-080AA9960E59}"/>
              </a:ext>
            </a:extLst>
          </p:cNvPr>
          <p:cNvSpPr txBox="1">
            <a:spLocks/>
          </p:cNvSpPr>
          <p:nvPr/>
        </p:nvSpPr>
        <p:spPr>
          <a:xfrm>
            <a:off x="339908" y="-98978"/>
            <a:ext cx="12042987" cy="1960033"/>
          </a:xfrm>
          <a:prstGeom prst="rect">
            <a:avLst/>
          </a:prstGeom>
        </p:spPr>
        <p:txBody>
          <a:bodyPr vert="horz" wrap="square" lIns="121920" tIns="60960" rIns="121920" bIns="60960" anchor="ctr"/>
          <a:lstStyle/>
          <a:p>
            <a:pPr algn="ctr" defTabSz="1219170">
              <a:spcBef>
                <a:spcPct val="0"/>
              </a:spcBef>
              <a:defRPr/>
            </a:pPr>
            <a:r>
              <a:rPr lang="en-US" altLang="bs-Latn-BA" sz="5867" dirty="0" err="1">
                <a:solidFill>
                  <a:srgbClr val="FF0000"/>
                </a:solidFill>
                <a:latin typeface="Times New Roman" pitchFamily="18" charset="0"/>
                <a:ea typeface="Microsoft New Tai Lue" panose="020B0502040204020203" pitchFamily="34" charset="0"/>
                <a:cs typeface="Times New Roman" pitchFamily="18" charset="0"/>
              </a:rPr>
              <a:t>Tớ</a:t>
            </a:r>
            <a:r>
              <a:rPr lang="en-US" altLang="bs-Latn-BA" sz="5867" dirty="0">
                <a:solidFill>
                  <a:srgbClr val="FF0000"/>
                </a:solidFill>
                <a:latin typeface="Times New Roman" pitchFamily="18" charset="0"/>
                <a:ea typeface="Microsoft New Tai Lue" panose="020B0502040204020203" pitchFamily="34" charset="0"/>
                <a:cs typeface="Times New Roman" pitchFamily="18" charset="0"/>
              </a:rPr>
              <a:t> </a:t>
            </a:r>
            <a:r>
              <a:rPr lang="en-US" altLang="bs-Latn-BA" sz="5867" dirty="0" err="1">
                <a:solidFill>
                  <a:srgbClr val="FF0000"/>
                </a:solidFill>
                <a:latin typeface="Times New Roman" pitchFamily="18" charset="0"/>
                <a:ea typeface="Microsoft New Tai Lue" panose="020B0502040204020203" pitchFamily="34" charset="0"/>
                <a:cs typeface="Times New Roman" pitchFamily="18" charset="0"/>
              </a:rPr>
              <a:t>là</a:t>
            </a:r>
            <a:r>
              <a:rPr lang="en-US" altLang="bs-Latn-BA" sz="5867" dirty="0">
                <a:solidFill>
                  <a:srgbClr val="FF0000"/>
                </a:solidFill>
                <a:latin typeface="Times New Roman" pitchFamily="18" charset="0"/>
                <a:ea typeface="Microsoft New Tai Lue" panose="020B0502040204020203" pitchFamily="34" charset="0"/>
                <a:cs typeface="Times New Roman" pitchFamily="18" charset="0"/>
              </a:rPr>
              <a:t> </a:t>
            </a:r>
            <a:r>
              <a:rPr lang="en-US" altLang="bs-Latn-BA" sz="5867" dirty="0" err="1">
                <a:solidFill>
                  <a:srgbClr val="FF0000"/>
                </a:solidFill>
                <a:latin typeface="Times New Roman" pitchFamily="18" charset="0"/>
                <a:ea typeface="Microsoft New Tai Lue" panose="020B0502040204020203" pitchFamily="34" charset="0"/>
                <a:cs typeface="Times New Roman" pitchFamily="18" charset="0"/>
              </a:rPr>
              <a:t>Tiktoker</a:t>
            </a:r>
            <a:endParaRPr lang="en-US" altLang="bs-Latn-BA" sz="5867" dirty="0">
              <a:solidFill>
                <a:srgbClr val="FF0000"/>
              </a:solidFill>
              <a:latin typeface="Times New Roman" pitchFamily="18" charset="0"/>
              <a:ea typeface="Microsoft New Tai Lue" panose="020B0502040204020203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85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>
            <a:extLst>
              <a:ext uri="{FF2B5EF4-FFF2-40B4-BE49-F238E27FC236}">
                <a16:creationId xmlns:a16="http://schemas.microsoft.com/office/drawing/2014/main" id="{07E05497-79CC-4F23-BF26-F2D87B6624AB}"/>
              </a:ext>
            </a:extLst>
          </p:cNvPr>
          <p:cNvSpPr/>
          <p:nvPr/>
        </p:nvSpPr>
        <p:spPr>
          <a:xfrm>
            <a:off x="866774" y="1609114"/>
            <a:ext cx="3048001" cy="4791686"/>
          </a:xfrm>
          <a:prstGeom prst="rect">
            <a:avLst/>
          </a:prstGeom>
          <a:noFill/>
          <a:ln w="28575">
            <a:solidFill>
              <a:srgbClr val="C5E3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AA5D4E24-5303-476C-BDE6-D2565E415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07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TỰ HỌC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023C7D-0E06-49E2-A470-0B716650C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154" y="3189892"/>
            <a:ext cx="2642446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BTVN</a:t>
            </a:r>
          </a:p>
        </p:txBody>
      </p:sp>
      <p:sp>
        <p:nvSpPr>
          <p:cNvPr id="9" name="矩形 1">
            <a:extLst>
              <a:ext uri="{FF2B5EF4-FFF2-40B4-BE49-F238E27FC236}">
                <a16:creationId xmlns:a16="http://schemas.microsoft.com/office/drawing/2014/main" id="{E07F8843-C943-46D5-BFAD-79295CC42F80}"/>
              </a:ext>
            </a:extLst>
          </p:cNvPr>
          <p:cNvSpPr/>
          <p:nvPr/>
        </p:nvSpPr>
        <p:spPr>
          <a:xfrm>
            <a:off x="4665669" y="1587758"/>
            <a:ext cx="3028286" cy="4791686"/>
          </a:xfrm>
          <a:prstGeom prst="rect">
            <a:avLst/>
          </a:prstGeom>
          <a:noFill/>
          <a:ln w="28575">
            <a:solidFill>
              <a:srgbClr val="C5E3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2E7155-94E0-4434-81AA-F0904C4EE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037" y="3317123"/>
            <a:ext cx="272154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VN.</a:t>
            </a: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C52BEF92-FFED-40D0-8195-D30A9D08E8D7}"/>
              </a:ext>
            </a:extLst>
          </p:cNvPr>
          <p:cNvSpPr/>
          <p:nvPr/>
        </p:nvSpPr>
        <p:spPr>
          <a:xfrm>
            <a:off x="8382000" y="1600200"/>
            <a:ext cx="3095318" cy="4791686"/>
          </a:xfrm>
          <a:prstGeom prst="rect">
            <a:avLst/>
          </a:prstGeom>
          <a:noFill/>
          <a:ln w="28575">
            <a:solidFill>
              <a:srgbClr val="C5E3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63EEBE-DFEF-489B-AE18-386CE520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5648" y="3436113"/>
            <a:ext cx="287104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1" hangingPunct="1"/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(2)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7A8A79-399C-45DB-8D58-DB1093530579}"/>
              </a:ext>
            </a:extLst>
          </p:cNvPr>
          <p:cNvGrpSpPr/>
          <p:nvPr/>
        </p:nvGrpSpPr>
        <p:grpSpPr>
          <a:xfrm>
            <a:off x="1816766" y="2064277"/>
            <a:ext cx="1131222" cy="1111250"/>
            <a:chOff x="1764378" y="1607625"/>
            <a:chExt cx="1131222" cy="1111250"/>
          </a:xfrm>
        </p:grpSpPr>
        <p:sp>
          <p:nvSpPr>
            <p:cNvPr id="5" name="椭圆 7">
              <a:extLst>
                <a:ext uri="{FF2B5EF4-FFF2-40B4-BE49-F238E27FC236}">
                  <a16:creationId xmlns:a16="http://schemas.microsoft.com/office/drawing/2014/main" id="{C5DC9C51-2803-4196-82F0-0DD8303AD0DE}"/>
                </a:ext>
              </a:extLst>
            </p:cNvPr>
            <p:cNvSpPr/>
            <p:nvPr/>
          </p:nvSpPr>
          <p:spPr bwMode="auto">
            <a:xfrm>
              <a:off x="1764378" y="1607625"/>
              <a:ext cx="1131222" cy="1111250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1CE84F7-5171-4866-8C95-C46295DCE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1" t="6727" r="10624" b="11111"/>
            <a:stretch/>
          </p:blipFill>
          <p:spPr>
            <a:xfrm>
              <a:off x="1905000" y="1709596"/>
              <a:ext cx="853979" cy="91615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77C01E-4EBD-41C6-970A-33D338A74502}"/>
              </a:ext>
            </a:extLst>
          </p:cNvPr>
          <p:cNvGrpSpPr/>
          <p:nvPr/>
        </p:nvGrpSpPr>
        <p:grpSpPr>
          <a:xfrm>
            <a:off x="5538001" y="2047344"/>
            <a:ext cx="1131222" cy="1111250"/>
            <a:chOff x="1764378" y="1607625"/>
            <a:chExt cx="1131222" cy="1111250"/>
          </a:xfrm>
        </p:grpSpPr>
        <p:sp>
          <p:nvSpPr>
            <p:cNvPr id="23" name="椭圆 7">
              <a:extLst>
                <a:ext uri="{FF2B5EF4-FFF2-40B4-BE49-F238E27FC236}">
                  <a16:creationId xmlns:a16="http://schemas.microsoft.com/office/drawing/2014/main" id="{A9314B61-6753-466F-BFD9-AA69BFAB5407}"/>
                </a:ext>
              </a:extLst>
            </p:cNvPr>
            <p:cNvSpPr/>
            <p:nvPr/>
          </p:nvSpPr>
          <p:spPr bwMode="auto">
            <a:xfrm>
              <a:off x="1764378" y="1607625"/>
              <a:ext cx="1131222" cy="1111250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EC9AB07-D63D-4552-95E3-D17D41C00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1" t="6727" r="10624" b="11111"/>
            <a:stretch/>
          </p:blipFill>
          <p:spPr>
            <a:xfrm>
              <a:off x="1905000" y="1709596"/>
              <a:ext cx="853979" cy="91615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61457C-0784-45D8-9990-B6E4F1052CDE}"/>
              </a:ext>
            </a:extLst>
          </p:cNvPr>
          <p:cNvGrpSpPr/>
          <p:nvPr/>
        </p:nvGrpSpPr>
        <p:grpSpPr>
          <a:xfrm>
            <a:off x="9373560" y="2089150"/>
            <a:ext cx="1131222" cy="1111250"/>
            <a:chOff x="1764378" y="1607625"/>
            <a:chExt cx="1131222" cy="1111250"/>
          </a:xfrm>
        </p:grpSpPr>
        <p:sp>
          <p:nvSpPr>
            <p:cNvPr id="26" name="椭圆 7">
              <a:extLst>
                <a:ext uri="{FF2B5EF4-FFF2-40B4-BE49-F238E27FC236}">
                  <a16:creationId xmlns:a16="http://schemas.microsoft.com/office/drawing/2014/main" id="{697CFD0D-FD79-4200-A21E-336720F877D8}"/>
                </a:ext>
              </a:extLst>
            </p:cNvPr>
            <p:cNvSpPr/>
            <p:nvPr/>
          </p:nvSpPr>
          <p:spPr bwMode="auto">
            <a:xfrm>
              <a:off x="1764378" y="1607625"/>
              <a:ext cx="1131222" cy="1111250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19940A0-52E5-4ABD-8F32-A1EA34533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1" t="6727" r="10624" b="11111"/>
            <a:stretch/>
          </p:blipFill>
          <p:spPr>
            <a:xfrm>
              <a:off x="1905000" y="1709596"/>
              <a:ext cx="853979" cy="916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55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3" grpId="0"/>
      <p:bldP spid="14" grpId="0" animBg="1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F0C1FE-B6CE-47A2-B578-F997777D8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7678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7E5FFD-EC80-4F58-A401-CD73DF8E9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23578"/>
            <a:ext cx="8610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56976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a diên vĩ – loài hoa mang màu sắc cầu vồng | Hoa Tươi 360o">
            <a:extLst>
              <a:ext uri="{FF2B5EF4-FFF2-40B4-BE49-F238E27FC236}">
                <a16:creationId xmlns:a16="http://schemas.microsoft.com/office/drawing/2014/main" id="{D3BD9B14-FA79-475B-9357-99105AE24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8A15C4-C45B-47AC-89EA-4299CFDD9763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(Iris) –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3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á phong - Canada và những điều bạn chưa biết">
            <a:extLst>
              <a:ext uri="{FF2B5EF4-FFF2-40B4-BE49-F238E27FC236}">
                <a16:creationId xmlns:a16="http://schemas.microsoft.com/office/drawing/2014/main" id="{2262D65C-F742-4A66-8BDA-6E8A6D78C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4A3AD0-E5AC-4504-B060-AB630B66B812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Canada</a:t>
            </a:r>
          </a:p>
        </p:txBody>
      </p:sp>
    </p:spTree>
    <p:extLst>
      <p:ext uri="{BB962C8B-B14F-4D97-AF65-F5344CB8AC3E}">
        <p14:creationId xmlns:p14="http://schemas.microsoft.com/office/powerpoint/2010/main" val="351622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ỗ Bạch Dương những điều bạn cần biết để không mua nhầm sản phẩm - RUCHE -  Nội thất cao cấp chính hãng nhập khẩu từ Hàn Quốc">
            <a:extLst>
              <a:ext uri="{FF2B5EF4-FFF2-40B4-BE49-F238E27FC236}">
                <a16:creationId xmlns:a16="http://schemas.microsoft.com/office/drawing/2014/main" id="{4CB1A3CE-4D4C-4D66-93F0-CFE2AD942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886"/>
            <a:ext cx="12192001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C8E5C0-71CA-4D7F-9007-D2AA66C6E327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– Nga</a:t>
            </a:r>
          </a:p>
        </p:txBody>
      </p:sp>
    </p:spTree>
    <p:extLst>
      <p:ext uri="{BB962C8B-B14F-4D97-AF65-F5344CB8AC3E}">
        <p14:creationId xmlns:p14="http://schemas.microsoft.com/office/powerpoint/2010/main" val="307112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ân tích bài Cây tre Việt Nam - Văn 6 (5 mẫu)">
            <a:extLst>
              <a:ext uri="{FF2B5EF4-FFF2-40B4-BE49-F238E27FC236}">
                <a16:creationId xmlns:a16="http://schemas.microsoft.com/office/drawing/2014/main" id="{FEA4008E-4ACD-452A-A162-1C4BC7482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6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6CAAFC-D21E-4B96-B99B-1D19198A933F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6650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1624</Words>
  <Application>Microsoft Office PowerPoint</Application>
  <PresentationFormat>Widescreen</PresentationFormat>
  <Paragraphs>211</Paragraphs>
  <Slides>53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#9Slide03 Arima Madurai Black</vt:lpstr>
      <vt:lpstr>#9Slide05 SVNCookie</vt:lpstr>
      <vt:lpstr>Arial</vt:lpstr>
      <vt:lpstr>Calibri</vt:lpstr>
      <vt:lpstr>Calibri Light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NBN</dc:creator>
  <cp:lastModifiedBy>Lenovo</cp:lastModifiedBy>
  <cp:revision>20</cp:revision>
  <dcterms:created xsi:type="dcterms:W3CDTF">2021-09-09T07:07:15Z</dcterms:created>
  <dcterms:modified xsi:type="dcterms:W3CDTF">2023-07-08T23:55:39Z</dcterms:modified>
</cp:coreProperties>
</file>