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8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9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0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1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2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theme/theme13.xml" ContentType="application/vnd.openxmlformats-officedocument.theme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theme/theme14.xml" ContentType="application/vnd.openxmlformats-officedocument.theme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theme/theme15.xml" ContentType="application/vnd.openxmlformats-officedocument.theme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16.xml" ContentType="application/vnd.openxmlformats-officedocument.theme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17.xml" ContentType="application/vnd.openxmlformats-officedocument.theme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theme/theme18.xml" ContentType="application/vnd.openxmlformats-officedocument.theme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theme/theme19.xml" ContentType="application/vnd.openxmlformats-officedocument.theme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5" r:id="rId1"/>
    <p:sldMasterId id="2147483697" r:id="rId2"/>
    <p:sldMasterId id="2147483709" r:id="rId3"/>
    <p:sldMasterId id="2147483722" r:id="rId4"/>
    <p:sldMasterId id="2147483734" r:id="rId5"/>
    <p:sldMasterId id="2147483777" r:id="rId6"/>
    <p:sldMasterId id="2147483789" r:id="rId7"/>
    <p:sldMasterId id="2147483802" r:id="rId8"/>
    <p:sldMasterId id="2147483827" r:id="rId9"/>
    <p:sldMasterId id="2147483840" r:id="rId10"/>
    <p:sldMasterId id="2147483853" r:id="rId11"/>
    <p:sldMasterId id="2147483866" r:id="rId12"/>
    <p:sldMasterId id="2147483879" r:id="rId13"/>
    <p:sldMasterId id="2147483897" r:id="rId14"/>
    <p:sldMasterId id="2147483915" r:id="rId15"/>
    <p:sldMasterId id="2147483927" r:id="rId16"/>
    <p:sldMasterId id="2147483940" r:id="rId17"/>
    <p:sldMasterId id="2147483953" r:id="rId18"/>
    <p:sldMasterId id="2147483966" r:id="rId19"/>
    <p:sldMasterId id="2147483979" r:id="rId20"/>
  </p:sldMasterIdLst>
  <p:notesMasterIdLst>
    <p:notesMasterId r:id="rId67"/>
  </p:notesMasterIdLst>
  <p:sldIdLst>
    <p:sldId id="430" r:id="rId21"/>
    <p:sldId id="446" r:id="rId22"/>
    <p:sldId id="377" r:id="rId23"/>
    <p:sldId id="448" r:id="rId24"/>
    <p:sldId id="382" r:id="rId25"/>
    <p:sldId id="453" r:id="rId26"/>
    <p:sldId id="349" r:id="rId27"/>
    <p:sldId id="450" r:id="rId28"/>
    <p:sldId id="465" r:id="rId29"/>
    <p:sldId id="459" r:id="rId30"/>
    <p:sldId id="476" r:id="rId31"/>
    <p:sldId id="470" r:id="rId32"/>
    <p:sldId id="472" r:id="rId33"/>
    <p:sldId id="474" r:id="rId34"/>
    <p:sldId id="467" r:id="rId35"/>
    <p:sldId id="457" r:id="rId36"/>
    <p:sldId id="435" r:id="rId37"/>
    <p:sldId id="504" r:id="rId38"/>
    <p:sldId id="480" r:id="rId39"/>
    <p:sldId id="444" r:id="rId40"/>
    <p:sldId id="403" r:id="rId41"/>
    <p:sldId id="498" r:id="rId42"/>
    <p:sldId id="478" r:id="rId43"/>
    <p:sldId id="406" r:id="rId44"/>
    <p:sldId id="437" r:id="rId45"/>
    <p:sldId id="412" r:id="rId46"/>
    <p:sldId id="438" r:id="rId47"/>
    <p:sldId id="427" r:id="rId48"/>
    <p:sldId id="418" r:id="rId49"/>
    <p:sldId id="482" r:id="rId50"/>
    <p:sldId id="484" r:id="rId51"/>
    <p:sldId id="506" r:id="rId52"/>
    <p:sldId id="487" r:id="rId53"/>
    <p:sldId id="489" r:id="rId54"/>
    <p:sldId id="491" r:id="rId55"/>
    <p:sldId id="493" r:id="rId56"/>
    <p:sldId id="500" r:id="rId57"/>
    <p:sldId id="502" r:id="rId58"/>
    <p:sldId id="417" r:id="rId59"/>
    <p:sldId id="379" r:id="rId60"/>
    <p:sldId id="399" r:id="rId61"/>
    <p:sldId id="401" r:id="rId62"/>
    <p:sldId id="441" r:id="rId63"/>
    <p:sldId id="494" r:id="rId64"/>
    <p:sldId id="443" r:id="rId65"/>
    <p:sldId id="440" r:id="rId66"/>
  </p:sldIdLst>
  <p:sldSz cx="12192000" cy="6858000"/>
  <p:notesSz cx="6858000" cy="9144000"/>
  <p:embeddedFontLst>
    <p:embeddedFont>
      <p:font typeface="Calibri" panose="020F0502020204030204" pitchFamily="34" charset="0"/>
      <p:regular r:id="rId68"/>
      <p:bold r:id="rId69"/>
      <p:italic r:id="rId70"/>
      <p:boldItalic r:id="rId71"/>
    </p:embeddedFont>
    <p:embeddedFont>
      <p:font typeface="Calibri Light" panose="020F0302020204030204" pitchFamily="34" charset="0"/>
      <p:regular r:id="rId72"/>
      <p:italic r:id="rId73"/>
    </p:embeddedFont>
    <p:embeddedFont>
      <p:font typeface="Century Gothic" panose="020B0502020202020204" pitchFamily="34" charset="0"/>
      <p:regular r:id="rId74"/>
      <p:bold r:id="rId75"/>
      <p:italic r:id="rId76"/>
      <p:boldItalic r:id="rId77"/>
    </p:embeddedFont>
    <p:embeddedFont>
      <p:font typeface="VNI-Times" panose="020B0604020202020204"/>
      <p:regular r:id="rId78"/>
      <p:bold r:id="rId79"/>
      <p:italic r:id="rId80"/>
      <p:boldItalic r:id="rId81"/>
    </p:embeddedFont>
    <p:embeddedFont>
      <p:font typeface="Wingdings 3" panose="05040102010807070707" pitchFamily="18" charset="2"/>
      <p:regular r:id="rId82"/>
    </p:embeddedFont>
  </p:embeddedFontLst>
  <p:defaultTextStyle>
    <a:defPPr>
      <a:defRPr lang="en-US"/>
    </a:defPPr>
    <a:lvl1pPr marL="0" algn="l" defTabSz="9141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53" algn="l" defTabSz="9141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06" algn="l" defTabSz="9141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157" algn="l" defTabSz="9141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209" algn="l" defTabSz="9141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262" algn="l" defTabSz="9141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315" algn="l" defTabSz="9141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365" algn="l" defTabSz="9141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418" algn="l" defTabSz="9141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nh Phuong" initials="HP" lastIdx="1" clrIdx="0">
    <p:extLst>
      <p:ext uri="{19B8F6BF-5375-455C-9EA6-DF929625EA0E}">
        <p15:presenceInfo xmlns:p15="http://schemas.microsoft.com/office/powerpoint/2012/main" userId="Hanh Phuo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FDF7F9"/>
    <a:srgbClr val="BDC2FF"/>
    <a:srgbClr val="D99594"/>
    <a:srgbClr val="FFEFF0"/>
    <a:srgbClr val="DAF9FC"/>
    <a:srgbClr val="DDE2FF"/>
    <a:srgbClr val="8BCFD8"/>
    <a:srgbClr val="8BCED7"/>
    <a:srgbClr val="F6FD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53" autoAdjust="0"/>
    <p:restoredTop sz="94660"/>
  </p:normalViewPr>
  <p:slideViewPr>
    <p:cSldViewPr snapToGrid="0">
      <p:cViewPr varScale="1">
        <p:scale>
          <a:sx n="83" d="100"/>
          <a:sy n="83" d="100"/>
        </p:scale>
        <p:origin x="531" y="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6.xml"/><Relationship Id="rId21" Type="http://schemas.openxmlformats.org/officeDocument/2006/relationships/slide" Target="slides/slide1.xml"/><Relationship Id="rId42" Type="http://schemas.openxmlformats.org/officeDocument/2006/relationships/slide" Target="slides/slide22.xml"/><Relationship Id="rId47" Type="http://schemas.openxmlformats.org/officeDocument/2006/relationships/slide" Target="slides/slide27.xml"/><Relationship Id="rId63" Type="http://schemas.openxmlformats.org/officeDocument/2006/relationships/slide" Target="slides/slide43.xml"/><Relationship Id="rId68" Type="http://schemas.openxmlformats.org/officeDocument/2006/relationships/font" Target="fonts/font1.fntdata"/><Relationship Id="rId84" Type="http://schemas.openxmlformats.org/officeDocument/2006/relationships/presProps" Target="presProps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53" Type="http://schemas.openxmlformats.org/officeDocument/2006/relationships/slide" Target="slides/slide33.xml"/><Relationship Id="rId58" Type="http://schemas.openxmlformats.org/officeDocument/2006/relationships/slide" Target="slides/slide38.xml"/><Relationship Id="rId74" Type="http://schemas.openxmlformats.org/officeDocument/2006/relationships/font" Target="fonts/font7.fntdata"/><Relationship Id="rId79" Type="http://schemas.openxmlformats.org/officeDocument/2006/relationships/font" Target="fonts/font12.fntdata"/><Relationship Id="rId5" Type="http://schemas.openxmlformats.org/officeDocument/2006/relationships/slideMaster" Target="slideMasters/slideMaster5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43" Type="http://schemas.openxmlformats.org/officeDocument/2006/relationships/slide" Target="slides/slide23.xml"/><Relationship Id="rId48" Type="http://schemas.openxmlformats.org/officeDocument/2006/relationships/slide" Target="slides/slide28.xml"/><Relationship Id="rId56" Type="http://schemas.openxmlformats.org/officeDocument/2006/relationships/slide" Target="slides/slide36.xml"/><Relationship Id="rId64" Type="http://schemas.openxmlformats.org/officeDocument/2006/relationships/slide" Target="slides/slide44.xml"/><Relationship Id="rId69" Type="http://schemas.openxmlformats.org/officeDocument/2006/relationships/font" Target="fonts/font2.fntdata"/><Relationship Id="rId77" Type="http://schemas.openxmlformats.org/officeDocument/2006/relationships/font" Target="fonts/font10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1.xml"/><Relationship Id="rId72" Type="http://schemas.openxmlformats.org/officeDocument/2006/relationships/font" Target="fonts/font5.fntdata"/><Relationship Id="rId80" Type="http://schemas.openxmlformats.org/officeDocument/2006/relationships/font" Target="fonts/font13.fntdata"/><Relationship Id="rId85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5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46" Type="http://schemas.openxmlformats.org/officeDocument/2006/relationships/slide" Target="slides/slide26.xml"/><Relationship Id="rId59" Type="http://schemas.openxmlformats.org/officeDocument/2006/relationships/slide" Target="slides/slide39.xml"/><Relationship Id="rId67" Type="http://schemas.openxmlformats.org/officeDocument/2006/relationships/notesMaster" Target="notesMasters/notesMaster1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1.xml"/><Relationship Id="rId54" Type="http://schemas.openxmlformats.org/officeDocument/2006/relationships/slide" Target="slides/slide34.xml"/><Relationship Id="rId62" Type="http://schemas.openxmlformats.org/officeDocument/2006/relationships/slide" Target="slides/slide42.xml"/><Relationship Id="rId70" Type="http://schemas.openxmlformats.org/officeDocument/2006/relationships/font" Target="fonts/font3.fntdata"/><Relationship Id="rId75" Type="http://schemas.openxmlformats.org/officeDocument/2006/relationships/font" Target="fonts/font8.fntdata"/><Relationship Id="rId83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49" Type="http://schemas.openxmlformats.org/officeDocument/2006/relationships/slide" Target="slides/slide29.xml"/><Relationship Id="rId57" Type="http://schemas.openxmlformats.org/officeDocument/2006/relationships/slide" Target="slides/slide3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1.xml"/><Relationship Id="rId44" Type="http://schemas.openxmlformats.org/officeDocument/2006/relationships/slide" Target="slides/slide24.xml"/><Relationship Id="rId52" Type="http://schemas.openxmlformats.org/officeDocument/2006/relationships/slide" Target="slides/slide32.xml"/><Relationship Id="rId60" Type="http://schemas.openxmlformats.org/officeDocument/2006/relationships/slide" Target="slides/slide40.xml"/><Relationship Id="rId65" Type="http://schemas.openxmlformats.org/officeDocument/2006/relationships/slide" Target="slides/slide45.xml"/><Relationship Id="rId73" Type="http://schemas.openxmlformats.org/officeDocument/2006/relationships/font" Target="fonts/font6.fntdata"/><Relationship Id="rId78" Type="http://schemas.openxmlformats.org/officeDocument/2006/relationships/font" Target="fonts/font11.fntdata"/><Relationship Id="rId81" Type="http://schemas.openxmlformats.org/officeDocument/2006/relationships/font" Target="fonts/font14.fntdata"/><Relationship Id="rId86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9.xml"/><Relationship Id="rId34" Type="http://schemas.openxmlformats.org/officeDocument/2006/relationships/slide" Target="slides/slide14.xml"/><Relationship Id="rId50" Type="http://schemas.openxmlformats.org/officeDocument/2006/relationships/slide" Target="slides/slide30.xml"/><Relationship Id="rId55" Type="http://schemas.openxmlformats.org/officeDocument/2006/relationships/slide" Target="slides/slide35.xml"/><Relationship Id="rId76" Type="http://schemas.openxmlformats.org/officeDocument/2006/relationships/font" Target="fonts/font9.fntdata"/><Relationship Id="rId7" Type="http://schemas.openxmlformats.org/officeDocument/2006/relationships/slideMaster" Target="slideMasters/slideMaster7.xml"/><Relationship Id="rId71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9.xml"/><Relationship Id="rId24" Type="http://schemas.openxmlformats.org/officeDocument/2006/relationships/slide" Target="slides/slide4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66" Type="http://schemas.openxmlformats.org/officeDocument/2006/relationships/slide" Target="slides/slide46.xml"/><Relationship Id="rId87" Type="http://schemas.openxmlformats.org/officeDocument/2006/relationships/tableStyles" Target="tableStyles.xml"/><Relationship Id="rId61" Type="http://schemas.openxmlformats.org/officeDocument/2006/relationships/slide" Target="slides/slide41.xml"/><Relationship Id="rId82" Type="http://schemas.openxmlformats.org/officeDocument/2006/relationships/font" Target="fonts/font15.fntdata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n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n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6A827D4-AC28-4841-BFBA-E0C2C811282D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81B3D867-2350-4D1F-9D00-4C1049C3F4F3}">
      <dgm:prSet phldrT="[Text]" custT="1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+</a:t>
          </a:r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Con</a:t>
          </a:r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mây</a:t>
          </a:r>
          <a:endParaRPr lang="en-US" sz="3200" dirty="0">
            <a:solidFill>
              <a:schemeClr val="accent6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78AE97F-9E6C-499A-B837-828B1179147B}" type="parTrans" cxnId="{E0EA25A1-B042-4A06-B674-B02A499A2FFF}">
      <dgm:prSet/>
      <dgm:spPr/>
      <dgm:t>
        <a:bodyPr/>
        <a:lstStyle/>
        <a:p>
          <a:endParaRPr lang="en-US"/>
        </a:p>
      </dgm:t>
    </dgm:pt>
    <dgm:pt modelId="{843829E1-4558-4559-AA6A-C9357761F011}" type="sibTrans" cxnId="{E0EA25A1-B042-4A06-B674-B02A499A2FFF}">
      <dgm:prSet/>
      <dgm:spPr/>
      <dgm:t>
        <a:bodyPr/>
        <a:lstStyle/>
        <a:p>
          <a:endParaRPr lang="en-US"/>
        </a:p>
      </dgm:t>
    </dgm:pt>
    <dgm:pt modelId="{F609C027-69AD-4935-A266-EE4EF5B7418C}">
      <dgm:prSet phldrT="[Text]" custT="1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+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Mẹ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trăng</a:t>
          </a:r>
          <a:r>
            <a:rPr lang="en-US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3200" dirty="0">
            <a:solidFill>
              <a:schemeClr val="accent6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4947CD9-4376-4A33-ACCA-5B05F94A6F02}" type="parTrans" cxnId="{49FD0FBB-6EDA-43A1-A58F-A7233DE053F6}">
      <dgm:prSet/>
      <dgm:spPr/>
      <dgm:t>
        <a:bodyPr/>
        <a:lstStyle/>
        <a:p>
          <a:endParaRPr lang="en-US"/>
        </a:p>
      </dgm:t>
    </dgm:pt>
    <dgm:pt modelId="{B13CFEE0-7FF6-45B5-A998-5E76608AEE3E}" type="sibTrans" cxnId="{49FD0FBB-6EDA-43A1-A58F-A7233DE053F6}">
      <dgm:prSet/>
      <dgm:spPr/>
      <dgm:t>
        <a:bodyPr/>
        <a:lstStyle/>
        <a:p>
          <a:endParaRPr lang="en-US"/>
        </a:p>
      </dgm:t>
    </dgm:pt>
    <dgm:pt modelId="{F973D677-8560-4C05-9E8D-B27D5C27F7A2}" type="pres">
      <dgm:prSet presAssocID="{96A827D4-AC28-4841-BFBA-E0C2C811282D}" presName="Name0" presStyleCnt="0">
        <dgm:presLayoutVars>
          <dgm:chMax val="7"/>
          <dgm:chPref val="7"/>
          <dgm:dir/>
        </dgm:presLayoutVars>
      </dgm:prSet>
      <dgm:spPr/>
    </dgm:pt>
    <dgm:pt modelId="{EB50CB8E-2FD0-47D2-95E2-69E6754D6624}" type="pres">
      <dgm:prSet presAssocID="{96A827D4-AC28-4841-BFBA-E0C2C811282D}" presName="Name1" presStyleCnt="0"/>
      <dgm:spPr/>
    </dgm:pt>
    <dgm:pt modelId="{8F125478-324B-45E8-A15A-83EB75A896A2}" type="pres">
      <dgm:prSet presAssocID="{96A827D4-AC28-4841-BFBA-E0C2C811282D}" presName="cycle" presStyleCnt="0"/>
      <dgm:spPr/>
    </dgm:pt>
    <dgm:pt modelId="{9E12235C-F23C-4C0F-9B69-A0155693EA5B}" type="pres">
      <dgm:prSet presAssocID="{96A827D4-AC28-4841-BFBA-E0C2C811282D}" presName="srcNode" presStyleLbl="node1" presStyleIdx="0" presStyleCnt="2"/>
      <dgm:spPr/>
    </dgm:pt>
    <dgm:pt modelId="{1A23B96B-0AF7-49EE-AE32-27749B9C31A7}" type="pres">
      <dgm:prSet presAssocID="{96A827D4-AC28-4841-BFBA-E0C2C811282D}" presName="conn" presStyleLbl="parChTrans1D2" presStyleIdx="0" presStyleCnt="1"/>
      <dgm:spPr/>
    </dgm:pt>
    <dgm:pt modelId="{5A11B10D-2EB3-4480-810D-4FB321B4BCA3}" type="pres">
      <dgm:prSet presAssocID="{96A827D4-AC28-4841-BFBA-E0C2C811282D}" presName="extraNode" presStyleLbl="node1" presStyleIdx="0" presStyleCnt="2"/>
      <dgm:spPr/>
    </dgm:pt>
    <dgm:pt modelId="{9224E913-D344-462A-965A-3B25C427BEE4}" type="pres">
      <dgm:prSet presAssocID="{96A827D4-AC28-4841-BFBA-E0C2C811282D}" presName="dstNode" presStyleLbl="node1" presStyleIdx="0" presStyleCnt="2"/>
      <dgm:spPr/>
    </dgm:pt>
    <dgm:pt modelId="{4592E588-EE0E-437B-B713-4B4808F0D543}" type="pres">
      <dgm:prSet presAssocID="{81B3D867-2350-4D1F-9D00-4C1049C3F4F3}" presName="text_1" presStyleLbl="node1" presStyleIdx="0" presStyleCnt="2">
        <dgm:presLayoutVars>
          <dgm:bulletEnabled val="1"/>
        </dgm:presLayoutVars>
      </dgm:prSet>
      <dgm:spPr/>
    </dgm:pt>
    <dgm:pt modelId="{78EF6112-2631-4884-A3E6-547F3284460B}" type="pres">
      <dgm:prSet presAssocID="{81B3D867-2350-4D1F-9D00-4C1049C3F4F3}" presName="accent_1" presStyleCnt="0"/>
      <dgm:spPr/>
    </dgm:pt>
    <dgm:pt modelId="{7ACFFCCE-B727-4737-B5AA-CB8D7F50740D}" type="pres">
      <dgm:prSet presAssocID="{81B3D867-2350-4D1F-9D00-4C1049C3F4F3}" presName="accentRepeatNode" presStyleLbl="solidFgAcc1" presStyleIdx="0" presStyleCnt="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A0F3DE3D-F003-434D-9B48-582241B27250}" type="pres">
      <dgm:prSet presAssocID="{F609C027-69AD-4935-A266-EE4EF5B7418C}" presName="text_2" presStyleLbl="node1" presStyleIdx="1" presStyleCnt="2">
        <dgm:presLayoutVars>
          <dgm:bulletEnabled val="1"/>
        </dgm:presLayoutVars>
      </dgm:prSet>
      <dgm:spPr/>
    </dgm:pt>
    <dgm:pt modelId="{65F06C9F-874D-455F-8EF5-ED13EB0AE55B}" type="pres">
      <dgm:prSet presAssocID="{F609C027-69AD-4935-A266-EE4EF5B7418C}" presName="accent_2" presStyleCnt="0"/>
      <dgm:spPr/>
    </dgm:pt>
    <dgm:pt modelId="{2A31746D-67DC-457F-97B2-7CCBF9E8B32B}" type="pres">
      <dgm:prSet presAssocID="{F609C027-69AD-4935-A266-EE4EF5B7418C}" presName="accentRepeatNode" presStyleLbl="solidFgAcc1" presStyleIdx="1" presStyleCnt="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C82A8213-5B4E-4D9E-81E8-CE1F5DCD3121}" type="presOf" srcId="{96A827D4-AC28-4841-BFBA-E0C2C811282D}" destId="{F973D677-8560-4C05-9E8D-B27D5C27F7A2}" srcOrd="0" destOrd="0" presId="urn:microsoft.com/office/officeart/2008/layout/VerticalCurvedList"/>
    <dgm:cxn modelId="{C1106F1C-0EE2-41FB-BE6D-519389C61733}" type="presOf" srcId="{F609C027-69AD-4935-A266-EE4EF5B7418C}" destId="{A0F3DE3D-F003-434D-9B48-582241B27250}" srcOrd="0" destOrd="0" presId="urn:microsoft.com/office/officeart/2008/layout/VerticalCurvedList"/>
    <dgm:cxn modelId="{E0EA25A1-B042-4A06-B674-B02A499A2FFF}" srcId="{96A827D4-AC28-4841-BFBA-E0C2C811282D}" destId="{81B3D867-2350-4D1F-9D00-4C1049C3F4F3}" srcOrd="0" destOrd="0" parTransId="{778AE97F-9E6C-499A-B837-828B1179147B}" sibTransId="{843829E1-4558-4559-AA6A-C9357761F011}"/>
    <dgm:cxn modelId="{49FD0FBB-6EDA-43A1-A58F-A7233DE053F6}" srcId="{96A827D4-AC28-4841-BFBA-E0C2C811282D}" destId="{F609C027-69AD-4935-A266-EE4EF5B7418C}" srcOrd="1" destOrd="0" parTransId="{04947CD9-4376-4A33-ACCA-5B05F94A6F02}" sibTransId="{B13CFEE0-7FF6-45B5-A998-5E76608AEE3E}"/>
    <dgm:cxn modelId="{EA1DCECC-961F-4898-A87D-2AA773670EB6}" type="presOf" srcId="{843829E1-4558-4559-AA6A-C9357761F011}" destId="{1A23B96B-0AF7-49EE-AE32-27749B9C31A7}" srcOrd="0" destOrd="0" presId="urn:microsoft.com/office/officeart/2008/layout/VerticalCurvedList"/>
    <dgm:cxn modelId="{7C5BC6E0-5667-43B6-935B-56CAC2E7A418}" type="presOf" srcId="{81B3D867-2350-4D1F-9D00-4C1049C3F4F3}" destId="{4592E588-EE0E-437B-B713-4B4808F0D543}" srcOrd="0" destOrd="0" presId="urn:microsoft.com/office/officeart/2008/layout/VerticalCurvedList"/>
    <dgm:cxn modelId="{DCD597C3-C106-4BD3-9DD9-8C09119E79F1}" type="presParOf" srcId="{F973D677-8560-4C05-9E8D-B27D5C27F7A2}" destId="{EB50CB8E-2FD0-47D2-95E2-69E6754D6624}" srcOrd="0" destOrd="0" presId="urn:microsoft.com/office/officeart/2008/layout/VerticalCurvedList"/>
    <dgm:cxn modelId="{ADBCE2BB-AEB5-4E73-BDEB-DE1E10550F61}" type="presParOf" srcId="{EB50CB8E-2FD0-47D2-95E2-69E6754D6624}" destId="{8F125478-324B-45E8-A15A-83EB75A896A2}" srcOrd="0" destOrd="0" presId="urn:microsoft.com/office/officeart/2008/layout/VerticalCurvedList"/>
    <dgm:cxn modelId="{C8C05607-097D-4C40-A820-ECFEC7F37258}" type="presParOf" srcId="{8F125478-324B-45E8-A15A-83EB75A896A2}" destId="{9E12235C-F23C-4C0F-9B69-A0155693EA5B}" srcOrd="0" destOrd="0" presId="urn:microsoft.com/office/officeart/2008/layout/VerticalCurvedList"/>
    <dgm:cxn modelId="{E9AC66F1-8F45-424F-90B0-B64A915C58F0}" type="presParOf" srcId="{8F125478-324B-45E8-A15A-83EB75A896A2}" destId="{1A23B96B-0AF7-49EE-AE32-27749B9C31A7}" srcOrd="1" destOrd="0" presId="urn:microsoft.com/office/officeart/2008/layout/VerticalCurvedList"/>
    <dgm:cxn modelId="{029C9674-9FA5-4B1D-A371-771B7B5EEECB}" type="presParOf" srcId="{8F125478-324B-45E8-A15A-83EB75A896A2}" destId="{5A11B10D-2EB3-4480-810D-4FB321B4BCA3}" srcOrd="2" destOrd="0" presId="urn:microsoft.com/office/officeart/2008/layout/VerticalCurvedList"/>
    <dgm:cxn modelId="{322CF655-A7FA-47D4-8102-02AD4885B323}" type="presParOf" srcId="{8F125478-324B-45E8-A15A-83EB75A896A2}" destId="{9224E913-D344-462A-965A-3B25C427BEE4}" srcOrd="3" destOrd="0" presId="urn:microsoft.com/office/officeart/2008/layout/VerticalCurvedList"/>
    <dgm:cxn modelId="{0D3F2B25-59DB-4B0E-B3D3-9D8F10449850}" type="presParOf" srcId="{EB50CB8E-2FD0-47D2-95E2-69E6754D6624}" destId="{4592E588-EE0E-437B-B713-4B4808F0D543}" srcOrd="1" destOrd="0" presId="urn:microsoft.com/office/officeart/2008/layout/VerticalCurvedList"/>
    <dgm:cxn modelId="{884A91EC-FCB7-4594-BEA2-6F6C8D39A809}" type="presParOf" srcId="{EB50CB8E-2FD0-47D2-95E2-69E6754D6624}" destId="{78EF6112-2631-4884-A3E6-547F3284460B}" srcOrd="2" destOrd="0" presId="urn:microsoft.com/office/officeart/2008/layout/VerticalCurvedList"/>
    <dgm:cxn modelId="{FB4B6261-FE89-4147-B887-A7226BA4A32B}" type="presParOf" srcId="{78EF6112-2631-4884-A3E6-547F3284460B}" destId="{7ACFFCCE-B727-4737-B5AA-CB8D7F50740D}" srcOrd="0" destOrd="0" presId="urn:microsoft.com/office/officeart/2008/layout/VerticalCurvedList"/>
    <dgm:cxn modelId="{5967F3A2-B247-4D56-A713-BA3BA6BAA20C}" type="presParOf" srcId="{EB50CB8E-2FD0-47D2-95E2-69E6754D6624}" destId="{A0F3DE3D-F003-434D-9B48-582241B27250}" srcOrd="3" destOrd="0" presId="urn:microsoft.com/office/officeart/2008/layout/VerticalCurvedList"/>
    <dgm:cxn modelId="{E780D76A-80B1-45BE-9426-DFA90CAD8E1F}" type="presParOf" srcId="{EB50CB8E-2FD0-47D2-95E2-69E6754D6624}" destId="{65F06C9F-874D-455F-8EF5-ED13EB0AE55B}" srcOrd="4" destOrd="0" presId="urn:microsoft.com/office/officeart/2008/layout/VerticalCurvedList"/>
    <dgm:cxn modelId="{0A25E2A5-FAD5-4D62-9E77-A444346CAA19}" type="presParOf" srcId="{65F06C9F-874D-455F-8EF5-ED13EB0AE55B}" destId="{2A31746D-67DC-457F-97B2-7CCBF9E8B32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6A827D4-AC28-4841-BFBA-E0C2C811282D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F609C027-69AD-4935-A266-EE4EF5B7418C}">
      <dgm:prSet phldrT="[Text]" custT="1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+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Mái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nhà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ta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bầu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trời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xanh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thẳm</a:t>
          </a:r>
          <a:endParaRPr lang="en-US" sz="3200" dirty="0">
            <a:solidFill>
              <a:schemeClr val="accent6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4947CD9-4376-4A33-ACCA-5B05F94A6F02}" type="parTrans" cxnId="{49FD0FBB-6EDA-43A1-A58F-A7233DE053F6}">
      <dgm:prSet/>
      <dgm:spPr/>
      <dgm:t>
        <a:bodyPr/>
        <a:lstStyle/>
        <a:p>
          <a:endParaRPr lang="en-US"/>
        </a:p>
      </dgm:t>
    </dgm:pt>
    <dgm:pt modelId="{B13CFEE0-7FF6-45B5-A998-5E76608AEE3E}" type="sibTrans" cxnId="{49FD0FBB-6EDA-43A1-A58F-A7233DE053F6}">
      <dgm:prSet/>
      <dgm:spPr/>
      <dgm:t>
        <a:bodyPr/>
        <a:lstStyle/>
        <a:p>
          <a:endParaRPr lang="en-US"/>
        </a:p>
      </dgm:t>
    </dgm:pt>
    <dgm:pt modelId="{F973D677-8560-4C05-9E8D-B27D5C27F7A2}" type="pres">
      <dgm:prSet presAssocID="{96A827D4-AC28-4841-BFBA-E0C2C811282D}" presName="Name0" presStyleCnt="0">
        <dgm:presLayoutVars>
          <dgm:chMax val="7"/>
          <dgm:chPref val="7"/>
          <dgm:dir/>
        </dgm:presLayoutVars>
      </dgm:prSet>
      <dgm:spPr/>
    </dgm:pt>
    <dgm:pt modelId="{EB50CB8E-2FD0-47D2-95E2-69E6754D6624}" type="pres">
      <dgm:prSet presAssocID="{96A827D4-AC28-4841-BFBA-E0C2C811282D}" presName="Name1" presStyleCnt="0"/>
      <dgm:spPr/>
    </dgm:pt>
    <dgm:pt modelId="{8F125478-324B-45E8-A15A-83EB75A896A2}" type="pres">
      <dgm:prSet presAssocID="{96A827D4-AC28-4841-BFBA-E0C2C811282D}" presName="cycle" presStyleCnt="0"/>
      <dgm:spPr/>
    </dgm:pt>
    <dgm:pt modelId="{9E12235C-F23C-4C0F-9B69-A0155693EA5B}" type="pres">
      <dgm:prSet presAssocID="{96A827D4-AC28-4841-BFBA-E0C2C811282D}" presName="srcNode" presStyleLbl="node1" presStyleIdx="0" presStyleCnt="1"/>
      <dgm:spPr/>
    </dgm:pt>
    <dgm:pt modelId="{1A23B96B-0AF7-49EE-AE32-27749B9C31A7}" type="pres">
      <dgm:prSet presAssocID="{96A827D4-AC28-4841-BFBA-E0C2C811282D}" presName="conn" presStyleLbl="parChTrans1D2" presStyleIdx="0" presStyleCnt="1"/>
      <dgm:spPr/>
    </dgm:pt>
    <dgm:pt modelId="{5A11B10D-2EB3-4480-810D-4FB321B4BCA3}" type="pres">
      <dgm:prSet presAssocID="{96A827D4-AC28-4841-BFBA-E0C2C811282D}" presName="extraNode" presStyleLbl="node1" presStyleIdx="0" presStyleCnt="1"/>
      <dgm:spPr/>
    </dgm:pt>
    <dgm:pt modelId="{9224E913-D344-462A-965A-3B25C427BEE4}" type="pres">
      <dgm:prSet presAssocID="{96A827D4-AC28-4841-BFBA-E0C2C811282D}" presName="dstNode" presStyleLbl="node1" presStyleIdx="0" presStyleCnt="1"/>
      <dgm:spPr/>
    </dgm:pt>
    <dgm:pt modelId="{2801565D-2F98-4A44-9B79-2A0686DFFB56}" type="pres">
      <dgm:prSet presAssocID="{F609C027-69AD-4935-A266-EE4EF5B7418C}" presName="text_1" presStyleLbl="node1" presStyleIdx="0" presStyleCnt="1">
        <dgm:presLayoutVars>
          <dgm:bulletEnabled val="1"/>
        </dgm:presLayoutVars>
      </dgm:prSet>
      <dgm:spPr/>
    </dgm:pt>
    <dgm:pt modelId="{6A98BA8F-687C-4887-B164-E673C2BEA87C}" type="pres">
      <dgm:prSet presAssocID="{F609C027-69AD-4935-A266-EE4EF5B7418C}" presName="accent_1" presStyleCnt="0"/>
      <dgm:spPr/>
    </dgm:pt>
    <dgm:pt modelId="{2A31746D-67DC-457F-97B2-7CCBF9E8B32B}" type="pres">
      <dgm:prSet presAssocID="{F609C027-69AD-4935-A266-EE4EF5B7418C}" presName="accentRepeatNode" presStyleLbl="solidFgAcc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EB072951-037B-4E13-8E19-023128FEC5A6}" type="presOf" srcId="{B13CFEE0-7FF6-45B5-A998-5E76608AEE3E}" destId="{1A23B96B-0AF7-49EE-AE32-27749B9C31A7}" srcOrd="0" destOrd="0" presId="urn:microsoft.com/office/officeart/2008/layout/VerticalCurvedList"/>
    <dgm:cxn modelId="{4C0F378E-91E2-4785-B502-56FC5C21A27A}" type="presOf" srcId="{F609C027-69AD-4935-A266-EE4EF5B7418C}" destId="{2801565D-2F98-4A44-9B79-2A0686DFFB56}" srcOrd="0" destOrd="0" presId="urn:microsoft.com/office/officeart/2008/layout/VerticalCurvedList"/>
    <dgm:cxn modelId="{0089BBA7-4135-4F32-9D33-031BF0E1EEC8}" type="presOf" srcId="{96A827D4-AC28-4841-BFBA-E0C2C811282D}" destId="{F973D677-8560-4C05-9E8D-B27D5C27F7A2}" srcOrd="0" destOrd="0" presId="urn:microsoft.com/office/officeart/2008/layout/VerticalCurvedList"/>
    <dgm:cxn modelId="{49FD0FBB-6EDA-43A1-A58F-A7233DE053F6}" srcId="{96A827D4-AC28-4841-BFBA-E0C2C811282D}" destId="{F609C027-69AD-4935-A266-EE4EF5B7418C}" srcOrd="0" destOrd="0" parTransId="{04947CD9-4376-4A33-ACCA-5B05F94A6F02}" sibTransId="{B13CFEE0-7FF6-45B5-A998-5E76608AEE3E}"/>
    <dgm:cxn modelId="{2E7DF9A6-D926-49CF-B7BB-3539B4058204}" type="presParOf" srcId="{F973D677-8560-4C05-9E8D-B27D5C27F7A2}" destId="{EB50CB8E-2FD0-47D2-95E2-69E6754D6624}" srcOrd="0" destOrd="0" presId="urn:microsoft.com/office/officeart/2008/layout/VerticalCurvedList"/>
    <dgm:cxn modelId="{DE218BC2-A60B-46F4-9714-514DE99B1B79}" type="presParOf" srcId="{EB50CB8E-2FD0-47D2-95E2-69E6754D6624}" destId="{8F125478-324B-45E8-A15A-83EB75A896A2}" srcOrd="0" destOrd="0" presId="urn:microsoft.com/office/officeart/2008/layout/VerticalCurvedList"/>
    <dgm:cxn modelId="{10728C89-E122-4C1E-9F6E-8CAA59C9C469}" type="presParOf" srcId="{8F125478-324B-45E8-A15A-83EB75A896A2}" destId="{9E12235C-F23C-4C0F-9B69-A0155693EA5B}" srcOrd="0" destOrd="0" presId="urn:microsoft.com/office/officeart/2008/layout/VerticalCurvedList"/>
    <dgm:cxn modelId="{18889997-910C-4D7D-8EB7-717CF8DBE82E}" type="presParOf" srcId="{8F125478-324B-45E8-A15A-83EB75A896A2}" destId="{1A23B96B-0AF7-49EE-AE32-27749B9C31A7}" srcOrd="1" destOrd="0" presId="urn:microsoft.com/office/officeart/2008/layout/VerticalCurvedList"/>
    <dgm:cxn modelId="{13DE4039-242E-48FD-93A4-D0B74E426954}" type="presParOf" srcId="{8F125478-324B-45E8-A15A-83EB75A896A2}" destId="{5A11B10D-2EB3-4480-810D-4FB321B4BCA3}" srcOrd="2" destOrd="0" presId="urn:microsoft.com/office/officeart/2008/layout/VerticalCurvedList"/>
    <dgm:cxn modelId="{8421335F-D537-42AA-9776-851AA8D739A9}" type="presParOf" srcId="{8F125478-324B-45E8-A15A-83EB75A896A2}" destId="{9224E913-D344-462A-965A-3B25C427BEE4}" srcOrd="3" destOrd="0" presId="urn:microsoft.com/office/officeart/2008/layout/VerticalCurvedList"/>
    <dgm:cxn modelId="{0807F36C-80FA-4337-A3E4-AAC6A340A621}" type="presParOf" srcId="{EB50CB8E-2FD0-47D2-95E2-69E6754D6624}" destId="{2801565D-2F98-4A44-9B79-2A0686DFFB56}" srcOrd="1" destOrd="0" presId="urn:microsoft.com/office/officeart/2008/layout/VerticalCurvedList"/>
    <dgm:cxn modelId="{EDD1DC99-DF1B-4CFE-8F4A-0F19D138FDDB}" type="presParOf" srcId="{EB50CB8E-2FD0-47D2-95E2-69E6754D6624}" destId="{6A98BA8F-687C-4887-B164-E673C2BEA87C}" srcOrd="2" destOrd="0" presId="urn:microsoft.com/office/officeart/2008/layout/VerticalCurvedList"/>
    <dgm:cxn modelId="{435D6DB1-35C2-4650-9003-348EA16E4FA0}" type="presParOf" srcId="{6A98BA8F-687C-4887-B164-E673C2BEA87C}" destId="{2A31746D-67DC-457F-97B2-7CCBF9E8B32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6A827D4-AC28-4841-BFBA-E0C2C811282D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F609C027-69AD-4935-A266-EE4EF5B7418C}">
      <dgm:prSet phldrT="[Text]" custT="1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en-US" sz="2800" b="0" dirty="0">
              <a:latin typeface="Times New Roman" panose="02020603050405020304" pitchFamily="18" charset="0"/>
              <a:cs typeface="Times New Roman" panose="02020603050405020304" pitchFamily="18" charset="0"/>
            </a:rPr>
            <a:t>+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Mẹ</a:t>
          </a:r>
          <a:r>
            <a:rPr lang="en-US" sz="28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sẽ</a:t>
          </a:r>
          <a:r>
            <a:rPr lang="en-US" sz="28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sz="28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bến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bờ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kì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lạ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2800" b="1" dirty="0">
            <a:solidFill>
              <a:schemeClr val="accent6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4947CD9-4376-4A33-ACCA-5B05F94A6F02}" type="parTrans" cxnId="{49FD0FBB-6EDA-43A1-A58F-A7233DE053F6}">
      <dgm:prSet/>
      <dgm:spPr/>
      <dgm:t>
        <a:bodyPr/>
        <a:lstStyle/>
        <a:p>
          <a:endParaRPr lang="en-US"/>
        </a:p>
      </dgm:t>
    </dgm:pt>
    <dgm:pt modelId="{B13CFEE0-7FF6-45B5-A998-5E76608AEE3E}" type="sibTrans" cxnId="{49FD0FBB-6EDA-43A1-A58F-A7233DE053F6}">
      <dgm:prSet/>
      <dgm:spPr/>
      <dgm:t>
        <a:bodyPr/>
        <a:lstStyle/>
        <a:p>
          <a:endParaRPr lang="en-US"/>
        </a:p>
      </dgm:t>
    </dgm:pt>
    <dgm:pt modelId="{81B3D867-2350-4D1F-9D00-4C1049C3F4F3}">
      <dgm:prSet phldrT="[Text]" custT="1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en-US" sz="2800" b="0" dirty="0">
              <a:latin typeface="Times New Roman" panose="02020603050405020304" pitchFamily="18" charset="0"/>
              <a:cs typeface="Times New Roman" panose="02020603050405020304" pitchFamily="18" charset="0"/>
            </a:rPr>
            <a:t>+ 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Con</a:t>
          </a:r>
          <a:r>
            <a:rPr lang="en-US" sz="28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sz="28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sóng</a:t>
          </a:r>
          <a:endParaRPr lang="en-US" sz="2800" b="1" dirty="0">
            <a:solidFill>
              <a:schemeClr val="accent6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43829E1-4558-4559-AA6A-C9357761F011}" type="sibTrans" cxnId="{E0EA25A1-B042-4A06-B674-B02A499A2FFF}">
      <dgm:prSet/>
      <dgm:spPr/>
      <dgm:t>
        <a:bodyPr/>
        <a:lstStyle/>
        <a:p>
          <a:endParaRPr lang="en-US"/>
        </a:p>
      </dgm:t>
    </dgm:pt>
    <dgm:pt modelId="{778AE97F-9E6C-499A-B837-828B1179147B}" type="parTrans" cxnId="{E0EA25A1-B042-4A06-B674-B02A499A2FFF}">
      <dgm:prSet/>
      <dgm:spPr/>
      <dgm:t>
        <a:bodyPr/>
        <a:lstStyle/>
        <a:p>
          <a:endParaRPr lang="en-US"/>
        </a:p>
      </dgm:t>
    </dgm:pt>
    <dgm:pt modelId="{F973D677-8560-4C05-9E8D-B27D5C27F7A2}" type="pres">
      <dgm:prSet presAssocID="{96A827D4-AC28-4841-BFBA-E0C2C811282D}" presName="Name0" presStyleCnt="0">
        <dgm:presLayoutVars>
          <dgm:chMax val="7"/>
          <dgm:chPref val="7"/>
          <dgm:dir/>
        </dgm:presLayoutVars>
      </dgm:prSet>
      <dgm:spPr/>
    </dgm:pt>
    <dgm:pt modelId="{EB50CB8E-2FD0-47D2-95E2-69E6754D6624}" type="pres">
      <dgm:prSet presAssocID="{96A827D4-AC28-4841-BFBA-E0C2C811282D}" presName="Name1" presStyleCnt="0"/>
      <dgm:spPr/>
    </dgm:pt>
    <dgm:pt modelId="{8F125478-324B-45E8-A15A-83EB75A896A2}" type="pres">
      <dgm:prSet presAssocID="{96A827D4-AC28-4841-BFBA-E0C2C811282D}" presName="cycle" presStyleCnt="0"/>
      <dgm:spPr/>
    </dgm:pt>
    <dgm:pt modelId="{9E12235C-F23C-4C0F-9B69-A0155693EA5B}" type="pres">
      <dgm:prSet presAssocID="{96A827D4-AC28-4841-BFBA-E0C2C811282D}" presName="srcNode" presStyleLbl="node1" presStyleIdx="0" presStyleCnt="2"/>
      <dgm:spPr/>
    </dgm:pt>
    <dgm:pt modelId="{1A23B96B-0AF7-49EE-AE32-27749B9C31A7}" type="pres">
      <dgm:prSet presAssocID="{96A827D4-AC28-4841-BFBA-E0C2C811282D}" presName="conn" presStyleLbl="parChTrans1D2" presStyleIdx="0" presStyleCnt="1"/>
      <dgm:spPr/>
    </dgm:pt>
    <dgm:pt modelId="{5A11B10D-2EB3-4480-810D-4FB321B4BCA3}" type="pres">
      <dgm:prSet presAssocID="{96A827D4-AC28-4841-BFBA-E0C2C811282D}" presName="extraNode" presStyleLbl="node1" presStyleIdx="0" presStyleCnt="2"/>
      <dgm:spPr/>
    </dgm:pt>
    <dgm:pt modelId="{9224E913-D344-462A-965A-3B25C427BEE4}" type="pres">
      <dgm:prSet presAssocID="{96A827D4-AC28-4841-BFBA-E0C2C811282D}" presName="dstNode" presStyleLbl="node1" presStyleIdx="0" presStyleCnt="2"/>
      <dgm:spPr/>
    </dgm:pt>
    <dgm:pt modelId="{4592E588-EE0E-437B-B713-4B4808F0D543}" type="pres">
      <dgm:prSet presAssocID="{81B3D867-2350-4D1F-9D00-4C1049C3F4F3}" presName="text_1" presStyleLbl="node1" presStyleIdx="0" presStyleCnt="2">
        <dgm:presLayoutVars>
          <dgm:bulletEnabled val="1"/>
        </dgm:presLayoutVars>
      </dgm:prSet>
      <dgm:spPr/>
    </dgm:pt>
    <dgm:pt modelId="{78EF6112-2631-4884-A3E6-547F3284460B}" type="pres">
      <dgm:prSet presAssocID="{81B3D867-2350-4D1F-9D00-4C1049C3F4F3}" presName="accent_1" presStyleCnt="0"/>
      <dgm:spPr/>
    </dgm:pt>
    <dgm:pt modelId="{7ACFFCCE-B727-4737-B5AA-CB8D7F50740D}" type="pres">
      <dgm:prSet presAssocID="{81B3D867-2350-4D1F-9D00-4C1049C3F4F3}" presName="accentRepeatNode" presStyleLbl="solidFgAcc1" presStyleIdx="0" presStyleCnt="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A0F3DE3D-F003-434D-9B48-582241B27250}" type="pres">
      <dgm:prSet presAssocID="{F609C027-69AD-4935-A266-EE4EF5B7418C}" presName="text_2" presStyleLbl="node1" presStyleIdx="1" presStyleCnt="2">
        <dgm:presLayoutVars>
          <dgm:bulletEnabled val="1"/>
        </dgm:presLayoutVars>
      </dgm:prSet>
      <dgm:spPr/>
    </dgm:pt>
    <dgm:pt modelId="{65F06C9F-874D-455F-8EF5-ED13EB0AE55B}" type="pres">
      <dgm:prSet presAssocID="{F609C027-69AD-4935-A266-EE4EF5B7418C}" presName="accent_2" presStyleCnt="0"/>
      <dgm:spPr/>
    </dgm:pt>
    <dgm:pt modelId="{2A31746D-67DC-457F-97B2-7CCBF9E8B32B}" type="pres">
      <dgm:prSet presAssocID="{F609C027-69AD-4935-A266-EE4EF5B7418C}" presName="accentRepeatNode" presStyleLbl="solidFgAcc1" presStyleIdx="1" presStyleCnt="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0513FA3E-5AC7-4143-A346-1566A4982C36}" type="presOf" srcId="{F609C027-69AD-4935-A266-EE4EF5B7418C}" destId="{A0F3DE3D-F003-434D-9B48-582241B27250}" srcOrd="0" destOrd="0" presId="urn:microsoft.com/office/officeart/2008/layout/VerticalCurvedList"/>
    <dgm:cxn modelId="{8DEC1052-274A-4C18-A264-ABB98E0FCE0D}" type="presOf" srcId="{96A827D4-AC28-4841-BFBA-E0C2C811282D}" destId="{F973D677-8560-4C05-9E8D-B27D5C27F7A2}" srcOrd="0" destOrd="0" presId="urn:microsoft.com/office/officeart/2008/layout/VerticalCurvedList"/>
    <dgm:cxn modelId="{F0864657-488A-4DFE-9602-733FB177E4C9}" type="presOf" srcId="{843829E1-4558-4559-AA6A-C9357761F011}" destId="{1A23B96B-0AF7-49EE-AE32-27749B9C31A7}" srcOrd="0" destOrd="0" presId="urn:microsoft.com/office/officeart/2008/layout/VerticalCurvedList"/>
    <dgm:cxn modelId="{E0EA25A1-B042-4A06-B674-B02A499A2FFF}" srcId="{96A827D4-AC28-4841-BFBA-E0C2C811282D}" destId="{81B3D867-2350-4D1F-9D00-4C1049C3F4F3}" srcOrd="0" destOrd="0" parTransId="{778AE97F-9E6C-499A-B837-828B1179147B}" sibTransId="{843829E1-4558-4559-AA6A-C9357761F011}"/>
    <dgm:cxn modelId="{49FD0FBB-6EDA-43A1-A58F-A7233DE053F6}" srcId="{96A827D4-AC28-4841-BFBA-E0C2C811282D}" destId="{F609C027-69AD-4935-A266-EE4EF5B7418C}" srcOrd="1" destOrd="0" parTransId="{04947CD9-4376-4A33-ACCA-5B05F94A6F02}" sibTransId="{B13CFEE0-7FF6-45B5-A998-5E76608AEE3E}"/>
    <dgm:cxn modelId="{533197ED-B862-4F73-B733-3075DF73AC8C}" type="presOf" srcId="{81B3D867-2350-4D1F-9D00-4C1049C3F4F3}" destId="{4592E588-EE0E-437B-B713-4B4808F0D543}" srcOrd="0" destOrd="0" presId="urn:microsoft.com/office/officeart/2008/layout/VerticalCurvedList"/>
    <dgm:cxn modelId="{E8579AA9-8545-4E38-B5A0-434F19AF5C26}" type="presParOf" srcId="{F973D677-8560-4C05-9E8D-B27D5C27F7A2}" destId="{EB50CB8E-2FD0-47D2-95E2-69E6754D6624}" srcOrd="0" destOrd="0" presId="urn:microsoft.com/office/officeart/2008/layout/VerticalCurvedList"/>
    <dgm:cxn modelId="{F82B7550-514C-4DD6-BDD0-0CF18273A156}" type="presParOf" srcId="{EB50CB8E-2FD0-47D2-95E2-69E6754D6624}" destId="{8F125478-324B-45E8-A15A-83EB75A896A2}" srcOrd="0" destOrd="0" presId="urn:microsoft.com/office/officeart/2008/layout/VerticalCurvedList"/>
    <dgm:cxn modelId="{F6E43F3E-3A24-4159-AAF7-0B9377D30832}" type="presParOf" srcId="{8F125478-324B-45E8-A15A-83EB75A896A2}" destId="{9E12235C-F23C-4C0F-9B69-A0155693EA5B}" srcOrd="0" destOrd="0" presId="urn:microsoft.com/office/officeart/2008/layout/VerticalCurvedList"/>
    <dgm:cxn modelId="{9E894003-0109-4E0C-9971-D6C4E53A40C8}" type="presParOf" srcId="{8F125478-324B-45E8-A15A-83EB75A896A2}" destId="{1A23B96B-0AF7-49EE-AE32-27749B9C31A7}" srcOrd="1" destOrd="0" presId="urn:microsoft.com/office/officeart/2008/layout/VerticalCurvedList"/>
    <dgm:cxn modelId="{633B7871-6F2C-4441-9CD6-94F6E029FA52}" type="presParOf" srcId="{8F125478-324B-45E8-A15A-83EB75A896A2}" destId="{5A11B10D-2EB3-4480-810D-4FB321B4BCA3}" srcOrd="2" destOrd="0" presId="urn:microsoft.com/office/officeart/2008/layout/VerticalCurvedList"/>
    <dgm:cxn modelId="{FDCF235F-E52A-486F-B6E9-09ADD2E9DFCC}" type="presParOf" srcId="{8F125478-324B-45E8-A15A-83EB75A896A2}" destId="{9224E913-D344-462A-965A-3B25C427BEE4}" srcOrd="3" destOrd="0" presId="urn:microsoft.com/office/officeart/2008/layout/VerticalCurvedList"/>
    <dgm:cxn modelId="{3B28D5A3-2369-46A1-AD63-B98A8C82E282}" type="presParOf" srcId="{EB50CB8E-2FD0-47D2-95E2-69E6754D6624}" destId="{4592E588-EE0E-437B-B713-4B4808F0D543}" srcOrd="1" destOrd="0" presId="urn:microsoft.com/office/officeart/2008/layout/VerticalCurvedList"/>
    <dgm:cxn modelId="{A53D3C12-7896-46EA-9BD8-7DC185217BF9}" type="presParOf" srcId="{EB50CB8E-2FD0-47D2-95E2-69E6754D6624}" destId="{78EF6112-2631-4884-A3E6-547F3284460B}" srcOrd="2" destOrd="0" presId="urn:microsoft.com/office/officeart/2008/layout/VerticalCurvedList"/>
    <dgm:cxn modelId="{686489A0-D540-45B8-8324-AEC4E9B71D34}" type="presParOf" srcId="{78EF6112-2631-4884-A3E6-547F3284460B}" destId="{7ACFFCCE-B727-4737-B5AA-CB8D7F50740D}" srcOrd="0" destOrd="0" presId="urn:microsoft.com/office/officeart/2008/layout/VerticalCurvedList"/>
    <dgm:cxn modelId="{BD7C61D8-8DAD-4803-95FF-B180E7636C6F}" type="presParOf" srcId="{EB50CB8E-2FD0-47D2-95E2-69E6754D6624}" destId="{A0F3DE3D-F003-434D-9B48-582241B27250}" srcOrd="3" destOrd="0" presId="urn:microsoft.com/office/officeart/2008/layout/VerticalCurvedList"/>
    <dgm:cxn modelId="{85E0995D-DF6D-4D74-8443-50CC0DC94F36}" type="presParOf" srcId="{EB50CB8E-2FD0-47D2-95E2-69E6754D6624}" destId="{65F06C9F-874D-455F-8EF5-ED13EB0AE55B}" srcOrd="4" destOrd="0" presId="urn:microsoft.com/office/officeart/2008/layout/VerticalCurvedList"/>
    <dgm:cxn modelId="{B2F4AE4D-587D-445F-A23D-686243A893F6}" type="presParOf" srcId="{65F06C9F-874D-455F-8EF5-ED13EB0AE55B}" destId="{2A31746D-67DC-457F-97B2-7CCBF9E8B32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23B96B-0AF7-49EE-AE32-27749B9C31A7}">
      <dsp:nvSpPr>
        <dsp:cNvPr id="0" name=""/>
        <dsp:cNvSpPr/>
      </dsp:nvSpPr>
      <dsp:spPr>
        <a:xfrm>
          <a:off x="-3270492" y="-506438"/>
          <a:ext cx="3925894" cy="3925894"/>
        </a:xfrm>
        <a:prstGeom prst="blockArc">
          <a:avLst>
            <a:gd name="adj1" fmla="val 18900000"/>
            <a:gd name="adj2" fmla="val 2700000"/>
            <a:gd name="adj3" fmla="val 55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92E588-EE0E-437B-B713-4B4808F0D543}">
      <dsp:nvSpPr>
        <dsp:cNvPr id="0" name=""/>
        <dsp:cNvSpPr/>
      </dsp:nvSpPr>
      <dsp:spPr>
        <a:xfrm>
          <a:off x="535485" y="416153"/>
          <a:ext cx="4170647" cy="83219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551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+</a:t>
          </a:r>
          <a:r>
            <a: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Con</a:t>
          </a:r>
          <a:r>
            <a: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mây</a:t>
          </a:r>
          <a:endParaRPr lang="en-US" sz="3200" kern="1200" dirty="0">
            <a:solidFill>
              <a:schemeClr val="accent6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35485" y="416153"/>
        <a:ext cx="4170647" cy="832190"/>
      </dsp:txXfrm>
    </dsp:sp>
    <dsp:sp modelId="{7ACFFCCE-B727-4737-B5AA-CB8D7F50740D}">
      <dsp:nvSpPr>
        <dsp:cNvPr id="0" name=""/>
        <dsp:cNvSpPr/>
      </dsp:nvSpPr>
      <dsp:spPr>
        <a:xfrm>
          <a:off x="15366" y="312129"/>
          <a:ext cx="1040238" cy="1040238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F3DE3D-F003-434D-9B48-582241B27250}">
      <dsp:nvSpPr>
        <dsp:cNvPr id="0" name=""/>
        <dsp:cNvSpPr/>
      </dsp:nvSpPr>
      <dsp:spPr>
        <a:xfrm>
          <a:off x="535485" y="1664672"/>
          <a:ext cx="4170647" cy="83219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551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+ </a:t>
          </a: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Mẹ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trăng</a:t>
          </a:r>
          <a:r>
            <a:rPr lang="en-US" sz="3200" b="1" kern="1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3200" kern="1200" dirty="0">
            <a:solidFill>
              <a:schemeClr val="accent6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35485" y="1664672"/>
        <a:ext cx="4170647" cy="832190"/>
      </dsp:txXfrm>
    </dsp:sp>
    <dsp:sp modelId="{2A31746D-67DC-457F-97B2-7CCBF9E8B32B}">
      <dsp:nvSpPr>
        <dsp:cNvPr id="0" name=""/>
        <dsp:cNvSpPr/>
      </dsp:nvSpPr>
      <dsp:spPr>
        <a:xfrm>
          <a:off x="15366" y="1560648"/>
          <a:ext cx="1040238" cy="1040238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23B96B-0AF7-49EE-AE32-27749B9C31A7}">
      <dsp:nvSpPr>
        <dsp:cNvPr id="0" name=""/>
        <dsp:cNvSpPr/>
      </dsp:nvSpPr>
      <dsp:spPr>
        <a:xfrm>
          <a:off x="-1953052" y="-328940"/>
          <a:ext cx="2538932" cy="2538932"/>
        </a:xfrm>
        <a:prstGeom prst="blockArc">
          <a:avLst>
            <a:gd name="adj1" fmla="val 18900000"/>
            <a:gd name="adj2" fmla="val 2700000"/>
            <a:gd name="adj3" fmla="val 851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01565D-2F98-4A44-9B79-2A0686DFFB56}">
      <dsp:nvSpPr>
        <dsp:cNvPr id="0" name=""/>
        <dsp:cNvSpPr/>
      </dsp:nvSpPr>
      <dsp:spPr>
        <a:xfrm>
          <a:off x="568833" y="485458"/>
          <a:ext cx="4343285" cy="91013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6542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+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Mái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nhà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ta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bầu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trời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xanh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thẳm</a:t>
          </a:r>
          <a:endParaRPr lang="en-US" sz="3200" kern="1200" dirty="0">
            <a:solidFill>
              <a:schemeClr val="accent6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68833" y="485458"/>
        <a:ext cx="4343285" cy="910133"/>
      </dsp:txXfrm>
    </dsp:sp>
    <dsp:sp modelId="{2A31746D-67DC-457F-97B2-7CCBF9E8B32B}">
      <dsp:nvSpPr>
        <dsp:cNvPr id="0" name=""/>
        <dsp:cNvSpPr/>
      </dsp:nvSpPr>
      <dsp:spPr>
        <a:xfrm>
          <a:off x="0" y="371691"/>
          <a:ext cx="1137667" cy="113766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23B96B-0AF7-49EE-AE32-27749B9C31A7}">
      <dsp:nvSpPr>
        <dsp:cNvPr id="0" name=""/>
        <dsp:cNvSpPr/>
      </dsp:nvSpPr>
      <dsp:spPr>
        <a:xfrm>
          <a:off x="-3270492" y="-506438"/>
          <a:ext cx="3925894" cy="3925894"/>
        </a:xfrm>
        <a:prstGeom prst="blockArc">
          <a:avLst>
            <a:gd name="adj1" fmla="val 18900000"/>
            <a:gd name="adj2" fmla="val 2700000"/>
            <a:gd name="adj3" fmla="val 55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92E588-EE0E-437B-B713-4B4808F0D543}">
      <dsp:nvSpPr>
        <dsp:cNvPr id="0" name=""/>
        <dsp:cNvSpPr/>
      </dsp:nvSpPr>
      <dsp:spPr>
        <a:xfrm>
          <a:off x="535485" y="416153"/>
          <a:ext cx="4345155" cy="83219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551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+ 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Con</a:t>
          </a:r>
          <a:r>
            <a:rPr lang="en-US" sz="28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sz="28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sóng</a:t>
          </a:r>
          <a:endParaRPr lang="en-US" sz="2800" b="1" kern="1200" dirty="0">
            <a:solidFill>
              <a:schemeClr val="accent6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35485" y="416153"/>
        <a:ext cx="4345155" cy="832190"/>
      </dsp:txXfrm>
    </dsp:sp>
    <dsp:sp modelId="{7ACFFCCE-B727-4737-B5AA-CB8D7F50740D}">
      <dsp:nvSpPr>
        <dsp:cNvPr id="0" name=""/>
        <dsp:cNvSpPr/>
      </dsp:nvSpPr>
      <dsp:spPr>
        <a:xfrm>
          <a:off x="15366" y="312129"/>
          <a:ext cx="1040238" cy="1040238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F3DE3D-F003-434D-9B48-582241B27250}">
      <dsp:nvSpPr>
        <dsp:cNvPr id="0" name=""/>
        <dsp:cNvSpPr/>
      </dsp:nvSpPr>
      <dsp:spPr>
        <a:xfrm>
          <a:off x="535485" y="1664672"/>
          <a:ext cx="4345155" cy="83219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551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+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Mẹ</a:t>
          </a:r>
          <a:r>
            <a:rPr lang="en-US" sz="28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sẽ</a:t>
          </a:r>
          <a:r>
            <a:rPr lang="en-US" sz="28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sz="28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bến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bờ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kì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lạ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2800" b="1" kern="1200" dirty="0">
            <a:solidFill>
              <a:schemeClr val="accent6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35485" y="1664672"/>
        <a:ext cx="4345155" cy="832190"/>
      </dsp:txXfrm>
    </dsp:sp>
    <dsp:sp modelId="{2A31746D-67DC-457F-97B2-7CCBF9E8B32B}">
      <dsp:nvSpPr>
        <dsp:cNvPr id="0" name=""/>
        <dsp:cNvSpPr/>
      </dsp:nvSpPr>
      <dsp:spPr>
        <a:xfrm>
          <a:off x="15366" y="1560648"/>
          <a:ext cx="1040238" cy="1040238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8CE6CC-C979-43A6-B9DF-21787470583F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164DA5-3944-401D-95FC-A65BDC7A9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850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53" algn="l" defTabSz="914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06" algn="l" defTabSz="914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157" algn="l" defTabSz="914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209" algn="l" defTabSz="914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262" algn="l" defTabSz="914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315" algn="l" defTabSz="914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365" algn="l" defTabSz="914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418" algn="l" defTabSz="914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64DA5-3944-401D-95FC-A65BDC7A9AD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1186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64DA5-3944-401D-95FC-A65BDC7A9AD4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1186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64DA5-3944-401D-95FC-A65BDC7A9AD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4870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fld id="{4200A9B8-D8B9-4FD6-9840-CF31FD6E2B9F}" type="slidenum">
              <a:rPr lang="en-US">
                <a:solidFill>
                  <a:prstClr val="black"/>
                </a:solidFill>
              </a:rPr>
              <a:pPr eaLnBrk="1" hangingPunct="1"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fld id="{976962A2-B5DC-4C01-B193-814A601D9D68}" type="slidenum">
              <a:rPr lang="en-US">
                <a:solidFill>
                  <a:prstClr val="black"/>
                </a:solidFill>
              </a:rPr>
              <a:pPr eaLnBrk="1" hangingPunct="1"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fld id="{8A8143E8-C2D0-4012-BD6B-66A6925A03EF}" type="slidenum">
              <a:rPr lang="en-US">
                <a:solidFill>
                  <a:prstClr val="black"/>
                </a:solidFill>
              </a:rPr>
              <a:pPr eaLnBrk="1" hangingPunct="1"/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64DA5-3944-401D-95FC-A65BDC7A9AD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2393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64DA5-3944-401D-95FC-A65BDC7A9AD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886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b="1" dirty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fld id="{FC7CC19A-3450-4AF3-ABB6-4C5BD69FEAA4}" type="slidenum">
              <a:rPr lang="en-US">
                <a:solidFill>
                  <a:prstClr val="black"/>
                </a:solidFill>
              </a:rPr>
              <a:pPr eaLnBrk="1" hangingPunct="1"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fld id="{EA199909-59FC-464B-A508-AD40B0BB3ED1}" type="slidenum">
              <a:rPr lang="en-US">
                <a:solidFill>
                  <a:prstClr val="black"/>
                </a:solidFill>
              </a:rPr>
              <a:pPr eaLnBrk="1" hangingPunct="1"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64DA5-3944-401D-95FC-A65BDC7A9AD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2225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64DA5-3944-401D-95FC-A65BDC7A9AD4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2225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64DA5-3944-401D-95FC-A65BDC7A9AD4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2225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64DA5-3944-401D-95FC-A65BDC7A9AD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501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E32574B-35B2-4701-ADC2-3DEB3E98E5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63FB405C-8826-403A-8436-620AF2BA65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89" indent="0" algn="ctr">
              <a:buNone/>
              <a:defRPr sz="1500"/>
            </a:lvl2pPr>
            <a:lvl3pPr marL="685578" indent="0" algn="ctr">
              <a:buNone/>
              <a:defRPr sz="1400"/>
            </a:lvl3pPr>
            <a:lvl4pPr marL="1028367" indent="0" algn="ctr">
              <a:buNone/>
              <a:defRPr sz="1200"/>
            </a:lvl4pPr>
            <a:lvl5pPr marL="1371157" indent="0" algn="ctr">
              <a:buNone/>
              <a:defRPr sz="1200"/>
            </a:lvl5pPr>
            <a:lvl6pPr marL="1713945" indent="0" algn="ctr">
              <a:buNone/>
              <a:defRPr sz="1200"/>
            </a:lvl6pPr>
            <a:lvl7pPr marL="2056736" indent="0" algn="ctr">
              <a:buNone/>
              <a:defRPr sz="1200"/>
            </a:lvl7pPr>
            <a:lvl8pPr marL="2399524" indent="0" algn="ctr">
              <a:buNone/>
              <a:defRPr sz="1200"/>
            </a:lvl8pPr>
            <a:lvl9pPr marL="2742315" indent="0" algn="ctr">
              <a:buNone/>
              <a:defRPr sz="1200"/>
            </a:lvl9pPr>
          </a:lstStyle>
          <a:p>
            <a:r>
              <a:rPr lang="vi-VN"/>
              <a:t>Bấm để chỉnh sửa kiểu tiêu đề phụ của Bản cái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4AE7113-0F71-49CE-8615-C35DC68EE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ADFA01-5CEB-440B-8882-9222DA81B865}" type="datetimeFigureOut">
              <a:rPr lang="en-BZ"/>
              <a:pPr>
                <a:defRPr/>
              </a:pPr>
              <a:t>17/02/2023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A360AFD-FB3D-4B82-BC9B-8316FE5B1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28CCAC2-52DA-4D63-A280-04707D63A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D4BB3B-83F8-4DF2-B1B4-5096CBA9F1E6}" type="slidenum">
              <a:rPr lang="en-BZ"/>
              <a:pPr>
                <a:defRPr/>
              </a:pPr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3521982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47A5D72-0B5E-4B9B-B265-14D28CC69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D2AEC7D-0F47-448E-AD49-F7C92CBEB4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F52990D-32C0-4B4D-BF0F-DC7354C9D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07E2B-C218-4EEA-8226-20CAF500A13A}" type="datetimeFigureOut">
              <a:rPr lang="en-BZ"/>
              <a:pPr>
                <a:defRPr/>
              </a:pPr>
              <a:t>17/02/2023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5555AEC-400F-44D5-9395-CD88157B7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3792933-53EA-4BD4-BC75-63EF62F49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91B76E-5189-49E2-9D68-3FB972712299}" type="slidenum">
              <a:rPr lang="en-BZ"/>
              <a:pPr>
                <a:defRPr/>
              </a:pPr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409359346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078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22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2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3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1E89BB-6829-4610-B543-10245735DD0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AFF7A1-64CB-4619-911B-2A56B014BE3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12990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2D406D-A44A-4194-9DCC-9A86CC6673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522E50-EFE4-4A6A-8AC2-463551FC4D1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64496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4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3" indent="0">
              <a:buNone/>
              <a:defRPr sz="2000" b="1"/>
            </a:lvl2pPr>
            <a:lvl3pPr marL="914106" indent="0">
              <a:buNone/>
              <a:defRPr sz="1800" b="1"/>
            </a:lvl3pPr>
            <a:lvl4pPr marL="1371157" indent="0">
              <a:buNone/>
              <a:defRPr sz="1600" b="1"/>
            </a:lvl4pPr>
            <a:lvl5pPr marL="1828209" indent="0">
              <a:buNone/>
              <a:defRPr sz="1600" b="1"/>
            </a:lvl5pPr>
            <a:lvl6pPr marL="2285262" indent="0">
              <a:buNone/>
              <a:defRPr sz="1600" b="1"/>
            </a:lvl6pPr>
            <a:lvl7pPr marL="2742315" indent="0">
              <a:buNone/>
              <a:defRPr sz="1600" b="1"/>
            </a:lvl7pPr>
            <a:lvl8pPr marL="3199365" indent="0">
              <a:buNone/>
              <a:defRPr sz="1600" b="1"/>
            </a:lvl8pPr>
            <a:lvl9pPr marL="3656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4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8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3" indent="0">
              <a:buNone/>
              <a:defRPr sz="2000" b="1"/>
            </a:lvl2pPr>
            <a:lvl3pPr marL="914106" indent="0">
              <a:buNone/>
              <a:defRPr sz="1800" b="1"/>
            </a:lvl3pPr>
            <a:lvl4pPr marL="1371157" indent="0">
              <a:buNone/>
              <a:defRPr sz="1600" b="1"/>
            </a:lvl4pPr>
            <a:lvl5pPr marL="1828209" indent="0">
              <a:buNone/>
              <a:defRPr sz="1600" b="1"/>
            </a:lvl5pPr>
            <a:lvl6pPr marL="2285262" indent="0">
              <a:buNone/>
              <a:defRPr sz="1600" b="1"/>
            </a:lvl6pPr>
            <a:lvl7pPr marL="2742315" indent="0">
              <a:buNone/>
              <a:defRPr sz="1600" b="1"/>
            </a:lvl7pPr>
            <a:lvl8pPr marL="3199365" indent="0">
              <a:buNone/>
              <a:defRPr sz="1600" b="1"/>
            </a:lvl8pPr>
            <a:lvl9pPr marL="3656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8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D2DB4C-0A3D-447E-86EB-F374717245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A1C14F-B726-4531-8C2C-6534E59DAB0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28295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F4971B-B3DF-4AE1-8F0D-44042404FF9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1ACC99-04FD-49D6-88B8-96A740C6A8A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48487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31D772-F00E-4C4E-8864-2E681C29624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56784E-D11B-4B80-ABB2-A8885910BCF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13951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322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1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53" indent="0">
              <a:buNone/>
              <a:defRPr sz="1200"/>
            </a:lvl2pPr>
            <a:lvl3pPr marL="914106" indent="0">
              <a:buNone/>
              <a:defRPr sz="1000"/>
            </a:lvl3pPr>
            <a:lvl4pPr marL="1371157" indent="0">
              <a:buNone/>
              <a:defRPr sz="900"/>
            </a:lvl4pPr>
            <a:lvl5pPr marL="1828209" indent="0">
              <a:buNone/>
              <a:defRPr sz="900"/>
            </a:lvl5pPr>
            <a:lvl6pPr marL="2285262" indent="0">
              <a:buNone/>
              <a:defRPr sz="900"/>
            </a:lvl6pPr>
            <a:lvl7pPr marL="2742315" indent="0">
              <a:buNone/>
              <a:defRPr sz="900"/>
            </a:lvl7pPr>
            <a:lvl8pPr marL="3199365" indent="0">
              <a:buNone/>
              <a:defRPr sz="900"/>
            </a:lvl8pPr>
            <a:lvl9pPr marL="3656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9F703D-6178-4716-8059-A4A5C35666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5F1A01-CE6E-41C1-9FE0-D3FD2E8956D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91991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053" indent="0">
              <a:buNone/>
              <a:defRPr sz="2800"/>
            </a:lvl2pPr>
            <a:lvl3pPr marL="914106" indent="0">
              <a:buNone/>
              <a:defRPr sz="2400"/>
            </a:lvl3pPr>
            <a:lvl4pPr marL="1371157" indent="0">
              <a:buNone/>
              <a:defRPr sz="2000"/>
            </a:lvl4pPr>
            <a:lvl5pPr marL="1828209" indent="0">
              <a:buNone/>
              <a:defRPr sz="2000"/>
            </a:lvl5pPr>
            <a:lvl6pPr marL="2285262" indent="0">
              <a:buNone/>
              <a:defRPr sz="2000"/>
            </a:lvl6pPr>
            <a:lvl7pPr marL="2742315" indent="0">
              <a:buNone/>
              <a:defRPr sz="2000"/>
            </a:lvl7pPr>
            <a:lvl8pPr marL="3199365" indent="0">
              <a:buNone/>
              <a:defRPr sz="2000"/>
            </a:lvl8pPr>
            <a:lvl9pPr marL="3656418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53" indent="0">
              <a:buNone/>
              <a:defRPr sz="1200"/>
            </a:lvl2pPr>
            <a:lvl3pPr marL="914106" indent="0">
              <a:buNone/>
              <a:defRPr sz="1000"/>
            </a:lvl3pPr>
            <a:lvl4pPr marL="1371157" indent="0">
              <a:buNone/>
              <a:defRPr sz="900"/>
            </a:lvl4pPr>
            <a:lvl5pPr marL="1828209" indent="0">
              <a:buNone/>
              <a:defRPr sz="900"/>
            </a:lvl5pPr>
            <a:lvl6pPr marL="2285262" indent="0">
              <a:buNone/>
              <a:defRPr sz="900"/>
            </a:lvl6pPr>
            <a:lvl7pPr marL="2742315" indent="0">
              <a:buNone/>
              <a:defRPr sz="900"/>
            </a:lvl7pPr>
            <a:lvl8pPr marL="3199365" indent="0">
              <a:buNone/>
              <a:defRPr sz="900"/>
            </a:lvl8pPr>
            <a:lvl9pPr marL="3656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0F86BC-71E1-4121-895E-C9FC1A7CD20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535E2D-C744-495E-A421-0434A72DF59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17495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7626A2-814F-4536-B4E2-EF35B8DA4D6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CCBAF7-46DA-41C0-9BEF-2F46F9117C7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65782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814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814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A30BB-6064-4677-8992-702FFA748A6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B99D5D-C13F-47A3-B0B4-D4C609F5FD1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04487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814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5CD400-311B-4FF7-A75A-84C21D5F607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452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292B06E8-ACC6-4CFB-8F6B-5A8D6FA7DD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341ADBE2-0194-4FCE-8576-09AFB58354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69DA0FC-EC18-47BD-8D0C-40546DBF8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43E51C-443D-49D4-A6CF-600CC1B711C8}" type="datetimeFigureOut">
              <a:rPr lang="en-BZ"/>
              <a:pPr>
                <a:defRPr/>
              </a:pPr>
              <a:t>17/02/2023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F4DD566-2DF8-40D9-97FE-77A2E567C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1E2061A-560B-4267-90E8-EA029B436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1C6293-681B-4D72-B878-A214B5640F2C}" type="slidenum">
              <a:rPr lang="en-BZ"/>
              <a:pPr>
                <a:defRPr/>
              </a:pPr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42250660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8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0672F5-8F27-4489-BE96-109FA727906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00FDBB-BA13-4351-A912-D01CDE5A332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9776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D7EC8A-920E-4223-B71F-A35998187D4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0B8FB2-14DE-4C18-BE23-DA13F8CF08A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18143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06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22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2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3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1E89BB-6829-4610-B543-10245735DD0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AFF7A1-64CB-4619-911B-2A56B014BE3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69368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2D406D-A44A-4194-9DCC-9A86CC6673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522E50-EFE4-4A6A-8AC2-463551FC4D1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57682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4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3" indent="0">
              <a:buNone/>
              <a:defRPr sz="2000" b="1"/>
            </a:lvl2pPr>
            <a:lvl3pPr marL="914106" indent="0">
              <a:buNone/>
              <a:defRPr sz="1800" b="1"/>
            </a:lvl3pPr>
            <a:lvl4pPr marL="1371157" indent="0">
              <a:buNone/>
              <a:defRPr sz="1600" b="1"/>
            </a:lvl4pPr>
            <a:lvl5pPr marL="1828209" indent="0">
              <a:buNone/>
              <a:defRPr sz="1600" b="1"/>
            </a:lvl5pPr>
            <a:lvl6pPr marL="2285262" indent="0">
              <a:buNone/>
              <a:defRPr sz="1600" b="1"/>
            </a:lvl6pPr>
            <a:lvl7pPr marL="2742315" indent="0">
              <a:buNone/>
              <a:defRPr sz="1600" b="1"/>
            </a:lvl7pPr>
            <a:lvl8pPr marL="3199365" indent="0">
              <a:buNone/>
              <a:defRPr sz="1600" b="1"/>
            </a:lvl8pPr>
            <a:lvl9pPr marL="3656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4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7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3" indent="0">
              <a:buNone/>
              <a:defRPr sz="2000" b="1"/>
            </a:lvl2pPr>
            <a:lvl3pPr marL="914106" indent="0">
              <a:buNone/>
              <a:defRPr sz="1800" b="1"/>
            </a:lvl3pPr>
            <a:lvl4pPr marL="1371157" indent="0">
              <a:buNone/>
              <a:defRPr sz="1600" b="1"/>
            </a:lvl4pPr>
            <a:lvl5pPr marL="1828209" indent="0">
              <a:buNone/>
              <a:defRPr sz="1600" b="1"/>
            </a:lvl5pPr>
            <a:lvl6pPr marL="2285262" indent="0">
              <a:buNone/>
              <a:defRPr sz="1600" b="1"/>
            </a:lvl6pPr>
            <a:lvl7pPr marL="2742315" indent="0">
              <a:buNone/>
              <a:defRPr sz="1600" b="1"/>
            </a:lvl7pPr>
            <a:lvl8pPr marL="3199365" indent="0">
              <a:buNone/>
              <a:defRPr sz="1600" b="1"/>
            </a:lvl8pPr>
            <a:lvl9pPr marL="3656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7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D2DB4C-0A3D-447E-86EB-F374717245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A1C14F-B726-4531-8C2C-6534E59DAB0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35858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F4971B-B3DF-4AE1-8F0D-44042404FF9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1ACC99-04FD-49D6-88B8-96A740C6A8A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22551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31D772-F00E-4C4E-8864-2E681C29624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56784E-D11B-4B80-ABB2-A8885910BCF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49878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321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1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53" indent="0">
              <a:buNone/>
              <a:defRPr sz="1200"/>
            </a:lvl2pPr>
            <a:lvl3pPr marL="914106" indent="0">
              <a:buNone/>
              <a:defRPr sz="1000"/>
            </a:lvl3pPr>
            <a:lvl4pPr marL="1371157" indent="0">
              <a:buNone/>
              <a:defRPr sz="900"/>
            </a:lvl4pPr>
            <a:lvl5pPr marL="1828209" indent="0">
              <a:buNone/>
              <a:defRPr sz="900"/>
            </a:lvl5pPr>
            <a:lvl6pPr marL="2285262" indent="0">
              <a:buNone/>
              <a:defRPr sz="900"/>
            </a:lvl6pPr>
            <a:lvl7pPr marL="2742315" indent="0">
              <a:buNone/>
              <a:defRPr sz="900"/>
            </a:lvl7pPr>
            <a:lvl8pPr marL="3199365" indent="0">
              <a:buNone/>
              <a:defRPr sz="900"/>
            </a:lvl8pPr>
            <a:lvl9pPr marL="3656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9F703D-6178-4716-8059-A4A5C35666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5F1A01-CE6E-41C1-9FE0-D3FD2E8956D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38445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053" indent="0">
              <a:buNone/>
              <a:defRPr sz="2800"/>
            </a:lvl2pPr>
            <a:lvl3pPr marL="914106" indent="0">
              <a:buNone/>
              <a:defRPr sz="2400"/>
            </a:lvl3pPr>
            <a:lvl4pPr marL="1371157" indent="0">
              <a:buNone/>
              <a:defRPr sz="2000"/>
            </a:lvl4pPr>
            <a:lvl5pPr marL="1828209" indent="0">
              <a:buNone/>
              <a:defRPr sz="2000"/>
            </a:lvl5pPr>
            <a:lvl6pPr marL="2285262" indent="0">
              <a:buNone/>
              <a:defRPr sz="2000"/>
            </a:lvl6pPr>
            <a:lvl7pPr marL="2742315" indent="0">
              <a:buNone/>
              <a:defRPr sz="2000"/>
            </a:lvl7pPr>
            <a:lvl8pPr marL="3199365" indent="0">
              <a:buNone/>
              <a:defRPr sz="2000"/>
            </a:lvl8pPr>
            <a:lvl9pPr marL="3656418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53" indent="0">
              <a:buNone/>
              <a:defRPr sz="1200"/>
            </a:lvl2pPr>
            <a:lvl3pPr marL="914106" indent="0">
              <a:buNone/>
              <a:defRPr sz="1000"/>
            </a:lvl3pPr>
            <a:lvl4pPr marL="1371157" indent="0">
              <a:buNone/>
              <a:defRPr sz="900"/>
            </a:lvl4pPr>
            <a:lvl5pPr marL="1828209" indent="0">
              <a:buNone/>
              <a:defRPr sz="900"/>
            </a:lvl5pPr>
            <a:lvl6pPr marL="2285262" indent="0">
              <a:buNone/>
              <a:defRPr sz="900"/>
            </a:lvl6pPr>
            <a:lvl7pPr marL="2742315" indent="0">
              <a:buNone/>
              <a:defRPr sz="900"/>
            </a:lvl7pPr>
            <a:lvl8pPr marL="3199365" indent="0">
              <a:buNone/>
              <a:defRPr sz="900"/>
            </a:lvl8pPr>
            <a:lvl9pPr marL="3656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0F86BC-71E1-4121-895E-C9FC1A7CD20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535E2D-C744-495E-A421-0434A72DF59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98001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7626A2-814F-4536-B4E2-EF35B8DA4D6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CCBAF7-46DA-41C0-9BEF-2F46F9117C7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9921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66D2E30-35F7-4A4C-8E28-9F3D4D7EDB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9F096AA8-D251-4EF8-8CB0-B1606277E9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53" indent="0" algn="ctr">
              <a:buNone/>
              <a:defRPr sz="2000"/>
            </a:lvl2pPr>
            <a:lvl3pPr marL="914106" indent="0" algn="ctr">
              <a:buNone/>
              <a:defRPr sz="1800"/>
            </a:lvl3pPr>
            <a:lvl4pPr marL="1371157" indent="0" algn="ctr">
              <a:buNone/>
              <a:defRPr sz="1600"/>
            </a:lvl4pPr>
            <a:lvl5pPr marL="1828209" indent="0" algn="ctr">
              <a:buNone/>
              <a:defRPr sz="1600"/>
            </a:lvl5pPr>
            <a:lvl6pPr marL="2285262" indent="0" algn="ctr">
              <a:buNone/>
              <a:defRPr sz="1600"/>
            </a:lvl6pPr>
            <a:lvl7pPr marL="2742315" indent="0" algn="ctr">
              <a:buNone/>
              <a:defRPr sz="1600"/>
            </a:lvl7pPr>
            <a:lvl8pPr marL="3199365" indent="0" algn="ctr">
              <a:buNone/>
              <a:defRPr sz="1600"/>
            </a:lvl8pPr>
            <a:lvl9pPr marL="3656418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58E62B5-FA25-48F9-8C49-AB2023837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1E1AC-FD91-42BC-AE3D-8B67244F4A3E}" type="datetimeFigureOut">
              <a:rPr lang="en-BZ" smtClean="0"/>
              <a:t>17/02/2023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50F63D8-F407-4BB7-B6BA-2F979AC3F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7249A79-8699-4F2F-A2E4-C60EABE3C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D156F-BBC7-4DC1-8CB4-4438047DAF8D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121737036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97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97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A30BB-6064-4677-8992-702FFA748A6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B99D5D-C13F-47A3-B0B4-D4C609F5FD1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22312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797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5CD400-311B-4FF7-A75A-84C21D5F607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6678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6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0672F5-8F27-4489-BE96-109FA727906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00FDBB-BA13-4351-A912-D01CDE5A332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3774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D7EC8A-920E-4223-B71F-A35998187D4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0B8FB2-14DE-4C18-BE23-DA13F8CF08A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74218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04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22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2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3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1E89BB-6829-4610-B543-10245735DD0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AFF7A1-64CB-4619-911B-2A56B014BE3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44038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2D406D-A44A-4194-9DCC-9A86CC6673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522E50-EFE4-4A6A-8AC2-463551FC4D1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27620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4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3" indent="0">
              <a:buNone/>
              <a:defRPr sz="2000" b="1"/>
            </a:lvl2pPr>
            <a:lvl3pPr marL="914106" indent="0">
              <a:buNone/>
              <a:defRPr sz="1800" b="1"/>
            </a:lvl3pPr>
            <a:lvl4pPr marL="1371157" indent="0">
              <a:buNone/>
              <a:defRPr sz="1600" b="1"/>
            </a:lvl4pPr>
            <a:lvl5pPr marL="1828209" indent="0">
              <a:buNone/>
              <a:defRPr sz="1600" b="1"/>
            </a:lvl5pPr>
            <a:lvl6pPr marL="2285262" indent="0">
              <a:buNone/>
              <a:defRPr sz="1600" b="1"/>
            </a:lvl6pPr>
            <a:lvl7pPr marL="2742315" indent="0">
              <a:buNone/>
              <a:defRPr sz="1600" b="1"/>
            </a:lvl7pPr>
            <a:lvl8pPr marL="3199365" indent="0">
              <a:buNone/>
              <a:defRPr sz="1600" b="1"/>
            </a:lvl8pPr>
            <a:lvl9pPr marL="3656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4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61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3" indent="0">
              <a:buNone/>
              <a:defRPr sz="2000" b="1"/>
            </a:lvl2pPr>
            <a:lvl3pPr marL="914106" indent="0">
              <a:buNone/>
              <a:defRPr sz="1800" b="1"/>
            </a:lvl3pPr>
            <a:lvl4pPr marL="1371157" indent="0">
              <a:buNone/>
              <a:defRPr sz="1600" b="1"/>
            </a:lvl4pPr>
            <a:lvl5pPr marL="1828209" indent="0">
              <a:buNone/>
              <a:defRPr sz="1600" b="1"/>
            </a:lvl5pPr>
            <a:lvl6pPr marL="2285262" indent="0">
              <a:buNone/>
              <a:defRPr sz="1600" b="1"/>
            </a:lvl6pPr>
            <a:lvl7pPr marL="2742315" indent="0">
              <a:buNone/>
              <a:defRPr sz="1600" b="1"/>
            </a:lvl7pPr>
            <a:lvl8pPr marL="3199365" indent="0">
              <a:buNone/>
              <a:defRPr sz="1600" b="1"/>
            </a:lvl8pPr>
            <a:lvl9pPr marL="3656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6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D2DB4C-0A3D-447E-86EB-F374717245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A1C14F-B726-4531-8C2C-6534E59DAB0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77517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F4971B-B3DF-4AE1-8F0D-44042404FF9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1ACC99-04FD-49D6-88B8-96A740C6A8A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75609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31D772-F00E-4C4E-8864-2E681C29624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56784E-D11B-4B80-ABB2-A8885910BCF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14130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319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1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53" indent="0">
              <a:buNone/>
              <a:defRPr sz="1200"/>
            </a:lvl2pPr>
            <a:lvl3pPr marL="914106" indent="0">
              <a:buNone/>
              <a:defRPr sz="1000"/>
            </a:lvl3pPr>
            <a:lvl4pPr marL="1371157" indent="0">
              <a:buNone/>
              <a:defRPr sz="900"/>
            </a:lvl4pPr>
            <a:lvl5pPr marL="1828209" indent="0">
              <a:buNone/>
              <a:defRPr sz="900"/>
            </a:lvl5pPr>
            <a:lvl6pPr marL="2285262" indent="0">
              <a:buNone/>
              <a:defRPr sz="900"/>
            </a:lvl6pPr>
            <a:lvl7pPr marL="2742315" indent="0">
              <a:buNone/>
              <a:defRPr sz="900"/>
            </a:lvl7pPr>
            <a:lvl8pPr marL="3199365" indent="0">
              <a:buNone/>
              <a:defRPr sz="900"/>
            </a:lvl8pPr>
            <a:lvl9pPr marL="3656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9F703D-6178-4716-8059-A4A5C35666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5F1A01-CE6E-41C1-9FE0-D3FD2E8956D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3663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10FA4A5-C16D-4D46-B730-7E9557804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246BBD7-E1A4-43DA-ABA6-47D6437B32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A40327F-8147-41DB-B93C-D00AD3E05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1E1AC-FD91-42BC-AE3D-8B67244F4A3E}" type="datetimeFigureOut">
              <a:rPr lang="en-BZ" smtClean="0"/>
              <a:t>17/02/2023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4A98E2F-1375-4798-886F-1A5848B54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2644FFB-D1A7-48C5-829F-AB164C44A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D156F-BBC7-4DC1-8CB4-4438047DAF8D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381775967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053" indent="0">
              <a:buNone/>
              <a:defRPr sz="2800"/>
            </a:lvl2pPr>
            <a:lvl3pPr marL="914106" indent="0">
              <a:buNone/>
              <a:defRPr sz="2400"/>
            </a:lvl3pPr>
            <a:lvl4pPr marL="1371157" indent="0">
              <a:buNone/>
              <a:defRPr sz="2000"/>
            </a:lvl4pPr>
            <a:lvl5pPr marL="1828209" indent="0">
              <a:buNone/>
              <a:defRPr sz="2000"/>
            </a:lvl5pPr>
            <a:lvl6pPr marL="2285262" indent="0">
              <a:buNone/>
              <a:defRPr sz="2000"/>
            </a:lvl6pPr>
            <a:lvl7pPr marL="2742315" indent="0">
              <a:buNone/>
              <a:defRPr sz="2000"/>
            </a:lvl7pPr>
            <a:lvl8pPr marL="3199365" indent="0">
              <a:buNone/>
              <a:defRPr sz="2000"/>
            </a:lvl8pPr>
            <a:lvl9pPr marL="3656418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53" indent="0">
              <a:buNone/>
              <a:defRPr sz="1200"/>
            </a:lvl2pPr>
            <a:lvl3pPr marL="914106" indent="0">
              <a:buNone/>
              <a:defRPr sz="1000"/>
            </a:lvl3pPr>
            <a:lvl4pPr marL="1371157" indent="0">
              <a:buNone/>
              <a:defRPr sz="900"/>
            </a:lvl4pPr>
            <a:lvl5pPr marL="1828209" indent="0">
              <a:buNone/>
              <a:defRPr sz="900"/>
            </a:lvl5pPr>
            <a:lvl6pPr marL="2285262" indent="0">
              <a:buNone/>
              <a:defRPr sz="900"/>
            </a:lvl6pPr>
            <a:lvl7pPr marL="2742315" indent="0">
              <a:buNone/>
              <a:defRPr sz="900"/>
            </a:lvl7pPr>
            <a:lvl8pPr marL="3199365" indent="0">
              <a:buNone/>
              <a:defRPr sz="900"/>
            </a:lvl8pPr>
            <a:lvl9pPr marL="3656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0F86BC-71E1-4121-895E-C9FC1A7CD20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535E2D-C744-495E-A421-0434A72DF59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4491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7626A2-814F-4536-B4E2-EF35B8DA4D6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CCBAF7-46DA-41C0-9BEF-2F46F9117C7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05907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7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7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A30BB-6064-4677-8992-702FFA748A6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B99D5D-C13F-47A3-B0B4-D4C609F5FD1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1069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775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5CD400-311B-4FF7-A75A-84C21D5F607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53193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4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0672F5-8F27-4489-BE96-109FA727906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00FDBB-BA13-4351-A912-D01CDE5A332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204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D7EC8A-920E-4223-B71F-A35998187D4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0B8FB2-14DE-4C18-BE23-DA13F8CF08A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61444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018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22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2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3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1E89BB-6829-4610-B543-10245735DD0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AFF7A1-64CB-4619-911B-2A56B014BE3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61004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2D406D-A44A-4194-9DCC-9A86CC6673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522E50-EFE4-4A6A-8AC2-463551FC4D1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86911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4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3" indent="0">
              <a:buNone/>
              <a:defRPr sz="2000" b="1"/>
            </a:lvl2pPr>
            <a:lvl3pPr marL="914106" indent="0">
              <a:buNone/>
              <a:defRPr sz="1800" b="1"/>
            </a:lvl3pPr>
            <a:lvl4pPr marL="1371157" indent="0">
              <a:buNone/>
              <a:defRPr sz="1600" b="1"/>
            </a:lvl4pPr>
            <a:lvl5pPr marL="1828209" indent="0">
              <a:buNone/>
              <a:defRPr sz="1600" b="1"/>
            </a:lvl5pPr>
            <a:lvl6pPr marL="2285262" indent="0">
              <a:buNone/>
              <a:defRPr sz="1600" b="1"/>
            </a:lvl6pPr>
            <a:lvl7pPr marL="2742315" indent="0">
              <a:buNone/>
              <a:defRPr sz="1600" b="1"/>
            </a:lvl7pPr>
            <a:lvl8pPr marL="3199365" indent="0">
              <a:buNone/>
              <a:defRPr sz="1600" b="1"/>
            </a:lvl8pPr>
            <a:lvl9pPr marL="3656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4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4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3" indent="0">
              <a:buNone/>
              <a:defRPr sz="2000" b="1"/>
            </a:lvl2pPr>
            <a:lvl3pPr marL="914106" indent="0">
              <a:buNone/>
              <a:defRPr sz="1800" b="1"/>
            </a:lvl3pPr>
            <a:lvl4pPr marL="1371157" indent="0">
              <a:buNone/>
              <a:defRPr sz="1600" b="1"/>
            </a:lvl4pPr>
            <a:lvl5pPr marL="1828209" indent="0">
              <a:buNone/>
              <a:defRPr sz="1600" b="1"/>
            </a:lvl5pPr>
            <a:lvl6pPr marL="2285262" indent="0">
              <a:buNone/>
              <a:defRPr sz="1600" b="1"/>
            </a:lvl6pPr>
            <a:lvl7pPr marL="2742315" indent="0">
              <a:buNone/>
              <a:defRPr sz="1600" b="1"/>
            </a:lvl7pPr>
            <a:lvl8pPr marL="3199365" indent="0">
              <a:buNone/>
              <a:defRPr sz="1600" b="1"/>
            </a:lvl8pPr>
            <a:lvl9pPr marL="3656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4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D2DB4C-0A3D-447E-86EB-F374717245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A1C14F-B726-4531-8C2C-6534E59DAB0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75590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F4971B-B3DF-4AE1-8F0D-44042404FF9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1ACC99-04FD-49D6-88B8-96A740C6A8A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508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59694CB-3274-47E0-A469-0F08979A7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96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ADC79B9-20C9-4268-9B25-AF709F255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68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5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1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2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3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0F77A26-2262-4FF9-8A37-2DBF5C27B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1E1AC-FD91-42BC-AE3D-8B67244F4A3E}" type="datetimeFigureOut">
              <a:rPr lang="en-BZ" smtClean="0"/>
              <a:t>17/02/2023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3FF2D4C-0D05-4525-82FD-4F7F38734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ADD022B-6CA7-45FF-A869-966F1F0C2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D156F-BBC7-4DC1-8CB4-4438047DAF8D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48062591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31D772-F00E-4C4E-8864-2E681C29624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56784E-D11B-4B80-ABB2-A8885910BCF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08414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316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53" indent="0">
              <a:buNone/>
              <a:defRPr sz="1200"/>
            </a:lvl2pPr>
            <a:lvl3pPr marL="914106" indent="0">
              <a:buNone/>
              <a:defRPr sz="1000"/>
            </a:lvl3pPr>
            <a:lvl4pPr marL="1371157" indent="0">
              <a:buNone/>
              <a:defRPr sz="900"/>
            </a:lvl4pPr>
            <a:lvl5pPr marL="1828209" indent="0">
              <a:buNone/>
              <a:defRPr sz="900"/>
            </a:lvl5pPr>
            <a:lvl6pPr marL="2285262" indent="0">
              <a:buNone/>
              <a:defRPr sz="900"/>
            </a:lvl6pPr>
            <a:lvl7pPr marL="2742315" indent="0">
              <a:buNone/>
              <a:defRPr sz="900"/>
            </a:lvl7pPr>
            <a:lvl8pPr marL="3199365" indent="0">
              <a:buNone/>
              <a:defRPr sz="900"/>
            </a:lvl8pPr>
            <a:lvl9pPr marL="3656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9F703D-6178-4716-8059-A4A5C35666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5F1A01-CE6E-41C1-9FE0-D3FD2E8956D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91600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053" indent="0">
              <a:buNone/>
              <a:defRPr sz="2800"/>
            </a:lvl2pPr>
            <a:lvl3pPr marL="914106" indent="0">
              <a:buNone/>
              <a:defRPr sz="2400"/>
            </a:lvl3pPr>
            <a:lvl4pPr marL="1371157" indent="0">
              <a:buNone/>
              <a:defRPr sz="2000"/>
            </a:lvl4pPr>
            <a:lvl5pPr marL="1828209" indent="0">
              <a:buNone/>
              <a:defRPr sz="2000"/>
            </a:lvl5pPr>
            <a:lvl6pPr marL="2285262" indent="0">
              <a:buNone/>
              <a:defRPr sz="2000"/>
            </a:lvl6pPr>
            <a:lvl7pPr marL="2742315" indent="0">
              <a:buNone/>
              <a:defRPr sz="2000"/>
            </a:lvl7pPr>
            <a:lvl8pPr marL="3199365" indent="0">
              <a:buNone/>
              <a:defRPr sz="2000"/>
            </a:lvl8pPr>
            <a:lvl9pPr marL="3656418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53" indent="0">
              <a:buNone/>
              <a:defRPr sz="1200"/>
            </a:lvl2pPr>
            <a:lvl3pPr marL="914106" indent="0">
              <a:buNone/>
              <a:defRPr sz="1000"/>
            </a:lvl3pPr>
            <a:lvl4pPr marL="1371157" indent="0">
              <a:buNone/>
              <a:defRPr sz="900"/>
            </a:lvl4pPr>
            <a:lvl5pPr marL="1828209" indent="0">
              <a:buNone/>
              <a:defRPr sz="900"/>
            </a:lvl5pPr>
            <a:lvl6pPr marL="2285262" indent="0">
              <a:buNone/>
              <a:defRPr sz="900"/>
            </a:lvl6pPr>
            <a:lvl7pPr marL="2742315" indent="0">
              <a:buNone/>
              <a:defRPr sz="900"/>
            </a:lvl7pPr>
            <a:lvl8pPr marL="3199365" indent="0">
              <a:buNone/>
              <a:defRPr sz="900"/>
            </a:lvl8pPr>
            <a:lvl9pPr marL="3656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0F86BC-71E1-4121-895E-C9FC1A7CD20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535E2D-C744-495E-A421-0434A72DF59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22176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7626A2-814F-4536-B4E2-EF35B8DA4D6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CCBAF7-46DA-41C0-9BEF-2F46F9117C7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12991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54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54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A30BB-6064-4677-8992-702FFA748A6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B99D5D-C13F-47A3-B0B4-D4C609F5FD1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8356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754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5CD400-311B-4FF7-A75A-84C21D5F607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80459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5"/>
          <p:cNvSpPr>
            <a:spLocks/>
          </p:cNvSpPr>
          <p:nvPr/>
        </p:nvSpPr>
        <p:spPr bwMode="auto">
          <a:xfrm>
            <a:off x="1" y="4323694"/>
            <a:ext cx="1744667" cy="778733"/>
          </a:xfrm>
          <a:custGeom>
            <a:avLst/>
            <a:gdLst>
              <a:gd name="T0" fmla="*/ 287 w 372"/>
              <a:gd name="T1" fmla="*/ 166 h 166"/>
              <a:gd name="T2" fmla="*/ 293 w 372"/>
              <a:gd name="T3" fmla="*/ 164 h 166"/>
              <a:gd name="T4" fmla="*/ 294 w 372"/>
              <a:gd name="T5" fmla="*/ 163 h 166"/>
              <a:gd name="T6" fmla="*/ 370 w 372"/>
              <a:gd name="T7" fmla="*/ 87 h 166"/>
              <a:gd name="T8" fmla="*/ 370 w 372"/>
              <a:gd name="T9" fmla="*/ 78 h 166"/>
              <a:gd name="T10" fmla="*/ 294 w 372"/>
              <a:gd name="T11" fmla="*/ 3 h 166"/>
              <a:gd name="T12" fmla="*/ 293 w 372"/>
              <a:gd name="T13" fmla="*/ 2 h 166"/>
              <a:gd name="T14" fmla="*/ 287 w 372"/>
              <a:gd name="T15" fmla="*/ 0 h 166"/>
              <a:gd name="T16" fmla="*/ 0 w 372"/>
              <a:gd name="T17" fmla="*/ 0 h 166"/>
              <a:gd name="T18" fmla="*/ 0 w 372"/>
              <a:gd name="T19" fmla="*/ 166 h 166"/>
              <a:gd name="T20" fmla="*/ 287 w 372"/>
              <a:gd name="T21" fmla="*/ 166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413" tIns="18206" rIns="36413" bIns="18206"/>
          <a:lstStyle/>
          <a:p>
            <a:pPr defTabSz="91420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3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60" y="2514601"/>
            <a:ext cx="8915399" cy="2262781"/>
          </a:xfrm>
        </p:spPr>
        <p:txBody>
          <a:bodyPr anchor="b"/>
          <a:lstStyle>
            <a:lvl1pPr>
              <a:defRPr sz="5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60" y="4777496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490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98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47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963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45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945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436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927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667" y="4529639"/>
            <a:ext cx="779652" cy="364911"/>
          </a:xfrm>
        </p:spPr>
        <p:txBody>
          <a:bodyPr/>
          <a:lstStyle>
            <a:lvl1pPr>
              <a:defRPr>
                <a:solidFill>
                  <a:srgbClr val="FEFFFF"/>
                </a:solidFill>
              </a:defRPr>
            </a:lvl1pPr>
          </a:lstStyle>
          <a:p>
            <a:fld id="{25E8E5E8-8167-481D-AB18-DF26DC87F8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823055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384" y="714375"/>
            <a:ext cx="1588736" cy="507142"/>
          </a:xfrm>
          <a:custGeom>
            <a:avLst/>
            <a:gdLst>
              <a:gd name="T0" fmla="*/ 9248 w 9248"/>
              <a:gd name="T1" fmla="*/ 4701 h 10000"/>
              <a:gd name="T2" fmla="*/ 7915 w 9248"/>
              <a:gd name="T3" fmla="*/ 188 h 10000"/>
              <a:gd name="T4" fmla="*/ 7886 w 9248"/>
              <a:gd name="T5" fmla="*/ 94 h 10000"/>
              <a:gd name="T6" fmla="*/ 7803 w 9248"/>
              <a:gd name="T7" fmla="*/ 0 h 10000"/>
              <a:gd name="T8" fmla="*/ 7275 w 9248"/>
              <a:gd name="T9" fmla="*/ 0 h 10000"/>
              <a:gd name="T10" fmla="*/ 0 w 9248"/>
              <a:gd name="T11" fmla="*/ 70 h 10000"/>
              <a:gd name="T12" fmla="*/ 25 w 9248"/>
              <a:gd name="T13" fmla="*/ 10000 h 10000"/>
              <a:gd name="T14" fmla="*/ 7275 w 9248"/>
              <a:gd name="T15" fmla="*/ 9966 h 10000"/>
              <a:gd name="T16" fmla="*/ 7803 w 9248"/>
              <a:gd name="T17" fmla="*/ 9966 h 10000"/>
              <a:gd name="T18" fmla="*/ 7886 w 9248"/>
              <a:gd name="T19" fmla="*/ 9872 h 10000"/>
              <a:gd name="T20" fmla="*/ 7915 w 9248"/>
              <a:gd name="T21" fmla="*/ 9778 h 10000"/>
              <a:gd name="T22" fmla="*/ 9248 w 9248"/>
              <a:gd name="T23" fmla="*/ 5265 h 10000"/>
              <a:gd name="T24" fmla="*/ 9248 w 9248"/>
              <a:gd name="T25" fmla="*/ 470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413" tIns="18206" rIns="36413" bIns="18206"/>
          <a:lstStyle/>
          <a:p>
            <a:pPr defTabSz="91420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3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44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EFFFF"/>
                </a:solidFill>
              </a:defRPr>
            </a:lvl1pPr>
          </a:lstStyle>
          <a:p>
            <a:fld id="{52E5B5C0-D354-4E7A-BC07-0719AA91EC6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646815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384" y="3178003"/>
            <a:ext cx="1588736" cy="507786"/>
          </a:xfrm>
          <a:custGeom>
            <a:avLst/>
            <a:gdLst>
              <a:gd name="T0" fmla="*/ 9248 w 9248"/>
              <a:gd name="T1" fmla="*/ 4701 h 10000"/>
              <a:gd name="T2" fmla="*/ 7915 w 9248"/>
              <a:gd name="T3" fmla="*/ 188 h 10000"/>
              <a:gd name="T4" fmla="*/ 7886 w 9248"/>
              <a:gd name="T5" fmla="*/ 94 h 10000"/>
              <a:gd name="T6" fmla="*/ 7803 w 9248"/>
              <a:gd name="T7" fmla="*/ 0 h 10000"/>
              <a:gd name="T8" fmla="*/ 7275 w 9248"/>
              <a:gd name="T9" fmla="*/ 0 h 10000"/>
              <a:gd name="T10" fmla="*/ 0 w 9248"/>
              <a:gd name="T11" fmla="*/ 70 h 10000"/>
              <a:gd name="T12" fmla="*/ 25 w 9248"/>
              <a:gd name="T13" fmla="*/ 10000 h 10000"/>
              <a:gd name="T14" fmla="*/ 7275 w 9248"/>
              <a:gd name="T15" fmla="*/ 9966 h 10000"/>
              <a:gd name="T16" fmla="*/ 7803 w 9248"/>
              <a:gd name="T17" fmla="*/ 9966 h 10000"/>
              <a:gd name="T18" fmla="*/ 7886 w 9248"/>
              <a:gd name="T19" fmla="*/ 9872 h 10000"/>
              <a:gd name="T20" fmla="*/ 7915 w 9248"/>
              <a:gd name="T21" fmla="*/ 9778 h 10000"/>
              <a:gd name="T22" fmla="*/ 9248 w 9248"/>
              <a:gd name="T23" fmla="*/ 5265 h 10000"/>
              <a:gd name="T24" fmla="*/ 9248 w 9248"/>
              <a:gd name="T25" fmla="*/ 470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413" tIns="18206" rIns="36413" bIns="18206"/>
          <a:lstStyle/>
          <a:p>
            <a:pPr defTabSz="91420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3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60" y="2058750"/>
            <a:ext cx="8915399" cy="1468800"/>
          </a:xfrm>
        </p:spPr>
        <p:txBody>
          <a:bodyPr anchor="b"/>
          <a:lstStyle>
            <a:lvl1pPr algn="l">
              <a:defRPr sz="39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60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4909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81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472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63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54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45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36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27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667" y="3244293"/>
            <a:ext cx="779652" cy="364910"/>
          </a:xfrm>
        </p:spPr>
        <p:txBody>
          <a:bodyPr/>
          <a:lstStyle>
            <a:lvl1pPr>
              <a:defRPr>
                <a:solidFill>
                  <a:srgbClr val="FEFFFF"/>
                </a:solidFill>
              </a:defRPr>
            </a:lvl1pPr>
          </a:lstStyle>
          <a:p>
            <a:fld id="{5288019C-E569-4AFD-9574-57A11AE660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014369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384" y="714375"/>
            <a:ext cx="1588736" cy="507142"/>
          </a:xfrm>
          <a:custGeom>
            <a:avLst/>
            <a:gdLst>
              <a:gd name="T0" fmla="*/ 9248 w 9248"/>
              <a:gd name="T1" fmla="*/ 4701 h 10000"/>
              <a:gd name="T2" fmla="*/ 7915 w 9248"/>
              <a:gd name="T3" fmla="*/ 188 h 10000"/>
              <a:gd name="T4" fmla="*/ 7886 w 9248"/>
              <a:gd name="T5" fmla="*/ 94 h 10000"/>
              <a:gd name="T6" fmla="*/ 7803 w 9248"/>
              <a:gd name="T7" fmla="*/ 0 h 10000"/>
              <a:gd name="T8" fmla="*/ 7275 w 9248"/>
              <a:gd name="T9" fmla="*/ 0 h 10000"/>
              <a:gd name="T10" fmla="*/ 0 w 9248"/>
              <a:gd name="T11" fmla="*/ 70 h 10000"/>
              <a:gd name="T12" fmla="*/ 25 w 9248"/>
              <a:gd name="T13" fmla="*/ 10000 h 10000"/>
              <a:gd name="T14" fmla="*/ 7275 w 9248"/>
              <a:gd name="T15" fmla="*/ 9966 h 10000"/>
              <a:gd name="T16" fmla="*/ 7803 w 9248"/>
              <a:gd name="T17" fmla="*/ 9966 h 10000"/>
              <a:gd name="T18" fmla="*/ 7886 w 9248"/>
              <a:gd name="T19" fmla="*/ 9872 h 10000"/>
              <a:gd name="T20" fmla="*/ 7915 w 9248"/>
              <a:gd name="T21" fmla="*/ 9778 h 10000"/>
              <a:gd name="T22" fmla="*/ 9248 w 9248"/>
              <a:gd name="T23" fmla="*/ 5265 h 10000"/>
              <a:gd name="T24" fmla="*/ 9248 w 9248"/>
              <a:gd name="T25" fmla="*/ 470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413" tIns="18206" rIns="36413" bIns="18206"/>
          <a:lstStyle/>
          <a:p>
            <a:pPr defTabSz="91420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3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EFFFF"/>
                </a:solidFill>
              </a:defRPr>
            </a:lvl1pPr>
          </a:lstStyle>
          <a:p>
            <a:fld id="{911BB12B-2190-4DE1-A1F9-63CB052FBD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16617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F28429C-E3A5-4FED-894D-90BC10E87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FCDEBEC-03A2-4ACE-A4D2-8B27D536B0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2C074CD-045A-4D54-8CA8-2774A4FAEC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F460413-1AF1-4495-8AE4-969F42929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1E1AC-FD91-42BC-AE3D-8B67244F4A3E}" type="datetimeFigureOut">
              <a:rPr lang="en-BZ" smtClean="0"/>
              <a:t>17/02/2023</a:t>
            </a:fld>
            <a:endParaRPr lang="en-BZ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0039F40-71E6-49BD-842A-E255E20F9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DCB0EA0-F3FC-4464-88DA-37EC3899C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D156F-BBC7-4DC1-8CB4-4438047DAF8D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250366017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35"/>
          <p:cNvSpPr>
            <a:spLocks/>
          </p:cNvSpPr>
          <p:nvPr/>
        </p:nvSpPr>
        <p:spPr bwMode="auto">
          <a:xfrm flipV="1">
            <a:off x="-4384" y="714375"/>
            <a:ext cx="1588736" cy="507142"/>
          </a:xfrm>
          <a:custGeom>
            <a:avLst/>
            <a:gdLst>
              <a:gd name="T0" fmla="*/ 9248 w 9248"/>
              <a:gd name="T1" fmla="*/ 4701 h 10000"/>
              <a:gd name="T2" fmla="*/ 7915 w 9248"/>
              <a:gd name="T3" fmla="*/ 188 h 10000"/>
              <a:gd name="T4" fmla="*/ 7886 w 9248"/>
              <a:gd name="T5" fmla="*/ 94 h 10000"/>
              <a:gd name="T6" fmla="*/ 7803 w 9248"/>
              <a:gd name="T7" fmla="*/ 0 h 10000"/>
              <a:gd name="T8" fmla="*/ 7275 w 9248"/>
              <a:gd name="T9" fmla="*/ 0 h 10000"/>
              <a:gd name="T10" fmla="*/ 0 w 9248"/>
              <a:gd name="T11" fmla="*/ 70 h 10000"/>
              <a:gd name="T12" fmla="*/ 25 w 9248"/>
              <a:gd name="T13" fmla="*/ 10000 h 10000"/>
              <a:gd name="T14" fmla="*/ 7275 w 9248"/>
              <a:gd name="T15" fmla="*/ 9966 h 10000"/>
              <a:gd name="T16" fmla="*/ 7803 w 9248"/>
              <a:gd name="T17" fmla="*/ 9966 h 10000"/>
              <a:gd name="T18" fmla="*/ 7886 w 9248"/>
              <a:gd name="T19" fmla="*/ 9872 h 10000"/>
              <a:gd name="T20" fmla="*/ 7915 w 9248"/>
              <a:gd name="T21" fmla="*/ 9778 h 10000"/>
              <a:gd name="T22" fmla="*/ 9248 w 9248"/>
              <a:gd name="T23" fmla="*/ 5265 h 10000"/>
              <a:gd name="T24" fmla="*/ 9248 w 9248"/>
              <a:gd name="T25" fmla="*/ 470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413" tIns="18206" rIns="36413" bIns="18206"/>
          <a:lstStyle/>
          <a:p>
            <a:pPr defTabSz="91420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3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5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49097" indent="0">
              <a:buNone/>
              <a:defRPr sz="2000" b="1"/>
            </a:lvl2pPr>
            <a:lvl3pPr marL="898192" indent="0">
              <a:buNone/>
              <a:defRPr sz="1800" b="1"/>
            </a:lvl3pPr>
            <a:lvl4pPr marL="1347289" indent="0">
              <a:buNone/>
              <a:defRPr sz="1600" b="1"/>
            </a:lvl4pPr>
            <a:lvl5pPr marL="1796384" indent="0">
              <a:buNone/>
              <a:defRPr sz="1600" b="1"/>
            </a:lvl5pPr>
            <a:lvl6pPr marL="2245480" indent="0">
              <a:buNone/>
              <a:defRPr sz="1600" b="1"/>
            </a:lvl6pPr>
            <a:lvl7pPr marL="2694577" indent="0">
              <a:buNone/>
              <a:defRPr sz="1600" b="1"/>
            </a:lvl7pPr>
            <a:lvl8pPr marL="3143672" indent="0">
              <a:buNone/>
              <a:defRPr sz="1600" b="1"/>
            </a:lvl8pPr>
            <a:lvl9pPr marL="359276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6" y="2548966"/>
            <a:ext cx="4342893" cy="33540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705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49097" indent="0">
              <a:buNone/>
              <a:defRPr sz="2000" b="1"/>
            </a:lvl2pPr>
            <a:lvl3pPr marL="898192" indent="0">
              <a:buNone/>
              <a:defRPr sz="1800" b="1"/>
            </a:lvl3pPr>
            <a:lvl4pPr marL="1347289" indent="0">
              <a:buNone/>
              <a:defRPr sz="1600" b="1"/>
            </a:lvl4pPr>
            <a:lvl5pPr marL="1796384" indent="0">
              <a:buNone/>
              <a:defRPr sz="1600" b="1"/>
            </a:lvl5pPr>
            <a:lvl6pPr marL="2245480" indent="0">
              <a:buNone/>
              <a:defRPr sz="1600" b="1"/>
            </a:lvl6pPr>
            <a:lvl7pPr marL="2694577" indent="0">
              <a:buNone/>
              <a:defRPr sz="1600" b="1"/>
            </a:lvl7pPr>
            <a:lvl8pPr marL="3143672" indent="0">
              <a:buNone/>
              <a:defRPr sz="1600" b="1"/>
            </a:lvl8pPr>
            <a:lvl9pPr marL="359276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5" cy="33540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EFFFF"/>
                </a:solidFill>
              </a:defRPr>
            </a:lvl1pPr>
          </a:lstStyle>
          <a:p>
            <a:fld id="{700136B2-5649-4B62-BFFD-8631922AA0C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148858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1"/>
          <p:cNvSpPr>
            <a:spLocks/>
          </p:cNvSpPr>
          <p:nvPr/>
        </p:nvSpPr>
        <p:spPr bwMode="auto">
          <a:xfrm flipV="1">
            <a:off x="-4384" y="714375"/>
            <a:ext cx="1588736" cy="507142"/>
          </a:xfrm>
          <a:custGeom>
            <a:avLst/>
            <a:gdLst>
              <a:gd name="T0" fmla="*/ 9248 w 9248"/>
              <a:gd name="T1" fmla="*/ 4701 h 10000"/>
              <a:gd name="T2" fmla="*/ 7915 w 9248"/>
              <a:gd name="T3" fmla="*/ 188 h 10000"/>
              <a:gd name="T4" fmla="*/ 7886 w 9248"/>
              <a:gd name="T5" fmla="*/ 94 h 10000"/>
              <a:gd name="T6" fmla="*/ 7803 w 9248"/>
              <a:gd name="T7" fmla="*/ 0 h 10000"/>
              <a:gd name="T8" fmla="*/ 7275 w 9248"/>
              <a:gd name="T9" fmla="*/ 0 h 10000"/>
              <a:gd name="T10" fmla="*/ 0 w 9248"/>
              <a:gd name="T11" fmla="*/ 70 h 10000"/>
              <a:gd name="T12" fmla="*/ 25 w 9248"/>
              <a:gd name="T13" fmla="*/ 10000 h 10000"/>
              <a:gd name="T14" fmla="*/ 7275 w 9248"/>
              <a:gd name="T15" fmla="*/ 9966 h 10000"/>
              <a:gd name="T16" fmla="*/ 7803 w 9248"/>
              <a:gd name="T17" fmla="*/ 9966 h 10000"/>
              <a:gd name="T18" fmla="*/ 7886 w 9248"/>
              <a:gd name="T19" fmla="*/ 9872 h 10000"/>
              <a:gd name="T20" fmla="*/ 7915 w 9248"/>
              <a:gd name="T21" fmla="*/ 9778 h 10000"/>
              <a:gd name="T22" fmla="*/ 9248 w 9248"/>
              <a:gd name="T23" fmla="*/ 5265 h 10000"/>
              <a:gd name="T24" fmla="*/ 9248 w 9248"/>
              <a:gd name="T25" fmla="*/ 470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413" tIns="18206" rIns="36413" bIns="18206"/>
          <a:lstStyle/>
          <a:p>
            <a:pPr defTabSz="91420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3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EFFFF"/>
                </a:solidFill>
              </a:defRPr>
            </a:lvl1pPr>
          </a:lstStyle>
          <a:p>
            <a:fld id="{A342A51C-0503-44F9-8A34-00EC3A1415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51309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1"/>
          <p:cNvSpPr>
            <a:spLocks/>
          </p:cNvSpPr>
          <p:nvPr/>
        </p:nvSpPr>
        <p:spPr bwMode="auto">
          <a:xfrm flipV="1">
            <a:off x="-4384" y="714375"/>
            <a:ext cx="1588736" cy="507142"/>
          </a:xfrm>
          <a:custGeom>
            <a:avLst/>
            <a:gdLst>
              <a:gd name="T0" fmla="*/ 9248 w 9248"/>
              <a:gd name="T1" fmla="*/ 4701 h 10000"/>
              <a:gd name="T2" fmla="*/ 7915 w 9248"/>
              <a:gd name="T3" fmla="*/ 188 h 10000"/>
              <a:gd name="T4" fmla="*/ 7886 w 9248"/>
              <a:gd name="T5" fmla="*/ 94 h 10000"/>
              <a:gd name="T6" fmla="*/ 7803 w 9248"/>
              <a:gd name="T7" fmla="*/ 0 h 10000"/>
              <a:gd name="T8" fmla="*/ 7275 w 9248"/>
              <a:gd name="T9" fmla="*/ 0 h 10000"/>
              <a:gd name="T10" fmla="*/ 0 w 9248"/>
              <a:gd name="T11" fmla="*/ 70 h 10000"/>
              <a:gd name="T12" fmla="*/ 25 w 9248"/>
              <a:gd name="T13" fmla="*/ 10000 h 10000"/>
              <a:gd name="T14" fmla="*/ 7275 w 9248"/>
              <a:gd name="T15" fmla="*/ 9966 h 10000"/>
              <a:gd name="T16" fmla="*/ 7803 w 9248"/>
              <a:gd name="T17" fmla="*/ 9966 h 10000"/>
              <a:gd name="T18" fmla="*/ 7886 w 9248"/>
              <a:gd name="T19" fmla="*/ 9872 h 10000"/>
              <a:gd name="T20" fmla="*/ 7915 w 9248"/>
              <a:gd name="T21" fmla="*/ 9778 h 10000"/>
              <a:gd name="T22" fmla="*/ 9248 w 9248"/>
              <a:gd name="T23" fmla="*/ 5265 h 10000"/>
              <a:gd name="T24" fmla="*/ 9248 w 9248"/>
              <a:gd name="T25" fmla="*/ 470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413" tIns="18206" rIns="36413" bIns="18206"/>
          <a:lstStyle/>
          <a:p>
            <a:pPr defTabSz="91420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3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EFFFF"/>
                </a:solidFill>
              </a:defRPr>
            </a:lvl1pPr>
          </a:lstStyle>
          <a:p>
            <a:fld id="{82081310-DD42-4409-B4B8-E83857366D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92715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384" y="714375"/>
            <a:ext cx="1588736" cy="507142"/>
          </a:xfrm>
          <a:custGeom>
            <a:avLst/>
            <a:gdLst>
              <a:gd name="T0" fmla="*/ 9248 w 9248"/>
              <a:gd name="T1" fmla="*/ 4701 h 10000"/>
              <a:gd name="T2" fmla="*/ 7915 w 9248"/>
              <a:gd name="T3" fmla="*/ 188 h 10000"/>
              <a:gd name="T4" fmla="*/ 7886 w 9248"/>
              <a:gd name="T5" fmla="*/ 94 h 10000"/>
              <a:gd name="T6" fmla="*/ 7803 w 9248"/>
              <a:gd name="T7" fmla="*/ 0 h 10000"/>
              <a:gd name="T8" fmla="*/ 7275 w 9248"/>
              <a:gd name="T9" fmla="*/ 0 h 10000"/>
              <a:gd name="T10" fmla="*/ 0 w 9248"/>
              <a:gd name="T11" fmla="*/ 70 h 10000"/>
              <a:gd name="T12" fmla="*/ 25 w 9248"/>
              <a:gd name="T13" fmla="*/ 10000 h 10000"/>
              <a:gd name="T14" fmla="*/ 7275 w 9248"/>
              <a:gd name="T15" fmla="*/ 9966 h 10000"/>
              <a:gd name="T16" fmla="*/ 7803 w 9248"/>
              <a:gd name="T17" fmla="*/ 9966 h 10000"/>
              <a:gd name="T18" fmla="*/ 7886 w 9248"/>
              <a:gd name="T19" fmla="*/ 9872 h 10000"/>
              <a:gd name="T20" fmla="*/ 7915 w 9248"/>
              <a:gd name="T21" fmla="*/ 9778 h 10000"/>
              <a:gd name="T22" fmla="*/ 9248 w 9248"/>
              <a:gd name="T23" fmla="*/ 5265 h 10000"/>
              <a:gd name="T24" fmla="*/ 9248 w 9248"/>
              <a:gd name="T25" fmla="*/ 470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413" tIns="18206" rIns="36413" bIns="18206"/>
          <a:lstStyle/>
          <a:p>
            <a:pPr defTabSz="91420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3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91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205"/>
            <a:ext cx="5181600" cy="5414963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91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49097" indent="0">
              <a:buNone/>
              <a:defRPr sz="1200"/>
            </a:lvl2pPr>
            <a:lvl3pPr marL="898192" indent="0">
              <a:buNone/>
              <a:defRPr sz="1000"/>
            </a:lvl3pPr>
            <a:lvl4pPr marL="1347289" indent="0">
              <a:buNone/>
              <a:defRPr sz="900"/>
            </a:lvl4pPr>
            <a:lvl5pPr marL="1796384" indent="0">
              <a:buNone/>
              <a:defRPr sz="900"/>
            </a:lvl5pPr>
            <a:lvl6pPr marL="2245480" indent="0">
              <a:buNone/>
              <a:defRPr sz="900"/>
            </a:lvl6pPr>
            <a:lvl7pPr marL="2694577" indent="0">
              <a:buNone/>
              <a:defRPr sz="900"/>
            </a:lvl7pPr>
            <a:lvl8pPr marL="3143672" indent="0">
              <a:buNone/>
              <a:defRPr sz="900"/>
            </a:lvl8pPr>
            <a:lvl9pPr marL="359276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EFFFF"/>
                </a:solidFill>
              </a:defRPr>
            </a:lvl1pPr>
          </a:lstStyle>
          <a:p>
            <a:fld id="{E25F799B-A809-4404-B8A6-298769F836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539809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384" y="4911811"/>
            <a:ext cx="1588736" cy="507142"/>
          </a:xfrm>
          <a:custGeom>
            <a:avLst/>
            <a:gdLst>
              <a:gd name="T0" fmla="*/ 9248 w 9248"/>
              <a:gd name="T1" fmla="*/ 4701 h 10000"/>
              <a:gd name="T2" fmla="*/ 7915 w 9248"/>
              <a:gd name="T3" fmla="*/ 188 h 10000"/>
              <a:gd name="T4" fmla="*/ 7886 w 9248"/>
              <a:gd name="T5" fmla="*/ 94 h 10000"/>
              <a:gd name="T6" fmla="*/ 7803 w 9248"/>
              <a:gd name="T7" fmla="*/ 0 h 10000"/>
              <a:gd name="T8" fmla="*/ 7275 w 9248"/>
              <a:gd name="T9" fmla="*/ 0 h 10000"/>
              <a:gd name="T10" fmla="*/ 0 w 9248"/>
              <a:gd name="T11" fmla="*/ 70 h 10000"/>
              <a:gd name="T12" fmla="*/ 25 w 9248"/>
              <a:gd name="T13" fmla="*/ 10000 h 10000"/>
              <a:gd name="T14" fmla="*/ 7275 w 9248"/>
              <a:gd name="T15" fmla="*/ 9966 h 10000"/>
              <a:gd name="T16" fmla="*/ 7803 w 9248"/>
              <a:gd name="T17" fmla="*/ 9966 h 10000"/>
              <a:gd name="T18" fmla="*/ 7886 w 9248"/>
              <a:gd name="T19" fmla="*/ 9872 h 10000"/>
              <a:gd name="T20" fmla="*/ 7915 w 9248"/>
              <a:gd name="T21" fmla="*/ 9778 h 10000"/>
              <a:gd name="T22" fmla="*/ 9248 w 9248"/>
              <a:gd name="T23" fmla="*/ 5265 h 10000"/>
              <a:gd name="T24" fmla="*/ 9248 w 9248"/>
              <a:gd name="T25" fmla="*/ 470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413" tIns="18206" rIns="36413" bIns="18206"/>
          <a:lstStyle/>
          <a:p>
            <a:pPr defTabSz="91420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3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49097" indent="0">
              <a:buNone/>
              <a:defRPr sz="1600"/>
            </a:lvl2pPr>
            <a:lvl3pPr marL="898192" indent="0">
              <a:buNone/>
              <a:defRPr sz="1600"/>
            </a:lvl3pPr>
            <a:lvl4pPr marL="1347289" indent="0">
              <a:buNone/>
              <a:defRPr sz="1600"/>
            </a:lvl4pPr>
            <a:lvl5pPr marL="1796384" indent="0">
              <a:buNone/>
              <a:defRPr sz="1600"/>
            </a:lvl5pPr>
            <a:lvl6pPr marL="2245480" indent="0">
              <a:buNone/>
              <a:defRPr sz="1600"/>
            </a:lvl6pPr>
            <a:lvl7pPr marL="2694577" indent="0">
              <a:buNone/>
              <a:defRPr sz="1600"/>
            </a:lvl7pPr>
            <a:lvl8pPr marL="3143672" indent="0">
              <a:buNone/>
              <a:defRPr sz="1600"/>
            </a:lvl8pPr>
            <a:lvl9pPr marL="3592769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/>
          <a:lstStyle>
            <a:lvl1pPr marL="0" indent="0">
              <a:buNone/>
              <a:defRPr sz="1200"/>
            </a:lvl1pPr>
            <a:lvl2pPr marL="449097" indent="0">
              <a:buNone/>
              <a:defRPr sz="1200"/>
            </a:lvl2pPr>
            <a:lvl3pPr marL="898192" indent="0">
              <a:buNone/>
              <a:defRPr sz="1000"/>
            </a:lvl3pPr>
            <a:lvl4pPr marL="1347289" indent="0">
              <a:buNone/>
              <a:defRPr sz="900"/>
            </a:lvl4pPr>
            <a:lvl5pPr marL="1796384" indent="0">
              <a:buNone/>
              <a:defRPr sz="900"/>
            </a:lvl5pPr>
            <a:lvl6pPr marL="2245480" indent="0">
              <a:buNone/>
              <a:defRPr sz="900"/>
            </a:lvl6pPr>
            <a:lvl7pPr marL="2694577" indent="0">
              <a:buNone/>
              <a:defRPr sz="900"/>
            </a:lvl7pPr>
            <a:lvl8pPr marL="3143672" indent="0">
              <a:buNone/>
              <a:defRPr sz="900"/>
            </a:lvl8pPr>
            <a:lvl9pPr marL="359276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667" y="4983249"/>
            <a:ext cx="779652" cy="364910"/>
          </a:xfrm>
        </p:spPr>
        <p:txBody>
          <a:bodyPr/>
          <a:lstStyle>
            <a:lvl1pPr>
              <a:defRPr>
                <a:solidFill>
                  <a:srgbClr val="FEFFFF"/>
                </a:solidFill>
              </a:defRPr>
            </a:lvl1pPr>
          </a:lstStyle>
          <a:p>
            <a:fld id="{716CF696-AA00-4627-831F-2ABE7A5F9D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158527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384" y="3178003"/>
            <a:ext cx="1588736" cy="507786"/>
          </a:xfrm>
          <a:custGeom>
            <a:avLst/>
            <a:gdLst>
              <a:gd name="T0" fmla="*/ 9248 w 9248"/>
              <a:gd name="T1" fmla="*/ 4701 h 10000"/>
              <a:gd name="T2" fmla="*/ 7915 w 9248"/>
              <a:gd name="T3" fmla="*/ 188 h 10000"/>
              <a:gd name="T4" fmla="*/ 7886 w 9248"/>
              <a:gd name="T5" fmla="*/ 94 h 10000"/>
              <a:gd name="T6" fmla="*/ 7803 w 9248"/>
              <a:gd name="T7" fmla="*/ 0 h 10000"/>
              <a:gd name="T8" fmla="*/ 7275 w 9248"/>
              <a:gd name="T9" fmla="*/ 0 h 10000"/>
              <a:gd name="T10" fmla="*/ 0 w 9248"/>
              <a:gd name="T11" fmla="*/ 70 h 10000"/>
              <a:gd name="T12" fmla="*/ 25 w 9248"/>
              <a:gd name="T13" fmla="*/ 10000 h 10000"/>
              <a:gd name="T14" fmla="*/ 7275 w 9248"/>
              <a:gd name="T15" fmla="*/ 9966 h 10000"/>
              <a:gd name="T16" fmla="*/ 7803 w 9248"/>
              <a:gd name="T17" fmla="*/ 9966 h 10000"/>
              <a:gd name="T18" fmla="*/ 7886 w 9248"/>
              <a:gd name="T19" fmla="*/ 9872 h 10000"/>
              <a:gd name="T20" fmla="*/ 7915 w 9248"/>
              <a:gd name="T21" fmla="*/ 9778 h 10000"/>
              <a:gd name="T22" fmla="*/ 9248 w 9248"/>
              <a:gd name="T23" fmla="*/ 5265 h 10000"/>
              <a:gd name="T24" fmla="*/ 9248 w 9248"/>
              <a:gd name="T25" fmla="*/ 470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413" tIns="18206" rIns="36413" bIns="18206"/>
          <a:lstStyle/>
          <a:p>
            <a:pPr defTabSz="91420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3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60" y="609600"/>
            <a:ext cx="8915399" cy="3117040"/>
          </a:xfrm>
        </p:spPr>
        <p:txBody>
          <a:bodyPr anchor="ctr"/>
          <a:lstStyle>
            <a:lvl1pPr algn="l">
              <a:defRPr sz="47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60" y="4354046"/>
            <a:ext cx="8915399" cy="1555864"/>
          </a:xfrm>
        </p:spPr>
        <p:txBody>
          <a:bodyPr anchor="ctr"/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4909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81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472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63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54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45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36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27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667" y="3244293"/>
            <a:ext cx="779652" cy="364910"/>
          </a:xfrm>
        </p:spPr>
        <p:txBody>
          <a:bodyPr/>
          <a:lstStyle>
            <a:lvl1pPr>
              <a:defRPr>
                <a:solidFill>
                  <a:srgbClr val="FEFFFF"/>
                </a:solidFill>
              </a:defRPr>
            </a:lvl1pPr>
          </a:lstStyle>
          <a:p>
            <a:fld id="{6A9E4795-BC58-4133-AD7A-0F950636A4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963436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384" y="3178003"/>
            <a:ext cx="1588736" cy="507786"/>
          </a:xfrm>
          <a:custGeom>
            <a:avLst/>
            <a:gdLst>
              <a:gd name="T0" fmla="*/ 9248 w 9248"/>
              <a:gd name="T1" fmla="*/ 4701 h 10000"/>
              <a:gd name="T2" fmla="*/ 7915 w 9248"/>
              <a:gd name="T3" fmla="*/ 188 h 10000"/>
              <a:gd name="T4" fmla="*/ 7886 w 9248"/>
              <a:gd name="T5" fmla="*/ 94 h 10000"/>
              <a:gd name="T6" fmla="*/ 7803 w 9248"/>
              <a:gd name="T7" fmla="*/ 0 h 10000"/>
              <a:gd name="T8" fmla="*/ 7275 w 9248"/>
              <a:gd name="T9" fmla="*/ 0 h 10000"/>
              <a:gd name="T10" fmla="*/ 0 w 9248"/>
              <a:gd name="T11" fmla="*/ 70 h 10000"/>
              <a:gd name="T12" fmla="*/ 25 w 9248"/>
              <a:gd name="T13" fmla="*/ 10000 h 10000"/>
              <a:gd name="T14" fmla="*/ 7275 w 9248"/>
              <a:gd name="T15" fmla="*/ 9966 h 10000"/>
              <a:gd name="T16" fmla="*/ 7803 w 9248"/>
              <a:gd name="T17" fmla="*/ 9966 h 10000"/>
              <a:gd name="T18" fmla="*/ 7886 w 9248"/>
              <a:gd name="T19" fmla="*/ 9872 h 10000"/>
              <a:gd name="T20" fmla="*/ 7915 w 9248"/>
              <a:gd name="T21" fmla="*/ 9778 h 10000"/>
              <a:gd name="T22" fmla="*/ 9248 w 9248"/>
              <a:gd name="T23" fmla="*/ 5265 h 10000"/>
              <a:gd name="T24" fmla="*/ 9248 w 9248"/>
              <a:gd name="T25" fmla="*/ 470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413" tIns="18206" rIns="36413" bIns="18206"/>
          <a:lstStyle/>
          <a:p>
            <a:pPr defTabSz="91420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3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68033" y="648095"/>
            <a:ext cx="609319" cy="585015"/>
          </a:xfrm>
          <a:prstGeom prst="rect">
            <a:avLst/>
          </a:prstGeom>
        </p:spPr>
        <p:txBody>
          <a:bodyPr lIns="89817" tIns="44909" rIns="89817" bIns="44909" anchor="ctr"/>
          <a:lstStyle/>
          <a:p>
            <a:pPr defTabSz="91420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9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114966" y="2905241"/>
            <a:ext cx="609319" cy="585015"/>
          </a:xfrm>
          <a:prstGeom prst="rect">
            <a:avLst/>
          </a:prstGeom>
        </p:spPr>
        <p:txBody>
          <a:bodyPr lIns="89817" tIns="44909" rIns="89817" bIns="44909" anchor="ctr"/>
          <a:lstStyle/>
          <a:p>
            <a:pPr defTabSz="91420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9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96" y="609600"/>
            <a:ext cx="8393927" cy="2895600"/>
          </a:xfrm>
        </p:spPr>
        <p:txBody>
          <a:bodyPr anchor="ctr"/>
          <a:lstStyle>
            <a:lvl1pPr algn="l">
              <a:defRPr sz="47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3" y="3505200"/>
            <a:ext cx="7536555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49097" indent="0">
              <a:buFontTx/>
              <a:buNone/>
              <a:defRPr/>
            </a:lvl2pPr>
            <a:lvl3pPr marL="898192" indent="0">
              <a:buFontTx/>
              <a:buNone/>
              <a:defRPr/>
            </a:lvl3pPr>
            <a:lvl4pPr marL="1347289" indent="0">
              <a:buFontTx/>
              <a:buNone/>
              <a:defRPr/>
            </a:lvl4pPr>
            <a:lvl5pPr marL="1796384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60" y="4354046"/>
            <a:ext cx="8915399" cy="1555864"/>
          </a:xfrm>
        </p:spPr>
        <p:txBody>
          <a:bodyPr anchor="ctr"/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4909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81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472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63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54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45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36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27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531667" y="3244293"/>
            <a:ext cx="779652" cy="364910"/>
          </a:xfrm>
        </p:spPr>
        <p:txBody>
          <a:bodyPr/>
          <a:lstStyle>
            <a:lvl1pPr>
              <a:defRPr>
                <a:solidFill>
                  <a:srgbClr val="FEFFFF"/>
                </a:solidFill>
              </a:defRPr>
            </a:lvl1pPr>
          </a:lstStyle>
          <a:p>
            <a:fld id="{A94CFFDF-244D-4C8B-AD91-9B97CB890F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359939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384" y="4911811"/>
            <a:ext cx="1588736" cy="507142"/>
          </a:xfrm>
          <a:custGeom>
            <a:avLst/>
            <a:gdLst>
              <a:gd name="T0" fmla="*/ 9248 w 9248"/>
              <a:gd name="T1" fmla="*/ 4701 h 10000"/>
              <a:gd name="T2" fmla="*/ 7915 w 9248"/>
              <a:gd name="T3" fmla="*/ 188 h 10000"/>
              <a:gd name="T4" fmla="*/ 7886 w 9248"/>
              <a:gd name="T5" fmla="*/ 94 h 10000"/>
              <a:gd name="T6" fmla="*/ 7803 w 9248"/>
              <a:gd name="T7" fmla="*/ 0 h 10000"/>
              <a:gd name="T8" fmla="*/ 7275 w 9248"/>
              <a:gd name="T9" fmla="*/ 0 h 10000"/>
              <a:gd name="T10" fmla="*/ 0 w 9248"/>
              <a:gd name="T11" fmla="*/ 70 h 10000"/>
              <a:gd name="T12" fmla="*/ 25 w 9248"/>
              <a:gd name="T13" fmla="*/ 10000 h 10000"/>
              <a:gd name="T14" fmla="*/ 7275 w 9248"/>
              <a:gd name="T15" fmla="*/ 9966 h 10000"/>
              <a:gd name="T16" fmla="*/ 7803 w 9248"/>
              <a:gd name="T17" fmla="*/ 9966 h 10000"/>
              <a:gd name="T18" fmla="*/ 7886 w 9248"/>
              <a:gd name="T19" fmla="*/ 9872 h 10000"/>
              <a:gd name="T20" fmla="*/ 7915 w 9248"/>
              <a:gd name="T21" fmla="*/ 9778 h 10000"/>
              <a:gd name="T22" fmla="*/ 9248 w 9248"/>
              <a:gd name="T23" fmla="*/ 5265 h 10000"/>
              <a:gd name="T24" fmla="*/ 9248 w 9248"/>
              <a:gd name="T25" fmla="*/ 470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413" tIns="18206" rIns="36413" bIns="18206"/>
          <a:lstStyle/>
          <a:p>
            <a:pPr defTabSz="91420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3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3"/>
            <a:ext cx="8915400" cy="2724845"/>
          </a:xfrm>
        </p:spPr>
        <p:txBody>
          <a:bodyPr anchor="b"/>
          <a:lstStyle>
            <a:lvl1pPr algn="l">
              <a:defRPr sz="47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anchor="t"/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667" y="4983249"/>
            <a:ext cx="779652" cy="364910"/>
          </a:xfrm>
        </p:spPr>
        <p:txBody>
          <a:bodyPr/>
          <a:lstStyle>
            <a:lvl1pPr>
              <a:defRPr>
                <a:solidFill>
                  <a:srgbClr val="FEFFFF"/>
                </a:solidFill>
              </a:defRPr>
            </a:lvl1pPr>
          </a:lstStyle>
          <a:p>
            <a:fld id="{1CF46C95-D4A1-4FC0-A8A0-7F07433233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142022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384" y="4911811"/>
            <a:ext cx="1588736" cy="507142"/>
          </a:xfrm>
          <a:custGeom>
            <a:avLst/>
            <a:gdLst>
              <a:gd name="T0" fmla="*/ 9248 w 9248"/>
              <a:gd name="T1" fmla="*/ 4701 h 10000"/>
              <a:gd name="T2" fmla="*/ 7915 w 9248"/>
              <a:gd name="T3" fmla="*/ 188 h 10000"/>
              <a:gd name="T4" fmla="*/ 7886 w 9248"/>
              <a:gd name="T5" fmla="*/ 94 h 10000"/>
              <a:gd name="T6" fmla="*/ 7803 w 9248"/>
              <a:gd name="T7" fmla="*/ 0 h 10000"/>
              <a:gd name="T8" fmla="*/ 7275 w 9248"/>
              <a:gd name="T9" fmla="*/ 0 h 10000"/>
              <a:gd name="T10" fmla="*/ 0 w 9248"/>
              <a:gd name="T11" fmla="*/ 70 h 10000"/>
              <a:gd name="T12" fmla="*/ 25 w 9248"/>
              <a:gd name="T13" fmla="*/ 10000 h 10000"/>
              <a:gd name="T14" fmla="*/ 7275 w 9248"/>
              <a:gd name="T15" fmla="*/ 9966 h 10000"/>
              <a:gd name="T16" fmla="*/ 7803 w 9248"/>
              <a:gd name="T17" fmla="*/ 9966 h 10000"/>
              <a:gd name="T18" fmla="*/ 7886 w 9248"/>
              <a:gd name="T19" fmla="*/ 9872 h 10000"/>
              <a:gd name="T20" fmla="*/ 7915 w 9248"/>
              <a:gd name="T21" fmla="*/ 9778 h 10000"/>
              <a:gd name="T22" fmla="*/ 9248 w 9248"/>
              <a:gd name="T23" fmla="*/ 5265 h 10000"/>
              <a:gd name="T24" fmla="*/ 9248 w 9248"/>
              <a:gd name="T25" fmla="*/ 470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413" tIns="18206" rIns="36413" bIns="18206"/>
          <a:lstStyle/>
          <a:p>
            <a:pPr defTabSz="91420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3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68033" y="648095"/>
            <a:ext cx="609319" cy="585015"/>
          </a:xfrm>
          <a:prstGeom prst="rect">
            <a:avLst/>
          </a:prstGeom>
        </p:spPr>
        <p:txBody>
          <a:bodyPr lIns="89817" tIns="44909" rIns="89817" bIns="44909" anchor="ctr"/>
          <a:lstStyle/>
          <a:p>
            <a:pPr defTabSz="91420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9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114966" y="2905241"/>
            <a:ext cx="609319" cy="585015"/>
          </a:xfrm>
          <a:prstGeom prst="rect">
            <a:avLst/>
          </a:prstGeom>
        </p:spPr>
        <p:txBody>
          <a:bodyPr lIns="89817" tIns="44909" rIns="89817" bIns="44909" anchor="ctr"/>
          <a:lstStyle/>
          <a:p>
            <a:pPr defTabSz="91420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9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96" y="609600"/>
            <a:ext cx="8393927" cy="2895600"/>
          </a:xfrm>
        </p:spPr>
        <p:txBody>
          <a:bodyPr anchor="ctr"/>
          <a:lstStyle>
            <a:lvl1pPr algn="l">
              <a:defRPr sz="47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49097" indent="0">
              <a:buFontTx/>
              <a:buNone/>
              <a:defRPr/>
            </a:lvl2pPr>
            <a:lvl3pPr marL="898192" indent="0">
              <a:buFontTx/>
              <a:buNone/>
              <a:defRPr/>
            </a:lvl3pPr>
            <a:lvl4pPr marL="1347289" indent="0">
              <a:buFontTx/>
              <a:buNone/>
              <a:defRPr/>
            </a:lvl4pPr>
            <a:lvl5pPr marL="1796384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anchor="t"/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531667" y="4983249"/>
            <a:ext cx="779652" cy="364910"/>
          </a:xfrm>
        </p:spPr>
        <p:txBody>
          <a:bodyPr/>
          <a:lstStyle>
            <a:lvl1pPr>
              <a:defRPr>
                <a:solidFill>
                  <a:srgbClr val="FEFFFF"/>
                </a:solidFill>
              </a:defRPr>
            </a:lvl1pPr>
          </a:lstStyle>
          <a:p>
            <a:fld id="{7E1E93E5-315B-4D83-AD4B-F9A33B9C67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297243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384" y="4911811"/>
            <a:ext cx="1588736" cy="507142"/>
          </a:xfrm>
          <a:custGeom>
            <a:avLst/>
            <a:gdLst>
              <a:gd name="T0" fmla="*/ 9248 w 9248"/>
              <a:gd name="T1" fmla="*/ 4701 h 10000"/>
              <a:gd name="T2" fmla="*/ 7915 w 9248"/>
              <a:gd name="T3" fmla="*/ 188 h 10000"/>
              <a:gd name="T4" fmla="*/ 7886 w 9248"/>
              <a:gd name="T5" fmla="*/ 94 h 10000"/>
              <a:gd name="T6" fmla="*/ 7803 w 9248"/>
              <a:gd name="T7" fmla="*/ 0 h 10000"/>
              <a:gd name="T8" fmla="*/ 7275 w 9248"/>
              <a:gd name="T9" fmla="*/ 0 h 10000"/>
              <a:gd name="T10" fmla="*/ 0 w 9248"/>
              <a:gd name="T11" fmla="*/ 70 h 10000"/>
              <a:gd name="T12" fmla="*/ 25 w 9248"/>
              <a:gd name="T13" fmla="*/ 10000 h 10000"/>
              <a:gd name="T14" fmla="*/ 7275 w 9248"/>
              <a:gd name="T15" fmla="*/ 9966 h 10000"/>
              <a:gd name="T16" fmla="*/ 7803 w 9248"/>
              <a:gd name="T17" fmla="*/ 9966 h 10000"/>
              <a:gd name="T18" fmla="*/ 7886 w 9248"/>
              <a:gd name="T19" fmla="*/ 9872 h 10000"/>
              <a:gd name="T20" fmla="*/ 7915 w 9248"/>
              <a:gd name="T21" fmla="*/ 9778 h 10000"/>
              <a:gd name="T22" fmla="*/ 9248 w 9248"/>
              <a:gd name="T23" fmla="*/ 5265 h 10000"/>
              <a:gd name="T24" fmla="*/ 9248 w 9248"/>
              <a:gd name="T25" fmla="*/ 470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413" tIns="18206" rIns="36413" bIns="18206"/>
          <a:lstStyle/>
          <a:p>
            <a:pPr defTabSz="91420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3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60" y="627407"/>
            <a:ext cx="8915399" cy="2880020"/>
          </a:xfrm>
        </p:spPr>
        <p:txBody>
          <a:bodyPr anchor="ctr"/>
          <a:lstStyle>
            <a:lvl1pPr algn="l">
              <a:defRPr sz="47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49097" indent="0">
              <a:buFontTx/>
              <a:buNone/>
              <a:defRPr/>
            </a:lvl2pPr>
            <a:lvl3pPr marL="898192" indent="0">
              <a:buFontTx/>
              <a:buNone/>
              <a:defRPr/>
            </a:lvl3pPr>
            <a:lvl4pPr marL="1347289" indent="0">
              <a:buFontTx/>
              <a:buNone/>
              <a:defRPr/>
            </a:lvl4pPr>
            <a:lvl5pPr marL="1796384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anchor="t"/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531667" y="4983249"/>
            <a:ext cx="779652" cy="364910"/>
          </a:xfrm>
        </p:spPr>
        <p:txBody>
          <a:bodyPr/>
          <a:lstStyle>
            <a:lvl1pPr>
              <a:defRPr>
                <a:solidFill>
                  <a:srgbClr val="FEFFFF"/>
                </a:solidFill>
              </a:defRPr>
            </a:lvl1pPr>
          </a:lstStyle>
          <a:p>
            <a:fld id="{6FA6A61A-9310-40BD-91A9-E027D0D3375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32872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FD9F9F6-D88F-4E2F-9844-F9088AC3A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34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6427614-2CEF-4A1E-9084-8442544A10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3" indent="0">
              <a:buNone/>
              <a:defRPr sz="2000" b="1"/>
            </a:lvl2pPr>
            <a:lvl3pPr marL="914106" indent="0">
              <a:buNone/>
              <a:defRPr sz="1800" b="1"/>
            </a:lvl3pPr>
            <a:lvl4pPr marL="1371157" indent="0">
              <a:buNone/>
              <a:defRPr sz="1600" b="1"/>
            </a:lvl4pPr>
            <a:lvl5pPr marL="1828209" indent="0">
              <a:buNone/>
              <a:defRPr sz="1600" b="1"/>
            </a:lvl5pPr>
            <a:lvl6pPr marL="2285262" indent="0">
              <a:buNone/>
              <a:defRPr sz="1600" b="1"/>
            </a:lvl6pPr>
            <a:lvl7pPr marL="2742315" indent="0">
              <a:buNone/>
              <a:defRPr sz="1600" b="1"/>
            </a:lvl7pPr>
            <a:lvl8pPr marL="3199365" indent="0">
              <a:buNone/>
              <a:defRPr sz="1600" b="1"/>
            </a:lvl8pPr>
            <a:lvl9pPr marL="3656418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5B0E8249-888A-46F2-9EAB-AAC09AC008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3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679DFD60-E15C-41F7-BFD7-F29F8DE86B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3" indent="0">
              <a:buNone/>
              <a:defRPr sz="2000" b="1"/>
            </a:lvl2pPr>
            <a:lvl3pPr marL="914106" indent="0">
              <a:buNone/>
              <a:defRPr sz="1800" b="1"/>
            </a:lvl3pPr>
            <a:lvl4pPr marL="1371157" indent="0">
              <a:buNone/>
              <a:defRPr sz="1600" b="1"/>
            </a:lvl4pPr>
            <a:lvl5pPr marL="1828209" indent="0">
              <a:buNone/>
              <a:defRPr sz="1600" b="1"/>
            </a:lvl5pPr>
            <a:lvl6pPr marL="2285262" indent="0">
              <a:buNone/>
              <a:defRPr sz="1600" b="1"/>
            </a:lvl6pPr>
            <a:lvl7pPr marL="2742315" indent="0">
              <a:buNone/>
              <a:defRPr sz="1600" b="1"/>
            </a:lvl7pPr>
            <a:lvl8pPr marL="3199365" indent="0">
              <a:buNone/>
              <a:defRPr sz="1600" b="1"/>
            </a:lvl8pPr>
            <a:lvl9pPr marL="3656418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4E92A02E-3C42-4214-9E59-A1DE573241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B83FCC3C-86F0-4A9B-B5B6-6421002AC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1E1AC-FD91-42BC-AE3D-8B67244F4A3E}" type="datetimeFigureOut">
              <a:rPr lang="en-BZ" smtClean="0"/>
              <a:t>17/02/2023</a:t>
            </a:fld>
            <a:endParaRPr lang="en-BZ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5D8D7A1A-E806-446C-B57F-B37C42AC5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9D16B8BE-5E64-4AEC-9D66-A70D0F389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D156F-BBC7-4DC1-8CB4-4438047DAF8D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1407332738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384" y="714375"/>
            <a:ext cx="1588736" cy="507142"/>
          </a:xfrm>
          <a:custGeom>
            <a:avLst/>
            <a:gdLst>
              <a:gd name="T0" fmla="*/ 9248 w 9248"/>
              <a:gd name="T1" fmla="*/ 4701 h 10000"/>
              <a:gd name="T2" fmla="*/ 7915 w 9248"/>
              <a:gd name="T3" fmla="*/ 188 h 10000"/>
              <a:gd name="T4" fmla="*/ 7886 w 9248"/>
              <a:gd name="T5" fmla="*/ 94 h 10000"/>
              <a:gd name="T6" fmla="*/ 7803 w 9248"/>
              <a:gd name="T7" fmla="*/ 0 h 10000"/>
              <a:gd name="T8" fmla="*/ 7275 w 9248"/>
              <a:gd name="T9" fmla="*/ 0 h 10000"/>
              <a:gd name="T10" fmla="*/ 0 w 9248"/>
              <a:gd name="T11" fmla="*/ 70 h 10000"/>
              <a:gd name="T12" fmla="*/ 25 w 9248"/>
              <a:gd name="T13" fmla="*/ 10000 h 10000"/>
              <a:gd name="T14" fmla="*/ 7275 w 9248"/>
              <a:gd name="T15" fmla="*/ 9966 h 10000"/>
              <a:gd name="T16" fmla="*/ 7803 w 9248"/>
              <a:gd name="T17" fmla="*/ 9966 h 10000"/>
              <a:gd name="T18" fmla="*/ 7886 w 9248"/>
              <a:gd name="T19" fmla="*/ 9872 h 10000"/>
              <a:gd name="T20" fmla="*/ 7915 w 9248"/>
              <a:gd name="T21" fmla="*/ 9778 h 10000"/>
              <a:gd name="T22" fmla="*/ 9248 w 9248"/>
              <a:gd name="T23" fmla="*/ 5265 h 10000"/>
              <a:gd name="T24" fmla="*/ 9248 w 9248"/>
              <a:gd name="T25" fmla="*/ 470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413" tIns="18206" rIns="36413" bIns="18206"/>
          <a:lstStyle/>
          <a:p>
            <a:pPr defTabSz="91420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3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EFFFF"/>
                </a:solidFill>
              </a:defRPr>
            </a:lvl1pPr>
          </a:lstStyle>
          <a:p>
            <a:fld id="{838F90E9-0206-44E1-90EB-38768C0A17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163419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384" y="714375"/>
            <a:ext cx="1588736" cy="507142"/>
          </a:xfrm>
          <a:custGeom>
            <a:avLst/>
            <a:gdLst>
              <a:gd name="T0" fmla="*/ 9248 w 9248"/>
              <a:gd name="T1" fmla="*/ 4701 h 10000"/>
              <a:gd name="T2" fmla="*/ 7915 w 9248"/>
              <a:gd name="T3" fmla="*/ 188 h 10000"/>
              <a:gd name="T4" fmla="*/ 7886 w 9248"/>
              <a:gd name="T5" fmla="*/ 94 h 10000"/>
              <a:gd name="T6" fmla="*/ 7803 w 9248"/>
              <a:gd name="T7" fmla="*/ 0 h 10000"/>
              <a:gd name="T8" fmla="*/ 7275 w 9248"/>
              <a:gd name="T9" fmla="*/ 0 h 10000"/>
              <a:gd name="T10" fmla="*/ 0 w 9248"/>
              <a:gd name="T11" fmla="*/ 70 h 10000"/>
              <a:gd name="T12" fmla="*/ 25 w 9248"/>
              <a:gd name="T13" fmla="*/ 10000 h 10000"/>
              <a:gd name="T14" fmla="*/ 7275 w 9248"/>
              <a:gd name="T15" fmla="*/ 9966 h 10000"/>
              <a:gd name="T16" fmla="*/ 7803 w 9248"/>
              <a:gd name="T17" fmla="*/ 9966 h 10000"/>
              <a:gd name="T18" fmla="*/ 7886 w 9248"/>
              <a:gd name="T19" fmla="*/ 9872 h 10000"/>
              <a:gd name="T20" fmla="*/ 7915 w 9248"/>
              <a:gd name="T21" fmla="*/ 9778 h 10000"/>
              <a:gd name="T22" fmla="*/ 9248 w 9248"/>
              <a:gd name="T23" fmla="*/ 5265 h 10000"/>
              <a:gd name="T24" fmla="*/ 9248 w 9248"/>
              <a:gd name="T25" fmla="*/ 470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413" tIns="18206" rIns="36413" bIns="18206"/>
          <a:lstStyle/>
          <a:p>
            <a:pPr defTabSz="91420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3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88" y="627522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522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EFFFF"/>
                </a:solidFill>
              </a:defRPr>
            </a:lvl1pPr>
          </a:lstStyle>
          <a:p>
            <a:fld id="{2C090873-452A-4FF3-9A70-87CBEECF17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62051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767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317" y="6245311"/>
            <a:ext cx="2844947" cy="476250"/>
          </a:xfrm>
        </p:spPr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60" y="6245311"/>
            <a:ext cx="3860685" cy="476250"/>
          </a:xfrm>
        </p:spPr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737" y="6245311"/>
            <a:ext cx="2844947" cy="476250"/>
          </a:xfrm>
        </p:spPr>
        <p:txBody>
          <a:bodyPr/>
          <a:lstStyle>
            <a:lvl1pPr>
              <a:defRPr>
                <a:solidFill>
                  <a:srgbClr val="FEFFFF"/>
                </a:solidFill>
              </a:defRPr>
            </a:lvl1pPr>
          </a:lstStyle>
          <a:p>
            <a:fld id="{12C2C7B6-A5AE-46A6-8F7E-5A00C21373DB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833155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5"/>
          <p:cNvSpPr>
            <a:spLocks/>
          </p:cNvSpPr>
          <p:nvPr/>
        </p:nvSpPr>
        <p:spPr bwMode="auto">
          <a:xfrm>
            <a:off x="1" y="4323692"/>
            <a:ext cx="1744667" cy="778733"/>
          </a:xfrm>
          <a:custGeom>
            <a:avLst/>
            <a:gdLst>
              <a:gd name="T0" fmla="*/ 287 w 372"/>
              <a:gd name="T1" fmla="*/ 166 h 166"/>
              <a:gd name="T2" fmla="*/ 293 w 372"/>
              <a:gd name="T3" fmla="*/ 164 h 166"/>
              <a:gd name="T4" fmla="*/ 294 w 372"/>
              <a:gd name="T5" fmla="*/ 163 h 166"/>
              <a:gd name="T6" fmla="*/ 370 w 372"/>
              <a:gd name="T7" fmla="*/ 87 h 166"/>
              <a:gd name="T8" fmla="*/ 370 w 372"/>
              <a:gd name="T9" fmla="*/ 78 h 166"/>
              <a:gd name="T10" fmla="*/ 294 w 372"/>
              <a:gd name="T11" fmla="*/ 3 h 166"/>
              <a:gd name="T12" fmla="*/ 293 w 372"/>
              <a:gd name="T13" fmla="*/ 2 h 166"/>
              <a:gd name="T14" fmla="*/ 287 w 372"/>
              <a:gd name="T15" fmla="*/ 0 h 166"/>
              <a:gd name="T16" fmla="*/ 0 w 372"/>
              <a:gd name="T17" fmla="*/ 0 h 166"/>
              <a:gd name="T18" fmla="*/ 0 w 372"/>
              <a:gd name="T19" fmla="*/ 166 h 166"/>
              <a:gd name="T20" fmla="*/ 287 w 372"/>
              <a:gd name="T21" fmla="*/ 166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421" tIns="18210" rIns="36421" bIns="18210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3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60" y="2514601"/>
            <a:ext cx="8915399" cy="2262781"/>
          </a:xfrm>
        </p:spPr>
        <p:txBody>
          <a:bodyPr anchor="b"/>
          <a:lstStyle>
            <a:lvl1pPr>
              <a:defRPr sz="5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60" y="4777494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491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983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47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96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459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951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4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93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667" y="4529638"/>
            <a:ext cx="779652" cy="364911"/>
          </a:xfrm>
        </p:spPr>
        <p:txBody>
          <a:bodyPr/>
          <a:lstStyle>
            <a:lvl1pPr>
              <a:defRPr>
                <a:solidFill>
                  <a:srgbClr val="FEFFFF"/>
                </a:solidFill>
              </a:defRPr>
            </a:lvl1pPr>
          </a:lstStyle>
          <a:p>
            <a:fld id="{25E8E5E8-8167-481D-AB18-DF26DC87F8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031040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384" y="714375"/>
            <a:ext cx="1588736" cy="507142"/>
          </a:xfrm>
          <a:custGeom>
            <a:avLst/>
            <a:gdLst>
              <a:gd name="T0" fmla="*/ 9248 w 9248"/>
              <a:gd name="T1" fmla="*/ 4701 h 10000"/>
              <a:gd name="T2" fmla="*/ 7915 w 9248"/>
              <a:gd name="T3" fmla="*/ 188 h 10000"/>
              <a:gd name="T4" fmla="*/ 7886 w 9248"/>
              <a:gd name="T5" fmla="*/ 94 h 10000"/>
              <a:gd name="T6" fmla="*/ 7803 w 9248"/>
              <a:gd name="T7" fmla="*/ 0 h 10000"/>
              <a:gd name="T8" fmla="*/ 7275 w 9248"/>
              <a:gd name="T9" fmla="*/ 0 h 10000"/>
              <a:gd name="T10" fmla="*/ 0 w 9248"/>
              <a:gd name="T11" fmla="*/ 70 h 10000"/>
              <a:gd name="T12" fmla="*/ 25 w 9248"/>
              <a:gd name="T13" fmla="*/ 10000 h 10000"/>
              <a:gd name="T14" fmla="*/ 7275 w 9248"/>
              <a:gd name="T15" fmla="*/ 9966 h 10000"/>
              <a:gd name="T16" fmla="*/ 7803 w 9248"/>
              <a:gd name="T17" fmla="*/ 9966 h 10000"/>
              <a:gd name="T18" fmla="*/ 7886 w 9248"/>
              <a:gd name="T19" fmla="*/ 9872 h 10000"/>
              <a:gd name="T20" fmla="*/ 7915 w 9248"/>
              <a:gd name="T21" fmla="*/ 9778 h 10000"/>
              <a:gd name="T22" fmla="*/ 9248 w 9248"/>
              <a:gd name="T23" fmla="*/ 5265 h 10000"/>
              <a:gd name="T24" fmla="*/ 9248 w 9248"/>
              <a:gd name="T25" fmla="*/ 470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421" tIns="18210" rIns="36421" bIns="18210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3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44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EFFFF"/>
                </a:solidFill>
              </a:defRPr>
            </a:lvl1pPr>
          </a:lstStyle>
          <a:p>
            <a:fld id="{52E5B5C0-D354-4E7A-BC07-0719AA91EC6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148910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384" y="3178003"/>
            <a:ext cx="1588736" cy="507786"/>
          </a:xfrm>
          <a:custGeom>
            <a:avLst/>
            <a:gdLst>
              <a:gd name="T0" fmla="*/ 9248 w 9248"/>
              <a:gd name="T1" fmla="*/ 4701 h 10000"/>
              <a:gd name="T2" fmla="*/ 7915 w 9248"/>
              <a:gd name="T3" fmla="*/ 188 h 10000"/>
              <a:gd name="T4" fmla="*/ 7886 w 9248"/>
              <a:gd name="T5" fmla="*/ 94 h 10000"/>
              <a:gd name="T6" fmla="*/ 7803 w 9248"/>
              <a:gd name="T7" fmla="*/ 0 h 10000"/>
              <a:gd name="T8" fmla="*/ 7275 w 9248"/>
              <a:gd name="T9" fmla="*/ 0 h 10000"/>
              <a:gd name="T10" fmla="*/ 0 w 9248"/>
              <a:gd name="T11" fmla="*/ 70 h 10000"/>
              <a:gd name="T12" fmla="*/ 25 w 9248"/>
              <a:gd name="T13" fmla="*/ 10000 h 10000"/>
              <a:gd name="T14" fmla="*/ 7275 w 9248"/>
              <a:gd name="T15" fmla="*/ 9966 h 10000"/>
              <a:gd name="T16" fmla="*/ 7803 w 9248"/>
              <a:gd name="T17" fmla="*/ 9966 h 10000"/>
              <a:gd name="T18" fmla="*/ 7886 w 9248"/>
              <a:gd name="T19" fmla="*/ 9872 h 10000"/>
              <a:gd name="T20" fmla="*/ 7915 w 9248"/>
              <a:gd name="T21" fmla="*/ 9778 h 10000"/>
              <a:gd name="T22" fmla="*/ 9248 w 9248"/>
              <a:gd name="T23" fmla="*/ 5265 h 10000"/>
              <a:gd name="T24" fmla="*/ 9248 w 9248"/>
              <a:gd name="T25" fmla="*/ 470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421" tIns="18210" rIns="36421" bIns="18210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3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60" y="2058750"/>
            <a:ext cx="8915399" cy="1468800"/>
          </a:xfrm>
        </p:spPr>
        <p:txBody>
          <a:bodyPr anchor="b"/>
          <a:lstStyle>
            <a:lvl1pPr algn="l">
              <a:defRPr sz="39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60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4919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83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475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67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59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51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435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35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667" y="3244293"/>
            <a:ext cx="779652" cy="364910"/>
          </a:xfrm>
        </p:spPr>
        <p:txBody>
          <a:bodyPr/>
          <a:lstStyle>
            <a:lvl1pPr>
              <a:defRPr>
                <a:solidFill>
                  <a:srgbClr val="FEFFFF"/>
                </a:solidFill>
              </a:defRPr>
            </a:lvl1pPr>
          </a:lstStyle>
          <a:p>
            <a:fld id="{5288019C-E569-4AFD-9574-57A11AE660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594229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384" y="714375"/>
            <a:ext cx="1588736" cy="507142"/>
          </a:xfrm>
          <a:custGeom>
            <a:avLst/>
            <a:gdLst>
              <a:gd name="T0" fmla="*/ 9248 w 9248"/>
              <a:gd name="T1" fmla="*/ 4701 h 10000"/>
              <a:gd name="T2" fmla="*/ 7915 w 9248"/>
              <a:gd name="T3" fmla="*/ 188 h 10000"/>
              <a:gd name="T4" fmla="*/ 7886 w 9248"/>
              <a:gd name="T5" fmla="*/ 94 h 10000"/>
              <a:gd name="T6" fmla="*/ 7803 w 9248"/>
              <a:gd name="T7" fmla="*/ 0 h 10000"/>
              <a:gd name="T8" fmla="*/ 7275 w 9248"/>
              <a:gd name="T9" fmla="*/ 0 h 10000"/>
              <a:gd name="T10" fmla="*/ 0 w 9248"/>
              <a:gd name="T11" fmla="*/ 70 h 10000"/>
              <a:gd name="T12" fmla="*/ 25 w 9248"/>
              <a:gd name="T13" fmla="*/ 10000 h 10000"/>
              <a:gd name="T14" fmla="*/ 7275 w 9248"/>
              <a:gd name="T15" fmla="*/ 9966 h 10000"/>
              <a:gd name="T16" fmla="*/ 7803 w 9248"/>
              <a:gd name="T17" fmla="*/ 9966 h 10000"/>
              <a:gd name="T18" fmla="*/ 7886 w 9248"/>
              <a:gd name="T19" fmla="*/ 9872 h 10000"/>
              <a:gd name="T20" fmla="*/ 7915 w 9248"/>
              <a:gd name="T21" fmla="*/ 9778 h 10000"/>
              <a:gd name="T22" fmla="*/ 9248 w 9248"/>
              <a:gd name="T23" fmla="*/ 5265 h 10000"/>
              <a:gd name="T24" fmla="*/ 9248 w 9248"/>
              <a:gd name="T25" fmla="*/ 470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421" tIns="18210" rIns="36421" bIns="18210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3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EFFFF"/>
                </a:solidFill>
              </a:defRPr>
            </a:lvl1pPr>
          </a:lstStyle>
          <a:p>
            <a:fld id="{911BB12B-2190-4DE1-A1F9-63CB052FBD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977909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35"/>
          <p:cNvSpPr>
            <a:spLocks/>
          </p:cNvSpPr>
          <p:nvPr/>
        </p:nvSpPr>
        <p:spPr bwMode="auto">
          <a:xfrm flipV="1">
            <a:off x="-4384" y="714375"/>
            <a:ext cx="1588736" cy="507142"/>
          </a:xfrm>
          <a:custGeom>
            <a:avLst/>
            <a:gdLst>
              <a:gd name="T0" fmla="*/ 9248 w 9248"/>
              <a:gd name="T1" fmla="*/ 4701 h 10000"/>
              <a:gd name="T2" fmla="*/ 7915 w 9248"/>
              <a:gd name="T3" fmla="*/ 188 h 10000"/>
              <a:gd name="T4" fmla="*/ 7886 w 9248"/>
              <a:gd name="T5" fmla="*/ 94 h 10000"/>
              <a:gd name="T6" fmla="*/ 7803 w 9248"/>
              <a:gd name="T7" fmla="*/ 0 h 10000"/>
              <a:gd name="T8" fmla="*/ 7275 w 9248"/>
              <a:gd name="T9" fmla="*/ 0 h 10000"/>
              <a:gd name="T10" fmla="*/ 0 w 9248"/>
              <a:gd name="T11" fmla="*/ 70 h 10000"/>
              <a:gd name="T12" fmla="*/ 25 w 9248"/>
              <a:gd name="T13" fmla="*/ 10000 h 10000"/>
              <a:gd name="T14" fmla="*/ 7275 w 9248"/>
              <a:gd name="T15" fmla="*/ 9966 h 10000"/>
              <a:gd name="T16" fmla="*/ 7803 w 9248"/>
              <a:gd name="T17" fmla="*/ 9966 h 10000"/>
              <a:gd name="T18" fmla="*/ 7886 w 9248"/>
              <a:gd name="T19" fmla="*/ 9872 h 10000"/>
              <a:gd name="T20" fmla="*/ 7915 w 9248"/>
              <a:gd name="T21" fmla="*/ 9778 h 10000"/>
              <a:gd name="T22" fmla="*/ 9248 w 9248"/>
              <a:gd name="T23" fmla="*/ 5265 h 10000"/>
              <a:gd name="T24" fmla="*/ 9248 w 9248"/>
              <a:gd name="T25" fmla="*/ 470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421" tIns="18210" rIns="36421" bIns="18210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3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5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49193" indent="0">
              <a:buNone/>
              <a:defRPr sz="2000" b="1"/>
            </a:lvl2pPr>
            <a:lvl3pPr marL="898386" indent="0">
              <a:buNone/>
              <a:defRPr sz="1800" b="1"/>
            </a:lvl3pPr>
            <a:lvl4pPr marL="1347579" indent="0">
              <a:buNone/>
              <a:defRPr sz="1600" b="1"/>
            </a:lvl4pPr>
            <a:lvl5pPr marL="1796772" indent="0">
              <a:buNone/>
              <a:defRPr sz="1600" b="1"/>
            </a:lvl5pPr>
            <a:lvl6pPr marL="2245964" indent="0">
              <a:buNone/>
              <a:defRPr sz="1600" b="1"/>
            </a:lvl6pPr>
            <a:lvl7pPr marL="2695157" indent="0">
              <a:buNone/>
              <a:defRPr sz="1600" b="1"/>
            </a:lvl7pPr>
            <a:lvl8pPr marL="3144350" indent="0">
              <a:buNone/>
              <a:defRPr sz="1600" b="1"/>
            </a:lvl8pPr>
            <a:lvl9pPr marL="359354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6" y="2548966"/>
            <a:ext cx="4342893" cy="33540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705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49193" indent="0">
              <a:buNone/>
              <a:defRPr sz="2000" b="1"/>
            </a:lvl2pPr>
            <a:lvl3pPr marL="898386" indent="0">
              <a:buNone/>
              <a:defRPr sz="1800" b="1"/>
            </a:lvl3pPr>
            <a:lvl4pPr marL="1347579" indent="0">
              <a:buNone/>
              <a:defRPr sz="1600" b="1"/>
            </a:lvl4pPr>
            <a:lvl5pPr marL="1796772" indent="0">
              <a:buNone/>
              <a:defRPr sz="1600" b="1"/>
            </a:lvl5pPr>
            <a:lvl6pPr marL="2245964" indent="0">
              <a:buNone/>
              <a:defRPr sz="1600" b="1"/>
            </a:lvl6pPr>
            <a:lvl7pPr marL="2695157" indent="0">
              <a:buNone/>
              <a:defRPr sz="1600" b="1"/>
            </a:lvl7pPr>
            <a:lvl8pPr marL="3144350" indent="0">
              <a:buNone/>
              <a:defRPr sz="1600" b="1"/>
            </a:lvl8pPr>
            <a:lvl9pPr marL="359354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5" cy="33540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EFFFF"/>
                </a:solidFill>
              </a:defRPr>
            </a:lvl1pPr>
          </a:lstStyle>
          <a:p>
            <a:fld id="{700136B2-5649-4B62-BFFD-8631922AA0C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42504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1"/>
          <p:cNvSpPr>
            <a:spLocks/>
          </p:cNvSpPr>
          <p:nvPr/>
        </p:nvSpPr>
        <p:spPr bwMode="auto">
          <a:xfrm flipV="1">
            <a:off x="-4384" y="714375"/>
            <a:ext cx="1588736" cy="507142"/>
          </a:xfrm>
          <a:custGeom>
            <a:avLst/>
            <a:gdLst>
              <a:gd name="T0" fmla="*/ 9248 w 9248"/>
              <a:gd name="T1" fmla="*/ 4701 h 10000"/>
              <a:gd name="T2" fmla="*/ 7915 w 9248"/>
              <a:gd name="T3" fmla="*/ 188 h 10000"/>
              <a:gd name="T4" fmla="*/ 7886 w 9248"/>
              <a:gd name="T5" fmla="*/ 94 h 10000"/>
              <a:gd name="T6" fmla="*/ 7803 w 9248"/>
              <a:gd name="T7" fmla="*/ 0 h 10000"/>
              <a:gd name="T8" fmla="*/ 7275 w 9248"/>
              <a:gd name="T9" fmla="*/ 0 h 10000"/>
              <a:gd name="T10" fmla="*/ 0 w 9248"/>
              <a:gd name="T11" fmla="*/ 70 h 10000"/>
              <a:gd name="T12" fmla="*/ 25 w 9248"/>
              <a:gd name="T13" fmla="*/ 10000 h 10000"/>
              <a:gd name="T14" fmla="*/ 7275 w 9248"/>
              <a:gd name="T15" fmla="*/ 9966 h 10000"/>
              <a:gd name="T16" fmla="*/ 7803 w 9248"/>
              <a:gd name="T17" fmla="*/ 9966 h 10000"/>
              <a:gd name="T18" fmla="*/ 7886 w 9248"/>
              <a:gd name="T19" fmla="*/ 9872 h 10000"/>
              <a:gd name="T20" fmla="*/ 7915 w 9248"/>
              <a:gd name="T21" fmla="*/ 9778 h 10000"/>
              <a:gd name="T22" fmla="*/ 9248 w 9248"/>
              <a:gd name="T23" fmla="*/ 5265 h 10000"/>
              <a:gd name="T24" fmla="*/ 9248 w 9248"/>
              <a:gd name="T25" fmla="*/ 470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421" tIns="18210" rIns="36421" bIns="18210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3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EFFFF"/>
                </a:solidFill>
              </a:defRPr>
            </a:lvl1pPr>
          </a:lstStyle>
          <a:p>
            <a:fld id="{A342A51C-0503-44F9-8A34-00EC3A1415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599721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1"/>
          <p:cNvSpPr>
            <a:spLocks/>
          </p:cNvSpPr>
          <p:nvPr/>
        </p:nvSpPr>
        <p:spPr bwMode="auto">
          <a:xfrm flipV="1">
            <a:off x="-4384" y="714375"/>
            <a:ext cx="1588736" cy="507142"/>
          </a:xfrm>
          <a:custGeom>
            <a:avLst/>
            <a:gdLst>
              <a:gd name="T0" fmla="*/ 9248 w 9248"/>
              <a:gd name="T1" fmla="*/ 4701 h 10000"/>
              <a:gd name="T2" fmla="*/ 7915 w 9248"/>
              <a:gd name="T3" fmla="*/ 188 h 10000"/>
              <a:gd name="T4" fmla="*/ 7886 w 9248"/>
              <a:gd name="T5" fmla="*/ 94 h 10000"/>
              <a:gd name="T6" fmla="*/ 7803 w 9248"/>
              <a:gd name="T7" fmla="*/ 0 h 10000"/>
              <a:gd name="T8" fmla="*/ 7275 w 9248"/>
              <a:gd name="T9" fmla="*/ 0 h 10000"/>
              <a:gd name="T10" fmla="*/ 0 w 9248"/>
              <a:gd name="T11" fmla="*/ 70 h 10000"/>
              <a:gd name="T12" fmla="*/ 25 w 9248"/>
              <a:gd name="T13" fmla="*/ 10000 h 10000"/>
              <a:gd name="T14" fmla="*/ 7275 w 9248"/>
              <a:gd name="T15" fmla="*/ 9966 h 10000"/>
              <a:gd name="T16" fmla="*/ 7803 w 9248"/>
              <a:gd name="T17" fmla="*/ 9966 h 10000"/>
              <a:gd name="T18" fmla="*/ 7886 w 9248"/>
              <a:gd name="T19" fmla="*/ 9872 h 10000"/>
              <a:gd name="T20" fmla="*/ 7915 w 9248"/>
              <a:gd name="T21" fmla="*/ 9778 h 10000"/>
              <a:gd name="T22" fmla="*/ 9248 w 9248"/>
              <a:gd name="T23" fmla="*/ 5265 h 10000"/>
              <a:gd name="T24" fmla="*/ 9248 w 9248"/>
              <a:gd name="T25" fmla="*/ 470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421" tIns="18210" rIns="36421" bIns="18210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3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EFFFF"/>
                </a:solidFill>
              </a:defRPr>
            </a:lvl1pPr>
          </a:lstStyle>
          <a:p>
            <a:fld id="{82081310-DD42-4409-B4B8-E83857366D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78475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6CD0DB8-7F67-4F57-9B71-E4F07399C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147F7742-67FE-452B-94C8-EFAD2A252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1E1AC-FD91-42BC-AE3D-8B67244F4A3E}" type="datetimeFigureOut">
              <a:rPr lang="en-BZ" smtClean="0"/>
              <a:t>17/02/2023</a:t>
            </a:fld>
            <a:endParaRPr lang="en-BZ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25FE7105-FDC3-4202-B271-7C3CB2C5D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41C26344-659A-4975-970B-51FF576A9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D156F-BBC7-4DC1-8CB4-4438047DAF8D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336661325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384" y="714375"/>
            <a:ext cx="1588736" cy="507142"/>
          </a:xfrm>
          <a:custGeom>
            <a:avLst/>
            <a:gdLst>
              <a:gd name="T0" fmla="*/ 9248 w 9248"/>
              <a:gd name="T1" fmla="*/ 4701 h 10000"/>
              <a:gd name="T2" fmla="*/ 7915 w 9248"/>
              <a:gd name="T3" fmla="*/ 188 h 10000"/>
              <a:gd name="T4" fmla="*/ 7886 w 9248"/>
              <a:gd name="T5" fmla="*/ 94 h 10000"/>
              <a:gd name="T6" fmla="*/ 7803 w 9248"/>
              <a:gd name="T7" fmla="*/ 0 h 10000"/>
              <a:gd name="T8" fmla="*/ 7275 w 9248"/>
              <a:gd name="T9" fmla="*/ 0 h 10000"/>
              <a:gd name="T10" fmla="*/ 0 w 9248"/>
              <a:gd name="T11" fmla="*/ 70 h 10000"/>
              <a:gd name="T12" fmla="*/ 25 w 9248"/>
              <a:gd name="T13" fmla="*/ 10000 h 10000"/>
              <a:gd name="T14" fmla="*/ 7275 w 9248"/>
              <a:gd name="T15" fmla="*/ 9966 h 10000"/>
              <a:gd name="T16" fmla="*/ 7803 w 9248"/>
              <a:gd name="T17" fmla="*/ 9966 h 10000"/>
              <a:gd name="T18" fmla="*/ 7886 w 9248"/>
              <a:gd name="T19" fmla="*/ 9872 h 10000"/>
              <a:gd name="T20" fmla="*/ 7915 w 9248"/>
              <a:gd name="T21" fmla="*/ 9778 h 10000"/>
              <a:gd name="T22" fmla="*/ 9248 w 9248"/>
              <a:gd name="T23" fmla="*/ 5265 h 10000"/>
              <a:gd name="T24" fmla="*/ 9248 w 9248"/>
              <a:gd name="T25" fmla="*/ 470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421" tIns="18210" rIns="36421" bIns="18210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3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89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203"/>
            <a:ext cx="5181600" cy="5414963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89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49193" indent="0">
              <a:buNone/>
              <a:defRPr sz="1200"/>
            </a:lvl2pPr>
            <a:lvl3pPr marL="898386" indent="0">
              <a:buNone/>
              <a:defRPr sz="1000"/>
            </a:lvl3pPr>
            <a:lvl4pPr marL="1347579" indent="0">
              <a:buNone/>
              <a:defRPr sz="900"/>
            </a:lvl4pPr>
            <a:lvl5pPr marL="1796772" indent="0">
              <a:buNone/>
              <a:defRPr sz="900"/>
            </a:lvl5pPr>
            <a:lvl6pPr marL="2245964" indent="0">
              <a:buNone/>
              <a:defRPr sz="900"/>
            </a:lvl6pPr>
            <a:lvl7pPr marL="2695157" indent="0">
              <a:buNone/>
              <a:defRPr sz="900"/>
            </a:lvl7pPr>
            <a:lvl8pPr marL="3144350" indent="0">
              <a:buNone/>
              <a:defRPr sz="900"/>
            </a:lvl8pPr>
            <a:lvl9pPr marL="359354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EFFFF"/>
                </a:solidFill>
              </a:defRPr>
            </a:lvl1pPr>
          </a:lstStyle>
          <a:p>
            <a:fld id="{E25F799B-A809-4404-B8A6-298769F836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221834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384" y="4911811"/>
            <a:ext cx="1588736" cy="507142"/>
          </a:xfrm>
          <a:custGeom>
            <a:avLst/>
            <a:gdLst>
              <a:gd name="T0" fmla="*/ 9248 w 9248"/>
              <a:gd name="T1" fmla="*/ 4701 h 10000"/>
              <a:gd name="T2" fmla="*/ 7915 w 9248"/>
              <a:gd name="T3" fmla="*/ 188 h 10000"/>
              <a:gd name="T4" fmla="*/ 7886 w 9248"/>
              <a:gd name="T5" fmla="*/ 94 h 10000"/>
              <a:gd name="T6" fmla="*/ 7803 w 9248"/>
              <a:gd name="T7" fmla="*/ 0 h 10000"/>
              <a:gd name="T8" fmla="*/ 7275 w 9248"/>
              <a:gd name="T9" fmla="*/ 0 h 10000"/>
              <a:gd name="T10" fmla="*/ 0 w 9248"/>
              <a:gd name="T11" fmla="*/ 70 h 10000"/>
              <a:gd name="T12" fmla="*/ 25 w 9248"/>
              <a:gd name="T13" fmla="*/ 10000 h 10000"/>
              <a:gd name="T14" fmla="*/ 7275 w 9248"/>
              <a:gd name="T15" fmla="*/ 9966 h 10000"/>
              <a:gd name="T16" fmla="*/ 7803 w 9248"/>
              <a:gd name="T17" fmla="*/ 9966 h 10000"/>
              <a:gd name="T18" fmla="*/ 7886 w 9248"/>
              <a:gd name="T19" fmla="*/ 9872 h 10000"/>
              <a:gd name="T20" fmla="*/ 7915 w 9248"/>
              <a:gd name="T21" fmla="*/ 9778 h 10000"/>
              <a:gd name="T22" fmla="*/ 9248 w 9248"/>
              <a:gd name="T23" fmla="*/ 5265 h 10000"/>
              <a:gd name="T24" fmla="*/ 9248 w 9248"/>
              <a:gd name="T25" fmla="*/ 470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421" tIns="18210" rIns="36421" bIns="18210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3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49193" indent="0">
              <a:buNone/>
              <a:defRPr sz="1600"/>
            </a:lvl2pPr>
            <a:lvl3pPr marL="898386" indent="0">
              <a:buNone/>
              <a:defRPr sz="1600"/>
            </a:lvl3pPr>
            <a:lvl4pPr marL="1347579" indent="0">
              <a:buNone/>
              <a:defRPr sz="1600"/>
            </a:lvl4pPr>
            <a:lvl5pPr marL="1796772" indent="0">
              <a:buNone/>
              <a:defRPr sz="1600"/>
            </a:lvl5pPr>
            <a:lvl6pPr marL="2245964" indent="0">
              <a:buNone/>
              <a:defRPr sz="1600"/>
            </a:lvl6pPr>
            <a:lvl7pPr marL="2695157" indent="0">
              <a:buNone/>
              <a:defRPr sz="1600"/>
            </a:lvl7pPr>
            <a:lvl8pPr marL="3144350" indent="0">
              <a:buNone/>
              <a:defRPr sz="1600"/>
            </a:lvl8pPr>
            <a:lvl9pPr marL="3593543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/>
          <a:lstStyle>
            <a:lvl1pPr marL="0" indent="0">
              <a:buNone/>
              <a:defRPr sz="1200"/>
            </a:lvl1pPr>
            <a:lvl2pPr marL="449193" indent="0">
              <a:buNone/>
              <a:defRPr sz="1200"/>
            </a:lvl2pPr>
            <a:lvl3pPr marL="898386" indent="0">
              <a:buNone/>
              <a:defRPr sz="1000"/>
            </a:lvl3pPr>
            <a:lvl4pPr marL="1347579" indent="0">
              <a:buNone/>
              <a:defRPr sz="900"/>
            </a:lvl4pPr>
            <a:lvl5pPr marL="1796772" indent="0">
              <a:buNone/>
              <a:defRPr sz="900"/>
            </a:lvl5pPr>
            <a:lvl6pPr marL="2245964" indent="0">
              <a:buNone/>
              <a:defRPr sz="900"/>
            </a:lvl6pPr>
            <a:lvl7pPr marL="2695157" indent="0">
              <a:buNone/>
              <a:defRPr sz="900"/>
            </a:lvl7pPr>
            <a:lvl8pPr marL="3144350" indent="0">
              <a:buNone/>
              <a:defRPr sz="900"/>
            </a:lvl8pPr>
            <a:lvl9pPr marL="359354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667" y="4983249"/>
            <a:ext cx="779652" cy="364910"/>
          </a:xfrm>
        </p:spPr>
        <p:txBody>
          <a:bodyPr/>
          <a:lstStyle>
            <a:lvl1pPr>
              <a:defRPr>
                <a:solidFill>
                  <a:srgbClr val="FEFFFF"/>
                </a:solidFill>
              </a:defRPr>
            </a:lvl1pPr>
          </a:lstStyle>
          <a:p>
            <a:fld id="{716CF696-AA00-4627-831F-2ABE7A5F9D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060693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384" y="3178003"/>
            <a:ext cx="1588736" cy="507786"/>
          </a:xfrm>
          <a:custGeom>
            <a:avLst/>
            <a:gdLst>
              <a:gd name="T0" fmla="*/ 9248 w 9248"/>
              <a:gd name="T1" fmla="*/ 4701 h 10000"/>
              <a:gd name="T2" fmla="*/ 7915 w 9248"/>
              <a:gd name="T3" fmla="*/ 188 h 10000"/>
              <a:gd name="T4" fmla="*/ 7886 w 9248"/>
              <a:gd name="T5" fmla="*/ 94 h 10000"/>
              <a:gd name="T6" fmla="*/ 7803 w 9248"/>
              <a:gd name="T7" fmla="*/ 0 h 10000"/>
              <a:gd name="T8" fmla="*/ 7275 w 9248"/>
              <a:gd name="T9" fmla="*/ 0 h 10000"/>
              <a:gd name="T10" fmla="*/ 0 w 9248"/>
              <a:gd name="T11" fmla="*/ 70 h 10000"/>
              <a:gd name="T12" fmla="*/ 25 w 9248"/>
              <a:gd name="T13" fmla="*/ 10000 h 10000"/>
              <a:gd name="T14" fmla="*/ 7275 w 9248"/>
              <a:gd name="T15" fmla="*/ 9966 h 10000"/>
              <a:gd name="T16" fmla="*/ 7803 w 9248"/>
              <a:gd name="T17" fmla="*/ 9966 h 10000"/>
              <a:gd name="T18" fmla="*/ 7886 w 9248"/>
              <a:gd name="T19" fmla="*/ 9872 h 10000"/>
              <a:gd name="T20" fmla="*/ 7915 w 9248"/>
              <a:gd name="T21" fmla="*/ 9778 h 10000"/>
              <a:gd name="T22" fmla="*/ 9248 w 9248"/>
              <a:gd name="T23" fmla="*/ 5265 h 10000"/>
              <a:gd name="T24" fmla="*/ 9248 w 9248"/>
              <a:gd name="T25" fmla="*/ 470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421" tIns="18210" rIns="36421" bIns="18210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3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60" y="609600"/>
            <a:ext cx="8915399" cy="3117040"/>
          </a:xfrm>
        </p:spPr>
        <p:txBody>
          <a:bodyPr anchor="ctr"/>
          <a:lstStyle>
            <a:lvl1pPr algn="l">
              <a:defRPr sz="47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60" y="4354046"/>
            <a:ext cx="8915399" cy="1555864"/>
          </a:xfrm>
        </p:spPr>
        <p:txBody>
          <a:bodyPr anchor="ctr"/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4919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83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475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67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59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51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435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35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667" y="3244293"/>
            <a:ext cx="779652" cy="364910"/>
          </a:xfrm>
        </p:spPr>
        <p:txBody>
          <a:bodyPr/>
          <a:lstStyle>
            <a:lvl1pPr>
              <a:defRPr>
                <a:solidFill>
                  <a:srgbClr val="FEFFFF"/>
                </a:solidFill>
              </a:defRPr>
            </a:lvl1pPr>
          </a:lstStyle>
          <a:p>
            <a:fld id="{6A9E4795-BC58-4133-AD7A-0F950636A4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777336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384" y="3178003"/>
            <a:ext cx="1588736" cy="507786"/>
          </a:xfrm>
          <a:custGeom>
            <a:avLst/>
            <a:gdLst>
              <a:gd name="T0" fmla="*/ 9248 w 9248"/>
              <a:gd name="T1" fmla="*/ 4701 h 10000"/>
              <a:gd name="T2" fmla="*/ 7915 w 9248"/>
              <a:gd name="T3" fmla="*/ 188 h 10000"/>
              <a:gd name="T4" fmla="*/ 7886 w 9248"/>
              <a:gd name="T5" fmla="*/ 94 h 10000"/>
              <a:gd name="T6" fmla="*/ 7803 w 9248"/>
              <a:gd name="T7" fmla="*/ 0 h 10000"/>
              <a:gd name="T8" fmla="*/ 7275 w 9248"/>
              <a:gd name="T9" fmla="*/ 0 h 10000"/>
              <a:gd name="T10" fmla="*/ 0 w 9248"/>
              <a:gd name="T11" fmla="*/ 70 h 10000"/>
              <a:gd name="T12" fmla="*/ 25 w 9248"/>
              <a:gd name="T13" fmla="*/ 10000 h 10000"/>
              <a:gd name="T14" fmla="*/ 7275 w 9248"/>
              <a:gd name="T15" fmla="*/ 9966 h 10000"/>
              <a:gd name="T16" fmla="*/ 7803 w 9248"/>
              <a:gd name="T17" fmla="*/ 9966 h 10000"/>
              <a:gd name="T18" fmla="*/ 7886 w 9248"/>
              <a:gd name="T19" fmla="*/ 9872 h 10000"/>
              <a:gd name="T20" fmla="*/ 7915 w 9248"/>
              <a:gd name="T21" fmla="*/ 9778 h 10000"/>
              <a:gd name="T22" fmla="*/ 9248 w 9248"/>
              <a:gd name="T23" fmla="*/ 5265 h 10000"/>
              <a:gd name="T24" fmla="*/ 9248 w 9248"/>
              <a:gd name="T25" fmla="*/ 470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421" tIns="18210" rIns="36421" bIns="18210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3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68033" y="648088"/>
            <a:ext cx="609319" cy="585015"/>
          </a:xfrm>
          <a:prstGeom prst="rect">
            <a:avLst/>
          </a:prstGeom>
        </p:spPr>
        <p:txBody>
          <a:bodyPr lIns="89837" tIns="44919" rIns="89837" bIns="44919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9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114966" y="2905239"/>
            <a:ext cx="609319" cy="585015"/>
          </a:xfrm>
          <a:prstGeom prst="rect">
            <a:avLst/>
          </a:prstGeom>
        </p:spPr>
        <p:txBody>
          <a:bodyPr lIns="89837" tIns="44919" rIns="89837" bIns="44919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9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96" y="609600"/>
            <a:ext cx="8393927" cy="2895600"/>
          </a:xfrm>
        </p:spPr>
        <p:txBody>
          <a:bodyPr anchor="ctr"/>
          <a:lstStyle>
            <a:lvl1pPr algn="l">
              <a:defRPr sz="47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3" y="3505200"/>
            <a:ext cx="7536555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49193" indent="0">
              <a:buFontTx/>
              <a:buNone/>
              <a:defRPr/>
            </a:lvl2pPr>
            <a:lvl3pPr marL="898386" indent="0">
              <a:buFontTx/>
              <a:buNone/>
              <a:defRPr/>
            </a:lvl3pPr>
            <a:lvl4pPr marL="1347579" indent="0">
              <a:buFontTx/>
              <a:buNone/>
              <a:defRPr/>
            </a:lvl4pPr>
            <a:lvl5pPr marL="179677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60" y="4354046"/>
            <a:ext cx="8915399" cy="1555864"/>
          </a:xfrm>
        </p:spPr>
        <p:txBody>
          <a:bodyPr anchor="ctr"/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4919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83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475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67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59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51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435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35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531667" y="3244293"/>
            <a:ext cx="779652" cy="364910"/>
          </a:xfrm>
        </p:spPr>
        <p:txBody>
          <a:bodyPr/>
          <a:lstStyle>
            <a:lvl1pPr>
              <a:defRPr>
                <a:solidFill>
                  <a:srgbClr val="FEFFFF"/>
                </a:solidFill>
              </a:defRPr>
            </a:lvl1pPr>
          </a:lstStyle>
          <a:p>
            <a:fld id="{A94CFFDF-244D-4C8B-AD91-9B97CB890F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077123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384" y="4911811"/>
            <a:ext cx="1588736" cy="507142"/>
          </a:xfrm>
          <a:custGeom>
            <a:avLst/>
            <a:gdLst>
              <a:gd name="T0" fmla="*/ 9248 w 9248"/>
              <a:gd name="T1" fmla="*/ 4701 h 10000"/>
              <a:gd name="T2" fmla="*/ 7915 w 9248"/>
              <a:gd name="T3" fmla="*/ 188 h 10000"/>
              <a:gd name="T4" fmla="*/ 7886 w 9248"/>
              <a:gd name="T5" fmla="*/ 94 h 10000"/>
              <a:gd name="T6" fmla="*/ 7803 w 9248"/>
              <a:gd name="T7" fmla="*/ 0 h 10000"/>
              <a:gd name="T8" fmla="*/ 7275 w 9248"/>
              <a:gd name="T9" fmla="*/ 0 h 10000"/>
              <a:gd name="T10" fmla="*/ 0 w 9248"/>
              <a:gd name="T11" fmla="*/ 70 h 10000"/>
              <a:gd name="T12" fmla="*/ 25 w 9248"/>
              <a:gd name="T13" fmla="*/ 10000 h 10000"/>
              <a:gd name="T14" fmla="*/ 7275 w 9248"/>
              <a:gd name="T15" fmla="*/ 9966 h 10000"/>
              <a:gd name="T16" fmla="*/ 7803 w 9248"/>
              <a:gd name="T17" fmla="*/ 9966 h 10000"/>
              <a:gd name="T18" fmla="*/ 7886 w 9248"/>
              <a:gd name="T19" fmla="*/ 9872 h 10000"/>
              <a:gd name="T20" fmla="*/ 7915 w 9248"/>
              <a:gd name="T21" fmla="*/ 9778 h 10000"/>
              <a:gd name="T22" fmla="*/ 9248 w 9248"/>
              <a:gd name="T23" fmla="*/ 5265 h 10000"/>
              <a:gd name="T24" fmla="*/ 9248 w 9248"/>
              <a:gd name="T25" fmla="*/ 470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421" tIns="18210" rIns="36421" bIns="18210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3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3"/>
            <a:ext cx="8915400" cy="2724845"/>
          </a:xfrm>
        </p:spPr>
        <p:txBody>
          <a:bodyPr anchor="b"/>
          <a:lstStyle>
            <a:lvl1pPr algn="l">
              <a:defRPr sz="47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anchor="t"/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667" y="4983249"/>
            <a:ext cx="779652" cy="364910"/>
          </a:xfrm>
        </p:spPr>
        <p:txBody>
          <a:bodyPr/>
          <a:lstStyle>
            <a:lvl1pPr>
              <a:defRPr>
                <a:solidFill>
                  <a:srgbClr val="FEFFFF"/>
                </a:solidFill>
              </a:defRPr>
            </a:lvl1pPr>
          </a:lstStyle>
          <a:p>
            <a:fld id="{1CF46C95-D4A1-4FC0-A8A0-7F07433233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787324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384" y="4911811"/>
            <a:ext cx="1588736" cy="507142"/>
          </a:xfrm>
          <a:custGeom>
            <a:avLst/>
            <a:gdLst>
              <a:gd name="T0" fmla="*/ 9248 w 9248"/>
              <a:gd name="T1" fmla="*/ 4701 h 10000"/>
              <a:gd name="T2" fmla="*/ 7915 w 9248"/>
              <a:gd name="T3" fmla="*/ 188 h 10000"/>
              <a:gd name="T4" fmla="*/ 7886 w 9248"/>
              <a:gd name="T5" fmla="*/ 94 h 10000"/>
              <a:gd name="T6" fmla="*/ 7803 w 9248"/>
              <a:gd name="T7" fmla="*/ 0 h 10000"/>
              <a:gd name="T8" fmla="*/ 7275 w 9248"/>
              <a:gd name="T9" fmla="*/ 0 h 10000"/>
              <a:gd name="T10" fmla="*/ 0 w 9248"/>
              <a:gd name="T11" fmla="*/ 70 h 10000"/>
              <a:gd name="T12" fmla="*/ 25 w 9248"/>
              <a:gd name="T13" fmla="*/ 10000 h 10000"/>
              <a:gd name="T14" fmla="*/ 7275 w 9248"/>
              <a:gd name="T15" fmla="*/ 9966 h 10000"/>
              <a:gd name="T16" fmla="*/ 7803 w 9248"/>
              <a:gd name="T17" fmla="*/ 9966 h 10000"/>
              <a:gd name="T18" fmla="*/ 7886 w 9248"/>
              <a:gd name="T19" fmla="*/ 9872 h 10000"/>
              <a:gd name="T20" fmla="*/ 7915 w 9248"/>
              <a:gd name="T21" fmla="*/ 9778 h 10000"/>
              <a:gd name="T22" fmla="*/ 9248 w 9248"/>
              <a:gd name="T23" fmla="*/ 5265 h 10000"/>
              <a:gd name="T24" fmla="*/ 9248 w 9248"/>
              <a:gd name="T25" fmla="*/ 470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421" tIns="18210" rIns="36421" bIns="18210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3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68033" y="648088"/>
            <a:ext cx="609319" cy="585015"/>
          </a:xfrm>
          <a:prstGeom prst="rect">
            <a:avLst/>
          </a:prstGeom>
        </p:spPr>
        <p:txBody>
          <a:bodyPr lIns="89837" tIns="44919" rIns="89837" bIns="44919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9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114966" y="2905239"/>
            <a:ext cx="609319" cy="585015"/>
          </a:xfrm>
          <a:prstGeom prst="rect">
            <a:avLst/>
          </a:prstGeom>
        </p:spPr>
        <p:txBody>
          <a:bodyPr lIns="89837" tIns="44919" rIns="89837" bIns="44919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9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96" y="609600"/>
            <a:ext cx="8393927" cy="2895600"/>
          </a:xfrm>
        </p:spPr>
        <p:txBody>
          <a:bodyPr anchor="ctr"/>
          <a:lstStyle>
            <a:lvl1pPr algn="l">
              <a:defRPr sz="47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49193" indent="0">
              <a:buFontTx/>
              <a:buNone/>
              <a:defRPr/>
            </a:lvl2pPr>
            <a:lvl3pPr marL="898386" indent="0">
              <a:buFontTx/>
              <a:buNone/>
              <a:defRPr/>
            </a:lvl3pPr>
            <a:lvl4pPr marL="1347579" indent="0">
              <a:buFontTx/>
              <a:buNone/>
              <a:defRPr/>
            </a:lvl4pPr>
            <a:lvl5pPr marL="179677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anchor="t"/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531667" y="4983249"/>
            <a:ext cx="779652" cy="364910"/>
          </a:xfrm>
        </p:spPr>
        <p:txBody>
          <a:bodyPr/>
          <a:lstStyle>
            <a:lvl1pPr>
              <a:defRPr>
                <a:solidFill>
                  <a:srgbClr val="FEFFFF"/>
                </a:solidFill>
              </a:defRPr>
            </a:lvl1pPr>
          </a:lstStyle>
          <a:p>
            <a:fld id="{7E1E93E5-315B-4D83-AD4B-F9A33B9C67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233460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384" y="4911811"/>
            <a:ext cx="1588736" cy="507142"/>
          </a:xfrm>
          <a:custGeom>
            <a:avLst/>
            <a:gdLst>
              <a:gd name="T0" fmla="*/ 9248 w 9248"/>
              <a:gd name="T1" fmla="*/ 4701 h 10000"/>
              <a:gd name="T2" fmla="*/ 7915 w 9248"/>
              <a:gd name="T3" fmla="*/ 188 h 10000"/>
              <a:gd name="T4" fmla="*/ 7886 w 9248"/>
              <a:gd name="T5" fmla="*/ 94 h 10000"/>
              <a:gd name="T6" fmla="*/ 7803 w 9248"/>
              <a:gd name="T7" fmla="*/ 0 h 10000"/>
              <a:gd name="T8" fmla="*/ 7275 w 9248"/>
              <a:gd name="T9" fmla="*/ 0 h 10000"/>
              <a:gd name="T10" fmla="*/ 0 w 9248"/>
              <a:gd name="T11" fmla="*/ 70 h 10000"/>
              <a:gd name="T12" fmla="*/ 25 w 9248"/>
              <a:gd name="T13" fmla="*/ 10000 h 10000"/>
              <a:gd name="T14" fmla="*/ 7275 w 9248"/>
              <a:gd name="T15" fmla="*/ 9966 h 10000"/>
              <a:gd name="T16" fmla="*/ 7803 w 9248"/>
              <a:gd name="T17" fmla="*/ 9966 h 10000"/>
              <a:gd name="T18" fmla="*/ 7886 w 9248"/>
              <a:gd name="T19" fmla="*/ 9872 h 10000"/>
              <a:gd name="T20" fmla="*/ 7915 w 9248"/>
              <a:gd name="T21" fmla="*/ 9778 h 10000"/>
              <a:gd name="T22" fmla="*/ 9248 w 9248"/>
              <a:gd name="T23" fmla="*/ 5265 h 10000"/>
              <a:gd name="T24" fmla="*/ 9248 w 9248"/>
              <a:gd name="T25" fmla="*/ 470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421" tIns="18210" rIns="36421" bIns="18210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3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60" y="627407"/>
            <a:ext cx="8915399" cy="2880020"/>
          </a:xfrm>
        </p:spPr>
        <p:txBody>
          <a:bodyPr anchor="ctr"/>
          <a:lstStyle>
            <a:lvl1pPr algn="l">
              <a:defRPr sz="47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49193" indent="0">
              <a:buFontTx/>
              <a:buNone/>
              <a:defRPr/>
            </a:lvl2pPr>
            <a:lvl3pPr marL="898386" indent="0">
              <a:buFontTx/>
              <a:buNone/>
              <a:defRPr/>
            </a:lvl3pPr>
            <a:lvl4pPr marL="1347579" indent="0">
              <a:buFontTx/>
              <a:buNone/>
              <a:defRPr/>
            </a:lvl4pPr>
            <a:lvl5pPr marL="179677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anchor="t"/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531667" y="4983249"/>
            <a:ext cx="779652" cy="364910"/>
          </a:xfrm>
        </p:spPr>
        <p:txBody>
          <a:bodyPr/>
          <a:lstStyle>
            <a:lvl1pPr>
              <a:defRPr>
                <a:solidFill>
                  <a:srgbClr val="FEFFFF"/>
                </a:solidFill>
              </a:defRPr>
            </a:lvl1pPr>
          </a:lstStyle>
          <a:p>
            <a:fld id="{6FA6A61A-9310-40BD-91A9-E027D0D3375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1028671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384" y="714375"/>
            <a:ext cx="1588736" cy="507142"/>
          </a:xfrm>
          <a:custGeom>
            <a:avLst/>
            <a:gdLst>
              <a:gd name="T0" fmla="*/ 9248 w 9248"/>
              <a:gd name="T1" fmla="*/ 4701 h 10000"/>
              <a:gd name="T2" fmla="*/ 7915 w 9248"/>
              <a:gd name="T3" fmla="*/ 188 h 10000"/>
              <a:gd name="T4" fmla="*/ 7886 w 9248"/>
              <a:gd name="T5" fmla="*/ 94 h 10000"/>
              <a:gd name="T6" fmla="*/ 7803 w 9248"/>
              <a:gd name="T7" fmla="*/ 0 h 10000"/>
              <a:gd name="T8" fmla="*/ 7275 w 9248"/>
              <a:gd name="T9" fmla="*/ 0 h 10000"/>
              <a:gd name="T10" fmla="*/ 0 w 9248"/>
              <a:gd name="T11" fmla="*/ 70 h 10000"/>
              <a:gd name="T12" fmla="*/ 25 w 9248"/>
              <a:gd name="T13" fmla="*/ 10000 h 10000"/>
              <a:gd name="T14" fmla="*/ 7275 w 9248"/>
              <a:gd name="T15" fmla="*/ 9966 h 10000"/>
              <a:gd name="T16" fmla="*/ 7803 w 9248"/>
              <a:gd name="T17" fmla="*/ 9966 h 10000"/>
              <a:gd name="T18" fmla="*/ 7886 w 9248"/>
              <a:gd name="T19" fmla="*/ 9872 h 10000"/>
              <a:gd name="T20" fmla="*/ 7915 w 9248"/>
              <a:gd name="T21" fmla="*/ 9778 h 10000"/>
              <a:gd name="T22" fmla="*/ 9248 w 9248"/>
              <a:gd name="T23" fmla="*/ 5265 h 10000"/>
              <a:gd name="T24" fmla="*/ 9248 w 9248"/>
              <a:gd name="T25" fmla="*/ 470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421" tIns="18210" rIns="36421" bIns="18210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3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EFFFF"/>
                </a:solidFill>
              </a:defRPr>
            </a:lvl1pPr>
          </a:lstStyle>
          <a:p>
            <a:fld id="{838F90E9-0206-44E1-90EB-38768C0A17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518826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384" y="714375"/>
            <a:ext cx="1588736" cy="507142"/>
          </a:xfrm>
          <a:custGeom>
            <a:avLst/>
            <a:gdLst>
              <a:gd name="T0" fmla="*/ 9248 w 9248"/>
              <a:gd name="T1" fmla="*/ 4701 h 10000"/>
              <a:gd name="T2" fmla="*/ 7915 w 9248"/>
              <a:gd name="T3" fmla="*/ 188 h 10000"/>
              <a:gd name="T4" fmla="*/ 7886 w 9248"/>
              <a:gd name="T5" fmla="*/ 94 h 10000"/>
              <a:gd name="T6" fmla="*/ 7803 w 9248"/>
              <a:gd name="T7" fmla="*/ 0 h 10000"/>
              <a:gd name="T8" fmla="*/ 7275 w 9248"/>
              <a:gd name="T9" fmla="*/ 0 h 10000"/>
              <a:gd name="T10" fmla="*/ 0 w 9248"/>
              <a:gd name="T11" fmla="*/ 70 h 10000"/>
              <a:gd name="T12" fmla="*/ 25 w 9248"/>
              <a:gd name="T13" fmla="*/ 10000 h 10000"/>
              <a:gd name="T14" fmla="*/ 7275 w 9248"/>
              <a:gd name="T15" fmla="*/ 9966 h 10000"/>
              <a:gd name="T16" fmla="*/ 7803 w 9248"/>
              <a:gd name="T17" fmla="*/ 9966 h 10000"/>
              <a:gd name="T18" fmla="*/ 7886 w 9248"/>
              <a:gd name="T19" fmla="*/ 9872 h 10000"/>
              <a:gd name="T20" fmla="*/ 7915 w 9248"/>
              <a:gd name="T21" fmla="*/ 9778 h 10000"/>
              <a:gd name="T22" fmla="*/ 9248 w 9248"/>
              <a:gd name="T23" fmla="*/ 5265 h 10000"/>
              <a:gd name="T24" fmla="*/ 9248 w 9248"/>
              <a:gd name="T25" fmla="*/ 470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421" tIns="18210" rIns="36421" bIns="18210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3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88" y="627520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520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EFFFF"/>
                </a:solidFill>
              </a:defRPr>
            </a:lvl1pPr>
          </a:lstStyle>
          <a:p>
            <a:fld id="{2C090873-452A-4FF3-9A70-87CBEECF17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0507541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766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317" y="6245311"/>
            <a:ext cx="2844947" cy="476250"/>
          </a:xfrm>
        </p:spPr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60" y="6245311"/>
            <a:ext cx="3860685" cy="476250"/>
          </a:xfrm>
        </p:spPr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737" y="6245311"/>
            <a:ext cx="2844947" cy="476250"/>
          </a:xfrm>
        </p:spPr>
        <p:txBody>
          <a:bodyPr/>
          <a:lstStyle>
            <a:lvl1pPr>
              <a:defRPr>
                <a:solidFill>
                  <a:srgbClr val="FEFFFF"/>
                </a:solidFill>
              </a:defRPr>
            </a:lvl1pPr>
          </a:lstStyle>
          <a:p>
            <a:fld id="{12C2C7B6-A5AE-46A6-8F7E-5A00C21373DB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17103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27ECC24A-14AF-40E8-8559-89CD87AB3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1E1AC-FD91-42BC-AE3D-8B67244F4A3E}" type="datetimeFigureOut">
              <a:rPr lang="en-BZ" smtClean="0"/>
              <a:t>17/02/2023</a:t>
            </a:fld>
            <a:endParaRPr lang="en-BZ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347467A1-595A-4FAC-B5D1-78F59BB0E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C578BFBA-E5F7-4895-B795-797947FDF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D156F-BBC7-4DC1-8CB4-4438047DAF8D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2104166156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31" indent="0" algn="ctr">
              <a:buNone/>
              <a:defRPr sz="2000"/>
            </a:lvl2pPr>
            <a:lvl3pPr marL="914262" indent="0" algn="ctr">
              <a:buNone/>
              <a:defRPr sz="1800"/>
            </a:lvl3pPr>
            <a:lvl4pPr marL="1371393" indent="0" algn="ctr">
              <a:buNone/>
              <a:defRPr sz="1600"/>
            </a:lvl4pPr>
            <a:lvl5pPr marL="1828521" indent="0" algn="ctr">
              <a:buNone/>
              <a:defRPr sz="1600"/>
            </a:lvl5pPr>
            <a:lvl6pPr marL="2285653" indent="0" algn="ctr">
              <a:buNone/>
              <a:defRPr sz="1600"/>
            </a:lvl6pPr>
            <a:lvl7pPr marL="2742783" indent="0" algn="ctr">
              <a:buNone/>
              <a:defRPr sz="1600"/>
            </a:lvl7pPr>
            <a:lvl8pPr marL="3199914" indent="0" algn="ctr">
              <a:buNone/>
              <a:defRPr sz="1600"/>
            </a:lvl8pPr>
            <a:lvl9pPr marL="365704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340F87-5CA4-4679-87DB-DCBB8EDD272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BE15D8-60EE-4369-879E-151BF499F5B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387293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340F87-5CA4-4679-87DB-DCBB8EDD272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BE15D8-60EE-4369-879E-151BF499F5B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3259904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5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7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6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9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0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340F87-5CA4-4679-87DB-DCBB8EDD272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BE15D8-60EE-4369-879E-151BF499F5B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5203589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340F87-5CA4-4679-87DB-DCBB8EDD272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BE15D8-60EE-4369-879E-151BF499F5B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576428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2" indent="0">
              <a:buNone/>
              <a:defRPr sz="1800" b="1"/>
            </a:lvl3pPr>
            <a:lvl4pPr marL="1371393" indent="0">
              <a:buNone/>
              <a:defRPr sz="1600" b="1"/>
            </a:lvl4pPr>
            <a:lvl5pPr marL="1828521" indent="0">
              <a:buNone/>
              <a:defRPr sz="1600" b="1"/>
            </a:lvl5pPr>
            <a:lvl6pPr marL="2285653" indent="0">
              <a:buNone/>
              <a:defRPr sz="1600" b="1"/>
            </a:lvl6pPr>
            <a:lvl7pPr marL="2742783" indent="0">
              <a:buNone/>
              <a:defRPr sz="1600" b="1"/>
            </a:lvl7pPr>
            <a:lvl8pPr marL="3199914" indent="0">
              <a:buNone/>
              <a:defRPr sz="1600" b="1"/>
            </a:lvl8pPr>
            <a:lvl9pPr marL="365704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2" indent="0">
              <a:buNone/>
              <a:defRPr sz="1800" b="1"/>
            </a:lvl3pPr>
            <a:lvl4pPr marL="1371393" indent="0">
              <a:buNone/>
              <a:defRPr sz="1600" b="1"/>
            </a:lvl4pPr>
            <a:lvl5pPr marL="1828521" indent="0">
              <a:buNone/>
              <a:defRPr sz="1600" b="1"/>
            </a:lvl5pPr>
            <a:lvl6pPr marL="2285653" indent="0">
              <a:buNone/>
              <a:defRPr sz="1600" b="1"/>
            </a:lvl6pPr>
            <a:lvl7pPr marL="2742783" indent="0">
              <a:buNone/>
              <a:defRPr sz="1600" b="1"/>
            </a:lvl7pPr>
            <a:lvl8pPr marL="3199914" indent="0">
              <a:buNone/>
              <a:defRPr sz="1600" b="1"/>
            </a:lvl8pPr>
            <a:lvl9pPr marL="365704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340F87-5CA4-4679-87DB-DCBB8EDD272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BE15D8-60EE-4369-879E-151BF499F5B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0845530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340F87-5CA4-4679-87DB-DCBB8EDD272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BE15D8-60EE-4369-879E-151BF499F5B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8960479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340F87-5CA4-4679-87DB-DCBB8EDD272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BE15D8-60EE-4369-879E-151BF499F5B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0100682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4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1" indent="0">
              <a:buNone/>
              <a:defRPr sz="1400"/>
            </a:lvl2pPr>
            <a:lvl3pPr marL="914262" indent="0">
              <a:buNone/>
              <a:defRPr sz="1200"/>
            </a:lvl3pPr>
            <a:lvl4pPr marL="1371393" indent="0">
              <a:buNone/>
              <a:defRPr sz="1000"/>
            </a:lvl4pPr>
            <a:lvl5pPr marL="1828521" indent="0">
              <a:buNone/>
              <a:defRPr sz="1000"/>
            </a:lvl5pPr>
            <a:lvl6pPr marL="2285653" indent="0">
              <a:buNone/>
              <a:defRPr sz="1000"/>
            </a:lvl6pPr>
            <a:lvl7pPr marL="2742783" indent="0">
              <a:buNone/>
              <a:defRPr sz="1000"/>
            </a:lvl7pPr>
            <a:lvl8pPr marL="3199914" indent="0">
              <a:buNone/>
              <a:defRPr sz="1000"/>
            </a:lvl8pPr>
            <a:lvl9pPr marL="3657045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340F87-5CA4-4679-87DB-DCBB8EDD272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BE15D8-60EE-4369-879E-151BF499F5B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8016432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542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31" indent="0">
              <a:buNone/>
              <a:defRPr sz="2800"/>
            </a:lvl2pPr>
            <a:lvl3pPr marL="914262" indent="0">
              <a:buNone/>
              <a:defRPr sz="2400"/>
            </a:lvl3pPr>
            <a:lvl4pPr marL="1371393" indent="0">
              <a:buNone/>
              <a:defRPr sz="2000"/>
            </a:lvl4pPr>
            <a:lvl5pPr marL="1828521" indent="0">
              <a:buNone/>
              <a:defRPr sz="2000"/>
            </a:lvl5pPr>
            <a:lvl6pPr marL="2285653" indent="0">
              <a:buNone/>
              <a:defRPr sz="2000"/>
            </a:lvl6pPr>
            <a:lvl7pPr marL="2742783" indent="0">
              <a:buNone/>
              <a:defRPr sz="2000"/>
            </a:lvl7pPr>
            <a:lvl8pPr marL="3199914" indent="0">
              <a:buNone/>
              <a:defRPr sz="2000"/>
            </a:lvl8pPr>
            <a:lvl9pPr marL="365704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1" indent="0">
              <a:buNone/>
              <a:defRPr sz="1400"/>
            </a:lvl2pPr>
            <a:lvl3pPr marL="914262" indent="0">
              <a:buNone/>
              <a:defRPr sz="1200"/>
            </a:lvl3pPr>
            <a:lvl4pPr marL="1371393" indent="0">
              <a:buNone/>
              <a:defRPr sz="1000"/>
            </a:lvl4pPr>
            <a:lvl5pPr marL="1828521" indent="0">
              <a:buNone/>
              <a:defRPr sz="1000"/>
            </a:lvl5pPr>
            <a:lvl6pPr marL="2285653" indent="0">
              <a:buNone/>
              <a:defRPr sz="1000"/>
            </a:lvl6pPr>
            <a:lvl7pPr marL="2742783" indent="0">
              <a:buNone/>
              <a:defRPr sz="1000"/>
            </a:lvl7pPr>
            <a:lvl8pPr marL="3199914" indent="0">
              <a:buNone/>
              <a:defRPr sz="1000"/>
            </a:lvl8pPr>
            <a:lvl9pPr marL="3657045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340F87-5CA4-4679-87DB-DCBB8EDD272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BE15D8-60EE-4369-879E-151BF499F5B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8024115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340F87-5CA4-4679-87DB-DCBB8EDD272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BE15D8-60EE-4369-879E-151BF499F5B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71944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4584B70-CFC6-4B29-A5D9-3B1318325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B399298-795D-4B02-BD8A-8029751FD9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64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3C8588F6-38A9-494D-BC74-41AEDE46D0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2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53" indent="0">
              <a:buNone/>
              <a:defRPr sz="1400"/>
            </a:lvl2pPr>
            <a:lvl3pPr marL="914106" indent="0">
              <a:buNone/>
              <a:defRPr sz="1200"/>
            </a:lvl3pPr>
            <a:lvl4pPr marL="1371157" indent="0">
              <a:buNone/>
              <a:defRPr sz="1000"/>
            </a:lvl4pPr>
            <a:lvl5pPr marL="1828209" indent="0">
              <a:buNone/>
              <a:defRPr sz="1000"/>
            </a:lvl5pPr>
            <a:lvl6pPr marL="2285262" indent="0">
              <a:buNone/>
              <a:defRPr sz="1000"/>
            </a:lvl6pPr>
            <a:lvl7pPr marL="2742315" indent="0">
              <a:buNone/>
              <a:defRPr sz="1000"/>
            </a:lvl7pPr>
            <a:lvl8pPr marL="3199365" indent="0">
              <a:buNone/>
              <a:defRPr sz="1000"/>
            </a:lvl8pPr>
            <a:lvl9pPr marL="3656418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A2C8C32-7274-41D1-8CF0-D5194C0BB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1E1AC-FD91-42BC-AE3D-8B67244F4A3E}" type="datetimeFigureOut">
              <a:rPr lang="en-BZ" smtClean="0"/>
              <a:t>17/02/2023</a:t>
            </a:fld>
            <a:endParaRPr lang="en-BZ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2BFB0AB-E7FC-45A8-B86B-492FED486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62103B6-20A5-462B-AF85-BB3A88A13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D156F-BBC7-4DC1-8CB4-4438047DAF8D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1181634061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340F87-5CA4-4679-87DB-DCBB8EDD272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BE15D8-60EE-4369-879E-151BF499F5B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2567095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1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0672F5-8F27-4489-BE96-109FA727906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00FDBB-BA13-4351-A912-D01CDE5A332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708542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D7EC8A-920E-4223-B71F-A35998187D4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0B8FB2-14DE-4C18-BE23-DA13F8CF08A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602523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9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1E89BB-6829-4610-B543-10245735DD0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AFF7A1-64CB-4619-911B-2A56B014BE3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945151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2D406D-A44A-4194-9DCC-9A86CC6673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522E50-EFE4-4A6A-8AC2-463551FC4D1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834778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2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2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D2DB4C-0A3D-447E-86EB-F374717245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A1C14F-B726-4531-8C2C-6534E59DAB0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247281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F4971B-B3DF-4AE1-8F0D-44042404FF9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1ACC99-04FD-49D6-88B8-96A740C6A8A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807384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31D772-F00E-4C4E-8864-2E681C29624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56784E-D11B-4B80-ABB2-A8885910BCF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370381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4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9F703D-6178-4716-8059-A4A5C35666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5F1A01-CE6E-41C1-9FE0-D3FD2E8956D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512687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0F86BC-71E1-4121-895E-C9FC1A7CD20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535E2D-C744-495E-A421-0434A72DF59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301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2A0E710-97BB-4E39-A062-25CA5AB3E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E225200-FFC1-4CED-B6AE-A873C33EDE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23266E0-87AE-469E-8CD5-5C228E4B0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FD0085-B3D1-420C-909D-A37165E8F8A6}" type="datetimeFigureOut">
              <a:rPr lang="en-BZ"/>
              <a:pPr>
                <a:defRPr/>
              </a:pPr>
              <a:t>17/02/2023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0131918-56DA-46E6-820C-7BB51794F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09CEF63-BB1B-4DF4-BB36-664C59911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ACDD05-EA21-4CBB-BDB2-D01FDEF46A60}" type="slidenum">
              <a:rPr lang="en-BZ"/>
              <a:pPr>
                <a:defRPr/>
              </a:pPr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36532822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938E6A2-D086-4673-BFB5-71FB01CE5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2764B1BF-00D4-446C-ABF9-3F3EC6692D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64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53" indent="0">
              <a:buNone/>
              <a:defRPr sz="2800"/>
            </a:lvl2pPr>
            <a:lvl3pPr marL="914106" indent="0">
              <a:buNone/>
              <a:defRPr sz="2400"/>
            </a:lvl3pPr>
            <a:lvl4pPr marL="1371157" indent="0">
              <a:buNone/>
              <a:defRPr sz="2000"/>
            </a:lvl4pPr>
            <a:lvl5pPr marL="1828209" indent="0">
              <a:buNone/>
              <a:defRPr sz="2000"/>
            </a:lvl5pPr>
            <a:lvl6pPr marL="2285262" indent="0">
              <a:buNone/>
              <a:defRPr sz="2000"/>
            </a:lvl6pPr>
            <a:lvl7pPr marL="2742315" indent="0">
              <a:buNone/>
              <a:defRPr sz="2000"/>
            </a:lvl7pPr>
            <a:lvl8pPr marL="3199365" indent="0">
              <a:buNone/>
              <a:defRPr sz="2000"/>
            </a:lvl8pPr>
            <a:lvl9pPr marL="3656418" indent="0">
              <a:buNone/>
              <a:defRPr sz="2000"/>
            </a:lvl9pPr>
          </a:lstStyle>
          <a:p>
            <a:endParaRPr lang="en-BZ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9DD529A-64C6-4785-B6A2-C9EE0AAFCA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2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53" indent="0">
              <a:buNone/>
              <a:defRPr sz="1400"/>
            </a:lvl2pPr>
            <a:lvl3pPr marL="914106" indent="0">
              <a:buNone/>
              <a:defRPr sz="1200"/>
            </a:lvl3pPr>
            <a:lvl4pPr marL="1371157" indent="0">
              <a:buNone/>
              <a:defRPr sz="1000"/>
            </a:lvl4pPr>
            <a:lvl5pPr marL="1828209" indent="0">
              <a:buNone/>
              <a:defRPr sz="1000"/>
            </a:lvl5pPr>
            <a:lvl6pPr marL="2285262" indent="0">
              <a:buNone/>
              <a:defRPr sz="1000"/>
            </a:lvl6pPr>
            <a:lvl7pPr marL="2742315" indent="0">
              <a:buNone/>
              <a:defRPr sz="1000"/>
            </a:lvl7pPr>
            <a:lvl8pPr marL="3199365" indent="0">
              <a:buNone/>
              <a:defRPr sz="1000"/>
            </a:lvl8pPr>
            <a:lvl9pPr marL="3656418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5D7EE10-3337-4BDB-8786-6A375C854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1E1AC-FD91-42BC-AE3D-8B67244F4A3E}" type="datetimeFigureOut">
              <a:rPr lang="en-BZ" smtClean="0"/>
              <a:t>17/02/2023</a:t>
            </a:fld>
            <a:endParaRPr lang="en-BZ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966FE15-B3A7-4384-A6F3-8D5CD2011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9055F01-9D97-4CD0-9BCD-8BB5A309A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D156F-BBC7-4DC1-8CB4-4438047DAF8D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3270175487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7626A2-814F-4536-B4E2-EF35B8DA4D6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CCBAF7-46DA-41C0-9BEF-2F46F9117C7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373409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2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2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A30BB-6064-4677-8992-702FFA748A6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B99D5D-C13F-47A3-B0B4-D4C609F5FD1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208980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72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5CD400-311B-4FF7-A75A-84C21D5F607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160662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8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96F0D1-2023-42D6-A089-AAD701F39FC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D548B-1263-4977-906F-4779405561F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351859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76B5B7-4A9F-4624-9EF9-2ECF917AC20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443DD0-10DF-45BF-B0EA-ED5C965D3A8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224528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6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1CAAE9-7753-4F6D-90B8-23DC4B8EF7A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EFAE4C-6379-4AD2-9326-990075D822F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784031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1F7BCB-30C1-4569-8C1C-B9D9005576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A232AB-9DEB-4AB5-8803-3713181F30D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773492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0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0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C03B77-B2C9-4D56-84CF-0622332FDC0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A01D9A-7A72-4F0F-9277-C4BCF07868B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324462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DB5045-3D0C-4C0B-A7A1-76CBD0FDA6D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771D38-2285-4296-86DC-4EEA510CAFE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679768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C570FB-EF8E-47DE-90AC-E246EE9C612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F68A00-2C95-47E7-B336-B6F179694EF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2906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FAA0D24-DDF4-4332-B6B4-B9B29EE0D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6F744A31-985B-4673-AEEE-43399DDE25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8CF9EE0-D81D-48AB-A11F-E81F16770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1E1AC-FD91-42BC-AE3D-8B67244F4A3E}" type="datetimeFigureOut">
              <a:rPr lang="en-BZ" smtClean="0"/>
              <a:t>17/02/2023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7A79E52-0F11-4349-A54F-0522B5FB4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889AEBD-E2A3-4EAA-B82E-F2CF7E79E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D156F-BBC7-4DC1-8CB4-4438047DAF8D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2429790330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1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499337-1D01-4EFA-ADB5-83D03086820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822579-A21A-4125-A398-5CF5C6A4AFB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67190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9A828D-A0C5-4DFB-B340-95E6C00F529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0F6E8-B1CE-4496-B6A4-BD2E75CBF52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299511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EFA536-5837-4096-B363-81DA50F3F2F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42C420-26E4-474D-9524-C1AE9867B6E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428860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0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0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D891B3-68D1-4E90-B558-B3F95E5F924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1B85FE-14BC-4564-84A0-F978B08DFFC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823359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70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A8DF93-3548-4213-B6BC-E1280DCE218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417118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5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96F0D1-2023-42D6-A089-AAD701F39FC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D548B-1263-4977-906F-4779405561F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272301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76B5B7-4A9F-4624-9EF9-2ECF917AC20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443DD0-10DF-45BF-B0EA-ED5C965D3A8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481816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3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1CAAE9-7753-4F6D-90B8-23DC4B8EF7A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EFAE4C-6379-4AD2-9326-990075D822F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193912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1F7BCB-30C1-4569-8C1C-B9D9005576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A232AB-9DEB-4AB5-8803-3713181F30D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831660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C03B77-B2C9-4D56-84CF-0622332FDC0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A01D9A-7A72-4F0F-9277-C4BCF07868B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6107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ACC7E20E-9A7B-4D1B-9D46-295B266596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F7F114F-EF07-497F-BE35-F835E3B81F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E3C0A2F-53C3-40F8-8B8F-158629299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1E1AC-FD91-42BC-AE3D-8B67244F4A3E}" type="datetimeFigureOut">
              <a:rPr lang="en-BZ" smtClean="0"/>
              <a:t>17/02/2023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F63B138-D2A2-497F-8D13-7D3ED0A8A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68F0E6C-C4C5-4F71-B725-6F10AFFCB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D156F-BBC7-4DC1-8CB4-4438047DAF8D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403858554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DB5045-3D0C-4C0B-A7A1-76CBD0FDA6D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771D38-2285-4296-86DC-4EEA510CAFE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799328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C570FB-EF8E-47DE-90AC-E246EE9C612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F68A00-2C95-47E7-B336-B6F179694EF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147849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8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499337-1D01-4EFA-ADB5-83D03086820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822579-A21A-4125-A398-5CF5C6A4AFB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251775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9A828D-A0C5-4DFB-B340-95E6C00F529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0F6E8-B1CE-4496-B6A4-BD2E75CBF52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75561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EFA536-5837-4096-B363-81DA50F3F2F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42C420-26E4-474D-9524-C1AE9867B6E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04483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7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7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D891B3-68D1-4E90-B558-B3F95E5F924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1B85FE-14BC-4564-84A0-F978B08DFFC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294124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7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A8DF93-3548-4213-B6BC-E1280DCE218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900792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96F0D1-2023-42D6-A089-AAD701F39FC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D548B-1263-4977-906F-4779405561F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868081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76B5B7-4A9F-4624-9EF9-2ECF917AC20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443DD0-10DF-45BF-B0EA-ED5C965D3A8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480488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1CAAE9-7753-4F6D-90B8-23DC4B8EF7A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EFAE4C-6379-4AD2-9326-990075D822F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3460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64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0672F5-8F27-4489-BE96-109FA727906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00FDBB-BA13-4351-A912-D01CDE5A332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378345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1F7BCB-30C1-4569-8C1C-B9D9005576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A232AB-9DEB-4AB5-8803-3713181F30D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074388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C03B77-B2C9-4D56-84CF-0622332FDC0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A01D9A-7A72-4F0F-9277-C4BCF07868B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936053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DB5045-3D0C-4C0B-A7A1-76CBD0FDA6D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771D38-2285-4296-86DC-4EEA510CAFE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912836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C570FB-EF8E-47DE-90AC-E246EE9C612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F68A00-2C95-47E7-B336-B6F179694EF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912922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499337-1D01-4EFA-ADB5-83D03086820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822579-A21A-4125-A398-5CF5C6A4AFB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47709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9A828D-A0C5-4DFB-B340-95E6C00F529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0F6E8-B1CE-4496-B6A4-BD2E75CBF52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534534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EFA536-5837-4096-B363-81DA50F3F2F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42C420-26E4-474D-9524-C1AE9867B6E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534381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D891B3-68D1-4E90-B558-B3F95E5F924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1B85FE-14BC-4564-84A0-F978B08DFFC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498293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A8DF93-3548-4213-B6BC-E1280DCE218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715534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31" indent="0" algn="ctr">
              <a:buNone/>
              <a:defRPr sz="2000"/>
            </a:lvl2pPr>
            <a:lvl3pPr marL="914262" indent="0" algn="ctr">
              <a:buNone/>
              <a:defRPr sz="1800"/>
            </a:lvl3pPr>
            <a:lvl4pPr marL="1371393" indent="0" algn="ctr">
              <a:buNone/>
              <a:defRPr sz="1600"/>
            </a:lvl4pPr>
            <a:lvl5pPr marL="1828521" indent="0" algn="ctr">
              <a:buNone/>
              <a:defRPr sz="1600"/>
            </a:lvl5pPr>
            <a:lvl6pPr marL="2285653" indent="0" algn="ctr">
              <a:buNone/>
              <a:defRPr sz="1600"/>
            </a:lvl6pPr>
            <a:lvl7pPr marL="2742783" indent="0" algn="ctr">
              <a:buNone/>
              <a:defRPr sz="1600"/>
            </a:lvl7pPr>
            <a:lvl8pPr marL="3199914" indent="0" algn="ctr">
              <a:buNone/>
              <a:defRPr sz="1600"/>
            </a:lvl8pPr>
            <a:lvl9pPr marL="365704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340F87-5CA4-4679-87DB-DCBB8EDD272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BE15D8-60EE-4369-879E-151BF499F5B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40980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D7EC8A-920E-4223-B71F-A35998187D4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0B8FB2-14DE-4C18-BE23-DA13F8CF08A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840584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340F87-5CA4-4679-87DB-DCBB8EDD272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BE15D8-60EE-4369-879E-151BF499F5B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4599787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6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9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0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340F87-5CA4-4679-87DB-DCBB8EDD272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BE15D8-60EE-4369-879E-151BF499F5B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5546864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340F87-5CA4-4679-87DB-DCBB8EDD272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BE15D8-60EE-4369-879E-151BF499F5B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9848843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2" indent="0">
              <a:buNone/>
              <a:defRPr sz="1800" b="1"/>
            </a:lvl3pPr>
            <a:lvl4pPr marL="1371393" indent="0">
              <a:buNone/>
              <a:defRPr sz="1600" b="1"/>
            </a:lvl4pPr>
            <a:lvl5pPr marL="1828521" indent="0">
              <a:buNone/>
              <a:defRPr sz="1600" b="1"/>
            </a:lvl5pPr>
            <a:lvl6pPr marL="2285653" indent="0">
              <a:buNone/>
              <a:defRPr sz="1600" b="1"/>
            </a:lvl6pPr>
            <a:lvl7pPr marL="2742783" indent="0">
              <a:buNone/>
              <a:defRPr sz="1600" b="1"/>
            </a:lvl7pPr>
            <a:lvl8pPr marL="3199914" indent="0">
              <a:buNone/>
              <a:defRPr sz="1600" b="1"/>
            </a:lvl8pPr>
            <a:lvl9pPr marL="365704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2" indent="0">
              <a:buNone/>
              <a:defRPr sz="1800" b="1"/>
            </a:lvl3pPr>
            <a:lvl4pPr marL="1371393" indent="0">
              <a:buNone/>
              <a:defRPr sz="1600" b="1"/>
            </a:lvl4pPr>
            <a:lvl5pPr marL="1828521" indent="0">
              <a:buNone/>
              <a:defRPr sz="1600" b="1"/>
            </a:lvl5pPr>
            <a:lvl6pPr marL="2285653" indent="0">
              <a:buNone/>
              <a:defRPr sz="1600" b="1"/>
            </a:lvl6pPr>
            <a:lvl7pPr marL="2742783" indent="0">
              <a:buNone/>
              <a:defRPr sz="1600" b="1"/>
            </a:lvl7pPr>
            <a:lvl8pPr marL="3199914" indent="0">
              <a:buNone/>
              <a:defRPr sz="1600" b="1"/>
            </a:lvl8pPr>
            <a:lvl9pPr marL="365704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340F87-5CA4-4679-87DB-DCBB8EDD272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BE15D8-60EE-4369-879E-151BF499F5B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0211117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340F87-5CA4-4679-87DB-DCBB8EDD272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BE15D8-60EE-4369-879E-151BF499F5B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2266251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340F87-5CA4-4679-87DB-DCBB8EDD272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BE15D8-60EE-4369-879E-151BF499F5B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8510743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1" indent="0">
              <a:buNone/>
              <a:defRPr sz="1400"/>
            </a:lvl2pPr>
            <a:lvl3pPr marL="914262" indent="0">
              <a:buNone/>
              <a:defRPr sz="1200"/>
            </a:lvl3pPr>
            <a:lvl4pPr marL="1371393" indent="0">
              <a:buNone/>
              <a:defRPr sz="1000"/>
            </a:lvl4pPr>
            <a:lvl5pPr marL="1828521" indent="0">
              <a:buNone/>
              <a:defRPr sz="1000"/>
            </a:lvl5pPr>
            <a:lvl6pPr marL="2285653" indent="0">
              <a:buNone/>
              <a:defRPr sz="1000"/>
            </a:lvl6pPr>
            <a:lvl7pPr marL="2742783" indent="0">
              <a:buNone/>
              <a:defRPr sz="1000"/>
            </a:lvl7pPr>
            <a:lvl8pPr marL="3199914" indent="0">
              <a:buNone/>
              <a:defRPr sz="1000"/>
            </a:lvl8pPr>
            <a:lvl9pPr marL="3657045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340F87-5CA4-4679-87DB-DCBB8EDD272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BE15D8-60EE-4369-879E-151BF499F5B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8251130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31" indent="0">
              <a:buNone/>
              <a:defRPr sz="2800"/>
            </a:lvl2pPr>
            <a:lvl3pPr marL="914262" indent="0">
              <a:buNone/>
              <a:defRPr sz="2400"/>
            </a:lvl3pPr>
            <a:lvl4pPr marL="1371393" indent="0">
              <a:buNone/>
              <a:defRPr sz="2000"/>
            </a:lvl4pPr>
            <a:lvl5pPr marL="1828521" indent="0">
              <a:buNone/>
              <a:defRPr sz="2000"/>
            </a:lvl5pPr>
            <a:lvl6pPr marL="2285653" indent="0">
              <a:buNone/>
              <a:defRPr sz="2000"/>
            </a:lvl6pPr>
            <a:lvl7pPr marL="2742783" indent="0">
              <a:buNone/>
              <a:defRPr sz="2000"/>
            </a:lvl7pPr>
            <a:lvl8pPr marL="3199914" indent="0">
              <a:buNone/>
              <a:defRPr sz="2000"/>
            </a:lvl8pPr>
            <a:lvl9pPr marL="365704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1" indent="0">
              <a:buNone/>
              <a:defRPr sz="1400"/>
            </a:lvl2pPr>
            <a:lvl3pPr marL="914262" indent="0">
              <a:buNone/>
              <a:defRPr sz="1200"/>
            </a:lvl3pPr>
            <a:lvl4pPr marL="1371393" indent="0">
              <a:buNone/>
              <a:defRPr sz="1000"/>
            </a:lvl4pPr>
            <a:lvl5pPr marL="1828521" indent="0">
              <a:buNone/>
              <a:defRPr sz="1000"/>
            </a:lvl5pPr>
            <a:lvl6pPr marL="2285653" indent="0">
              <a:buNone/>
              <a:defRPr sz="1000"/>
            </a:lvl6pPr>
            <a:lvl7pPr marL="2742783" indent="0">
              <a:buNone/>
              <a:defRPr sz="1000"/>
            </a:lvl7pPr>
            <a:lvl8pPr marL="3199914" indent="0">
              <a:buNone/>
              <a:defRPr sz="1000"/>
            </a:lvl8pPr>
            <a:lvl9pPr marL="3657045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340F87-5CA4-4679-87DB-DCBB8EDD272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BE15D8-60EE-4369-879E-151BF499F5B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7525798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340F87-5CA4-4679-87DB-DCBB8EDD272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BE15D8-60EE-4369-879E-151BF499F5B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535343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340F87-5CA4-4679-87DB-DCBB8EDD272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BE15D8-60EE-4369-879E-151BF499F5B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18411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12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22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2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3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1E89BB-6829-4610-B543-10245735DD0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AFF7A1-64CB-4619-911B-2A56B014BE3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2248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2D406D-A44A-4194-9DCC-9A86CC6673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522E50-EFE4-4A6A-8AC2-463551FC4D1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2414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4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3" indent="0">
              <a:buNone/>
              <a:defRPr sz="2000" b="1"/>
            </a:lvl2pPr>
            <a:lvl3pPr marL="914106" indent="0">
              <a:buNone/>
              <a:defRPr sz="1800" b="1"/>
            </a:lvl3pPr>
            <a:lvl4pPr marL="1371157" indent="0">
              <a:buNone/>
              <a:defRPr sz="1600" b="1"/>
            </a:lvl4pPr>
            <a:lvl5pPr marL="1828209" indent="0">
              <a:buNone/>
              <a:defRPr sz="1600" b="1"/>
            </a:lvl5pPr>
            <a:lvl6pPr marL="2285262" indent="0">
              <a:buNone/>
              <a:defRPr sz="1600" b="1"/>
            </a:lvl6pPr>
            <a:lvl7pPr marL="2742315" indent="0">
              <a:buNone/>
              <a:defRPr sz="1600" b="1"/>
            </a:lvl7pPr>
            <a:lvl8pPr marL="3199365" indent="0">
              <a:buNone/>
              <a:defRPr sz="1600" b="1"/>
            </a:lvl8pPr>
            <a:lvl9pPr marL="3656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4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1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3" indent="0">
              <a:buNone/>
              <a:defRPr sz="2000" b="1"/>
            </a:lvl2pPr>
            <a:lvl3pPr marL="914106" indent="0">
              <a:buNone/>
              <a:defRPr sz="1800" b="1"/>
            </a:lvl3pPr>
            <a:lvl4pPr marL="1371157" indent="0">
              <a:buNone/>
              <a:defRPr sz="1600" b="1"/>
            </a:lvl4pPr>
            <a:lvl5pPr marL="1828209" indent="0">
              <a:buNone/>
              <a:defRPr sz="1600" b="1"/>
            </a:lvl5pPr>
            <a:lvl6pPr marL="2285262" indent="0">
              <a:buNone/>
              <a:defRPr sz="1600" b="1"/>
            </a:lvl6pPr>
            <a:lvl7pPr marL="2742315" indent="0">
              <a:buNone/>
              <a:defRPr sz="1600" b="1"/>
            </a:lvl7pPr>
            <a:lvl8pPr marL="3199365" indent="0">
              <a:buNone/>
              <a:defRPr sz="1600" b="1"/>
            </a:lvl8pPr>
            <a:lvl9pPr marL="3656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1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D2DB4C-0A3D-447E-86EB-F374717245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A1C14F-B726-4531-8C2C-6534E59DAB0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2050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F4971B-B3DF-4AE1-8F0D-44042404FF9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1ACC99-04FD-49D6-88B8-96A740C6A8A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3199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31D772-F00E-4C4E-8864-2E681C29624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56784E-D11B-4B80-ABB2-A8885910BCF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608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F9F85E8-FF81-4245-92E7-5A6CBF12D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963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70D6B6E-2CA8-47B4-9319-A4BC710EA3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688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78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36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1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94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73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52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3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7ED3C9E-8754-420A-A0D5-BFD480031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52A303-4B5B-4CB2-BB2B-92AF5317EE4B}" type="datetimeFigureOut">
              <a:rPr lang="en-BZ"/>
              <a:pPr>
                <a:defRPr/>
              </a:pPr>
              <a:t>17/02/2023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0BAD6A3-206B-4A8B-9591-72BC230C0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96CB826-B0D2-4474-A96A-E4ED83B68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3BA7D9-AF73-4254-979F-31C51F0A8553}" type="slidenum">
              <a:rPr lang="en-BZ"/>
              <a:pPr>
                <a:defRPr/>
              </a:pPr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6377509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327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1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53" indent="0">
              <a:buNone/>
              <a:defRPr sz="1200"/>
            </a:lvl2pPr>
            <a:lvl3pPr marL="914106" indent="0">
              <a:buNone/>
              <a:defRPr sz="1000"/>
            </a:lvl3pPr>
            <a:lvl4pPr marL="1371157" indent="0">
              <a:buNone/>
              <a:defRPr sz="900"/>
            </a:lvl4pPr>
            <a:lvl5pPr marL="1828209" indent="0">
              <a:buNone/>
              <a:defRPr sz="900"/>
            </a:lvl5pPr>
            <a:lvl6pPr marL="2285262" indent="0">
              <a:buNone/>
              <a:defRPr sz="900"/>
            </a:lvl6pPr>
            <a:lvl7pPr marL="2742315" indent="0">
              <a:buNone/>
              <a:defRPr sz="900"/>
            </a:lvl7pPr>
            <a:lvl8pPr marL="3199365" indent="0">
              <a:buNone/>
              <a:defRPr sz="900"/>
            </a:lvl8pPr>
            <a:lvl9pPr marL="3656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9F703D-6178-4716-8059-A4A5C35666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5F1A01-CE6E-41C1-9FE0-D3FD2E8956D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2609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053" indent="0">
              <a:buNone/>
              <a:defRPr sz="2800"/>
            </a:lvl2pPr>
            <a:lvl3pPr marL="914106" indent="0">
              <a:buNone/>
              <a:defRPr sz="2400"/>
            </a:lvl3pPr>
            <a:lvl4pPr marL="1371157" indent="0">
              <a:buNone/>
              <a:defRPr sz="2000"/>
            </a:lvl4pPr>
            <a:lvl5pPr marL="1828209" indent="0">
              <a:buNone/>
              <a:defRPr sz="2000"/>
            </a:lvl5pPr>
            <a:lvl6pPr marL="2285262" indent="0">
              <a:buNone/>
              <a:defRPr sz="2000"/>
            </a:lvl6pPr>
            <a:lvl7pPr marL="2742315" indent="0">
              <a:buNone/>
              <a:defRPr sz="2000"/>
            </a:lvl7pPr>
            <a:lvl8pPr marL="3199365" indent="0">
              <a:buNone/>
              <a:defRPr sz="2000"/>
            </a:lvl8pPr>
            <a:lvl9pPr marL="3656418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53" indent="0">
              <a:buNone/>
              <a:defRPr sz="1200"/>
            </a:lvl2pPr>
            <a:lvl3pPr marL="914106" indent="0">
              <a:buNone/>
              <a:defRPr sz="1000"/>
            </a:lvl3pPr>
            <a:lvl4pPr marL="1371157" indent="0">
              <a:buNone/>
              <a:defRPr sz="900"/>
            </a:lvl4pPr>
            <a:lvl5pPr marL="1828209" indent="0">
              <a:buNone/>
              <a:defRPr sz="900"/>
            </a:lvl5pPr>
            <a:lvl6pPr marL="2285262" indent="0">
              <a:buNone/>
              <a:defRPr sz="900"/>
            </a:lvl6pPr>
            <a:lvl7pPr marL="2742315" indent="0">
              <a:buNone/>
              <a:defRPr sz="900"/>
            </a:lvl7pPr>
            <a:lvl8pPr marL="3199365" indent="0">
              <a:buNone/>
              <a:defRPr sz="900"/>
            </a:lvl8pPr>
            <a:lvl9pPr marL="3656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0F86BC-71E1-4121-895E-C9FC1A7CD20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535E2D-C744-495E-A421-0434A72DF59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418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7626A2-814F-4536-B4E2-EF35B8DA4D6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CCBAF7-46DA-41C0-9BEF-2F46F9117C7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8489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857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857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A30BB-6064-4677-8992-702FFA748A6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B99D5D-C13F-47A3-B0B4-D4C609F5FD1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1612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857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5CD400-311B-4FF7-A75A-84C21D5F607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3609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84" indent="0" algn="ctr">
              <a:buNone/>
              <a:defRPr sz="2000"/>
            </a:lvl2pPr>
            <a:lvl3pPr marL="913967" indent="0" algn="ctr">
              <a:buNone/>
              <a:defRPr sz="1800"/>
            </a:lvl3pPr>
            <a:lvl4pPr marL="1370949" indent="0" algn="ctr">
              <a:buNone/>
              <a:defRPr sz="1600"/>
            </a:lvl4pPr>
            <a:lvl5pPr marL="1827930" indent="0" algn="ctr">
              <a:buNone/>
              <a:defRPr sz="1600"/>
            </a:lvl5pPr>
            <a:lvl6pPr marL="2284915" indent="0" algn="ctr">
              <a:buNone/>
              <a:defRPr sz="1600"/>
            </a:lvl6pPr>
            <a:lvl7pPr marL="2741897" indent="0" algn="ctr">
              <a:buNone/>
              <a:defRPr sz="1600"/>
            </a:lvl7pPr>
            <a:lvl8pPr marL="3198880" indent="0" algn="ctr">
              <a:buNone/>
              <a:defRPr sz="1600"/>
            </a:lvl8pPr>
            <a:lvl9pPr marL="365586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340F87-5CA4-4679-87DB-DCBB8EDD272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BE15D8-60EE-4369-879E-151BF499F5B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86979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340F87-5CA4-4679-87DB-DCBB8EDD272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BE15D8-60EE-4369-879E-151BF499F5B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84834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96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68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8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6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9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9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9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8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8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340F87-5CA4-4679-87DB-DCBB8EDD272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BE15D8-60EE-4369-879E-151BF499F5B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88143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340F87-5CA4-4679-87DB-DCBB8EDD272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BE15D8-60EE-4369-879E-151BF499F5B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87572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34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4" indent="0">
              <a:buNone/>
              <a:defRPr sz="2000" b="1"/>
            </a:lvl2pPr>
            <a:lvl3pPr marL="913967" indent="0">
              <a:buNone/>
              <a:defRPr sz="1800" b="1"/>
            </a:lvl3pPr>
            <a:lvl4pPr marL="1370949" indent="0">
              <a:buNone/>
              <a:defRPr sz="1600" b="1"/>
            </a:lvl4pPr>
            <a:lvl5pPr marL="1827930" indent="0">
              <a:buNone/>
              <a:defRPr sz="1600" b="1"/>
            </a:lvl5pPr>
            <a:lvl6pPr marL="2284915" indent="0">
              <a:buNone/>
              <a:defRPr sz="1600" b="1"/>
            </a:lvl6pPr>
            <a:lvl7pPr marL="2741897" indent="0">
              <a:buNone/>
              <a:defRPr sz="1600" b="1"/>
            </a:lvl7pPr>
            <a:lvl8pPr marL="3198880" indent="0">
              <a:buNone/>
              <a:defRPr sz="1600" b="1"/>
            </a:lvl8pPr>
            <a:lvl9pPr marL="365586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3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4" indent="0">
              <a:buNone/>
              <a:defRPr sz="2000" b="1"/>
            </a:lvl2pPr>
            <a:lvl3pPr marL="913967" indent="0">
              <a:buNone/>
              <a:defRPr sz="1800" b="1"/>
            </a:lvl3pPr>
            <a:lvl4pPr marL="1370949" indent="0">
              <a:buNone/>
              <a:defRPr sz="1600" b="1"/>
            </a:lvl4pPr>
            <a:lvl5pPr marL="1827930" indent="0">
              <a:buNone/>
              <a:defRPr sz="1600" b="1"/>
            </a:lvl5pPr>
            <a:lvl6pPr marL="2284915" indent="0">
              <a:buNone/>
              <a:defRPr sz="1600" b="1"/>
            </a:lvl6pPr>
            <a:lvl7pPr marL="2741897" indent="0">
              <a:buNone/>
              <a:defRPr sz="1600" b="1"/>
            </a:lvl7pPr>
            <a:lvl8pPr marL="3198880" indent="0">
              <a:buNone/>
              <a:defRPr sz="1600" b="1"/>
            </a:lvl8pPr>
            <a:lvl9pPr marL="365586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340F87-5CA4-4679-87DB-DCBB8EDD272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BE15D8-60EE-4369-879E-151BF499F5B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4994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6EE5BC9-553B-4C16-8A37-839737D9E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B1F79F3-C754-4610-BA5C-3FD255CA96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073E7FE-9D82-4C1D-9B07-DC64CFD1CE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5" name="Chỗ dành sẵn cho Ngày tháng 3">
            <a:extLst>
              <a:ext uri="{FF2B5EF4-FFF2-40B4-BE49-F238E27FC236}">
                <a16:creationId xmlns:a16="http://schemas.microsoft.com/office/drawing/2014/main" id="{8144D41E-95C5-43FA-B8A2-EB6323E96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027731-D99F-407D-A5F7-A9B04536C4D4}" type="datetimeFigureOut">
              <a:rPr lang="en-BZ"/>
              <a:pPr>
                <a:defRPr/>
              </a:pPr>
              <a:t>17/02/2023</a:t>
            </a:fld>
            <a:endParaRPr lang="en-BZ"/>
          </a:p>
        </p:txBody>
      </p:sp>
      <p:sp>
        <p:nvSpPr>
          <p:cNvPr id="6" name="Chỗ dành sẵn cho Chân trang 4">
            <a:extLst>
              <a:ext uri="{FF2B5EF4-FFF2-40B4-BE49-F238E27FC236}">
                <a16:creationId xmlns:a16="http://schemas.microsoft.com/office/drawing/2014/main" id="{B42D1E9C-3EBA-4D44-86FA-768CB0D9B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BZ"/>
          </a:p>
        </p:txBody>
      </p:sp>
      <p:sp>
        <p:nvSpPr>
          <p:cNvPr id="7" name="Chỗ dành sẵn cho Số hiệu Bản chiếu 5">
            <a:extLst>
              <a:ext uri="{FF2B5EF4-FFF2-40B4-BE49-F238E27FC236}">
                <a16:creationId xmlns:a16="http://schemas.microsoft.com/office/drawing/2014/main" id="{E55FE8CD-1295-4FAC-A00E-5C4EE5672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8B812D-1585-4AEF-847C-25EC7BCC454E}" type="slidenum">
              <a:rPr lang="en-BZ"/>
              <a:pPr>
                <a:defRPr/>
              </a:pPr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17820258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340F87-5CA4-4679-87DB-DCBB8EDD272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BE15D8-60EE-4369-879E-151BF499F5B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91206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340F87-5CA4-4679-87DB-DCBB8EDD272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BE15D8-60EE-4369-879E-151BF499F5B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02626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64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2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84" indent="0">
              <a:buNone/>
              <a:defRPr sz="1400"/>
            </a:lvl2pPr>
            <a:lvl3pPr marL="913967" indent="0">
              <a:buNone/>
              <a:defRPr sz="1200"/>
            </a:lvl3pPr>
            <a:lvl4pPr marL="1370949" indent="0">
              <a:buNone/>
              <a:defRPr sz="1000"/>
            </a:lvl4pPr>
            <a:lvl5pPr marL="1827930" indent="0">
              <a:buNone/>
              <a:defRPr sz="1000"/>
            </a:lvl5pPr>
            <a:lvl6pPr marL="2284915" indent="0">
              <a:buNone/>
              <a:defRPr sz="1000"/>
            </a:lvl6pPr>
            <a:lvl7pPr marL="2741897" indent="0">
              <a:buNone/>
              <a:defRPr sz="1000"/>
            </a:lvl7pPr>
            <a:lvl8pPr marL="3198880" indent="0">
              <a:buNone/>
              <a:defRPr sz="1000"/>
            </a:lvl8pPr>
            <a:lvl9pPr marL="365586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340F87-5CA4-4679-87DB-DCBB8EDD272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BE15D8-60EE-4369-879E-151BF499F5B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87675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64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84" indent="0">
              <a:buNone/>
              <a:defRPr sz="2800"/>
            </a:lvl2pPr>
            <a:lvl3pPr marL="913967" indent="0">
              <a:buNone/>
              <a:defRPr sz="2400"/>
            </a:lvl3pPr>
            <a:lvl4pPr marL="1370949" indent="0">
              <a:buNone/>
              <a:defRPr sz="2000"/>
            </a:lvl4pPr>
            <a:lvl5pPr marL="1827930" indent="0">
              <a:buNone/>
              <a:defRPr sz="2000"/>
            </a:lvl5pPr>
            <a:lvl6pPr marL="2284915" indent="0">
              <a:buNone/>
              <a:defRPr sz="2000"/>
            </a:lvl6pPr>
            <a:lvl7pPr marL="2741897" indent="0">
              <a:buNone/>
              <a:defRPr sz="2000"/>
            </a:lvl7pPr>
            <a:lvl8pPr marL="3198880" indent="0">
              <a:buNone/>
              <a:defRPr sz="2000"/>
            </a:lvl8pPr>
            <a:lvl9pPr marL="365586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2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84" indent="0">
              <a:buNone/>
              <a:defRPr sz="1400"/>
            </a:lvl2pPr>
            <a:lvl3pPr marL="913967" indent="0">
              <a:buNone/>
              <a:defRPr sz="1200"/>
            </a:lvl3pPr>
            <a:lvl4pPr marL="1370949" indent="0">
              <a:buNone/>
              <a:defRPr sz="1000"/>
            </a:lvl4pPr>
            <a:lvl5pPr marL="1827930" indent="0">
              <a:buNone/>
              <a:defRPr sz="1000"/>
            </a:lvl5pPr>
            <a:lvl6pPr marL="2284915" indent="0">
              <a:buNone/>
              <a:defRPr sz="1000"/>
            </a:lvl6pPr>
            <a:lvl7pPr marL="2741897" indent="0">
              <a:buNone/>
              <a:defRPr sz="1000"/>
            </a:lvl7pPr>
            <a:lvl8pPr marL="3198880" indent="0">
              <a:buNone/>
              <a:defRPr sz="1000"/>
            </a:lvl8pPr>
            <a:lvl9pPr marL="365586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340F87-5CA4-4679-87DB-DCBB8EDD272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BE15D8-60EE-4369-879E-151BF499F5B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67120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340F87-5CA4-4679-87DB-DCBB8EDD272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BE15D8-60EE-4369-879E-151BF499F5B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239324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340F87-5CA4-4679-87DB-DCBB8EDD272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BE15D8-60EE-4369-879E-151BF499F5B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7630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5"/>
          <p:cNvSpPr>
            <a:spLocks/>
          </p:cNvSpPr>
          <p:nvPr/>
        </p:nvSpPr>
        <p:spPr bwMode="auto">
          <a:xfrm>
            <a:off x="5" y="4323799"/>
            <a:ext cx="1744667" cy="778733"/>
          </a:xfrm>
          <a:custGeom>
            <a:avLst/>
            <a:gdLst>
              <a:gd name="T0" fmla="*/ 287 w 372"/>
              <a:gd name="T1" fmla="*/ 166 h 166"/>
              <a:gd name="T2" fmla="*/ 293 w 372"/>
              <a:gd name="T3" fmla="*/ 164 h 166"/>
              <a:gd name="T4" fmla="*/ 294 w 372"/>
              <a:gd name="T5" fmla="*/ 163 h 166"/>
              <a:gd name="T6" fmla="*/ 370 w 372"/>
              <a:gd name="T7" fmla="*/ 87 h 166"/>
              <a:gd name="T8" fmla="*/ 370 w 372"/>
              <a:gd name="T9" fmla="*/ 78 h 166"/>
              <a:gd name="T10" fmla="*/ 294 w 372"/>
              <a:gd name="T11" fmla="*/ 3 h 166"/>
              <a:gd name="T12" fmla="*/ 293 w 372"/>
              <a:gd name="T13" fmla="*/ 2 h 166"/>
              <a:gd name="T14" fmla="*/ 287 w 372"/>
              <a:gd name="T15" fmla="*/ 0 h 166"/>
              <a:gd name="T16" fmla="*/ 0 w 372"/>
              <a:gd name="T17" fmla="*/ 0 h 166"/>
              <a:gd name="T18" fmla="*/ 0 w 372"/>
              <a:gd name="T19" fmla="*/ 166 h 166"/>
              <a:gd name="T20" fmla="*/ 287 w 372"/>
              <a:gd name="T21" fmla="*/ 166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409" tIns="18204" rIns="36409" bIns="18204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3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304" y="2514602"/>
            <a:ext cx="8915399" cy="2262781"/>
          </a:xfrm>
        </p:spPr>
        <p:txBody>
          <a:bodyPr anchor="b"/>
          <a:lstStyle>
            <a:lvl1pPr>
              <a:defRPr sz="5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304" y="4777601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49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980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47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961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45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942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433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923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667" y="4529744"/>
            <a:ext cx="779652" cy="364911"/>
          </a:xfrm>
        </p:spPr>
        <p:txBody>
          <a:bodyPr/>
          <a:lstStyle>
            <a:lvl1pPr>
              <a:defRPr>
                <a:solidFill>
                  <a:srgbClr val="FEFFFF"/>
                </a:solidFill>
              </a:defRPr>
            </a:lvl1pPr>
          </a:lstStyle>
          <a:p>
            <a:fld id="{25E8E5E8-8167-481D-AB18-DF26DC87F8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79885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384" y="714375"/>
            <a:ext cx="1588736" cy="507142"/>
          </a:xfrm>
          <a:custGeom>
            <a:avLst/>
            <a:gdLst>
              <a:gd name="T0" fmla="*/ 9248 w 9248"/>
              <a:gd name="T1" fmla="*/ 4701 h 10000"/>
              <a:gd name="T2" fmla="*/ 7915 w 9248"/>
              <a:gd name="T3" fmla="*/ 188 h 10000"/>
              <a:gd name="T4" fmla="*/ 7886 w 9248"/>
              <a:gd name="T5" fmla="*/ 94 h 10000"/>
              <a:gd name="T6" fmla="*/ 7803 w 9248"/>
              <a:gd name="T7" fmla="*/ 0 h 10000"/>
              <a:gd name="T8" fmla="*/ 7275 w 9248"/>
              <a:gd name="T9" fmla="*/ 0 h 10000"/>
              <a:gd name="T10" fmla="*/ 0 w 9248"/>
              <a:gd name="T11" fmla="*/ 70 h 10000"/>
              <a:gd name="T12" fmla="*/ 25 w 9248"/>
              <a:gd name="T13" fmla="*/ 10000 h 10000"/>
              <a:gd name="T14" fmla="*/ 7275 w 9248"/>
              <a:gd name="T15" fmla="*/ 9966 h 10000"/>
              <a:gd name="T16" fmla="*/ 7803 w 9248"/>
              <a:gd name="T17" fmla="*/ 9966 h 10000"/>
              <a:gd name="T18" fmla="*/ 7886 w 9248"/>
              <a:gd name="T19" fmla="*/ 9872 h 10000"/>
              <a:gd name="T20" fmla="*/ 7915 w 9248"/>
              <a:gd name="T21" fmla="*/ 9778 h 10000"/>
              <a:gd name="T22" fmla="*/ 9248 w 9248"/>
              <a:gd name="T23" fmla="*/ 5265 h 10000"/>
              <a:gd name="T24" fmla="*/ 9248 w 9248"/>
              <a:gd name="T25" fmla="*/ 470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409" tIns="18204" rIns="36409" bIns="18204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3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88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EFFFF"/>
                </a:solidFill>
              </a:defRPr>
            </a:lvl1pPr>
          </a:lstStyle>
          <a:p>
            <a:fld id="{52E5B5C0-D354-4E7A-BC07-0719AA91EC6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83039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384" y="3178003"/>
            <a:ext cx="1588736" cy="507786"/>
          </a:xfrm>
          <a:custGeom>
            <a:avLst/>
            <a:gdLst>
              <a:gd name="T0" fmla="*/ 9248 w 9248"/>
              <a:gd name="T1" fmla="*/ 4701 h 10000"/>
              <a:gd name="T2" fmla="*/ 7915 w 9248"/>
              <a:gd name="T3" fmla="*/ 188 h 10000"/>
              <a:gd name="T4" fmla="*/ 7886 w 9248"/>
              <a:gd name="T5" fmla="*/ 94 h 10000"/>
              <a:gd name="T6" fmla="*/ 7803 w 9248"/>
              <a:gd name="T7" fmla="*/ 0 h 10000"/>
              <a:gd name="T8" fmla="*/ 7275 w 9248"/>
              <a:gd name="T9" fmla="*/ 0 h 10000"/>
              <a:gd name="T10" fmla="*/ 0 w 9248"/>
              <a:gd name="T11" fmla="*/ 70 h 10000"/>
              <a:gd name="T12" fmla="*/ 25 w 9248"/>
              <a:gd name="T13" fmla="*/ 10000 h 10000"/>
              <a:gd name="T14" fmla="*/ 7275 w 9248"/>
              <a:gd name="T15" fmla="*/ 9966 h 10000"/>
              <a:gd name="T16" fmla="*/ 7803 w 9248"/>
              <a:gd name="T17" fmla="*/ 9966 h 10000"/>
              <a:gd name="T18" fmla="*/ 7886 w 9248"/>
              <a:gd name="T19" fmla="*/ 9872 h 10000"/>
              <a:gd name="T20" fmla="*/ 7915 w 9248"/>
              <a:gd name="T21" fmla="*/ 9778 h 10000"/>
              <a:gd name="T22" fmla="*/ 9248 w 9248"/>
              <a:gd name="T23" fmla="*/ 5265 h 10000"/>
              <a:gd name="T24" fmla="*/ 9248 w 9248"/>
              <a:gd name="T25" fmla="*/ 470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409" tIns="18204" rIns="36409" bIns="18204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3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304" y="2058750"/>
            <a:ext cx="8915399" cy="1468800"/>
          </a:xfrm>
        </p:spPr>
        <p:txBody>
          <a:bodyPr anchor="b"/>
          <a:lstStyle>
            <a:lvl1pPr algn="l">
              <a:defRPr sz="39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304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4904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809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471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61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523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42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33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23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667" y="3244293"/>
            <a:ext cx="779652" cy="364910"/>
          </a:xfrm>
        </p:spPr>
        <p:txBody>
          <a:bodyPr/>
          <a:lstStyle>
            <a:lvl1pPr>
              <a:defRPr>
                <a:solidFill>
                  <a:srgbClr val="FEFFFF"/>
                </a:solidFill>
              </a:defRPr>
            </a:lvl1pPr>
          </a:lstStyle>
          <a:p>
            <a:fld id="{5288019C-E569-4AFD-9574-57A11AE660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72801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384" y="714375"/>
            <a:ext cx="1588736" cy="507142"/>
          </a:xfrm>
          <a:custGeom>
            <a:avLst/>
            <a:gdLst>
              <a:gd name="T0" fmla="*/ 9248 w 9248"/>
              <a:gd name="T1" fmla="*/ 4701 h 10000"/>
              <a:gd name="T2" fmla="*/ 7915 w 9248"/>
              <a:gd name="T3" fmla="*/ 188 h 10000"/>
              <a:gd name="T4" fmla="*/ 7886 w 9248"/>
              <a:gd name="T5" fmla="*/ 94 h 10000"/>
              <a:gd name="T6" fmla="*/ 7803 w 9248"/>
              <a:gd name="T7" fmla="*/ 0 h 10000"/>
              <a:gd name="T8" fmla="*/ 7275 w 9248"/>
              <a:gd name="T9" fmla="*/ 0 h 10000"/>
              <a:gd name="T10" fmla="*/ 0 w 9248"/>
              <a:gd name="T11" fmla="*/ 70 h 10000"/>
              <a:gd name="T12" fmla="*/ 25 w 9248"/>
              <a:gd name="T13" fmla="*/ 10000 h 10000"/>
              <a:gd name="T14" fmla="*/ 7275 w 9248"/>
              <a:gd name="T15" fmla="*/ 9966 h 10000"/>
              <a:gd name="T16" fmla="*/ 7803 w 9248"/>
              <a:gd name="T17" fmla="*/ 9966 h 10000"/>
              <a:gd name="T18" fmla="*/ 7886 w 9248"/>
              <a:gd name="T19" fmla="*/ 9872 h 10000"/>
              <a:gd name="T20" fmla="*/ 7915 w 9248"/>
              <a:gd name="T21" fmla="*/ 9778 h 10000"/>
              <a:gd name="T22" fmla="*/ 9248 w 9248"/>
              <a:gd name="T23" fmla="*/ 5265 h 10000"/>
              <a:gd name="T24" fmla="*/ 9248 w 9248"/>
              <a:gd name="T25" fmla="*/ 470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409" tIns="18204" rIns="36409" bIns="18204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3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EFFFF"/>
                </a:solidFill>
              </a:defRPr>
            </a:lvl1pPr>
          </a:lstStyle>
          <a:p>
            <a:fld id="{911BB12B-2190-4DE1-A1F9-63CB052FBD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1798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0299C33-9FE2-4D61-BE9A-828794754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34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C10488D-45B5-4B4B-B2BF-FBBEDCBC82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89" indent="0">
              <a:buNone/>
              <a:defRPr sz="1500" b="1"/>
            </a:lvl2pPr>
            <a:lvl3pPr marL="685578" indent="0">
              <a:buNone/>
              <a:defRPr sz="1400" b="1"/>
            </a:lvl3pPr>
            <a:lvl4pPr marL="1028367" indent="0">
              <a:buNone/>
              <a:defRPr sz="1200" b="1"/>
            </a:lvl4pPr>
            <a:lvl5pPr marL="1371157" indent="0">
              <a:buNone/>
              <a:defRPr sz="1200" b="1"/>
            </a:lvl5pPr>
            <a:lvl6pPr marL="1713945" indent="0">
              <a:buNone/>
              <a:defRPr sz="1200" b="1"/>
            </a:lvl6pPr>
            <a:lvl7pPr marL="2056736" indent="0">
              <a:buNone/>
              <a:defRPr sz="1200" b="1"/>
            </a:lvl7pPr>
            <a:lvl8pPr marL="2399524" indent="0">
              <a:buNone/>
              <a:defRPr sz="1200" b="1"/>
            </a:lvl8pPr>
            <a:lvl9pPr marL="2742315" indent="0">
              <a:buNone/>
              <a:defRPr sz="12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3BAA457C-A1C1-4294-85AB-3B1C5C74FC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3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AF935FFE-614A-4A73-813B-37BF0CF49C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89" indent="0">
              <a:buNone/>
              <a:defRPr sz="1500" b="1"/>
            </a:lvl2pPr>
            <a:lvl3pPr marL="685578" indent="0">
              <a:buNone/>
              <a:defRPr sz="1400" b="1"/>
            </a:lvl3pPr>
            <a:lvl4pPr marL="1028367" indent="0">
              <a:buNone/>
              <a:defRPr sz="1200" b="1"/>
            </a:lvl4pPr>
            <a:lvl5pPr marL="1371157" indent="0">
              <a:buNone/>
              <a:defRPr sz="1200" b="1"/>
            </a:lvl5pPr>
            <a:lvl6pPr marL="1713945" indent="0">
              <a:buNone/>
              <a:defRPr sz="1200" b="1"/>
            </a:lvl6pPr>
            <a:lvl7pPr marL="2056736" indent="0">
              <a:buNone/>
              <a:defRPr sz="1200" b="1"/>
            </a:lvl7pPr>
            <a:lvl8pPr marL="2399524" indent="0">
              <a:buNone/>
              <a:defRPr sz="1200" b="1"/>
            </a:lvl8pPr>
            <a:lvl9pPr marL="2742315" indent="0">
              <a:buNone/>
              <a:defRPr sz="12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BE0A11D0-058D-47F9-ABD1-C6C01DFA48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7" name="Chỗ dành sẵn cho Ngày tháng 3">
            <a:extLst>
              <a:ext uri="{FF2B5EF4-FFF2-40B4-BE49-F238E27FC236}">
                <a16:creationId xmlns:a16="http://schemas.microsoft.com/office/drawing/2014/main" id="{53D946C9-A6D9-4513-8FFA-E7233DED1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4BDA56-757E-4913-9256-A346FF1E85D8}" type="datetimeFigureOut">
              <a:rPr lang="en-BZ"/>
              <a:pPr>
                <a:defRPr/>
              </a:pPr>
              <a:t>17/02/2023</a:t>
            </a:fld>
            <a:endParaRPr lang="en-BZ"/>
          </a:p>
        </p:txBody>
      </p:sp>
      <p:sp>
        <p:nvSpPr>
          <p:cNvPr id="8" name="Chỗ dành sẵn cho Chân trang 4">
            <a:extLst>
              <a:ext uri="{FF2B5EF4-FFF2-40B4-BE49-F238E27FC236}">
                <a16:creationId xmlns:a16="http://schemas.microsoft.com/office/drawing/2014/main" id="{851194A5-E075-414D-B76A-2CB0499AD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BZ"/>
          </a:p>
        </p:txBody>
      </p:sp>
      <p:sp>
        <p:nvSpPr>
          <p:cNvPr id="9" name="Chỗ dành sẵn cho Số hiệu Bản chiếu 5">
            <a:extLst>
              <a:ext uri="{FF2B5EF4-FFF2-40B4-BE49-F238E27FC236}">
                <a16:creationId xmlns:a16="http://schemas.microsoft.com/office/drawing/2014/main" id="{A9DADFC9-873F-448D-8C1F-23B4FAEE8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9F9896-130A-40A3-8734-09168E1D2EAC}" type="slidenum">
              <a:rPr lang="en-BZ"/>
              <a:pPr>
                <a:defRPr/>
              </a:pPr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14879418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35"/>
          <p:cNvSpPr>
            <a:spLocks/>
          </p:cNvSpPr>
          <p:nvPr/>
        </p:nvSpPr>
        <p:spPr bwMode="auto">
          <a:xfrm flipV="1">
            <a:off x="-4384" y="714375"/>
            <a:ext cx="1588736" cy="507142"/>
          </a:xfrm>
          <a:custGeom>
            <a:avLst/>
            <a:gdLst>
              <a:gd name="T0" fmla="*/ 9248 w 9248"/>
              <a:gd name="T1" fmla="*/ 4701 h 10000"/>
              <a:gd name="T2" fmla="*/ 7915 w 9248"/>
              <a:gd name="T3" fmla="*/ 188 h 10000"/>
              <a:gd name="T4" fmla="*/ 7886 w 9248"/>
              <a:gd name="T5" fmla="*/ 94 h 10000"/>
              <a:gd name="T6" fmla="*/ 7803 w 9248"/>
              <a:gd name="T7" fmla="*/ 0 h 10000"/>
              <a:gd name="T8" fmla="*/ 7275 w 9248"/>
              <a:gd name="T9" fmla="*/ 0 h 10000"/>
              <a:gd name="T10" fmla="*/ 0 w 9248"/>
              <a:gd name="T11" fmla="*/ 70 h 10000"/>
              <a:gd name="T12" fmla="*/ 25 w 9248"/>
              <a:gd name="T13" fmla="*/ 10000 h 10000"/>
              <a:gd name="T14" fmla="*/ 7275 w 9248"/>
              <a:gd name="T15" fmla="*/ 9966 h 10000"/>
              <a:gd name="T16" fmla="*/ 7803 w 9248"/>
              <a:gd name="T17" fmla="*/ 9966 h 10000"/>
              <a:gd name="T18" fmla="*/ 7886 w 9248"/>
              <a:gd name="T19" fmla="*/ 9872 h 10000"/>
              <a:gd name="T20" fmla="*/ 7915 w 9248"/>
              <a:gd name="T21" fmla="*/ 9778 h 10000"/>
              <a:gd name="T22" fmla="*/ 9248 w 9248"/>
              <a:gd name="T23" fmla="*/ 5265 h 10000"/>
              <a:gd name="T24" fmla="*/ 9248 w 9248"/>
              <a:gd name="T25" fmla="*/ 470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409" tIns="18204" rIns="36409" bIns="18204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3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5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49049" indent="0">
              <a:buNone/>
              <a:defRPr sz="2000" b="1"/>
            </a:lvl2pPr>
            <a:lvl3pPr marL="898095" indent="0">
              <a:buNone/>
              <a:defRPr sz="1800" b="1"/>
            </a:lvl3pPr>
            <a:lvl4pPr marL="1347144" indent="0">
              <a:buNone/>
              <a:defRPr sz="1600" b="1"/>
            </a:lvl4pPr>
            <a:lvl5pPr marL="1796190" indent="0">
              <a:buNone/>
              <a:defRPr sz="1600" b="1"/>
            </a:lvl5pPr>
            <a:lvl6pPr marL="2245238" indent="0">
              <a:buNone/>
              <a:defRPr sz="1600" b="1"/>
            </a:lvl6pPr>
            <a:lvl7pPr marL="2694287" indent="0">
              <a:buNone/>
              <a:defRPr sz="1600" b="1"/>
            </a:lvl7pPr>
            <a:lvl8pPr marL="3143333" indent="0">
              <a:buNone/>
              <a:defRPr sz="1600" b="1"/>
            </a:lvl8pPr>
            <a:lvl9pPr marL="359238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20" y="2548966"/>
            <a:ext cx="4342893" cy="33540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774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49049" indent="0">
              <a:buNone/>
              <a:defRPr sz="2000" b="1"/>
            </a:lvl2pPr>
            <a:lvl3pPr marL="898095" indent="0">
              <a:buNone/>
              <a:defRPr sz="1800" b="1"/>
            </a:lvl3pPr>
            <a:lvl4pPr marL="1347144" indent="0">
              <a:buNone/>
              <a:defRPr sz="1600" b="1"/>
            </a:lvl4pPr>
            <a:lvl5pPr marL="1796190" indent="0">
              <a:buNone/>
              <a:defRPr sz="1600" b="1"/>
            </a:lvl5pPr>
            <a:lvl6pPr marL="2245238" indent="0">
              <a:buNone/>
              <a:defRPr sz="1600" b="1"/>
            </a:lvl6pPr>
            <a:lvl7pPr marL="2694287" indent="0">
              <a:buNone/>
              <a:defRPr sz="1600" b="1"/>
            </a:lvl7pPr>
            <a:lvl8pPr marL="3143333" indent="0">
              <a:buNone/>
              <a:defRPr sz="1600" b="1"/>
            </a:lvl8pPr>
            <a:lvl9pPr marL="359238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5" cy="33540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EFFFF"/>
                </a:solidFill>
              </a:defRPr>
            </a:lvl1pPr>
          </a:lstStyle>
          <a:p>
            <a:fld id="{700136B2-5649-4B62-BFFD-8631922AA0C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995030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1"/>
          <p:cNvSpPr>
            <a:spLocks/>
          </p:cNvSpPr>
          <p:nvPr/>
        </p:nvSpPr>
        <p:spPr bwMode="auto">
          <a:xfrm flipV="1">
            <a:off x="-4384" y="714375"/>
            <a:ext cx="1588736" cy="507142"/>
          </a:xfrm>
          <a:custGeom>
            <a:avLst/>
            <a:gdLst>
              <a:gd name="T0" fmla="*/ 9248 w 9248"/>
              <a:gd name="T1" fmla="*/ 4701 h 10000"/>
              <a:gd name="T2" fmla="*/ 7915 w 9248"/>
              <a:gd name="T3" fmla="*/ 188 h 10000"/>
              <a:gd name="T4" fmla="*/ 7886 w 9248"/>
              <a:gd name="T5" fmla="*/ 94 h 10000"/>
              <a:gd name="T6" fmla="*/ 7803 w 9248"/>
              <a:gd name="T7" fmla="*/ 0 h 10000"/>
              <a:gd name="T8" fmla="*/ 7275 w 9248"/>
              <a:gd name="T9" fmla="*/ 0 h 10000"/>
              <a:gd name="T10" fmla="*/ 0 w 9248"/>
              <a:gd name="T11" fmla="*/ 70 h 10000"/>
              <a:gd name="T12" fmla="*/ 25 w 9248"/>
              <a:gd name="T13" fmla="*/ 10000 h 10000"/>
              <a:gd name="T14" fmla="*/ 7275 w 9248"/>
              <a:gd name="T15" fmla="*/ 9966 h 10000"/>
              <a:gd name="T16" fmla="*/ 7803 w 9248"/>
              <a:gd name="T17" fmla="*/ 9966 h 10000"/>
              <a:gd name="T18" fmla="*/ 7886 w 9248"/>
              <a:gd name="T19" fmla="*/ 9872 h 10000"/>
              <a:gd name="T20" fmla="*/ 7915 w 9248"/>
              <a:gd name="T21" fmla="*/ 9778 h 10000"/>
              <a:gd name="T22" fmla="*/ 9248 w 9248"/>
              <a:gd name="T23" fmla="*/ 5265 h 10000"/>
              <a:gd name="T24" fmla="*/ 9248 w 9248"/>
              <a:gd name="T25" fmla="*/ 470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409" tIns="18204" rIns="36409" bIns="18204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3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EFFFF"/>
                </a:solidFill>
              </a:defRPr>
            </a:lvl1pPr>
          </a:lstStyle>
          <a:p>
            <a:fld id="{A342A51C-0503-44F9-8A34-00EC3A1415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443043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1"/>
          <p:cNvSpPr>
            <a:spLocks/>
          </p:cNvSpPr>
          <p:nvPr/>
        </p:nvSpPr>
        <p:spPr bwMode="auto">
          <a:xfrm flipV="1">
            <a:off x="-4384" y="714375"/>
            <a:ext cx="1588736" cy="507142"/>
          </a:xfrm>
          <a:custGeom>
            <a:avLst/>
            <a:gdLst>
              <a:gd name="T0" fmla="*/ 9248 w 9248"/>
              <a:gd name="T1" fmla="*/ 4701 h 10000"/>
              <a:gd name="T2" fmla="*/ 7915 w 9248"/>
              <a:gd name="T3" fmla="*/ 188 h 10000"/>
              <a:gd name="T4" fmla="*/ 7886 w 9248"/>
              <a:gd name="T5" fmla="*/ 94 h 10000"/>
              <a:gd name="T6" fmla="*/ 7803 w 9248"/>
              <a:gd name="T7" fmla="*/ 0 h 10000"/>
              <a:gd name="T8" fmla="*/ 7275 w 9248"/>
              <a:gd name="T9" fmla="*/ 0 h 10000"/>
              <a:gd name="T10" fmla="*/ 0 w 9248"/>
              <a:gd name="T11" fmla="*/ 70 h 10000"/>
              <a:gd name="T12" fmla="*/ 25 w 9248"/>
              <a:gd name="T13" fmla="*/ 10000 h 10000"/>
              <a:gd name="T14" fmla="*/ 7275 w 9248"/>
              <a:gd name="T15" fmla="*/ 9966 h 10000"/>
              <a:gd name="T16" fmla="*/ 7803 w 9248"/>
              <a:gd name="T17" fmla="*/ 9966 h 10000"/>
              <a:gd name="T18" fmla="*/ 7886 w 9248"/>
              <a:gd name="T19" fmla="*/ 9872 h 10000"/>
              <a:gd name="T20" fmla="*/ 7915 w 9248"/>
              <a:gd name="T21" fmla="*/ 9778 h 10000"/>
              <a:gd name="T22" fmla="*/ 9248 w 9248"/>
              <a:gd name="T23" fmla="*/ 5265 h 10000"/>
              <a:gd name="T24" fmla="*/ 9248 w 9248"/>
              <a:gd name="T25" fmla="*/ 470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409" tIns="18204" rIns="36409" bIns="18204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3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EFFFF"/>
                </a:solidFill>
              </a:defRPr>
            </a:lvl1pPr>
          </a:lstStyle>
          <a:p>
            <a:fld id="{82081310-DD42-4409-B4B8-E83857366D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88127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384" y="714375"/>
            <a:ext cx="1588736" cy="507142"/>
          </a:xfrm>
          <a:custGeom>
            <a:avLst/>
            <a:gdLst>
              <a:gd name="T0" fmla="*/ 9248 w 9248"/>
              <a:gd name="T1" fmla="*/ 4701 h 10000"/>
              <a:gd name="T2" fmla="*/ 7915 w 9248"/>
              <a:gd name="T3" fmla="*/ 188 h 10000"/>
              <a:gd name="T4" fmla="*/ 7886 w 9248"/>
              <a:gd name="T5" fmla="*/ 94 h 10000"/>
              <a:gd name="T6" fmla="*/ 7803 w 9248"/>
              <a:gd name="T7" fmla="*/ 0 h 10000"/>
              <a:gd name="T8" fmla="*/ 7275 w 9248"/>
              <a:gd name="T9" fmla="*/ 0 h 10000"/>
              <a:gd name="T10" fmla="*/ 0 w 9248"/>
              <a:gd name="T11" fmla="*/ 70 h 10000"/>
              <a:gd name="T12" fmla="*/ 25 w 9248"/>
              <a:gd name="T13" fmla="*/ 10000 h 10000"/>
              <a:gd name="T14" fmla="*/ 7275 w 9248"/>
              <a:gd name="T15" fmla="*/ 9966 h 10000"/>
              <a:gd name="T16" fmla="*/ 7803 w 9248"/>
              <a:gd name="T17" fmla="*/ 9966 h 10000"/>
              <a:gd name="T18" fmla="*/ 7886 w 9248"/>
              <a:gd name="T19" fmla="*/ 9872 h 10000"/>
              <a:gd name="T20" fmla="*/ 7915 w 9248"/>
              <a:gd name="T21" fmla="*/ 9778 h 10000"/>
              <a:gd name="T22" fmla="*/ 9248 w 9248"/>
              <a:gd name="T23" fmla="*/ 5265 h 10000"/>
              <a:gd name="T24" fmla="*/ 9248 w 9248"/>
              <a:gd name="T25" fmla="*/ 470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409" tIns="18204" rIns="36409" bIns="18204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3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361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310"/>
            <a:ext cx="5181600" cy="5414963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361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49049" indent="0">
              <a:buNone/>
              <a:defRPr sz="1200"/>
            </a:lvl2pPr>
            <a:lvl3pPr marL="898095" indent="0">
              <a:buNone/>
              <a:defRPr sz="1000"/>
            </a:lvl3pPr>
            <a:lvl4pPr marL="1347144" indent="0">
              <a:buNone/>
              <a:defRPr sz="900"/>
            </a:lvl4pPr>
            <a:lvl5pPr marL="1796190" indent="0">
              <a:buNone/>
              <a:defRPr sz="900"/>
            </a:lvl5pPr>
            <a:lvl6pPr marL="2245238" indent="0">
              <a:buNone/>
              <a:defRPr sz="900"/>
            </a:lvl6pPr>
            <a:lvl7pPr marL="2694287" indent="0">
              <a:buNone/>
              <a:defRPr sz="900"/>
            </a:lvl7pPr>
            <a:lvl8pPr marL="3143333" indent="0">
              <a:buNone/>
              <a:defRPr sz="900"/>
            </a:lvl8pPr>
            <a:lvl9pPr marL="359238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EFFFF"/>
                </a:solidFill>
              </a:defRPr>
            </a:lvl1pPr>
          </a:lstStyle>
          <a:p>
            <a:fld id="{E25F799B-A809-4404-B8A6-298769F836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762338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384" y="4911811"/>
            <a:ext cx="1588736" cy="507142"/>
          </a:xfrm>
          <a:custGeom>
            <a:avLst/>
            <a:gdLst>
              <a:gd name="T0" fmla="*/ 9248 w 9248"/>
              <a:gd name="T1" fmla="*/ 4701 h 10000"/>
              <a:gd name="T2" fmla="*/ 7915 w 9248"/>
              <a:gd name="T3" fmla="*/ 188 h 10000"/>
              <a:gd name="T4" fmla="*/ 7886 w 9248"/>
              <a:gd name="T5" fmla="*/ 94 h 10000"/>
              <a:gd name="T6" fmla="*/ 7803 w 9248"/>
              <a:gd name="T7" fmla="*/ 0 h 10000"/>
              <a:gd name="T8" fmla="*/ 7275 w 9248"/>
              <a:gd name="T9" fmla="*/ 0 h 10000"/>
              <a:gd name="T10" fmla="*/ 0 w 9248"/>
              <a:gd name="T11" fmla="*/ 70 h 10000"/>
              <a:gd name="T12" fmla="*/ 25 w 9248"/>
              <a:gd name="T13" fmla="*/ 10000 h 10000"/>
              <a:gd name="T14" fmla="*/ 7275 w 9248"/>
              <a:gd name="T15" fmla="*/ 9966 h 10000"/>
              <a:gd name="T16" fmla="*/ 7803 w 9248"/>
              <a:gd name="T17" fmla="*/ 9966 h 10000"/>
              <a:gd name="T18" fmla="*/ 7886 w 9248"/>
              <a:gd name="T19" fmla="*/ 9872 h 10000"/>
              <a:gd name="T20" fmla="*/ 7915 w 9248"/>
              <a:gd name="T21" fmla="*/ 9778 h 10000"/>
              <a:gd name="T22" fmla="*/ 9248 w 9248"/>
              <a:gd name="T23" fmla="*/ 5265 h 10000"/>
              <a:gd name="T24" fmla="*/ 9248 w 9248"/>
              <a:gd name="T25" fmla="*/ 470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409" tIns="18204" rIns="36409" bIns="18204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3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49049" indent="0">
              <a:buNone/>
              <a:defRPr sz="1600"/>
            </a:lvl2pPr>
            <a:lvl3pPr marL="898095" indent="0">
              <a:buNone/>
              <a:defRPr sz="1600"/>
            </a:lvl3pPr>
            <a:lvl4pPr marL="1347144" indent="0">
              <a:buNone/>
              <a:defRPr sz="1600"/>
            </a:lvl4pPr>
            <a:lvl5pPr marL="1796190" indent="0">
              <a:buNone/>
              <a:defRPr sz="1600"/>
            </a:lvl5pPr>
            <a:lvl6pPr marL="2245238" indent="0">
              <a:buNone/>
              <a:defRPr sz="1600"/>
            </a:lvl6pPr>
            <a:lvl7pPr marL="2694287" indent="0">
              <a:buNone/>
              <a:defRPr sz="1600"/>
            </a:lvl7pPr>
            <a:lvl8pPr marL="3143333" indent="0">
              <a:buNone/>
              <a:defRPr sz="1600"/>
            </a:lvl8pPr>
            <a:lvl9pPr marL="3592382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/>
          <a:lstStyle>
            <a:lvl1pPr marL="0" indent="0">
              <a:buNone/>
              <a:defRPr sz="1200"/>
            </a:lvl1pPr>
            <a:lvl2pPr marL="449049" indent="0">
              <a:buNone/>
              <a:defRPr sz="1200"/>
            </a:lvl2pPr>
            <a:lvl3pPr marL="898095" indent="0">
              <a:buNone/>
              <a:defRPr sz="1000"/>
            </a:lvl3pPr>
            <a:lvl4pPr marL="1347144" indent="0">
              <a:buNone/>
              <a:defRPr sz="900"/>
            </a:lvl4pPr>
            <a:lvl5pPr marL="1796190" indent="0">
              <a:buNone/>
              <a:defRPr sz="900"/>
            </a:lvl5pPr>
            <a:lvl6pPr marL="2245238" indent="0">
              <a:buNone/>
              <a:defRPr sz="900"/>
            </a:lvl6pPr>
            <a:lvl7pPr marL="2694287" indent="0">
              <a:buNone/>
              <a:defRPr sz="900"/>
            </a:lvl7pPr>
            <a:lvl8pPr marL="3143333" indent="0">
              <a:buNone/>
              <a:defRPr sz="900"/>
            </a:lvl8pPr>
            <a:lvl9pPr marL="359238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667" y="4983249"/>
            <a:ext cx="779652" cy="364910"/>
          </a:xfrm>
        </p:spPr>
        <p:txBody>
          <a:bodyPr/>
          <a:lstStyle>
            <a:lvl1pPr>
              <a:defRPr>
                <a:solidFill>
                  <a:srgbClr val="FEFFFF"/>
                </a:solidFill>
              </a:defRPr>
            </a:lvl1pPr>
          </a:lstStyle>
          <a:p>
            <a:fld id="{716CF696-AA00-4627-831F-2ABE7A5F9D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64749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384" y="3178003"/>
            <a:ext cx="1588736" cy="507786"/>
          </a:xfrm>
          <a:custGeom>
            <a:avLst/>
            <a:gdLst>
              <a:gd name="T0" fmla="*/ 9248 w 9248"/>
              <a:gd name="T1" fmla="*/ 4701 h 10000"/>
              <a:gd name="T2" fmla="*/ 7915 w 9248"/>
              <a:gd name="T3" fmla="*/ 188 h 10000"/>
              <a:gd name="T4" fmla="*/ 7886 w 9248"/>
              <a:gd name="T5" fmla="*/ 94 h 10000"/>
              <a:gd name="T6" fmla="*/ 7803 w 9248"/>
              <a:gd name="T7" fmla="*/ 0 h 10000"/>
              <a:gd name="T8" fmla="*/ 7275 w 9248"/>
              <a:gd name="T9" fmla="*/ 0 h 10000"/>
              <a:gd name="T10" fmla="*/ 0 w 9248"/>
              <a:gd name="T11" fmla="*/ 70 h 10000"/>
              <a:gd name="T12" fmla="*/ 25 w 9248"/>
              <a:gd name="T13" fmla="*/ 10000 h 10000"/>
              <a:gd name="T14" fmla="*/ 7275 w 9248"/>
              <a:gd name="T15" fmla="*/ 9966 h 10000"/>
              <a:gd name="T16" fmla="*/ 7803 w 9248"/>
              <a:gd name="T17" fmla="*/ 9966 h 10000"/>
              <a:gd name="T18" fmla="*/ 7886 w 9248"/>
              <a:gd name="T19" fmla="*/ 9872 h 10000"/>
              <a:gd name="T20" fmla="*/ 7915 w 9248"/>
              <a:gd name="T21" fmla="*/ 9778 h 10000"/>
              <a:gd name="T22" fmla="*/ 9248 w 9248"/>
              <a:gd name="T23" fmla="*/ 5265 h 10000"/>
              <a:gd name="T24" fmla="*/ 9248 w 9248"/>
              <a:gd name="T25" fmla="*/ 470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409" tIns="18204" rIns="36409" bIns="18204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3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304" y="609600"/>
            <a:ext cx="8915399" cy="3117040"/>
          </a:xfrm>
        </p:spPr>
        <p:txBody>
          <a:bodyPr anchor="ctr"/>
          <a:lstStyle>
            <a:lvl1pPr algn="l">
              <a:defRPr sz="47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304" y="4354046"/>
            <a:ext cx="8915399" cy="1555864"/>
          </a:xfrm>
        </p:spPr>
        <p:txBody>
          <a:bodyPr anchor="ctr"/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4904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809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471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61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523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42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33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23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667" y="3244293"/>
            <a:ext cx="779652" cy="364910"/>
          </a:xfrm>
        </p:spPr>
        <p:txBody>
          <a:bodyPr/>
          <a:lstStyle>
            <a:lvl1pPr>
              <a:defRPr>
                <a:solidFill>
                  <a:srgbClr val="FEFFFF"/>
                </a:solidFill>
              </a:defRPr>
            </a:lvl1pPr>
          </a:lstStyle>
          <a:p>
            <a:fld id="{6A9E4795-BC58-4133-AD7A-0F950636A4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634781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384" y="3178003"/>
            <a:ext cx="1588736" cy="507786"/>
          </a:xfrm>
          <a:custGeom>
            <a:avLst/>
            <a:gdLst>
              <a:gd name="T0" fmla="*/ 9248 w 9248"/>
              <a:gd name="T1" fmla="*/ 4701 h 10000"/>
              <a:gd name="T2" fmla="*/ 7915 w 9248"/>
              <a:gd name="T3" fmla="*/ 188 h 10000"/>
              <a:gd name="T4" fmla="*/ 7886 w 9248"/>
              <a:gd name="T5" fmla="*/ 94 h 10000"/>
              <a:gd name="T6" fmla="*/ 7803 w 9248"/>
              <a:gd name="T7" fmla="*/ 0 h 10000"/>
              <a:gd name="T8" fmla="*/ 7275 w 9248"/>
              <a:gd name="T9" fmla="*/ 0 h 10000"/>
              <a:gd name="T10" fmla="*/ 0 w 9248"/>
              <a:gd name="T11" fmla="*/ 70 h 10000"/>
              <a:gd name="T12" fmla="*/ 25 w 9248"/>
              <a:gd name="T13" fmla="*/ 10000 h 10000"/>
              <a:gd name="T14" fmla="*/ 7275 w 9248"/>
              <a:gd name="T15" fmla="*/ 9966 h 10000"/>
              <a:gd name="T16" fmla="*/ 7803 w 9248"/>
              <a:gd name="T17" fmla="*/ 9966 h 10000"/>
              <a:gd name="T18" fmla="*/ 7886 w 9248"/>
              <a:gd name="T19" fmla="*/ 9872 h 10000"/>
              <a:gd name="T20" fmla="*/ 7915 w 9248"/>
              <a:gd name="T21" fmla="*/ 9778 h 10000"/>
              <a:gd name="T22" fmla="*/ 9248 w 9248"/>
              <a:gd name="T23" fmla="*/ 5265 h 10000"/>
              <a:gd name="T24" fmla="*/ 9248 w 9248"/>
              <a:gd name="T25" fmla="*/ 470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409" tIns="18204" rIns="36409" bIns="18204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3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68102" y="648095"/>
            <a:ext cx="609319" cy="585015"/>
          </a:xfrm>
          <a:prstGeom prst="rect">
            <a:avLst/>
          </a:prstGeom>
        </p:spPr>
        <p:txBody>
          <a:bodyPr lIns="89807" tIns="44904" rIns="89807" bIns="4490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9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115035" y="2905346"/>
            <a:ext cx="609319" cy="585015"/>
          </a:xfrm>
          <a:prstGeom prst="rect">
            <a:avLst/>
          </a:prstGeom>
        </p:spPr>
        <p:txBody>
          <a:bodyPr lIns="89807" tIns="44904" rIns="89807" bIns="4490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9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96" y="609600"/>
            <a:ext cx="8393927" cy="2895600"/>
          </a:xfrm>
        </p:spPr>
        <p:txBody>
          <a:bodyPr anchor="ctr"/>
          <a:lstStyle>
            <a:lvl1pPr algn="l">
              <a:defRPr sz="47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7" y="3505200"/>
            <a:ext cx="7536555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49049" indent="0">
              <a:buFontTx/>
              <a:buNone/>
              <a:defRPr/>
            </a:lvl2pPr>
            <a:lvl3pPr marL="898095" indent="0">
              <a:buFontTx/>
              <a:buNone/>
              <a:defRPr/>
            </a:lvl3pPr>
            <a:lvl4pPr marL="1347144" indent="0">
              <a:buFontTx/>
              <a:buNone/>
              <a:defRPr/>
            </a:lvl4pPr>
            <a:lvl5pPr marL="179619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304" y="4354046"/>
            <a:ext cx="8915399" cy="1555864"/>
          </a:xfrm>
        </p:spPr>
        <p:txBody>
          <a:bodyPr anchor="ctr"/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4904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809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471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61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523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42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33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23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531667" y="3244293"/>
            <a:ext cx="779652" cy="364910"/>
          </a:xfrm>
        </p:spPr>
        <p:txBody>
          <a:bodyPr/>
          <a:lstStyle>
            <a:lvl1pPr>
              <a:defRPr>
                <a:solidFill>
                  <a:srgbClr val="FEFFFF"/>
                </a:solidFill>
              </a:defRPr>
            </a:lvl1pPr>
          </a:lstStyle>
          <a:p>
            <a:fld id="{A94CFFDF-244D-4C8B-AD91-9B97CB890F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619197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384" y="4911811"/>
            <a:ext cx="1588736" cy="507142"/>
          </a:xfrm>
          <a:custGeom>
            <a:avLst/>
            <a:gdLst>
              <a:gd name="T0" fmla="*/ 9248 w 9248"/>
              <a:gd name="T1" fmla="*/ 4701 h 10000"/>
              <a:gd name="T2" fmla="*/ 7915 w 9248"/>
              <a:gd name="T3" fmla="*/ 188 h 10000"/>
              <a:gd name="T4" fmla="*/ 7886 w 9248"/>
              <a:gd name="T5" fmla="*/ 94 h 10000"/>
              <a:gd name="T6" fmla="*/ 7803 w 9248"/>
              <a:gd name="T7" fmla="*/ 0 h 10000"/>
              <a:gd name="T8" fmla="*/ 7275 w 9248"/>
              <a:gd name="T9" fmla="*/ 0 h 10000"/>
              <a:gd name="T10" fmla="*/ 0 w 9248"/>
              <a:gd name="T11" fmla="*/ 70 h 10000"/>
              <a:gd name="T12" fmla="*/ 25 w 9248"/>
              <a:gd name="T13" fmla="*/ 10000 h 10000"/>
              <a:gd name="T14" fmla="*/ 7275 w 9248"/>
              <a:gd name="T15" fmla="*/ 9966 h 10000"/>
              <a:gd name="T16" fmla="*/ 7803 w 9248"/>
              <a:gd name="T17" fmla="*/ 9966 h 10000"/>
              <a:gd name="T18" fmla="*/ 7886 w 9248"/>
              <a:gd name="T19" fmla="*/ 9872 h 10000"/>
              <a:gd name="T20" fmla="*/ 7915 w 9248"/>
              <a:gd name="T21" fmla="*/ 9778 h 10000"/>
              <a:gd name="T22" fmla="*/ 9248 w 9248"/>
              <a:gd name="T23" fmla="*/ 5265 h 10000"/>
              <a:gd name="T24" fmla="*/ 9248 w 9248"/>
              <a:gd name="T25" fmla="*/ 470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409" tIns="18204" rIns="36409" bIns="18204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3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12"/>
            <a:ext cx="8915400" cy="2724845"/>
          </a:xfrm>
        </p:spPr>
        <p:txBody>
          <a:bodyPr anchor="b"/>
          <a:lstStyle>
            <a:lvl1pPr algn="l">
              <a:defRPr sz="47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anchor="t"/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667" y="4983249"/>
            <a:ext cx="779652" cy="364910"/>
          </a:xfrm>
        </p:spPr>
        <p:txBody>
          <a:bodyPr/>
          <a:lstStyle>
            <a:lvl1pPr>
              <a:defRPr>
                <a:solidFill>
                  <a:srgbClr val="FEFFFF"/>
                </a:solidFill>
              </a:defRPr>
            </a:lvl1pPr>
          </a:lstStyle>
          <a:p>
            <a:fld id="{1CF46C95-D4A1-4FC0-A8A0-7F07433233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889615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384" y="4911811"/>
            <a:ext cx="1588736" cy="507142"/>
          </a:xfrm>
          <a:custGeom>
            <a:avLst/>
            <a:gdLst>
              <a:gd name="T0" fmla="*/ 9248 w 9248"/>
              <a:gd name="T1" fmla="*/ 4701 h 10000"/>
              <a:gd name="T2" fmla="*/ 7915 w 9248"/>
              <a:gd name="T3" fmla="*/ 188 h 10000"/>
              <a:gd name="T4" fmla="*/ 7886 w 9248"/>
              <a:gd name="T5" fmla="*/ 94 h 10000"/>
              <a:gd name="T6" fmla="*/ 7803 w 9248"/>
              <a:gd name="T7" fmla="*/ 0 h 10000"/>
              <a:gd name="T8" fmla="*/ 7275 w 9248"/>
              <a:gd name="T9" fmla="*/ 0 h 10000"/>
              <a:gd name="T10" fmla="*/ 0 w 9248"/>
              <a:gd name="T11" fmla="*/ 70 h 10000"/>
              <a:gd name="T12" fmla="*/ 25 w 9248"/>
              <a:gd name="T13" fmla="*/ 10000 h 10000"/>
              <a:gd name="T14" fmla="*/ 7275 w 9248"/>
              <a:gd name="T15" fmla="*/ 9966 h 10000"/>
              <a:gd name="T16" fmla="*/ 7803 w 9248"/>
              <a:gd name="T17" fmla="*/ 9966 h 10000"/>
              <a:gd name="T18" fmla="*/ 7886 w 9248"/>
              <a:gd name="T19" fmla="*/ 9872 h 10000"/>
              <a:gd name="T20" fmla="*/ 7915 w 9248"/>
              <a:gd name="T21" fmla="*/ 9778 h 10000"/>
              <a:gd name="T22" fmla="*/ 9248 w 9248"/>
              <a:gd name="T23" fmla="*/ 5265 h 10000"/>
              <a:gd name="T24" fmla="*/ 9248 w 9248"/>
              <a:gd name="T25" fmla="*/ 470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409" tIns="18204" rIns="36409" bIns="18204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3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68102" y="648095"/>
            <a:ext cx="609319" cy="585015"/>
          </a:xfrm>
          <a:prstGeom prst="rect">
            <a:avLst/>
          </a:prstGeom>
        </p:spPr>
        <p:txBody>
          <a:bodyPr lIns="89807" tIns="44904" rIns="89807" bIns="4490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9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115035" y="2905346"/>
            <a:ext cx="609319" cy="585015"/>
          </a:xfrm>
          <a:prstGeom prst="rect">
            <a:avLst/>
          </a:prstGeom>
        </p:spPr>
        <p:txBody>
          <a:bodyPr lIns="89807" tIns="44904" rIns="89807" bIns="4490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9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96" y="609600"/>
            <a:ext cx="8393927" cy="2895600"/>
          </a:xfrm>
        </p:spPr>
        <p:txBody>
          <a:bodyPr anchor="ctr"/>
          <a:lstStyle>
            <a:lvl1pPr algn="l">
              <a:defRPr sz="47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49049" indent="0">
              <a:buFontTx/>
              <a:buNone/>
              <a:defRPr/>
            </a:lvl2pPr>
            <a:lvl3pPr marL="898095" indent="0">
              <a:buFontTx/>
              <a:buNone/>
              <a:defRPr/>
            </a:lvl3pPr>
            <a:lvl4pPr marL="1347144" indent="0">
              <a:buFontTx/>
              <a:buNone/>
              <a:defRPr/>
            </a:lvl4pPr>
            <a:lvl5pPr marL="179619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anchor="t"/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531667" y="4983249"/>
            <a:ext cx="779652" cy="364910"/>
          </a:xfrm>
        </p:spPr>
        <p:txBody>
          <a:bodyPr/>
          <a:lstStyle>
            <a:lvl1pPr>
              <a:defRPr>
                <a:solidFill>
                  <a:srgbClr val="FEFFFF"/>
                </a:solidFill>
              </a:defRPr>
            </a:lvl1pPr>
          </a:lstStyle>
          <a:p>
            <a:fld id="{7E1E93E5-315B-4D83-AD4B-F9A33B9C67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362564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384" y="4911811"/>
            <a:ext cx="1588736" cy="507142"/>
          </a:xfrm>
          <a:custGeom>
            <a:avLst/>
            <a:gdLst>
              <a:gd name="T0" fmla="*/ 9248 w 9248"/>
              <a:gd name="T1" fmla="*/ 4701 h 10000"/>
              <a:gd name="T2" fmla="*/ 7915 w 9248"/>
              <a:gd name="T3" fmla="*/ 188 h 10000"/>
              <a:gd name="T4" fmla="*/ 7886 w 9248"/>
              <a:gd name="T5" fmla="*/ 94 h 10000"/>
              <a:gd name="T6" fmla="*/ 7803 w 9248"/>
              <a:gd name="T7" fmla="*/ 0 h 10000"/>
              <a:gd name="T8" fmla="*/ 7275 w 9248"/>
              <a:gd name="T9" fmla="*/ 0 h 10000"/>
              <a:gd name="T10" fmla="*/ 0 w 9248"/>
              <a:gd name="T11" fmla="*/ 70 h 10000"/>
              <a:gd name="T12" fmla="*/ 25 w 9248"/>
              <a:gd name="T13" fmla="*/ 10000 h 10000"/>
              <a:gd name="T14" fmla="*/ 7275 w 9248"/>
              <a:gd name="T15" fmla="*/ 9966 h 10000"/>
              <a:gd name="T16" fmla="*/ 7803 w 9248"/>
              <a:gd name="T17" fmla="*/ 9966 h 10000"/>
              <a:gd name="T18" fmla="*/ 7886 w 9248"/>
              <a:gd name="T19" fmla="*/ 9872 h 10000"/>
              <a:gd name="T20" fmla="*/ 7915 w 9248"/>
              <a:gd name="T21" fmla="*/ 9778 h 10000"/>
              <a:gd name="T22" fmla="*/ 9248 w 9248"/>
              <a:gd name="T23" fmla="*/ 5265 h 10000"/>
              <a:gd name="T24" fmla="*/ 9248 w 9248"/>
              <a:gd name="T25" fmla="*/ 470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409" tIns="18204" rIns="36409" bIns="18204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3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304" y="627407"/>
            <a:ext cx="8915399" cy="2880020"/>
          </a:xfrm>
        </p:spPr>
        <p:txBody>
          <a:bodyPr anchor="ctr"/>
          <a:lstStyle>
            <a:lvl1pPr algn="l">
              <a:defRPr sz="47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49049" indent="0">
              <a:buFontTx/>
              <a:buNone/>
              <a:defRPr/>
            </a:lvl2pPr>
            <a:lvl3pPr marL="898095" indent="0">
              <a:buFontTx/>
              <a:buNone/>
              <a:defRPr/>
            </a:lvl3pPr>
            <a:lvl4pPr marL="1347144" indent="0">
              <a:buFontTx/>
              <a:buNone/>
              <a:defRPr/>
            </a:lvl4pPr>
            <a:lvl5pPr marL="179619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anchor="t"/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531667" y="4983249"/>
            <a:ext cx="779652" cy="364910"/>
          </a:xfrm>
        </p:spPr>
        <p:txBody>
          <a:bodyPr/>
          <a:lstStyle>
            <a:lvl1pPr>
              <a:defRPr>
                <a:solidFill>
                  <a:srgbClr val="FEFFFF"/>
                </a:solidFill>
              </a:defRPr>
            </a:lvl1pPr>
          </a:lstStyle>
          <a:p>
            <a:fld id="{6FA6A61A-9310-40BD-91A9-E027D0D3375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7053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97F2E13-8CF6-41E1-ACB4-CBB40AC76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gày tháng 3">
            <a:extLst>
              <a:ext uri="{FF2B5EF4-FFF2-40B4-BE49-F238E27FC236}">
                <a16:creationId xmlns:a16="http://schemas.microsoft.com/office/drawing/2014/main" id="{4C75609E-0EDF-4907-B69D-66B6B3C06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93E207-4D14-4CEF-A99D-83FAD958FED8}" type="datetimeFigureOut">
              <a:rPr lang="en-BZ"/>
              <a:pPr>
                <a:defRPr/>
              </a:pPr>
              <a:t>17/02/2023</a:t>
            </a:fld>
            <a:endParaRPr lang="en-BZ"/>
          </a:p>
        </p:txBody>
      </p:sp>
      <p:sp>
        <p:nvSpPr>
          <p:cNvPr id="4" name="Chỗ dành sẵn cho Chân trang 4">
            <a:extLst>
              <a:ext uri="{FF2B5EF4-FFF2-40B4-BE49-F238E27FC236}">
                <a16:creationId xmlns:a16="http://schemas.microsoft.com/office/drawing/2014/main" id="{554D4D44-A1F8-4029-909E-CE4B2242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BZ"/>
          </a:p>
        </p:txBody>
      </p:sp>
      <p:sp>
        <p:nvSpPr>
          <p:cNvPr id="5" name="Chỗ dành sẵn cho Số hiệu Bản chiếu 5">
            <a:extLst>
              <a:ext uri="{FF2B5EF4-FFF2-40B4-BE49-F238E27FC236}">
                <a16:creationId xmlns:a16="http://schemas.microsoft.com/office/drawing/2014/main" id="{B512D667-57F9-4068-AC28-104132C3F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B21C2-167E-4D8B-85A9-43CF67394189}" type="slidenum">
              <a:rPr lang="en-BZ"/>
              <a:pPr>
                <a:defRPr/>
              </a:pPr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16612669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384" y="714375"/>
            <a:ext cx="1588736" cy="507142"/>
          </a:xfrm>
          <a:custGeom>
            <a:avLst/>
            <a:gdLst>
              <a:gd name="T0" fmla="*/ 9248 w 9248"/>
              <a:gd name="T1" fmla="*/ 4701 h 10000"/>
              <a:gd name="T2" fmla="*/ 7915 w 9248"/>
              <a:gd name="T3" fmla="*/ 188 h 10000"/>
              <a:gd name="T4" fmla="*/ 7886 w 9248"/>
              <a:gd name="T5" fmla="*/ 94 h 10000"/>
              <a:gd name="T6" fmla="*/ 7803 w 9248"/>
              <a:gd name="T7" fmla="*/ 0 h 10000"/>
              <a:gd name="T8" fmla="*/ 7275 w 9248"/>
              <a:gd name="T9" fmla="*/ 0 h 10000"/>
              <a:gd name="T10" fmla="*/ 0 w 9248"/>
              <a:gd name="T11" fmla="*/ 70 h 10000"/>
              <a:gd name="T12" fmla="*/ 25 w 9248"/>
              <a:gd name="T13" fmla="*/ 10000 h 10000"/>
              <a:gd name="T14" fmla="*/ 7275 w 9248"/>
              <a:gd name="T15" fmla="*/ 9966 h 10000"/>
              <a:gd name="T16" fmla="*/ 7803 w 9248"/>
              <a:gd name="T17" fmla="*/ 9966 h 10000"/>
              <a:gd name="T18" fmla="*/ 7886 w 9248"/>
              <a:gd name="T19" fmla="*/ 9872 h 10000"/>
              <a:gd name="T20" fmla="*/ 7915 w 9248"/>
              <a:gd name="T21" fmla="*/ 9778 h 10000"/>
              <a:gd name="T22" fmla="*/ 9248 w 9248"/>
              <a:gd name="T23" fmla="*/ 5265 h 10000"/>
              <a:gd name="T24" fmla="*/ 9248 w 9248"/>
              <a:gd name="T25" fmla="*/ 470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409" tIns="18204" rIns="36409" bIns="18204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3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EFFFF"/>
                </a:solidFill>
              </a:defRPr>
            </a:lvl1pPr>
          </a:lstStyle>
          <a:p>
            <a:fld id="{838F90E9-0206-44E1-90EB-38768C0A17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595425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384" y="714375"/>
            <a:ext cx="1588736" cy="507142"/>
          </a:xfrm>
          <a:custGeom>
            <a:avLst/>
            <a:gdLst>
              <a:gd name="T0" fmla="*/ 9248 w 9248"/>
              <a:gd name="T1" fmla="*/ 4701 h 10000"/>
              <a:gd name="T2" fmla="*/ 7915 w 9248"/>
              <a:gd name="T3" fmla="*/ 188 h 10000"/>
              <a:gd name="T4" fmla="*/ 7886 w 9248"/>
              <a:gd name="T5" fmla="*/ 94 h 10000"/>
              <a:gd name="T6" fmla="*/ 7803 w 9248"/>
              <a:gd name="T7" fmla="*/ 0 h 10000"/>
              <a:gd name="T8" fmla="*/ 7275 w 9248"/>
              <a:gd name="T9" fmla="*/ 0 h 10000"/>
              <a:gd name="T10" fmla="*/ 0 w 9248"/>
              <a:gd name="T11" fmla="*/ 70 h 10000"/>
              <a:gd name="T12" fmla="*/ 25 w 9248"/>
              <a:gd name="T13" fmla="*/ 10000 h 10000"/>
              <a:gd name="T14" fmla="*/ 7275 w 9248"/>
              <a:gd name="T15" fmla="*/ 9966 h 10000"/>
              <a:gd name="T16" fmla="*/ 7803 w 9248"/>
              <a:gd name="T17" fmla="*/ 9966 h 10000"/>
              <a:gd name="T18" fmla="*/ 7886 w 9248"/>
              <a:gd name="T19" fmla="*/ 9872 h 10000"/>
              <a:gd name="T20" fmla="*/ 7915 w 9248"/>
              <a:gd name="T21" fmla="*/ 9778 h 10000"/>
              <a:gd name="T22" fmla="*/ 9248 w 9248"/>
              <a:gd name="T23" fmla="*/ 5265 h 10000"/>
              <a:gd name="T24" fmla="*/ 9248 w 9248"/>
              <a:gd name="T25" fmla="*/ 470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409" tIns="18204" rIns="36409" bIns="18204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3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957" y="627627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627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EFFFF"/>
                </a:solidFill>
              </a:defRPr>
            </a:lvl1pPr>
          </a:lstStyle>
          <a:p>
            <a:fld id="{2C090873-452A-4FF3-9A70-87CBEECF17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942024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872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321" y="6245311"/>
            <a:ext cx="2844947" cy="476250"/>
          </a:xfrm>
        </p:spPr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64" y="6245311"/>
            <a:ext cx="3860685" cy="476250"/>
          </a:xfrm>
        </p:spPr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741" y="6245311"/>
            <a:ext cx="2844947" cy="476250"/>
          </a:xfrm>
        </p:spPr>
        <p:txBody>
          <a:bodyPr/>
          <a:lstStyle>
            <a:lvl1pPr>
              <a:defRPr>
                <a:solidFill>
                  <a:srgbClr val="FEFFFF"/>
                </a:solidFill>
              </a:defRPr>
            </a:lvl1pPr>
          </a:lstStyle>
          <a:p>
            <a:fld id="{12C2C7B6-A5AE-46A6-8F7E-5A00C21373DB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509487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84" indent="0" algn="ctr">
              <a:buNone/>
              <a:defRPr sz="2000"/>
            </a:lvl2pPr>
            <a:lvl3pPr marL="913967" indent="0" algn="ctr">
              <a:buNone/>
              <a:defRPr sz="1800"/>
            </a:lvl3pPr>
            <a:lvl4pPr marL="1370949" indent="0" algn="ctr">
              <a:buNone/>
              <a:defRPr sz="1600"/>
            </a:lvl4pPr>
            <a:lvl5pPr marL="1827930" indent="0" algn="ctr">
              <a:buNone/>
              <a:defRPr sz="1600"/>
            </a:lvl5pPr>
            <a:lvl6pPr marL="2284915" indent="0" algn="ctr">
              <a:buNone/>
              <a:defRPr sz="1600"/>
            </a:lvl6pPr>
            <a:lvl7pPr marL="2741897" indent="0" algn="ctr">
              <a:buNone/>
              <a:defRPr sz="1600"/>
            </a:lvl7pPr>
            <a:lvl8pPr marL="3198880" indent="0" algn="ctr">
              <a:buNone/>
              <a:defRPr sz="1600"/>
            </a:lvl8pPr>
            <a:lvl9pPr marL="365586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340F87-5CA4-4679-87DB-DCBB8EDD272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BE15D8-60EE-4369-879E-151BF499F5B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044683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340F87-5CA4-4679-87DB-DCBB8EDD272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BE15D8-60EE-4369-879E-151BF499F5B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038143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95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680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8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6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9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9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9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8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8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340F87-5CA4-4679-87DB-DCBB8EDD272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BE15D8-60EE-4369-879E-151BF499F5B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044207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340F87-5CA4-4679-87DB-DCBB8EDD272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BE15D8-60EE-4369-879E-151BF499F5B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580743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34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4" indent="0">
              <a:buNone/>
              <a:defRPr sz="2000" b="1"/>
            </a:lvl2pPr>
            <a:lvl3pPr marL="913967" indent="0">
              <a:buNone/>
              <a:defRPr sz="1800" b="1"/>
            </a:lvl3pPr>
            <a:lvl4pPr marL="1370949" indent="0">
              <a:buNone/>
              <a:defRPr sz="1600" b="1"/>
            </a:lvl4pPr>
            <a:lvl5pPr marL="1827930" indent="0">
              <a:buNone/>
              <a:defRPr sz="1600" b="1"/>
            </a:lvl5pPr>
            <a:lvl6pPr marL="2284915" indent="0">
              <a:buNone/>
              <a:defRPr sz="1600" b="1"/>
            </a:lvl6pPr>
            <a:lvl7pPr marL="2741897" indent="0">
              <a:buNone/>
              <a:defRPr sz="1600" b="1"/>
            </a:lvl7pPr>
            <a:lvl8pPr marL="3198880" indent="0">
              <a:buNone/>
              <a:defRPr sz="1600" b="1"/>
            </a:lvl8pPr>
            <a:lvl9pPr marL="365586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3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4" indent="0">
              <a:buNone/>
              <a:defRPr sz="2000" b="1"/>
            </a:lvl2pPr>
            <a:lvl3pPr marL="913967" indent="0">
              <a:buNone/>
              <a:defRPr sz="1800" b="1"/>
            </a:lvl3pPr>
            <a:lvl4pPr marL="1370949" indent="0">
              <a:buNone/>
              <a:defRPr sz="1600" b="1"/>
            </a:lvl4pPr>
            <a:lvl5pPr marL="1827930" indent="0">
              <a:buNone/>
              <a:defRPr sz="1600" b="1"/>
            </a:lvl5pPr>
            <a:lvl6pPr marL="2284915" indent="0">
              <a:buNone/>
              <a:defRPr sz="1600" b="1"/>
            </a:lvl6pPr>
            <a:lvl7pPr marL="2741897" indent="0">
              <a:buNone/>
              <a:defRPr sz="1600" b="1"/>
            </a:lvl7pPr>
            <a:lvl8pPr marL="3198880" indent="0">
              <a:buNone/>
              <a:defRPr sz="1600" b="1"/>
            </a:lvl8pPr>
            <a:lvl9pPr marL="365586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340F87-5CA4-4679-87DB-DCBB8EDD272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BE15D8-60EE-4369-879E-151BF499F5B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009336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340F87-5CA4-4679-87DB-DCBB8EDD272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BE15D8-60EE-4369-879E-151BF499F5B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06017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340F87-5CA4-4679-87DB-DCBB8EDD272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BE15D8-60EE-4369-879E-151BF499F5B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2836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3">
            <a:extLst>
              <a:ext uri="{FF2B5EF4-FFF2-40B4-BE49-F238E27FC236}">
                <a16:creationId xmlns:a16="http://schemas.microsoft.com/office/drawing/2014/main" id="{23906AFA-85BA-4693-9512-EBA0F8C56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C7E330-06E3-4343-A2E6-7BBBFB4480BC}" type="datetimeFigureOut">
              <a:rPr lang="en-BZ"/>
              <a:pPr>
                <a:defRPr/>
              </a:pPr>
              <a:t>17/02/2023</a:t>
            </a:fld>
            <a:endParaRPr lang="en-BZ"/>
          </a:p>
        </p:txBody>
      </p:sp>
      <p:sp>
        <p:nvSpPr>
          <p:cNvPr id="3" name="Chỗ dành sẵn cho Chân trang 4">
            <a:extLst>
              <a:ext uri="{FF2B5EF4-FFF2-40B4-BE49-F238E27FC236}">
                <a16:creationId xmlns:a16="http://schemas.microsoft.com/office/drawing/2014/main" id="{DFD4BF86-D2C6-4B38-8EED-36A7A1916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BZ"/>
          </a:p>
        </p:txBody>
      </p:sp>
      <p:sp>
        <p:nvSpPr>
          <p:cNvPr id="4" name="Chỗ dành sẵn cho Số hiệu Bản chiếu 5">
            <a:extLst>
              <a:ext uri="{FF2B5EF4-FFF2-40B4-BE49-F238E27FC236}">
                <a16:creationId xmlns:a16="http://schemas.microsoft.com/office/drawing/2014/main" id="{5FDA37B7-945D-4700-AD0E-C140A5FA0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D77343-8BB0-4E57-9CE3-AE5008204BBE}" type="slidenum">
              <a:rPr lang="en-BZ"/>
              <a:pPr>
                <a:defRPr/>
              </a:pPr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267232987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64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2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84" indent="0">
              <a:buNone/>
              <a:defRPr sz="1400"/>
            </a:lvl2pPr>
            <a:lvl3pPr marL="913967" indent="0">
              <a:buNone/>
              <a:defRPr sz="1200"/>
            </a:lvl3pPr>
            <a:lvl4pPr marL="1370949" indent="0">
              <a:buNone/>
              <a:defRPr sz="1000"/>
            </a:lvl4pPr>
            <a:lvl5pPr marL="1827930" indent="0">
              <a:buNone/>
              <a:defRPr sz="1000"/>
            </a:lvl5pPr>
            <a:lvl6pPr marL="2284915" indent="0">
              <a:buNone/>
              <a:defRPr sz="1000"/>
            </a:lvl6pPr>
            <a:lvl7pPr marL="2741897" indent="0">
              <a:buNone/>
              <a:defRPr sz="1000"/>
            </a:lvl7pPr>
            <a:lvl8pPr marL="3198880" indent="0">
              <a:buNone/>
              <a:defRPr sz="1000"/>
            </a:lvl8pPr>
            <a:lvl9pPr marL="365586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340F87-5CA4-4679-87DB-DCBB8EDD272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BE15D8-60EE-4369-879E-151BF499F5B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577411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64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84" indent="0">
              <a:buNone/>
              <a:defRPr sz="2800"/>
            </a:lvl2pPr>
            <a:lvl3pPr marL="913967" indent="0">
              <a:buNone/>
              <a:defRPr sz="2400"/>
            </a:lvl3pPr>
            <a:lvl4pPr marL="1370949" indent="0">
              <a:buNone/>
              <a:defRPr sz="2000"/>
            </a:lvl4pPr>
            <a:lvl5pPr marL="1827930" indent="0">
              <a:buNone/>
              <a:defRPr sz="2000"/>
            </a:lvl5pPr>
            <a:lvl6pPr marL="2284915" indent="0">
              <a:buNone/>
              <a:defRPr sz="2000"/>
            </a:lvl6pPr>
            <a:lvl7pPr marL="2741897" indent="0">
              <a:buNone/>
              <a:defRPr sz="2000"/>
            </a:lvl7pPr>
            <a:lvl8pPr marL="3198880" indent="0">
              <a:buNone/>
              <a:defRPr sz="2000"/>
            </a:lvl8pPr>
            <a:lvl9pPr marL="365586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2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84" indent="0">
              <a:buNone/>
              <a:defRPr sz="1400"/>
            </a:lvl2pPr>
            <a:lvl3pPr marL="913967" indent="0">
              <a:buNone/>
              <a:defRPr sz="1200"/>
            </a:lvl3pPr>
            <a:lvl4pPr marL="1370949" indent="0">
              <a:buNone/>
              <a:defRPr sz="1000"/>
            </a:lvl4pPr>
            <a:lvl5pPr marL="1827930" indent="0">
              <a:buNone/>
              <a:defRPr sz="1000"/>
            </a:lvl5pPr>
            <a:lvl6pPr marL="2284915" indent="0">
              <a:buNone/>
              <a:defRPr sz="1000"/>
            </a:lvl6pPr>
            <a:lvl7pPr marL="2741897" indent="0">
              <a:buNone/>
              <a:defRPr sz="1000"/>
            </a:lvl7pPr>
            <a:lvl8pPr marL="3198880" indent="0">
              <a:buNone/>
              <a:defRPr sz="1000"/>
            </a:lvl8pPr>
            <a:lvl9pPr marL="365586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340F87-5CA4-4679-87DB-DCBB8EDD272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BE15D8-60EE-4369-879E-151BF499F5B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243306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340F87-5CA4-4679-87DB-DCBB8EDD272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BE15D8-60EE-4369-879E-151BF499F5B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257430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340F87-5CA4-4679-87DB-DCBB8EDD272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BE15D8-60EE-4369-879E-151BF499F5B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210785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6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0672F5-8F27-4489-BE96-109FA727906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00FDBB-BA13-4351-A912-D01CDE5A332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98087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D7EC8A-920E-4223-B71F-A35998187D4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0B8FB2-14DE-4C18-BE23-DA13F8CF08A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30527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106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22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2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3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1E89BB-6829-4610-B543-10245735DD0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AFF7A1-64CB-4619-911B-2A56B014BE3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98046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2D406D-A44A-4194-9DCC-9A86CC6673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522E50-EFE4-4A6A-8AC2-463551FC4D1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26613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4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3" indent="0">
              <a:buNone/>
              <a:defRPr sz="2000" b="1"/>
            </a:lvl2pPr>
            <a:lvl3pPr marL="914106" indent="0">
              <a:buNone/>
              <a:defRPr sz="1800" b="1"/>
            </a:lvl3pPr>
            <a:lvl4pPr marL="1371157" indent="0">
              <a:buNone/>
              <a:defRPr sz="1600" b="1"/>
            </a:lvl4pPr>
            <a:lvl5pPr marL="1828209" indent="0">
              <a:buNone/>
              <a:defRPr sz="1600" b="1"/>
            </a:lvl5pPr>
            <a:lvl6pPr marL="2285262" indent="0">
              <a:buNone/>
              <a:defRPr sz="1600" b="1"/>
            </a:lvl6pPr>
            <a:lvl7pPr marL="2742315" indent="0">
              <a:buNone/>
              <a:defRPr sz="1600" b="1"/>
            </a:lvl7pPr>
            <a:lvl8pPr marL="3199365" indent="0">
              <a:buNone/>
              <a:defRPr sz="1600" b="1"/>
            </a:lvl8pPr>
            <a:lvl9pPr marL="3656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4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05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3" indent="0">
              <a:buNone/>
              <a:defRPr sz="2000" b="1"/>
            </a:lvl2pPr>
            <a:lvl3pPr marL="914106" indent="0">
              <a:buNone/>
              <a:defRPr sz="1800" b="1"/>
            </a:lvl3pPr>
            <a:lvl4pPr marL="1371157" indent="0">
              <a:buNone/>
              <a:defRPr sz="1600" b="1"/>
            </a:lvl4pPr>
            <a:lvl5pPr marL="1828209" indent="0">
              <a:buNone/>
              <a:defRPr sz="1600" b="1"/>
            </a:lvl5pPr>
            <a:lvl6pPr marL="2285262" indent="0">
              <a:buNone/>
              <a:defRPr sz="1600" b="1"/>
            </a:lvl6pPr>
            <a:lvl7pPr marL="2742315" indent="0">
              <a:buNone/>
              <a:defRPr sz="1600" b="1"/>
            </a:lvl7pPr>
            <a:lvl8pPr marL="3199365" indent="0">
              <a:buNone/>
              <a:defRPr sz="1600" b="1"/>
            </a:lvl8pPr>
            <a:lvl9pPr marL="3656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05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D2DB4C-0A3D-447E-86EB-F374717245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A1C14F-B726-4531-8C2C-6534E59DAB0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66947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F4971B-B3DF-4AE1-8F0D-44042404FF9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1ACC99-04FD-49D6-88B8-96A740C6A8A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299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E12B1BD-E40F-4C01-9BD7-965888029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852B517-5E52-4D66-BBE2-ABF2E87BE0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64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43DABF3-61EC-4381-BD7B-A9D4796DA1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2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789" indent="0">
              <a:buNone/>
              <a:defRPr sz="1000"/>
            </a:lvl2pPr>
            <a:lvl3pPr marL="685578" indent="0">
              <a:buNone/>
              <a:defRPr sz="900"/>
            </a:lvl3pPr>
            <a:lvl4pPr marL="1028367" indent="0">
              <a:buNone/>
              <a:defRPr sz="800"/>
            </a:lvl4pPr>
            <a:lvl5pPr marL="1371157" indent="0">
              <a:buNone/>
              <a:defRPr sz="800"/>
            </a:lvl5pPr>
            <a:lvl6pPr marL="1713945" indent="0">
              <a:buNone/>
              <a:defRPr sz="800"/>
            </a:lvl6pPr>
            <a:lvl7pPr marL="2056736" indent="0">
              <a:buNone/>
              <a:defRPr sz="800"/>
            </a:lvl7pPr>
            <a:lvl8pPr marL="2399524" indent="0">
              <a:buNone/>
              <a:defRPr sz="800"/>
            </a:lvl8pPr>
            <a:lvl9pPr marL="2742315" indent="0">
              <a:buNone/>
              <a:defRPr sz="8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Chỗ dành sẵn cho Ngày tháng 3">
            <a:extLst>
              <a:ext uri="{FF2B5EF4-FFF2-40B4-BE49-F238E27FC236}">
                <a16:creationId xmlns:a16="http://schemas.microsoft.com/office/drawing/2014/main" id="{3BFA7164-6ADA-4239-92AE-50F18B415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FB927B-055C-44C0-A405-84152022F4D5}" type="datetimeFigureOut">
              <a:rPr lang="en-BZ"/>
              <a:pPr>
                <a:defRPr/>
              </a:pPr>
              <a:t>17/02/2023</a:t>
            </a:fld>
            <a:endParaRPr lang="en-BZ"/>
          </a:p>
        </p:txBody>
      </p:sp>
      <p:sp>
        <p:nvSpPr>
          <p:cNvPr id="6" name="Chỗ dành sẵn cho Chân trang 4">
            <a:extLst>
              <a:ext uri="{FF2B5EF4-FFF2-40B4-BE49-F238E27FC236}">
                <a16:creationId xmlns:a16="http://schemas.microsoft.com/office/drawing/2014/main" id="{8102B6F4-047A-48D3-94C2-EF3BD3B99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BZ"/>
          </a:p>
        </p:txBody>
      </p:sp>
      <p:sp>
        <p:nvSpPr>
          <p:cNvPr id="7" name="Chỗ dành sẵn cho Số hiệu Bản chiếu 5">
            <a:extLst>
              <a:ext uri="{FF2B5EF4-FFF2-40B4-BE49-F238E27FC236}">
                <a16:creationId xmlns:a16="http://schemas.microsoft.com/office/drawing/2014/main" id="{63F1478F-08FF-4EBA-A580-3ADB9F2F5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A30B08-1F7B-4093-8196-01DC621587EE}" type="slidenum">
              <a:rPr lang="en-BZ"/>
              <a:pPr>
                <a:defRPr/>
              </a:pPr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337474110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31D772-F00E-4C4E-8864-2E681C29624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56784E-D11B-4B80-ABB2-A8885910BCF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21803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325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1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53" indent="0">
              <a:buNone/>
              <a:defRPr sz="1200"/>
            </a:lvl2pPr>
            <a:lvl3pPr marL="914106" indent="0">
              <a:buNone/>
              <a:defRPr sz="1000"/>
            </a:lvl3pPr>
            <a:lvl4pPr marL="1371157" indent="0">
              <a:buNone/>
              <a:defRPr sz="900"/>
            </a:lvl4pPr>
            <a:lvl5pPr marL="1828209" indent="0">
              <a:buNone/>
              <a:defRPr sz="900"/>
            </a:lvl5pPr>
            <a:lvl6pPr marL="2285262" indent="0">
              <a:buNone/>
              <a:defRPr sz="900"/>
            </a:lvl6pPr>
            <a:lvl7pPr marL="2742315" indent="0">
              <a:buNone/>
              <a:defRPr sz="900"/>
            </a:lvl7pPr>
            <a:lvl8pPr marL="3199365" indent="0">
              <a:buNone/>
              <a:defRPr sz="900"/>
            </a:lvl8pPr>
            <a:lvl9pPr marL="3656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9F703D-6178-4716-8059-A4A5C35666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5F1A01-CE6E-41C1-9FE0-D3FD2E8956D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53132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053" indent="0">
              <a:buNone/>
              <a:defRPr sz="2800"/>
            </a:lvl2pPr>
            <a:lvl3pPr marL="914106" indent="0">
              <a:buNone/>
              <a:defRPr sz="2400"/>
            </a:lvl3pPr>
            <a:lvl4pPr marL="1371157" indent="0">
              <a:buNone/>
              <a:defRPr sz="2000"/>
            </a:lvl4pPr>
            <a:lvl5pPr marL="1828209" indent="0">
              <a:buNone/>
              <a:defRPr sz="2000"/>
            </a:lvl5pPr>
            <a:lvl6pPr marL="2285262" indent="0">
              <a:buNone/>
              <a:defRPr sz="2000"/>
            </a:lvl6pPr>
            <a:lvl7pPr marL="2742315" indent="0">
              <a:buNone/>
              <a:defRPr sz="2000"/>
            </a:lvl7pPr>
            <a:lvl8pPr marL="3199365" indent="0">
              <a:buNone/>
              <a:defRPr sz="2000"/>
            </a:lvl8pPr>
            <a:lvl9pPr marL="3656418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53" indent="0">
              <a:buNone/>
              <a:defRPr sz="1200"/>
            </a:lvl2pPr>
            <a:lvl3pPr marL="914106" indent="0">
              <a:buNone/>
              <a:defRPr sz="1000"/>
            </a:lvl3pPr>
            <a:lvl4pPr marL="1371157" indent="0">
              <a:buNone/>
              <a:defRPr sz="900"/>
            </a:lvl4pPr>
            <a:lvl5pPr marL="1828209" indent="0">
              <a:buNone/>
              <a:defRPr sz="900"/>
            </a:lvl5pPr>
            <a:lvl6pPr marL="2285262" indent="0">
              <a:buNone/>
              <a:defRPr sz="900"/>
            </a:lvl6pPr>
            <a:lvl7pPr marL="2742315" indent="0">
              <a:buNone/>
              <a:defRPr sz="900"/>
            </a:lvl7pPr>
            <a:lvl8pPr marL="3199365" indent="0">
              <a:buNone/>
              <a:defRPr sz="900"/>
            </a:lvl8pPr>
            <a:lvl9pPr marL="3656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0F86BC-71E1-4121-895E-C9FC1A7CD20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535E2D-C744-495E-A421-0434A72DF59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70857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7626A2-814F-4536-B4E2-EF35B8DA4D6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CCBAF7-46DA-41C0-9BEF-2F46F9117C7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15504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84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84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A30BB-6064-4677-8992-702FFA748A6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B99D5D-C13F-47A3-B0B4-D4C609F5FD1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64268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842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5CD400-311B-4FF7-A75A-84C21D5F607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43788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61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0672F5-8F27-4489-BE96-109FA727906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00FDBB-BA13-4351-A912-D01CDE5A332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43641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D7EC8A-920E-4223-B71F-A35998187D4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0B8FB2-14DE-4C18-BE23-DA13F8CF08A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89987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09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22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2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3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1E89BB-6829-4610-B543-10245735DD0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AFF7A1-64CB-4619-911B-2A56B014BE3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16710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2D406D-A44A-4194-9DCC-9A86CC6673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522E50-EFE4-4A6A-8AC2-463551FC4D1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140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BE1C958-8D9B-4F31-B355-684827621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B5FA7C13-CE2F-4D38-8226-B21438F1B2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64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789" indent="0">
              <a:buNone/>
              <a:defRPr sz="2100"/>
            </a:lvl2pPr>
            <a:lvl3pPr marL="685578" indent="0">
              <a:buNone/>
              <a:defRPr sz="1800"/>
            </a:lvl3pPr>
            <a:lvl4pPr marL="1028367" indent="0">
              <a:buNone/>
              <a:defRPr sz="1500"/>
            </a:lvl4pPr>
            <a:lvl5pPr marL="1371157" indent="0">
              <a:buNone/>
              <a:defRPr sz="1500"/>
            </a:lvl5pPr>
            <a:lvl6pPr marL="1713945" indent="0">
              <a:buNone/>
              <a:defRPr sz="1500"/>
            </a:lvl6pPr>
            <a:lvl7pPr marL="2056736" indent="0">
              <a:buNone/>
              <a:defRPr sz="1500"/>
            </a:lvl7pPr>
            <a:lvl8pPr marL="2399524" indent="0">
              <a:buNone/>
              <a:defRPr sz="1500"/>
            </a:lvl8pPr>
            <a:lvl9pPr marL="2742315" indent="0">
              <a:buNone/>
              <a:defRPr sz="1500"/>
            </a:lvl9pPr>
          </a:lstStyle>
          <a:p>
            <a:pPr lvl="0"/>
            <a:endParaRPr lang="en-BZ" noProof="0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D766519-E23E-457D-AC40-3B7E69BAB7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2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789" indent="0">
              <a:buNone/>
              <a:defRPr sz="1000"/>
            </a:lvl2pPr>
            <a:lvl3pPr marL="685578" indent="0">
              <a:buNone/>
              <a:defRPr sz="900"/>
            </a:lvl3pPr>
            <a:lvl4pPr marL="1028367" indent="0">
              <a:buNone/>
              <a:defRPr sz="800"/>
            </a:lvl4pPr>
            <a:lvl5pPr marL="1371157" indent="0">
              <a:buNone/>
              <a:defRPr sz="800"/>
            </a:lvl5pPr>
            <a:lvl6pPr marL="1713945" indent="0">
              <a:buNone/>
              <a:defRPr sz="800"/>
            </a:lvl6pPr>
            <a:lvl7pPr marL="2056736" indent="0">
              <a:buNone/>
              <a:defRPr sz="800"/>
            </a:lvl7pPr>
            <a:lvl8pPr marL="2399524" indent="0">
              <a:buNone/>
              <a:defRPr sz="800"/>
            </a:lvl8pPr>
            <a:lvl9pPr marL="2742315" indent="0">
              <a:buNone/>
              <a:defRPr sz="8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Chỗ dành sẵn cho Ngày tháng 3">
            <a:extLst>
              <a:ext uri="{FF2B5EF4-FFF2-40B4-BE49-F238E27FC236}">
                <a16:creationId xmlns:a16="http://schemas.microsoft.com/office/drawing/2014/main" id="{B2F6416D-A71A-4B9D-B14D-24354531B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68D70B-D548-4E0C-AA99-9F100C51A8E3}" type="datetimeFigureOut">
              <a:rPr lang="en-BZ"/>
              <a:pPr>
                <a:defRPr/>
              </a:pPr>
              <a:t>17/02/2023</a:t>
            </a:fld>
            <a:endParaRPr lang="en-BZ"/>
          </a:p>
        </p:txBody>
      </p:sp>
      <p:sp>
        <p:nvSpPr>
          <p:cNvPr id="6" name="Chỗ dành sẵn cho Chân trang 4">
            <a:extLst>
              <a:ext uri="{FF2B5EF4-FFF2-40B4-BE49-F238E27FC236}">
                <a16:creationId xmlns:a16="http://schemas.microsoft.com/office/drawing/2014/main" id="{F6FCD0AA-3C0B-4B49-9F3D-C71C8084B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BZ"/>
          </a:p>
        </p:txBody>
      </p:sp>
      <p:sp>
        <p:nvSpPr>
          <p:cNvPr id="7" name="Chỗ dành sẵn cho Số hiệu Bản chiếu 5">
            <a:extLst>
              <a:ext uri="{FF2B5EF4-FFF2-40B4-BE49-F238E27FC236}">
                <a16:creationId xmlns:a16="http://schemas.microsoft.com/office/drawing/2014/main" id="{BFDDA006-BA45-4EC3-A392-59F9E05EF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ACD10C-49A9-4AA6-A0BD-0CE6B0B4728B}" type="slidenum">
              <a:rPr lang="en-BZ"/>
              <a:pPr>
                <a:defRPr/>
              </a:pPr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384749145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4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3" indent="0">
              <a:buNone/>
              <a:defRPr sz="2000" b="1"/>
            </a:lvl2pPr>
            <a:lvl3pPr marL="914106" indent="0">
              <a:buNone/>
              <a:defRPr sz="1800" b="1"/>
            </a:lvl3pPr>
            <a:lvl4pPr marL="1371157" indent="0">
              <a:buNone/>
              <a:defRPr sz="1600" b="1"/>
            </a:lvl4pPr>
            <a:lvl5pPr marL="1828209" indent="0">
              <a:buNone/>
              <a:defRPr sz="1600" b="1"/>
            </a:lvl5pPr>
            <a:lvl6pPr marL="2285262" indent="0">
              <a:buNone/>
              <a:defRPr sz="1600" b="1"/>
            </a:lvl6pPr>
            <a:lvl7pPr marL="2742315" indent="0">
              <a:buNone/>
              <a:defRPr sz="1600" b="1"/>
            </a:lvl7pPr>
            <a:lvl8pPr marL="3199365" indent="0">
              <a:buNone/>
              <a:defRPr sz="1600" b="1"/>
            </a:lvl8pPr>
            <a:lvl9pPr marL="3656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4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9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3" indent="0">
              <a:buNone/>
              <a:defRPr sz="2000" b="1"/>
            </a:lvl2pPr>
            <a:lvl3pPr marL="914106" indent="0">
              <a:buNone/>
              <a:defRPr sz="1800" b="1"/>
            </a:lvl3pPr>
            <a:lvl4pPr marL="1371157" indent="0">
              <a:buNone/>
              <a:defRPr sz="1600" b="1"/>
            </a:lvl4pPr>
            <a:lvl5pPr marL="1828209" indent="0">
              <a:buNone/>
              <a:defRPr sz="1600" b="1"/>
            </a:lvl5pPr>
            <a:lvl6pPr marL="2285262" indent="0">
              <a:buNone/>
              <a:defRPr sz="1600" b="1"/>
            </a:lvl6pPr>
            <a:lvl7pPr marL="2742315" indent="0">
              <a:buNone/>
              <a:defRPr sz="1600" b="1"/>
            </a:lvl7pPr>
            <a:lvl8pPr marL="3199365" indent="0">
              <a:buNone/>
              <a:defRPr sz="1600" b="1"/>
            </a:lvl8pPr>
            <a:lvl9pPr marL="3656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9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D2DB4C-0A3D-447E-86EB-F374717245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A1C14F-B726-4531-8C2C-6534E59DAB0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32751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F4971B-B3DF-4AE1-8F0D-44042404FF9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1ACC99-04FD-49D6-88B8-96A740C6A8A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18810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31D772-F00E-4C4E-8864-2E681C29624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56784E-D11B-4B80-ABB2-A8885910BCF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98188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324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1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53" indent="0">
              <a:buNone/>
              <a:defRPr sz="1200"/>
            </a:lvl2pPr>
            <a:lvl3pPr marL="914106" indent="0">
              <a:buNone/>
              <a:defRPr sz="1000"/>
            </a:lvl3pPr>
            <a:lvl4pPr marL="1371157" indent="0">
              <a:buNone/>
              <a:defRPr sz="900"/>
            </a:lvl4pPr>
            <a:lvl5pPr marL="1828209" indent="0">
              <a:buNone/>
              <a:defRPr sz="900"/>
            </a:lvl5pPr>
            <a:lvl6pPr marL="2285262" indent="0">
              <a:buNone/>
              <a:defRPr sz="900"/>
            </a:lvl6pPr>
            <a:lvl7pPr marL="2742315" indent="0">
              <a:buNone/>
              <a:defRPr sz="900"/>
            </a:lvl7pPr>
            <a:lvl8pPr marL="3199365" indent="0">
              <a:buNone/>
              <a:defRPr sz="900"/>
            </a:lvl8pPr>
            <a:lvl9pPr marL="3656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9F703D-6178-4716-8059-A4A5C35666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5F1A01-CE6E-41C1-9FE0-D3FD2E8956D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36758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053" indent="0">
              <a:buNone/>
              <a:defRPr sz="2800"/>
            </a:lvl2pPr>
            <a:lvl3pPr marL="914106" indent="0">
              <a:buNone/>
              <a:defRPr sz="2400"/>
            </a:lvl3pPr>
            <a:lvl4pPr marL="1371157" indent="0">
              <a:buNone/>
              <a:defRPr sz="2000"/>
            </a:lvl4pPr>
            <a:lvl5pPr marL="1828209" indent="0">
              <a:buNone/>
              <a:defRPr sz="2000"/>
            </a:lvl5pPr>
            <a:lvl6pPr marL="2285262" indent="0">
              <a:buNone/>
              <a:defRPr sz="2000"/>
            </a:lvl6pPr>
            <a:lvl7pPr marL="2742315" indent="0">
              <a:buNone/>
              <a:defRPr sz="2000"/>
            </a:lvl7pPr>
            <a:lvl8pPr marL="3199365" indent="0">
              <a:buNone/>
              <a:defRPr sz="2000"/>
            </a:lvl8pPr>
            <a:lvl9pPr marL="3656418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53" indent="0">
              <a:buNone/>
              <a:defRPr sz="1200"/>
            </a:lvl2pPr>
            <a:lvl3pPr marL="914106" indent="0">
              <a:buNone/>
              <a:defRPr sz="1000"/>
            </a:lvl3pPr>
            <a:lvl4pPr marL="1371157" indent="0">
              <a:buNone/>
              <a:defRPr sz="900"/>
            </a:lvl4pPr>
            <a:lvl5pPr marL="1828209" indent="0">
              <a:buNone/>
              <a:defRPr sz="900"/>
            </a:lvl5pPr>
            <a:lvl6pPr marL="2285262" indent="0">
              <a:buNone/>
              <a:defRPr sz="900"/>
            </a:lvl6pPr>
            <a:lvl7pPr marL="2742315" indent="0">
              <a:buNone/>
              <a:defRPr sz="900"/>
            </a:lvl7pPr>
            <a:lvl8pPr marL="3199365" indent="0">
              <a:buNone/>
              <a:defRPr sz="900"/>
            </a:lvl8pPr>
            <a:lvl9pPr marL="3656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0F86BC-71E1-4121-895E-C9FC1A7CD20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535E2D-C744-495E-A421-0434A72DF59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60558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7626A2-814F-4536-B4E2-EF35B8DA4D6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CCBAF7-46DA-41C0-9BEF-2F46F9117C7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11764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827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827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A30BB-6064-4677-8992-702FFA748A6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B99D5D-C13F-47A3-B0B4-D4C609F5FD1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53152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827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5CD400-311B-4FF7-A75A-84C21D5F607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68806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60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0672F5-8F27-4489-BE96-109FA727906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00FDBB-BA13-4351-A912-D01CDE5A332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89030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D7EC8A-920E-4223-B71F-A35998187D4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0B8FB2-14DE-4C18-BE23-DA13F8CF08A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56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slideLayout" Target="../slideLayouts/slideLayout145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13" Type="http://schemas.openxmlformats.org/officeDocument/2006/relationships/slideLayout" Target="../slideLayouts/slideLayout158.xml"/><Relationship Id="rId18" Type="http://schemas.openxmlformats.org/officeDocument/2006/relationships/theme" Target="../theme/theme13.xml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slideLayout" Target="../slideLayouts/slideLayout157.xml"/><Relationship Id="rId17" Type="http://schemas.openxmlformats.org/officeDocument/2006/relationships/slideLayout" Target="../slideLayouts/slideLayout162.xml"/><Relationship Id="rId2" Type="http://schemas.openxmlformats.org/officeDocument/2006/relationships/slideLayout" Target="../slideLayouts/slideLayout147.xml"/><Relationship Id="rId16" Type="http://schemas.openxmlformats.org/officeDocument/2006/relationships/slideLayout" Target="../slideLayouts/slideLayout161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5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Relationship Id="rId14" Type="http://schemas.openxmlformats.org/officeDocument/2006/relationships/slideLayout" Target="../slideLayouts/slideLayout159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0.xml"/><Relationship Id="rId13" Type="http://schemas.openxmlformats.org/officeDocument/2006/relationships/slideLayout" Target="../slideLayouts/slideLayout175.xml"/><Relationship Id="rId18" Type="http://schemas.openxmlformats.org/officeDocument/2006/relationships/theme" Target="../theme/theme14.xml"/><Relationship Id="rId3" Type="http://schemas.openxmlformats.org/officeDocument/2006/relationships/slideLayout" Target="../slideLayouts/slideLayout165.xml"/><Relationship Id="rId7" Type="http://schemas.openxmlformats.org/officeDocument/2006/relationships/slideLayout" Target="../slideLayouts/slideLayout169.xml"/><Relationship Id="rId12" Type="http://schemas.openxmlformats.org/officeDocument/2006/relationships/slideLayout" Target="../slideLayouts/slideLayout174.xml"/><Relationship Id="rId17" Type="http://schemas.openxmlformats.org/officeDocument/2006/relationships/slideLayout" Target="../slideLayouts/slideLayout179.xml"/><Relationship Id="rId2" Type="http://schemas.openxmlformats.org/officeDocument/2006/relationships/slideLayout" Target="../slideLayouts/slideLayout164.xml"/><Relationship Id="rId16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63.xml"/><Relationship Id="rId6" Type="http://schemas.openxmlformats.org/officeDocument/2006/relationships/slideLayout" Target="../slideLayouts/slideLayout168.xml"/><Relationship Id="rId11" Type="http://schemas.openxmlformats.org/officeDocument/2006/relationships/slideLayout" Target="../slideLayouts/slideLayout173.xml"/><Relationship Id="rId5" Type="http://schemas.openxmlformats.org/officeDocument/2006/relationships/slideLayout" Target="../slideLayouts/slideLayout167.xml"/><Relationship Id="rId15" Type="http://schemas.openxmlformats.org/officeDocument/2006/relationships/slideLayout" Target="../slideLayouts/slideLayout177.xml"/><Relationship Id="rId10" Type="http://schemas.openxmlformats.org/officeDocument/2006/relationships/slideLayout" Target="../slideLayouts/slideLayout172.xml"/><Relationship Id="rId4" Type="http://schemas.openxmlformats.org/officeDocument/2006/relationships/slideLayout" Target="../slideLayouts/slideLayout166.xml"/><Relationship Id="rId9" Type="http://schemas.openxmlformats.org/officeDocument/2006/relationships/slideLayout" Target="../slideLayouts/slideLayout171.xml"/><Relationship Id="rId14" Type="http://schemas.openxmlformats.org/officeDocument/2006/relationships/slideLayout" Target="../slideLayouts/slideLayout176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7.xml"/><Relationship Id="rId3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86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81.xml"/><Relationship Id="rId1" Type="http://schemas.openxmlformats.org/officeDocument/2006/relationships/slideLayout" Target="../slideLayouts/slideLayout180.xml"/><Relationship Id="rId6" Type="http://schemas.openxmlformats.org/officeDocument/2006/relationships/slideLayout" Target="../slideLayouts/slideLayout185.xml"/><Relationship Id="rId11" Type="http://schemas.openxmlformats.org/officeDocument/2006/relationships/slideLayout" Target="../slideLayouts/slideLayout190.xml"/><Relationship Id="rId5" Type="http://schemas.openxmlformats.org/officeDocument/2006/relationships/slideLayout" Target="../slideLayouts/slideLayout184.xml"/><Relationship Id="rId10" Type="http://schemas.openxmlformats.org/officeDocument/2006/relationships/slideLayout" Target="../slideLayouts/slideLayout189.xml"/><Relationship Id="rId4" Type="http://schemas.openxmlformats.org/officeDocument/2006/relationships/slideLayout" Target="../slideLayouts/slideLayout183.xml"/><Relationship Id="rId9" Type="http://schemas.openxmlformats.org/officeDocument/2006/relationships/slideLayout" Target="../slideLayouts/slideLayout188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8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93.xml"/><Relationship Id="rId7" Type="http://schemas.openxmlformats.org/officeDocument/2006/relationships/slideLayout" Target="../slideLayouts/slideLayout197.xml"/><Relationship Id="rId12" Type="http://schemas.openxmlformats.org/officeDocument/2006/relationships/slideLayout" Target="../slideLayouts/slideLayout202.xml"/><Relationship Id="rId2" Type="http://schemas.openxmlformats.org/officeDocument/2006/relationships/slideLayout" Target="../slideLayouts/slideLayout192.xml"/><Relationship Id="rId1" Type="http://schemas.openxmlformats.org/officeDocument/2006/relationships/slideLayout" Target="../slideLayouts/slideLayout191.xml"/><Relationship Id="rId6" Type="http://schemas.openxmlformats.org/officeDocument/2006/relationships/slideLayout" Target="../slideLayouts/slideLayout196.xml"/><Relationship Id="rId11" Type="http://schemas.openxmlformats.org/officeDocument/2006/relationships/slideLayout" Target="../slideLayouts/slideLayout201.xml"/><Relationship Id="rId5" Type="http://schemas.openxmlformats.org/officeDocument/2006/relationships/slideLayout" Target="../slideLayouts/slideLayout195.xml"/><Relationship Id="rId10" Type="http://schemas.openxmlformats.org/officeDocument/2006/relationships/slideLayout" Target="../slideLayouts/slideLayout200.xml"/><Relationship Id="rId4" Type="http://schemas.openxmlformats.org/officeDocument/2006/relationships/slideLayout" Target="../slideLayouts/slideLayout194.xml"/><Relationship Id="rId9" Type="http://schemas.openxmlformats.org/officeDocument/2006/relationships/slideLayout" Target="../slideLayouts/slideLayout199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0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205.xml"/><Relationship Id="rId7" Type="http://schemas.openxmlformats.org/officeDocument/2006/relationships/slideLayout" Target="../slideLayouts/slideLayout209.xml"/><Relationship Id="rId12" Type="http://schemas.openxmlformats.org/officeDocument/2006/relationships/slideLayout" Target="../slideLayouts/slideLayout214.xml"/><Relationship Id="rId2" Type="http://schemas.openxmlformats.org/officeDocument/2006/relationships/slideLayout" Target="../slideLayouts/slideLayout204.xml"/><Relationship Id="rId1" Type="http://schemas.openxmlformats.org/officeDocument/2006/relationships/slideLayout" Target="../slideLayouts/slideLayout203.xml"/><Relationship Id="rId6" Type="http://schemas.openxmlformats.org/officeDocument/2006/relationships/slideLayout" Target="../slideLayouts/slideLayout208.xml"/><Relationship Id="rId11" Type="http://schemas.openxmlformats.org/officeDocument/2006/relationships/slideLayout" Target="../slideLayouts/slideLayout213.xml"/><Relationship Id="rId5" Type="http://schemas.openxmlformats.org/officeDocument/2006/relationships/slideLayout" Target="../slideLayouts/slideLayout207.xml"/><Relationship Id="rId10" Type="http://schemas.openxmlformats.org/officeDocument/2006/relationships/slideLayout" Target="../slideLayouts/slideLayout212.xml"/><Relationship Id="rId4" Type="http://schemas.openxmlformats.org/officeDocument/2006/relationships/slideLayout" Target="../slideLayouts/slideLayout206.xml"/><Relationship Id="rId9" Type="http://schemas.openxmlformats.org/officeDocument/2006/relationships/slideLayout" Target="../slideLayouts/slideLayout211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2.xml"/><Relationship Id="rId13" Type="http://schemas.openxmlformats.org/officeDocument/2006/relationships/theme" Target="../theme/theme18.xml"/><Relationship Id="rId3" Type="http://schemas.openxmlformats.org/officeDocument/2006/relationships/slideLayout" Target="../slideLayouts/slideLayout217.xml"/><Relationship Id="rId7" Type="http://schemas.openxmlformats.org/officeDocument/2006/relationships/slideLayout" Target="../slideLayouts/slideLayout221.xml"/><Relationship Id="rId12" Type="http://schemas.openxmlformats.org/officeDocument/2006/relationships/slideLayout" Target="../slideLayouts/slideLayout226.xml"/><Relationship Id="rId2" Type="http://schemas.openxmlformats.org/officeDocument/2006/relationships/slideLayout" Target="../slideLayouts/slideLayout216.xml"/><Relationship Id="rId1" Type="http://schemas.openxmlformats.org/officeDocument/2006/relationships/slideLayout" Target="../slideLayouts/slideLayout215.xml"/><Relationship Id="rId6" Type="http://schemas.openxmlformats.org/officeDocument/2006/relationships/slideLayout" Target="../slideLayouts/slideLayout220.xml"/><Relationship Id="rId11" Type="http://schemas.openxmlformats.org/officeDocument/2006/relationships/slideLayout" Target="../slideLayouts/slideLayout225.xml"/><Relationship Id="rId5" Type="http://schemas.openxmlformats.org/officeDocument/2006/relationships/slideLayout" Target="../slideLayouts/slideLayout219.xml"/><Relationship Id="rId10" Type="http://schemas.openxmlformats.org/officeDocument/2006/relationships/slideLayout" Target="../slideLayouts/slideLayout224.xml"/><Relationship Id="rId4" Type="http://schemas.openxmlformats.org/officeDocument/2006/relationships/slideLayout" Target="../slideLayouts/slideLayout218.xml"/><Relationship Id="rId9" Type="http://schemas.openxmlformats.org/officeDocument/2006/relationships/slideLayout" Target="../slideLayouts/slideLayout223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4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229.xml"/><Relationship Id="rId7" Type="http://schemas.openxmlformats.org/officeDocument/2006/relationships/slideLayout" Target="../slideLayouts/slideLayout233.xml"/><Relationship Id="rId12" Type="http://schemas.openxmlformats.org/officeDocument/2006/relationships/slideLayout" Target="../slideLayouts/slideLayout238.xml"/><Relationship Id="rId2" Type="http://schemas.openxmlformats.org/officeDocument/2006/relationships/slideLayout" Target="../slideLayouts/slideLayout228.xml"/><Relationship Id="rId1" Type="http://schemas.openxmlformats.org/officeDocument/2006/relationships/slideLayout" Target="../slideLayouts/slideLayout227.xml"/><Relationship Id="rId6" Type="http://schemas.openxmlformats.org/officeDocument/2006/relationships/slideLayout" Target="../slideLayouts/slideLayout232.xml"/><Relationship Id="rId11" Type="http://schemas.openxmlformats.org/officeDocument/2006/relationships/slideLayout" Target="../slideLayouts/slideLayout237.xml"/><Relationship Id="rId5" Type="http://schemas.openxmlformats.org/officeDocument/2006/relationships/slideLayout" Target="../slideLayouts/slideLayout231.xml"/><Relationship Id="rId10" Type="http://schemas.openxmlformats.org/officeDocument/2006/relationships/slideLayout" Target="../slideLayouts/slideLayout236.xml"/><Relationship Id="rId4" Type="http://schemas.openxmlformats.org/officeDocument/2006/relationships/slideLayout" Target="../slideLayouts/slideLayout230.xml"/><Relationship Id="rId9" Type="http://schemas.openxmlformats.org/officeDocument/2006/relationships/slideLayout" Target="../slideLayouts/slideLayout2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6.xml"/><Relationship Id="rId3" Type="http://schemas.openxmlformats.org/officeDocument/2006/relationships/slideLayout" Target="../slideLayouts/slideLayout241.xml"/><Relationship Id="rId7" Type="http://schemas.openxmlformats.org/officeDocument/2006/relationships/slideLayout" Target="../slideLayouts/slideLayout245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40.xml"/><Relationship Id="rId1" Type="http://schemas.openxmlformats.org/officeDocument/2006/relationships/slideLayout" Target="../slideLayouts/slideLayout239.xml"/><Relationship Id="rId6" Type="http://schemas.openxmlformats.org/officeDocument/2006/relationships/slideLayout" Target="../slideLayouts/slideLayout244.xml"/><Relationship Id="rId11" Type="http://schemas.openxmlformats.org/officeDocument/2006/relationships/slideLayout" Target="../slideLayouts/slideLayout249.xml"/><Relationship Id="rId5" Type="http://schemas.openxmlformats.org/officeDocument/2006/relationships/slideLayout" Target="../slideLayouts/slideLayout243.xml"/><Relationship Id="rId10" Type="http://schemas.openxmlformats.org/officeDocument/2006/relationships/slideLayout" Target="../slideLayouts/slideLayout248.xml"/><Relationship Id="rId4" Type="http://schemas.openxmlformats.org/officeDocument/2006/relationships/slideLayout" Target="../slideLayouts/slideLayout242.xml"/><Relationship Id="rId9" Type="http://schemas.openxmlformats.org/officeDocument/2006/relationships/slideLayout" Target="../slideLayouts/slideLayout24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Chỗ dành sẵn cho Tiêu đề 1">
            <a:extLst>
              <a:ext uri="{FF2B5EF4-FFF2-40B4-BE49-F238E27FC236}">
                <a16:creationId xmlns:a16="http://schemas.microsoft.com/office/drawing/2014/main" id="{69B2923D-8656-432B-9021-EAC56751AF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34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0" tIns="45705" rIns="91410" bIns="4570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để sửa kiểu tiêu đề Bản cái</a:t>
            </a:r>
            <a:endParaRPr lang="en-BZ" alt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F05C896A-CE58-4342-8656-28431E9597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10" tIns="45705" rIns="91410" bIns="45705" rtlCol="0">
            <a:normAutofit/>
          </a:bodyPr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AE52DEF-B615-40CD-B03E-486348A94F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572"/>
            <a:ext cx="2743200" cy="365125"/>
          </a:xfrm>
          <a:prstGeom prst="rect">
            <a:avLst/>
          </a:prstGeom>
        </p:spPr>
        <p:txBody>
          <a:bodyPr vert="horz" lIns="91410" tIns="45705" rIns="91410" bIns="45705" rtlCol="0" anchor="ctr"/>
          <a:lstStyle>
            <a:lvl1pPr algn="l">
              <a:defRPr sz="9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BC0A5FE-3CC2-4815-BBDA-8EDCFBF96279}" type="datetimeFigureOut">
              <a:rPr lang="en-BZ"/>
              <a:pPr>
                <a:defRPr/>
              </a:pPr>
              <a:t>17/02/2023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2F27E8A-7A33-4E66-A074-11FEECB2A6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572"/>
            <a:ext cx="4114800" cy="365125"/>
          </a:xfrm>
          <a:prstGeom prst="rect">
            <a:avLst/>
          </a:prstGeom>
        </p:spPr>
        <p:txBody>
          <a:bodyPr vert="horz" lIns="91410" tIns="45705" rIns="91410" bIns="4570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E7D18D5-4725-4E73-B130-137D1D8FBC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572"/>
            <a:ext cx="2743200" cy="365125"/>
          </a:xfrm>
          <a:prstGeom prst="rect">
            <a:avLst/>
          </a:prstGeom>
        </p:spPr>
        <p:txBody>
          <a:bodyPr vert="horz" lIns="91410" tIns="45705" rIns="91410" bIns="45705" rtlCol="0" anchor="ctr"/>
          <a:lstStyle>
            <a:lvl1pPr algn="r">
              <a:defRPr sz="9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128F160-6355-4B22-93B8-4482D36DDCAC}" type="slidenum">
              <a:rPr lang="en-BZ"/>
              <a:pPr>
                <a:defRPr/>
              </a:pPr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3383449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685578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578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578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578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578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053" algn="l" defTabSz="685578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106" algn="l" defTabSz="685578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157" algn="l" defTabSz="685578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209" algn="l" defTabSz="685578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396" indent="-171396" algn="l" defTabSz="685578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85" indent="-171396" algn="l" defTabSz="685578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6974" indent="-171396" algn="l" defTabSz="685578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763" indent="-171396" algn="l" defTabSz="685578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552" indent="-171396" algn="l" defTabSz="685578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341" indent="-171396" algn="l" defTabSz="68557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130" indent="-171396" algn="l" defTabSz="68557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919" indent="-171396" algn="l" defTabSz="68557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708" indent="-171396" algn="l" defTabSz="68557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89" algn="l" defTabSz="6855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78" algn="l" defTabSz="6855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367" algn="l" defTabSz="6855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157" algn="l" defTabSz="6855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945" algn="l" defTabSz="6855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736" algn="l" defTabSz="6855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524" algn="l" defTabSz="6855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315" algn="l" defTabSz="6855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0" tIns="45705" rIns="91410" bIns="4570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0" tIns="45705" rIns="91410" bIns="457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508"/>
            <a:ext cx="2844800" cy="365125"/>
          </a:xfrm>
          <a:prstGeom prst="rect">
            <a:avLst/>
          </a:prstGeom>
        </p:spPr>
        <p:txBody>
          <a:bodyPr vert="horz" lIns="91410" tIns="45705" rIns="91410" bIns="45705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33F96E7-6B38-4FAE-9793-64A7F5129BB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508"/>
            <a:ext cx="3860800" cy="365125"/>
          </a:xfrm>
          <a:prstGeom prst="rect">
            <a:avLst/>
          </a:prstGeom>
        </p:spPr>
        <p:txBody>
          <a:bodyPr vert="horz" lIns="91410" tIns="45705" rIns="91410" bIns="45705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508"/>
            <a:ext cx="2844800" cy="365125"/>
          </a:xfrm>
          <a:prstGeom prst="rect">
            <a:avLst/>
          </a:prstGeom>
        </p:spPr>
        <p:txBody>
          <a:bodyPr vert="horz" lIns="91410" tIns="45705" rIns="91410" bIns="45705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323463E-958C-41B0-9C50-84062C097E9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914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053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10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157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20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789" indent="-342789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10" indent="-285657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31" indent="-228526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4" indent="-228526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6" indent="-228526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7" indent="-228526" algn="l" defTabSz="9141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40" indent="-228526" algn="l" defTabSz="9141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893" indent="-228526" algn="l" defTabSz="9141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45" indent="-228526" algn="l" defTabSz="9141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3" algn="l" defTabSz="914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06" algn="l" defTabSz="914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7" algn="l" defTabSz="914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9" algn="l" defTabSz="914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62" algn="l" defTabSz="914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15" algn="l" defTabSz="914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5" algn="l" defTabSz="914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8" algn="l" defTabSz="914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0" tIns="45705" rIns="91410" bIns="4570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0" tIns="45705" rIns="91410" bIns="457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87"/>
            <a:ext cx="2844800" cy="365125"/>
          </a:xfrm>
          <a:prstGeom prst="rect">
            <a:avLst/>
          </a:prstGeom>
        </p:spPr>
        <p:txBody>
          <a:bodyPr vert="horz" lIns="91410" tIns="45705" rIns="91410" bIns="45705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33F96E7-6B38-4FAE-9793-64A7F5129BB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87"/>
            <a:ext cx="3860800" cy="365125"/>
          </a:xfrm>
          <a:prstGeom prst="rect">
            <a:avLst/>
          </a:prstGeom>
        </p:spPr>
        <p:txBody>
          <a:bodyPr vert="horz" lIns="91410" tIns="45705" rIns="91410" bIns="45705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87"/>
            <a:ext cx="2844800" cy="365125"/>
          </a:xfrm>
          <a:prstGeom prst="rect">
            <a:avLst/>
          </a:prstGeom>
        </p:spPr>
        <p:txBody>
          <a:bodyPr vert="horz" lIns="91410" tIns="45705" rIns="91410" bIns="45705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323463E-958C-41B0-9C50-84062C097E9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189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  <p:sldLayoutId id="214748386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053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10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157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20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789" indent="-342789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10" indent="-285657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31" indent="-228526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4" indent="-228526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6" indent="-228526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7" indent="-228526" algn="l" defTabSz="9141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40" indent="-228526" algn="l" defTabSz="9141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893" indent="-228526" algn="l" defTabSz="9141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45" indent="-228526" algn="l" defTabSz="9141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3" algn="l" defTabSz="914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06" algn="l" defTabSz="914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7" algn="l" defTabSz="914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9" algn="l" defTabSz="914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62" algn="l" defTabSz="914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15" algn="l" defTabSz="914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5" algn="l" defTabSz="914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8" algn="l" defTabSz="914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0" tIns="45705" rIns="91410" bIns="4570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0" tIns="45705" rIns="91410" bIns="457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65"/>
            <a:ext cx="2844800" cy="365125"/>
          </a:xfrm>
          <a:prstGeom prst="rect">
            <a:avLst/>
          </a:prstGeom>
        </p:spPr>
        <p:txBody>
          <a:bodyPr vert="horz" lIns="91410" tIns="45705" rIns="91410" bIns="45705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33F96E7-6B38-4FAE-9793-64A7F5129BB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65"/>
            <a:ext cx="3860800" cy="365125"/>
          </a:xfrm>
          <a:prstGeom prst="rect">
            <a:avLst/>
          </a:prstGeom>
        </p:spPr>
        <p:txBody>
          <a:bodyPr vert="horz" lIns="91410" tIns="45705" rIns="91410" bIns="45705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65"/>
            <a:ext cx="2844800" cy="365125"/>
          </a:xfrm>
          <a:prstGeom prst="rect">
            <a:avLst/>
          </a:prstGeom>
        </p:spPr>
        <p:txBody>
          <a:bodyPr vert="horz" lIns="91410" tIns="45705" rIns="91410" bIns="45705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323463E-958C-41B0-9C50-84062C097E9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003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  <p:sldLayoutId id="214748387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053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10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157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20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789" indent="-342789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10" indent="-285657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31" indent="-228526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4" indent="-228526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6" indent="-228526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7" indent="-228526" algn="l" defTabSz="9141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40" indent="-228526" algn="l" defTabSz="9141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893" indent="-228526" algn="l" defTabSz="9141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45" indent="-228526" algn="l" defTabSz="9141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3" algn="l" defTabSz="914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06" algn="l" defTabSz="914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7" algn="l" defTabSz="914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9" algn="l" defTabSz="914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62" algn="l" defTabSz="914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15" algn="l" defTabSz="914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5" algn="l" defTabSz="914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8" algn="l" defTabSz="914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2"/>
          <p:cNvGrpSpPr>
            <a:grpSpLocks/>
          </p:cNvGrpSpPr>
          <p:nvPr/>
        </p:nvGrpSpPr>
        <p:grpSpPr bwMode="auto">
          <a:xfrm>
            <a:off x="78" y="228476"/>
            <a:ext cx="2851209" cy="6638539"/>
            <a:chOff x="2487613" y="285750"/>
            <a:chExt cx="2428875" cy="5654676"/>
          </a:xfrm>
        </p:grpSpPr>
        <p:sp>
          <p:nvSpPr>
            <p:cNvPr id="2070" name="Freeform 11"/>
            <p:cNvSpPr>
              <a:spLocks/>
            </p:cNvSpPr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>
                <a:gd name="T0" fmla="*/ 22 w 22"/>
                <a:gd name="T1" fmla="*/ 136 h 136"/>
                <a:gd name="T2" fmla="*/ 17 w 22"/>
                <a:gd name="T3" fmla="*/ 80 h 136"/>
                <a:gd name="T4" fmla="*/ 0 w 22"/>
                <a:gd name="T5" fmla="*/ 0 h 136"/>
                <a:gd name="T6" fmla="*/ 0 w 22"/>
                <a:gd name="T7" fmla="*/ 35 h 136"/>
                <a:gd name="T8" fmla="*/ 20 w 22"/>
                <a:gd name="T9" fmla="*/ 124 h 136"/>
                <a:gd name="T10" fmla="*/ 22 w 22"/>
                <a:gd name="T11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204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3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2071" name="Freeform 12"/>
            <p:cNvSpPr>
              <a:spLocks/>
            </p:cNvSpPr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>
                <a:gd name="T0" fmla="*/ 86 w 140"/>
                <a:gd name="T1" fmla="*/ 350 h 504"/>
                <a:gd name="T2" fmla="*/ 139 w 140"/>
                <a:gd name="T3" fmla="*/ 504 h 504"/>
                <a:gd name="T4" fmla="*/ 140 w 140"/>
                <a:gd name="T5" fmla="*/ 478 h 504"/>
                <a:gd name="T6" fmla="*/ 95 w 140"/>
                <a:gd name="T7" fmla="*/ 347 h 504"/>
                <a:gd name="T8" fmla="*/ 0 w 140"/>
                <a:gd name="T9" fmla="*/ 0 h 504"/>
                <a:gd name="T10" fmla="*/ 6 w 140"/>
                <a:gd name="T11" fmla="*/ 61 h 504"/>
                <a:gd name="T12" fmla="*/ 86 w 140"/>
                <a:gd name="T13" fmla="*/ 350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204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3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2072" name="Freeform 13"/>
            <p:cNvSpPr>
              <a:spLocks/>
            </p:cNvSpPr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>
                <a:gd name="T0" fmla="*/ 8 w 132"/>
                <a:gd name="T1" fmla="*/ 22 h 308"/>
                <a:gd name="T2" fmla="*/ 0 w 132"/>
                <a:gd name="T3" fmla="*/ 0 h 308"/>
                <a:gd name="T4" fmla="*/ 0 w 132"/>
                <a:gd name="T5" fmla="*/ 29 h 308"/>
                <a:gd name="T6" fmla="*/ 68 w 132"/>
                <a:gd name="T7" fmla="*/ 194 h 308"/>
                <a:gd name="T8" fmla="*/ 123 w 132"/>
                <a:gd name="T9" fmla="*/ 308 h 308"/>
                <a:gd name="T10" fmla="*/ 132 w 132"/>
                <a:gd name="T11" fmla="*/ 308 h 308"/>
                <a:gd name="T12" fmla="*/ 77 w 132"/>
                <a:gd name="T13" fmla="*/ 190 h 308"/>
                <a:gd name="T14" fmla="*/ 8 w 132"/>
                <a:gd name="T15" fmla="*/ 22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204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3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2073" name="Freeform 14"/>
            <p:cNvSpPr>
              <a:spLocks/>
            </p:cNvSpPr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>
                <a:gd name="T0" fmla="*/ 28 w 37"/>
                <a:gd name="T1" fmla="*/ 79 h 79"/>
                <a:gd name="T2" fmla="*/ 37 w 37"/>
                <a:gd name="T3" fmla="*/ 79 h 79"/>
                <a:gd name="T4" fmla="*/ 0 w 37"/>
                <a:gd name="T5" fmla="*/ 0 h 79"/>
                <a:gd name="T6" fmla="*/ 28 w 37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204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3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2074" name="Freeform 15"/>
            <p:cNvSpPr>
              <a:spLocks/>
            </p:cNvSpPr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>
                <a:gd name="T0" fmla="*/ 162 w 178"/>
                <a:gd name="T1" fmla="*/ 660 h 722"/>
                <a:gd name="T2" fmla="*/ 116 w 178"/>
                <a:gd name="T3" fmla="*/ 534 h 722"/>
                <a:gd name="T4" fmla="*/ 40 w 178"/>
                <a:gd name="T5" fmla="*/ 236 h 722"/>
                <a:gd name="T6" fmla="*/ 12 w 178"/>
                <a:gd name="T7" fmla="*/ 51 h 722"/>
                <a:gd name="T8" fmla="*/ 0 w 178"/>
                <a:gd name="T9" fmla="*/ 0 h 722"/>
                <a:gd name="T10" fmla="*/ 33 w 178"/>
                <a:gd name="T11" fmla="*/ 237 h 722"/>
                <a:gd name="T12" fmla="*/ 107 w 178"/>
                <a:gd name="T13" fmla="*/ 537 h 722"/>
                <a:gd name="T14" fmla="*/ 160 w 178"/>
                <a:gd name="T15" fmla="*/ 681 h 722"/>
                <a:gd name="T16" fmla="*/ 178 w 178"/>
                <a:gd name="T17" fmla="*/ 722 h 722"/>
                <a:gd name="T18" fmla="*/ 174 w 178"/>
                <a:gd name="T19" fmla="*/ 708 h 722"/>
                <a:gd name="T20" fmla="*/ 162 w 178"/>
                <a:gd name="T21" fmla="*/ 660 h 7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204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3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2075" name="Freeform 16"/>
            <p:cNvSpPr>
              <a:spLocks/>
            </p:cNvSpPr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>
                <a:gd name="T0" fmla="*/ 11 w 23"/>
                <a:gd name="T1" fmla="*/ 577 h 635"/>
                <a:gd name="T2" fmla="*/ 12 w 23"/>
                <a:gd name="T3" fmla="*/ 589 h 635"/>
                <a:gd name="T4" fmla="*/ 22 w 23"/>
                <a:gd name="T5" fmla="*/ 632 h 635"/>
                <a:gd name="T6" fmla="*/ 23 w 23"/>
                <a:gd name="T7" fmla="*/ 635 h 635"/>
                <a:gd name="T8" fmla="*/ 17 w 23"/>
                <a:gd name="T9" fmla="*/ 576 h 635"/>
                <a:gd name="T10" fmla="*/ 5 w 23"/>
                <a:gd name="T11" fmla="*/ 269 h 635"/>
                <a:gd name="T12" fmla="*/ 15 w 23"/>
                <a:gd name="T13" fmla="*/ 0 h 635"/>
                <a:gd name="T14" fmla="*/ 12 w 23"/>
                <a:gd name="T15" fmla="*/ 0 h 635"/>
                <a:gd name="T16" fmla="*/ 1 w 23"/>
                <a:gd name="T17" fmla="*/ 269 h 635"/>
                <a:gd name="T18" fmla="*/ 11 w 23"/>
                <a:gd name="T19" fmla="*/ 577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204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3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2076" name="Freeform 17"/>
            <p:cNvSpPr>
              <a:spLocks/>
            </p:cNvSpPr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>
                <a:gd name="T0" fmla="*/ 0 w 17"/>
                <a:gd name="T1" fmla="*/ 0 h 107"/>
                <a:gd name="T2" fmla="*/ 5 w 17"/>
                <a:gd name="T3" fmla="*/ 56 h 107"/>
                <a:gd name="T4" fmla="*/ 17 w 17"/>
                <a:gd name="T5" fmla="*/ 107 h 107"/>
                <a:gd name="T6" fmla="*/ 11 w 17"/>
                <a:gd name="T7" fmla="*/ 46 h 107"/>
                <a:gd name="T8" fmla="*/ 10 w 17"/>
                <a:gd name="T9" fmla="*/ 43 h 107"/>
                <a:gd name="T10" fmla="*/ 0 w 17"/>
                <a:gd name="T11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204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3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2077" name="Freeform 18"/>
            <p:cNvSpPr>
              <a:spLocks/>
            </p:cNvSpPr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>
                <a:gd name="T0" fmla="*/ 0 w 41"/>
                <a:gd name="T1" fmla="*/ 0 h 222"/>
                <a:gd name="T2" fmla="*/ 5 w 41"/>
                <a:gd name="T3" fmla="*/ 93 h 222"/>
                <a:gd name="T4" fmla="*/ 17 w 41"/>
                <a:gd name="T5" fmla="*/ 166 h 222"/>
                <a:gd name="T6" fmla="*/ 24 w 41"/>
                <a:gd name="T7" fmla="*/ 184 h 222"/>
                <a:gd name="T8" fmla="*/ 41 w 41"/>
                <a:gd name="T9" fmla="*/ 222 h 222"/>
                <a:gd name="T10" fmla="*/ 38 w 41"/>
                <a:gd name="T11" fmla="*/ 212 h 222"/>
                <a:gd name="T12" fmla="*/ 13 w 41"/>
                <a:gd name="T13" fmla="*/ 92 h 222"/>
                <a:gd name="T14" fmla="*/ 8 w 41"/>
                <a:gd name="T15" fmla="*/ 22 h 222"/>
                <a:gd name="T16" fmla="*/ 7 w 41"/>
                <a:gd name="T17" fmla="*/ 18 h 222"/>
                <a:gd name="T18" fmla="*/ 0 w 41"/>
                <a:gd name="T19" fmla="*/ 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204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3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2078" name="Freeform 19"/>
            <p:cNvSpPr>
              <a:spLocks/>
            </p:cNvSpPr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>
                <a:gd name="T0" fmla="*/ 7 w 450"/>
                <a:gd name="T1" fmla="*/ 854 h 878"/>
                <a:gd name="T2" fmla="*/ 50 w 450"/>
                <a:gd name="T3" fmla="*/ 613 h 878"/>
                <a:gd name="T4" fmla="*/ 149 w 450"/>
                <a:gd name="T5" fmla="*/ 388 h 878"/>
                <a:gd name="T6" fmla="*/ 285 w 450"/>
                <a:gd name="T7" fmla="*/ 183 h 878"/>
                <a:gd name="T8" fmla="*/ 364 w 450"/>
                <a:gd name="T9" fmla="*/ 89 h 878"/>
                <a:gd name="T10" fmla="*/ 406 w 450"/>
                <a:gd name="T11" fmla="*/ 44 h 878"/>
                <a:gd name="T12" fmla="*/ 450 w 450"/>
                <a:gd name="T13" fmla="*/ 1 h 878"/>
                <a:gd name="T14" fmla="*/ 450 w 450"/>
                <a:gd name="T15" fmla="*/ 0 h 878"/>
                <a:gd name="T16" fmla="*/ 405 w 450"/>
                <a:gd name="T17" fmla="*/ 43 h 878"/>
                <a:gd name="T18" fmla="*/ 363 w 450"/>
                <a:gd name="T19" fmla="*/ 88 h 878"/>
                <a:gd name="T20" fmla="*/ 283 w 450"/>
                <a:gd name="T21" fmla="*/ 181 h 878"/>
                <a:gd name="T22" fmla="*/ 145 w 450"/>
                <a:gd name="T23" fmla="*/ 386 h 878"/>
                <a:gd name="T24" fmla="*/ 45 w 450"/>
                <a:gd name="T25" fmla="*/ 611 h 878"/>
                <a:gd name="T26" fmla="*/ 0 w 450"/>
                <a:gd name="T27" fmla="*/ 854 h 878"/>
                <a:gd name="T28" fmla="*/ 0 w 450"/>
                <a:gd name="T29" fmla="*/ 859 h 878"/>
                <a:gd name="T30" fmla="*/ 7 w 450"/>
                <a:gd name="T31" fmla="*/ 878 h 878"/>
                <a:gd name="T32" fmla="*/ 7 w 450"/>
                <a:gd name="T33" fmla="*/ 854 h 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204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3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2079" name="Freeform 20"/>
            <p:cNvSpPr>
              <a:spLocks/>
            </p:cNvSpPr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>
                <a:gd name="T0" fmla="*/ 0 w 35"/>
                <a:gd name="T1" fmla="*/ 0 h 73"/>
                <a:gd name="T2" fmla="*/ 26 w 35"/>
                <a:gd name="T3" fmla="*/ 73 h 73"/>
                <a:gd name="T4" fmla="*/ 35 w 35"/>
                <a:gd name="T5" fmla="*/ 73 h 73"/>
                <a:gd name="T6" fmla="*/ 0 w 35"/>
                <a:gd name="T7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204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3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2080" name="Freeform 21"/>
            <p:cNvSpPr>
              <a:spLocks/>
            </p:cNvSpPr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>
                <a:gd name="T0" fmla="*/ 7 w 8"/>
                <a:gd name="T1" fmla="*/ 44 h 48"/>
                <a:gd name="T2" fmla="*/ 8 w 8"/>
                <a:gd name="T3" fmla="*/ 48 h 48"/>
                <a:gd name="T4" fmla="*/ 8 w 8"/>
                <a:gd name="T5" fmla="*/ 19 h 48"/>
                <a:gd name="T6" fmla="*/ 1 w 8"/>
                <a:gd name="T7" fmla="*/ 0 h 48"/>
                <a:gd name="T8" fmla="*/ 0 w 8"/>
                <a:gd name="T9" fmla="*/ 26 h 48"/>
                <a:gd name="T10" fmla="*/ 7 w 8"/>
                <a:gd name="T1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204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3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2081" name="Freeform 22"/>
            <p:cNvSpPr>
              <a:spLocks/>
            </p:cNvSpPr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>
                <a:gd name="T0" fmla="*/ 7 w 52"/>
                <a:gd name="T1" fmla="*/ 18 h 135"/>
                <a:gd name="T2" fmla="*/ 0 w 52"/>
                <a:gd name="T3" fmla="*/ 0 h 135"/>
                <a:gd name="T4" fmla="*/ 12 w 52"/>
                <a:gd name="T5" fmla="*/ 48 h 135"/>
                <a:gd name="T6" fmla="*/ 16 w 52"/>
                <a:gd name="T7" fmla="*/ 62 h 135"/>
                <a:gd name="T8" fmla="*/ 51 w 52"/>
                <a:gd name="T9" fmla="*/ 135 h 135"/>
                <a:gd name="T10" fmla="*/ 52 w 52"/>
                <a:gd name="T11" fmla="*/ 135 h 135"/>
                <a:gd name="T12" fmla="*/ 24 w 52"/>
                <a:gd name="T13" fmla="*/ 56 h 135"/>
                <a:gd name="T14" fmla="*/ 7 w 52"/>
                <a:gd name="T15" fmla="*/ 1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204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300">
                <a:solidFill>
                  <a:prstClr val="black"/>
                </a:solidFill>
                <a:latin typeface="Arial" pitchFamily="34" charset="0"/>
              </a:endParaRPr>
            </a:p>
          </p:txBody>
        </p:sp>
      </p:grpSp>
      <p:grpSp>
        <p:nvGrpSpPr>
          <p:cNvPr id="2051" name="Group 9"/>
          <p:cNvGrpSpPr>
            <a:grpSpLocks/>
          </p:cNvGrpSpPr>
          <p:nvPr/>
        </p:nvGrpSpPr>
        <p:grpSpPr bwMode="auto">
          <a:xfrm>
            <a:off x="26931" y="-643"/>
            <a:ext cx="2357116" cy="6854139"/>
            <a:chOff x="6627813" y="194833"/>
            <a:chExt cx="1952625" cy="5678918"/>
          </a:xfrm>
        </p:grpSpPr>
        <p:sp>
          <p:nvSpPr>
            <p:cNvPr id="2058" name="Freeform 27"/>
            <p:cNvSpPr>
              <a:spLocks/>
            </p:cNvSpPr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>
                <a:gd name="T0" fmla="*/ 7 w 103"/>
                <a:gd name="T1" fmla="*/ 210 h 920"/>
                <a:gd name="T2" fmla="*/ 26 w 103"/>
                <a:gd name="T3" fmla="*/ 445 h 920"/>
                <a:gd name="T4" fmla="*/ 57 w 103"/>
                <a:gd name="T5" fmla="*/ 679 h 920"/>
                <a:gd name="T6" fmla="*/ 101 w 103"/>
                <a:gd name="T7" fmla="*/ 911 h 920"/>
                <a:gd name="T8" fmla="*/ 103 w 103"/>
                <a:gd name="T9" fmla="*/ 920 h 920"/>
                <a:gd name="T10" fmla="*/ 99 w 103"/>
                <a:gd name="T11" fmla="*/ 874 h 920"/>
                <a:gd name="T12" fmla="*/ 99 w 103"/>
                <a:gd name="T13" fmla="*/ 866 h 920"/>
                <a:gd name="T14" fmla="*/ 63 w 103"/>
                <a:gd name="T15" fmla="*/ 678 h 920"/>
                <a:gd name="T16" fmla="*/ 30 w 103"/>
                <a:gd name="T17" fmla="*/ 444 h 920"/>
                <a:gd name="T18" fmla="*/ 9 w 103"/>
                <a:gd name="T19" fmla="*/ 209 h 920"/>
                <a:gd name="T20" fmla="*/ 3 w 103"/>
                <a:gd name="T21" fmla="*/ 92 h 920"/>
                <a:gd name="T22" fmla="*/ 1 w 103"/>
                <a:gd name="T23" fmla="*/ 0 h 920"/>
                <a:gd name="T24" fmla="*/ 0 w 103"/>
                <a:gd name="T25" fmla="*/ 0 h 920"/>
                <a:gd name="T26" fmla="*/ 1 w 103"/>
                <a:gd name="T27" fmla="*/ 92 h 920"/>
                <a:gd name="T28" fmla="*/ 7 w 103"/>
                <a:gd name="T29" fmla="*/ 210 h 9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204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3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2059" name="Freeform 28"/>
            <p:cNvSpPr>
              <a:spLocks/>
            </p:cNvSpPr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>
                <a:gd name="T0" fmla="*/ 53 w 88"/>
                <a:gd name="T1" fmla="*/ 229 h 330"/>
                <a:gd name="T2" fmla="*/ 88 w 88"/>
                <a:gd name="T3" fmla="*/ 330 h 330"/>
                <a:gd name="T4" fmla="*/ 88 w 88"/>
                <a:gd name="T5" fmla="*/ 308 h 330"/>
                <a:gd name="T6" fmla="*/ 88 w 88"/>
                <a:gd name="T7" fmla="*/ 304 h 330"/>
                <a:gd name="T8" fmla="*/ 62 w 88"/>
                <a:gd name="T9" fmla="*/ 226 h 330"/>
                <a:gd name="T10" fmla="*/ 0 w 88"/>
                <a:gd name="T11" fmla="*/ 0 h 330"/>
                <a:gd name="T12" fmla="*/ 7 w 88"/>
                <a:gd name="T13" fmla="*/ 63 h 330"/>
                <a:gd name="T14" fmla="*/ 53 w 88"/>
                <a:gd name="T15" fmla="*/ 229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204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3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2060" name="Freeform 29"/>
            <p:cNvSpPr>
              <a:spLocks/>
            </p:cNvSpPr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>
                <a:gd name="T0" fmla="*/ 6 w 90"/>
                <a:gd name="T1" fmla="*/ 15 h 207"/>
                <a:gd name="T2" fmla="*/ 0 w 90"/>
                <a:gd name="T3" fmla="*/ 0 h 207"/>
                <a:gd name="T4" fmla="*/ 1 w 90"/>
                <a:gd name="T5" fmla="*/ 29 h 207"/>
                <a:gd name="T6" fmla="*/ 42 w 90"/>
                <a:gd name="T7" fmla="*/ 127 h 207"/>
                <a:gd name="T8" fmla="*/ 80 w 90"/>
                <a:gd name="T9" fmla="*/ 207 h 207"/>
                <a:gd name="T10" fmla="*/ 90 w 90"/>
                <a:gd name="T11" fmla="*/ 207 h 207"/>
                <a:gd name="T12" fmla="*/ 50 w 90"/>
                <a:gd name="T13" fmla="*/ 123 h 207"/>
                <a:gd name="T14" fmla="*/ 6 w 90"/>
                <a:gd name="T15" fmla="*/ 15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204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3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2061" name="Freeform 30"/>
            <p:cNvSpPr>
              <a:spLocks/>
            </p:cNvSpPr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>
                <a:gd name="T0" fmla="*/ 101 w 115"/>
                <a:gd name="T1" fmla="*/ 409 h 467"/>
                <a:gd name="T2" fmla="*/ 78 w 115"/>
                <a:gd name="T3" fmla="*/ 344 h 467"/>
                <a:gd name="T4" fmla="*/ 29 w 115"/>
                <a:gd name="T5" fmla="*/ 151 h 467"/>
                <a:gd name="T6" fmla="*/ 13 w 115"/>
                <a:gd name="T7" fmla="*/ 53 h 467"/>
                <a:gd name="T8" fmla="*/ 0 w 115"/>
                <a:gd name="T9" fmla="*/ 0 h 467"/>
                <a:gd name="T10" fmla="*/ 21 w 115"/>
                <a:gd name="T11" fmla="*/ 152 h 467"/>
                <a:gd name="T12" fmla="*/ 69 w 115"/>
                <a:gd name="T13" fmla="*/ 347 h 467"/>
                <a:gd name="T14" fmla="*/ 103 w 115"/>
                <a:gd name="T15" fmla="*/ 441 h 467"/>
                <a:gd name="T16" fmla="*/ 115 w 115"/>
                <a:gd name="T17" fmla="*/ 467 h 467"/>
                <a:gd name="T18" fmla="*/ 112 w 115"/>
                <a:gd name="T19" fmla="*/ 458 h 467"/>
                <a:gd name="T20" fmla="*/ 101 w 115"/>
                <a:gd name="T21" fmla="*/ 409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204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3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2062" name="Freeform 31"/>
            <p:cNvSpPr>
              <a:spLocks/>
            </p:cNvSpPr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>
                <a:gd name="T0" fmla="*/ 17 w 36"/>
                <a:gd name="T1" fmla="*/ 633 h 633"/>
                <a:gd name="T2" fmla="*/ 13 w 36"/>
                <a:gd name="T3" fmla="*/ 597 h 633"/>
                <a:gd name="T4" fmla="*/ 5 w 36"/>
                <a:gd name="T5" fmla="*/ 398 h 633"/>
                <a:gd name="T6" fmla="*/ 13 w 36"/>
                <a:gd name="T7" fmla="*/ 198 h 633"/>
                <a:gd name="T8" fmla="*/ 22 w 36"/>
                <a:gd name="T9" fmla="*/ 99 h 633"/>
                <a:gd name="T10" fmla="*/ 36 w 36"/>
                <a:gd name="T11" fmla="*/ 0 h 633"/>
                <a:gd name="T12" fmla="*/ 35 w 36"/>
                <a:gd name="T13" fmla="*/ 0 h 633"/>
                <a:gd name="T14" fmla="*/ 20 w 36"/>
                <a:gd name="T15" fmla="*/ 99 h 633"/>
                <a:gd name="T16" fmla="*/ 10 w 36"/>
                <a:gd name="T17" fmla="*/ 198 h 633"/>
                <a:gd name="T18" fmla="*/ 1 w 36"/>
                <a:gd name="T19" fmla="*/ 398 h 633"/>
                <a:gd name="T20" fmla="*/ 7 w 36"/>
                <a:gd name="T21" fmla="*/ 589 h 633"/>
                <a:gd name="T22" fmla="*/ 16 w 36"/>
                <a:gd name="T23" fmla="*/ 632 h 633"/>
                <a:gd name="T24" fmla="*/ 17 w 36"/>
                <a:gd name="T25" fmla="*/ 633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204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3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2063" name="Freeform 32"/>
            <p:cNvSpPr>
              <a:spLocks/>
            </p:cNvSpPr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>
                <a:gd name="T0" fmla="*/ 22 w 28"/>
                <a:gd name="T1" fmla="*/ 59 h 59"/>
                <a:gd name="T2" fmla="*/ 28 w 28"/>
                <a:gd name="T3" fmla="*/ 59 h 59"/>
                <a:gd name="T4" fmla="*/ 0 w 28"/>
                <a:gd name="T5" fmla="*/ 0 h 59"/>
                <a:gd name="T6" fmla="*/ 22 w 28"/>
                <a:gd name="T7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204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3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2064" name="Freeform 33"/>
            <p:cNvSpPr>
              <a:spLocks/>
            </p:cNvSpPr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>
                <a:gd name="T0" fmla="*/ 4 w 17"/>
                <a:gd name="T1" fmla="*/ 54 h 107"/>
                <a:gd name="T2" fmla="*/ 17 w 17"/>
                <a:gd name="T3" fmla="*/ 107 h 107"/>
                <a:gd name="T4" fmla="*/ 10 w 17"/>
                <a:gd name="T5" fmla="*/ 44 h 107"/>
                <a:gd name="T6" fmla="*/ 9 w 17"/>
                <a:gd name="T7" fmla="*/ 43 h 107"/>
                <a:gd name="T8" fmla="*/ 0 w 17"/>
                <a:gd name="T9" fmla="*/ 0 h 107"/>
                <a:gd name="T10" fmla="*/ 0 w 17"/>
                <a:gd name="T11" fmla="*/ 8 h 107"/>
                <a:gd name="T12" fmla="*/ 4 w 17"/>
                <a:gd name="T13" fmla="*/ 54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204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3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2065" name="Freeform 34"/>
            <p:cNvSpPr>
              <a:spLocks/>
            </p:cNvSpPr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>
                <a:gd name="T0" fmla="*/ 8 w 294"/>
                <a:gd name="T1" fmla="*/ 553 h 568"/>
                <a:gd name="T2" fmla="*/ 35 w 294"/>
                <a:gd name="T3" fmla="*/ 397 h 568"/>
                <a:gd name="T4" fmla="*/ 99 w 294"/>
                <a:gd name="T5" fmla="*/ 252 h 568"/>
                <a:gd name="T6" fmla="*/ 187 w 294"/>
                <a:gd name="T7" fmla="*/ 119 h 568"/>
                <a:gd name="T8" fmla="*/ 238 w 294"/>
                <a:gd name="T9" fmla="*/ 58 h 568"/>
                <a:gd name="T10" fmla="*/ 265 w 294"/>
                <a:gd name="T11" fmla="*/ 28 h 568"/>
                <a:gd name="T12" fmla="*/ 294 w 294"/>
                <a:gd name="T13" fmla="*/ 0 h 568"/>
                <a:gd name="T14" fmla="*/ 293 w 294"/>
                <a:gd name="T15" fmla="*/ 0 h 568"/>
                <a:gd name="T16" fmla="*/ 264 w 294"/>
                <a:gd name="T17" fmla="*/ 27 h 568"/>
                <a:gd name="T18" fmla="*/ 237 w 294"/>
                <a:gd name="T19" fmla="*/ 56 h 568"/>
                <a:gd name="T20" fmla="*/ 185 w 294"/>
                <a:gd name="T21" fmla="*/ 117 h 568"/>
                <a:gd name="T22" fmla="*/ 95 w 294"/>
                <a:gd name="T23" fmla="*/ 249 h 568"/>
                <a:gd name="T24" fmla="*/ 30 w 294"/>
                <a:gd name="T25" fmla="*/ 396 h 568"/>
                <a:gd name="T26" fmla="*/ 0 w 294"/>
                <a:gd name="T27" fmla="*/ 549 h 568"/>
                <a:gd name="T28" fmla="*/ 7 w 294"/>
                <a:gd name="T29" fmla="*/ 568 h 568"/>
                <a:gd name="T30" fmla="*/ 8 w 294"/>
                <a:gd name="T31" fmla="*/ 553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204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3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2066" name="Freeform 35"/>
            <p:cNvSpPr>
              <a:spLocks/>
            </p:cNvSpPr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>
                <a:gd name="T0" fmla="*/ 0 w 25"/>
                <a:gd name="T1" fmla="*/ 0 h 53"/>
                <a:gd name="T2" fmla="*/ 19 w 25"/>
                <a:gd name="T3" fmla="*/ 53 h 53"/>
                <a:gd name="T4" fmla="*/ 25 w 25"/>
                <a:gd name="T5" fmla="*/ 53 h 53"/>
                <a:gd name="T6" fmla="*/ 0 w 25"/>
                <a:gd name="T7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204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3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2067" name="Freeform 36"/>
            <p:cNvSpPr>
              <a:spLocks/>
            </p:cNvSpPr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>
                <a:gd name="T0" fmla="*/ 0 w 29"/>
                <a:gd name="T1" fmla="*/ 0 h 141"/>
                <a:gd name="T2" fmla="*/ 7 w 29"/>
                <a:gd name="T3" fmla="*/ 89 h 141"/>
                <a:gd name="T4" fmla="*/ 18 w 29"/>
                <a:gd name="T5" fmla="*/ 117 h 141"/>
                <a:gd name="T6" fmla="*/ 29 w 29"/>
                <a:gd name="T7" fmla="*/ 141 h 141"/>
                <a:gd name="T8" fmla="*/ 27 w 29"/>
                <a:gd name="T9" fmla="*/ 135 h 141"/>
                <a:gd name="T10" fmla="*/ 8 w 29"/>
                <a:gd name="T11" fmla="*/ 22 h 141"/>
                <a:gd name="T12" fmla="*/ 4 w 29"/>
                <a:gd name="T13" fmla="*/ 11 h 141"/>
                <a:gd name="T14" fmla="*/ 0 w 29"/>
                <a:gd name="T15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204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3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2068" name="Freeform 37"/>
            <p:cNvSpPr>
              <a:spLocks/>
            </p:cNvSpPr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>
                <a:gd name="T0" fmla="*/ 0 w 8"/>
                <a:gd name="T1" fmla="*/ 26 h 48"/>
                <a:gd name="T2" fmla="*/ 4 w 8"/>
                <a:gd name="T3" fmla="*/ 37 h 48"/>
                <a:gd name="T4" fmla="*/ 8 w 8"/>
                <a:gd name="T5" fmla="*/ 48 h 48"/>
                <a:gd name="T6" fmla="*/ 7 w 8"/>
                <a:gd name="T7" fmla="*/ 19 h 48"/>
                <a:gd name="T8" fmla="*/ 0 w 8"/>
                <a:gd name="T9" fmla="*/ 0 h 48"/>
                <a:gd name="T10" fmla="*/ 0 w 8"/>
                <a:gd name="T11" fmla="*/ 4 h 48"/>
                <a:gd name="T12" fmla="*/ 0 w 8"/>
                <a:gd name="T13" fmla="*/ 2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204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3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2069" name="Freeform 38"/>
            <p:cNvSpPr>
              <a:spLocks/>
            </p:cNvSpPr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>
                <a:gd name="T0" fmla="*/ 11 w 44"/>
                <a:gd name="T1" fmla="*/ 28 h 111"/>
                <a:gd name="T2" fmla="*/ 0 w 44"/>
                <a:gd name="T3" fmla="*/ 0 h 111"/>
                <a:gd name="T4" fmla="*/ 11 w 44"/>
                <a:gd name="T5" fmla="*/ 49 h 111"/>
                <a:gd name="T6" fmla="*/ 14 w 44"/>
                <a:gd name="T7" fmla="*/ 58 h 111"/>
                <a:gd name="T8" fmla="*/ 39 w 44"/>
                <a:gd name="T9" fmla="*/ 111 h 111"/>
                <a:gd name="T10" fmla="*/ 44 w 44"/>
                <a:gd name="T11" fmla="*/ 111 h 111"/>
                <a:gd name="T12" fmla="*/ 22 w 44"/>
                <a:gd name="T13" fmla="*/ 52 h 111"/>
                <a:gd name="T14" fmla="*/ 11 w 44"/>
                <a:gd name="T15" fmla="*/ 2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204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300">
                <a:solidFill>
                  <a:prstClr val="black"/>
                </a:solidFill>
                <a:latin typeface="Arial" pitchFamily="34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1" y="0"/>
            <a:ext cx="182859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3204" y="624274"/>
            <a:ext cx="8911200" cy="1280726"/>
          </a:xfrm>
          <a:prstGeom prst="rect">
            <a:avLst/>
          </a:prstGeom>
        </p:spPr>
        <p:txBody>
          <a:bodyPr vert="horz" lIns="36413" tIns="18206" rIns="36413" bIns="18206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480" y="2133471"/>
            <a:ext cx="8914959" cy="3886586"/>
          </a:xfrm>
          <a:prstGeom prst="rect">
            <a:avLst/>
          </a:prstGeom>
        </p:spPr>
        <p:txBody>
          <a:bodyPr vert="horz" lIns="36413" tIns="18206" rIns="36413" bIns="1820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540" y="6130869"/>
            <a:ext cx="1146621" cy="370059"/>
          </a:xfrm>
          <a:prstGeom prst="rect">
            <a:avLst/>
          </a:prstGeom>
        </p:spPr>
        <p:txBody>
          <a:bodyPr vert="horz" lIns="36413" tIns="18206" rIns="36413" bIns="18206" rtlCol="0" anchor="ctr"/>
          <a:lstStyle>
            <a:lvl1pPr algn="r" eaLnBrk="1" hangingPunct="1">
              <a:defRPr sz="900">
                <a:solidFill>
                  <a:srgbClr val="000000"/>
                </a:solidFill>
                <a:cs typeface="Arial" charset="0"/>
              </a:defRPr>
            </a:lvl1pPr>
          </a:lstStyle>
          <a:p>
            <a:pPr defTabSz="914204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445" y="6136016"/>
            <a:ext cx="7619923" cy="364911"/>
          </a:xfrm>
          <a:prstGeom prst="rect">
            <a:avLst/>
          </a:prstGeom>
        </p:spPr>
        <p:txBody>
          <a:bodyPr vert="horz" lIns="36413" tIns="18206" rIns="36413" bIns="18206" rtlCol="0" anchor="ctr"/>
          <a:lstStyle>
            <a:lvl1pPr algn="l" eaLnBrk="1" hangingPunct="1">
              <a:defRPr sz="900">
                <a:solidFill>
                  <a:srgbClr val="000000"/>
                </a:solidFill>
                <a:cs typeface="Arial" charset="0"/>
              </a:defRPr>
            </a:lvl1pPr>
          </a:lstStyle>
          <a:p>
            <a:pPr defTabSz="914204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667" y="787744"/>
            <a:ext cx="779652" cy="364911"/>
          </a:xfrm>
          <a:prstGeom prst="rect">
            <a:avLst/>
          </a:prstGeom>
        </p:spPr>
        <p:txBody>
          <a:bodyPr vert="horz" wrap="square" lIns="36413" tIns="18206" rIns="36413" bIns="18206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2000">
                <a:solidFill>
                  <a:srgbClr val="000000"/>
                </a:solidFill>
                <a:cs typeface="Arial" pitchFamily="34" charset="0"/>
              </a:defRPr>
            </a:lvl1pPr>
          </a:lstStyle>
          <a:p>
            <a:pPr defTabSz="914204" fontAlgn="base">
              <a:spcBef>
                <a:spcPct val="0"/>
              </a:spcBef>
              <a:spcAft>
                <a:spcPct val="0"/>
              </a:spcAft>
            </a:pPr>
            <a:fld id="{0BDAAB38-074D-4179-8666-FE5459F45FF3}" type="slidenum">
              <a:rPr lang="en-US" smtClean="0">
                <a:latin typeface="Arial" pitchFamily="34" charset="0"/>
              </a:rPr>
              <a:pPr defTabSz="914204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071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  <p:sldLayoutId id="2147483891" r:id="rId12"/>
    <p:sldLayoutId id="2147483892" r:id="rId13"/>
    <p:sldLayoutId id="2147483893" r:id="rId14"/>
    <p:sldLayoutId id="2147483894" r:id="rId15"/>
    <p:sldLayoutId id="2147483895" r:id="rId16"/>
    <p:sldLayoutId id="2147483896" r:id="rId17"/>
  </p:sldLayoutIdLst>
  <p:txStyles>
    <p:titleStyle>
      <a:lvl1pPr algn="l" defTabSz="448837" rtl="0" fontAlgn="base">
        <a:spcBef>
          <a:spcPct val="0"/>
        </a:spcBef>
        <a:spcAft>
          <a:spcPct val="0"/>
        </a:spcAft>
        <a:defRPr sz="3500" kern="1200">
          <a:solidFill>
            <a:srgbClr val="262626"/>
          </a:solidFill>
          <a:latin typeface="+mj-lt"/>
          <a:ea typeface="+mj-ea"/>
          <a:cs typeface="+mj-cs"/>
        </a:defRPr>
      </a:lvl1pPr>
      <a:lvl2pPr algn="l" defTabSz="448837" rtl="0" fontAlgn="base">
        <a:spcBef>
          <a:spcPct val="0"/>
        </a:spcBef>
        <a:spcAft>
          <a:spcPct val="0"/>
        </a:spcAft>
        <a:defRPr sz="3500">
          <a:solidFill>
            <a:srgbClr val="262626"/>
          </a:solidFill>
          <a:latin typeface="Century Gothic" pitchFamily="34" charset="0"/>
        </a:defRPr>
      </a:lvl2pPr>
      <a:lvl3pPr algn="l" defTabSz="448837" rtl="0" fontAlgn="base">
        <a:spcBef>
          <a:spcPct val="0"/>
        </a:spcBef>
        <a:spcAft>
          <a:spcPct val="0"/>
        </a:spcAft>
        <a:defRPr sz="3500">
          <a:solidFill>
            <a:srgbClr val="262626"/>
          </a:solidFill>
          <a:latin typeface="Century Gothic" pitchFamily="34" charset="0"/>
        </a:defRPr>
      </a:lvl3pPr>
      <a:lvl4pPr algn="l" defTabSz="448837" rtl="0" fontAlgn="base">
        <a:spcBef>
          <a:spcPct val="0"/>
        </a:spcBef>
        <a:spcAft>
          <a:spcPct val="0"/>
        </a:spcAft>
        <a:defRPr sz="3500">
          <a:solidFill>
            <a:srgbClr val="262626"/>
          </a:solidFill>
          <a:latin typeface="Century Gothic" pitchFamily="34" charset="0"/>
        </a:defRPr>
      </a:lvl4pPr>
      <a:lvl5pPr algn="l" defTabSz="448837" rtl="0" fontAlgn="base">
        <a:spcBef>
          <a:spcPct val="0"/>
        </a:spcBef>
        <a:spcAft>
          <a:spcPct val="0"/>
        </a:spcAft>
        <a:defRPr sz="3500">
          <a:solidFill>
            <a:srgbClr val="262626"/>
          </a:solidFill>
          <a:latin typeface="Century Gothic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36312" indent="-336312" algn="l" defTabSz="448837" rtl="0" fontAlgn="base">
        <a:spcBef>
          <a:spcPts val="981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sz="1800" kern="1200">
          <a:solidFill>
            <a:srgbClr val="404040"/>
          </a:solidFill>
          <a:latin typeface="+mn-lt"/>
          <a:ea typeface="+mn-ea"/>
          <a:cs typeface="+mn-cs"/>
        </a:defRPr>
      </a:lvl1pPr>
      <a:lvl2pPr marL="729520" indent="-280682" algn="l" defTabSz="448837" rtl="0" fontAlgn="base">
        <a:spcBef>
          <a:spcPts val="981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22725" indent="-224419" algn="l" defTabSz="448837" rtl="0" fontAlgn="base">
        <a:spcBef>
          <a:spcPts val="981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571563" indent="-224419" algn="l" defTabSz="448837" rtl="0" fontAlgn="base">
        <a:spcBef>
          <a:spcPts val="981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20399" indent="-224419" algn="l" defTabSz="448837" rtl="0" fontAlgn="base">
        <a:spcBef>
          <a:spcPts val="981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470029" indent="-224549" algn="l" defTabSz="449097" rtl="0" eaLnBrk="1" latinLnBrk="0" hangingPunct="1">
        <a:spcBef>
          <a:spcPts val="983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19125" indent="-224549" algn="l" defTabSz="449097" rtl="0" eaLnBrk="1" latinLnBrk="0" hangingPunct="1">
        <a:spcBef>
          <a:spcPts val="983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368220" indent="-224549" algn="l" defTabSz="449097" rtl="0" eaLnBrk="1" latinLnBrk="0" hangingPunct="1">
        <a:spcBef>
          <a:spcPts val="983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17318" indent="-224549" algn="l" defTabSz="449097" rtl="0" eaLnBrk="1" latinLnBrk="0" hangingPunct="1">
        <a:spcBef>
          <a:spcPts val="983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490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9097" algn="l" defTabSz="4490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8192" algn="l" defTabSz="4490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47289" algn="l" defTabSz="4490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96384" algn="l" defTabSz="4490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5480" algn="l" defTabSz="4490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94577" algn="l" defTabSz="4490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43672" algn="l" defTabSz="4490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92769" algn="l" defTabSz="4490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2"/>
          <p:cNvGrpSpPr>
            <a:grpSpLocks/>
          </p:cNvGrpSpPr>
          <p:nvPr/>
        </p:nvGrpSpPr>
        <p:grpSpPr bwMode="auto">
          <a:xfrm>
            <a:off x="76" y="228476"/>
            <a:ext cx="2851209" cy="6638539"/>
            <a:chOff x="2487613" y="285750"/>
            <a:chExt cx="2428875" cy="5654676"/>
          </a:xfrm>
        </p:grpSpPr>
        <p:sp>
          <p:nvSpPr>
            <p:cNvPr id="2070" name="Freeform 11"/>
            <p:cNvSpPr>
              <a:spLocks/>
            </p:cNvSpPr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>
                <a:gd name="T0" fmla="*/ 22 w 22"/>
                <a:gd name="T1" fmla="*/ 136 h 136"/>
                <a:gd name="T2" fmla="*/ 17 w 22"/>
                <a:gd name="T3" fmla="*/ 80 h 136"/>
                <a:gd name="T4" fmla="*/ 0 w 22"/>
                <a:gd name="T5" fmla="*/ 0 h 136"/>
                <a:gd name="T6" fmla="*/ 0 w 22"/>
                <a:gd name="T7" fmla="*/ 35 h 136"/>
                <a:gd name="T8" fmla="*/ 20 w 22"/>
                <a:gd name="T9" fmla="*/ 124 h 136"/>
                <a:gd name="T10" fmla="*/ 22 w 22"/>
                <a:gd name="T11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3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2071" name="Freeform 12"/>
            <p:cNvSpPr>
              <a:spLocks/>
            </p:cNvSpPr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>
                <a:gd name="T0" fmla="*/ 86 w 140"/>
                <a:gd name="T1" fmla="*/ 350 h 504"/>
                <a:gd name="T2" fmla="*/ 139 w 140"/>
                <a:gd name="T3" fmla="*/ 504 h 504"/>
                <a:gd name="T4" fmla="*/ 140 w 140"/>
                <a:gd name="T5" fmla="*/ 478 h 504"/>
                <a:gd name="T6" fmla="*/ 95 w 140"/>
                <a:gd name="T7" fmla="*/ 347 h 504"/>
                <a:gd name="T8" fmla="*/ 0 w 140"/>
                <a:gd name="T9" fmla="*/ 0 h 504"/>
                <a:gd name="T10" fmla="*/ 6 w 140"/>
                <a:gd name="T11" fmla="*/ 61 h 504"/>
                <a:gd name="T12" fmla="*/ 86 w 140"/>
                <a:gd name="T13" fmla="*/ 350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3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2072" name="Freeform 13"/>
            <p:cNvSpPr>
              <a:spLocks/>
            </p:cNvSpPr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>
                <a:gd name="T0" fmla="*/ 8 w 132"/>
                <a:gd name="T1" fmla="*/ 22 h 308"/>
                <a:gd name="T2" fmla="*/ 0 w 132"/>
                <a:gd name="T3" fmla="*/ 0 h 308"/>
                <a:gd name="T4" fmla="*/ 0 w 132"/>
                <a:gd name="T5" fmla="*/ 29 h 308"/>
                <a:gd name="T6" fmla="*/ 68 w 132"/>
                <a:gd name="T7" fmla="*/ 194 h 308"/>
                <a:gd name="T8" fmla="*/ 123 w 132"/>
                <a:gd name="T9" fmla="*/ 308 h 308"/>
                <a:gd name="T10" fmla="*/ 132 w 132"/>
                <a:gd name="T11" fmla="*/ 308 h 308"/>
                <a:gd name="T12" fmla="*/ 77 w 132"/>
                <a:gd name="T13" fmla="*/ 190 h 308"/>
                <a:gd name="T14" fmla="*/ 8 w 132"/>
                <a:gd name="T15" fmla="*/ 22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3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2073" name="Freeform 14"/>
            <p:cNvSpPr>
              <a:spLocks/>
            </p:cNvSpPr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>
                <a:gd name="T0" fmla="*/ 28 w 37"/>
                <a:gd name="T1" fmla="*/ 79 h 79"/>
                <a:gd name="T2" fmla="*/ 37 w 37"/>
                <a:gd name="T3" fmla="*/ 79 h 79"/>
                <a:gd name="T4" fmla="*/ 0 w 37"/>
                <a:gd name="T5" fmla="*/ 0 h 79"/>
                <a:gd name="T6" fmla="*/ 28 w 37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3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2074" name="Freeform 15"/>
            <p:cNvSpPr>
              <a:spLocks/>
            </p:cNvSpPr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>
                <a:gd name="T0" fmla="*/ 162 w 178"/>
                <a:gd name="T1" fmla="*/ 660 h 722"/>
                <a:gd name="T2" fmla="*/ 116 w 178"/>
                <a:gd name="T3" fmla="*/ 534 h 722"/>
                <a:gd name="T4" fmla="*/ 40 w 178"/>
                <a:gd name="T5" fmla="*/ 236 h 722"/>
                <a:gd name="T6" fmla="*/ 12 w 178"/>
                <a:gd name="T7" fmla="*/ 51 h 722"/>
                <a:gd name="T8" fmla="*/ 0 w 178"/>
                <a:gd name="T9" fmla="*/ 0 h 722"/>
                <a:gd name="T10" fmla="*/ 33 w 178"/>
                <a:gd name="T11" fmla="*/ 237 h 722"/>
                <a:gd name="T12" fmla="*/ 107 w 178"/>
                <a:gd name="T13" fmla="*/ 537 h 722"/>
                <a:gd name="T14" fmla="*/ 160 w 178"/>
                <a:gd name="T15" fmla="*/ 681 h 722"/>
                <a:gd name="T16" fmla="*/ 178 w 178"/>
                <a:gd name="T17" fmla="*/ 722 h 722"/>
                <a:gd name="T18" fmla="*/ 174 w 178"/>
                <a:gd name="T19" fmla="*/ 708 h 722"/>
                <a:gd name="T20" fmla="*/ 162 w 178"/>
                <a:gd name="T21" fmla="*/ 660 h 7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3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2075" name="Freeform 16"/>
            <p:cNvSpPr>
              <a:spLocks/>
            </p:cNvSpPr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>
                <a:gd name="T0" fmla="*/ 11 w 23"/>
                <a:gd name="T1" fmla="*/ 577 h 635"/>
                <a:gd name="T2" fmla="*/ 12 w 23"/>
                <a:gd name="T3" fmla="*/ 589 h 635"/>
                <a:gd name="T4" fmla="*/ 22 w 23"/>
                <a:gd name="T5" fmla="*/ 632 h 635"/>
                <a:gd name="T6" fmla="*/ 23 w 23"/>
                <a:gd name="T7" fmla="*/ 635 h 635"/>
                <a:gd name="T8" fmla="*/ 17 w 23"/>
                <a:gd name="T9" fmla="*/ 576 h 635"/>
                <a:gd name="T10" fmla="*/ 5 w 23"/>
                <a:gd name="T11" fmla="*/ 269 h 635"/>
                <a:gd name="T12" fmla="*/ 15 w 23"/>
                <a:gd name="T13" fmla="*/ 0 h 635"/>
                <a:gd name="T14" fmla="*/ 12 w 23"/>
                <a:gd name="T15" fmla="*/ 0 h 635"/>
                <a:gd name="T16" fmla="*/ 1 w 23"/>
                <a:gd name="T17" fmla="*/ 269 h 635"/>
                <a:gd name="T18" fmla="*/ 11 w 23"/>
                <a:gd name="T19" fmla="*/ 577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3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2076" name="Freeform 17"/>
            <p:cNvSpPr>
              <a:spLocks/>
            </p:cNvSpPr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>
                <a:gd name="T0" fmla="*/ 0 w 17"/>
                <a:gd name="T1" fmla="*/ 0 h 107"/>
                <a:gd name="T2" fmla="*/ 5 w 17"/>
                <a:gd name="T3" fmla="*/ 56 h 107"/>
                <a:gd name="T4" fmla="*/ 17 w 17"/>
                <a:gd name="T5" fmla="*/ 107 h 107"/>
                <a:gd name="T6" fmla="*/ 11 w 17"/>
                <a:gd name="T7" fmla="*/ 46 h 107"/>
                <a:gd name="T8" fmla="*/ 10 w 17"/>
                <a:gd name="T9" fmla="*/ 43 h 107"/>
                <a:gd name="T10" fmla="*/ 0 w 17"/>
                <a:gd name="T11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3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2077" name="Freeform 18"/>
            <p:cNvSpPr>
              <a:spLocks/>
            </p:cNvSpPr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>
                <a:gd name="T0" fmla="*/ 0 w 41"/>
                <a:gd name="T1" fmla="*/ 0 h 222"/>
                <a:gd name="T2" fmla="*/ 5 w 41"/>
                <a:gd name="T3" fmla="*/ 93 h 222"/>
                <a:gd name="T4" fmla="*/ 17 w 41"/>
                <a:gd name="T5" fmla="*/ 166 h 222"/>
                <a:gd name="T6" fmla="*/ 24 w 41"/>
                <a:gd name="T7" fmla="*/ 184 h 222"/>
                <a:gd name="T8" fmla="*/ 41 w 41"/>
                <a:gd name="T9" fmla="*/ 222 h 222"/>
                <a:gd name="T10" fmla="*/ 38 w 41"/>
                <a:gd name="T11" fmla="*/ 212 h 222"/>
                <a:gd name="T12" fmla="*/ 13 w 41"/>
                <a:gd name="T13" fmla="*/ 92 h 222"/>
                <a:gd name="T14" fmla="*/ 8 w 41"/>
                <a:gd name="T15" fmla="*/ 22 h 222"/>
                <a:gd name="T16" fmla="*/ 7 w 41"/>
                <a:gd name="T17" fmla="*/ 18 h 222"/>
                <a:gd name="T18" fmla="*/ 0 w 41"/>
                <a:gd name="T19" fmla="*/ 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3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2078" name="Freeform 19"/>
            <p:cNvSpPr>
              <a:spLocks/>
            </p:cNvSpPr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>
                <a:gd name="T0" fmla="*/ 7 w 450"/>
                <a:gd name="T1" fmla="*/ 854 h 878"/>
                <a:gd name="T2" fmla="*/ 50 w 450"/>
                <a:gd name="T3" fmla="*/ 613 h 878"/>
                <a:gd name="T4" fmla="*/ 149 w 450"/>
                <a:gd name="T5" fmla="*/ 388 h 878"/>
                <a:gd name="T6" fmla="*/ 285 w 450"/>
                <a:gd name="T7" fmla="*/ 183 h 878"/>
                <a:gd name="T8" fmla="*/ 364 w 450"/>
                <a:gd name="T9" fmla="*/ 89 h 878"/>
                <a:gd name="T10" fmla="*/ 406 w 450"/>
                <a:gd name="T11" fmla="*/ 44 h 878"/>
                <a:gd name="T12" fmla="*/ 450 w 450"/>
                <a:gd name="T13" fmla="*/ 1 h 878"/>
                <a:gd name="T14" fmla="*/ 450 w 450"/>
                <a:gd name="T15" fmla="*/ 0 h 878"/>
                <a:gd name="T16" fmla="*/ 405 w 450"/>
                <a:gd name="T17" fmla="*/ 43 h 878"/>
                <a:gd name="T18" fmla="*/ 363 w 450"/>
                <a:gd name="T19" fmla="*/ 88 h 878"/>
                <a:gd name="T20" fmla="*/ 283 w 450"/>
                <a:gd name="T21" fmla="*/ 181 h 878"/>
                <a:gd name="T22" fmla="*/ 145 w 450"/>
                <a:gd name="T23" fmla="*/ 386 h 878"/>
                <a:gd name="T24" fmla="*/ 45 w 450"/>
                <a:gd name="T25" fmla="*/ 611 h 878"/>
                <a:gd name="T26" fmla="*/ 0 w 450"/>
                <a:gd name="T27" fmla="*/ 854 h 878"/>
                <a:gd name="T28" fmla="*/ 0 w 450"/>
                <a:gd name="T29" fmla="*/ 859 h 878"/>
                <a:gd name="T30" fmla="*/ 7 w 450"/>
                <a:gd name="T31" fmla="*/ 878 h 878"/>
                <a:gd name="T32" fmla="*/ 7 w 450"/>
                <a:gd name="T33" fmla="*/ 854 h 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3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2079" name="Freeform 20"/>
            <p:cNvSpPr>
              <a:spLocks/>
            </p:cNvSpPr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>
                <a:gd name="T0" fmla="*/ 0 w 35"/>
                <a:gd name="T1" fmla="*/ 0 h 73"/>
                <a:gd name="T2" fmla="*/ 26 w 35"/>
                <a:gd name="T3" fmla="*/ 73 h 73"/>
                <a:gd name="T4" fmla="*/ 35 w 35"/>
                <a:gd name="T5" fmla="*/ 73 h 73"/>
                <a:gd name="T6" fmla="*/ 0 w 35"/>
                <a:gd name="T7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3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2080" name="Freeform 21"/>
            <p:cNvSpPr>
              <a:spLocks/>
            </p:cNvSpPr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>
                <a:gd name="T0" fmla="*/ 7 w 8"/>
                <a:gd name="T1" fmla="*/ 44 h 48"/>
                <a:gd name="T2" fmla="*/ 8 w 8"/>
                <a:gd name="T3" fmla="*/ 48 h 48"/>
                <a:gd name="T4" fmla="*/ 8 w 8"/>
                <a:gd name="T5" fmla="*/ 19 h 48"/>
                <a:gd name="T6" fmla="*/ 1 w 8"/>
                <a:gd name="T7" fmla="*/ 0 h 48"/>
                <a:gd name="T8" fmla="*/ 0 w 8"/>
                <a:gd name="T9" fmla="*/ 26 h 48"/>
                <a:gd name="T10" fmla="*/ 7 w 8"/>
                <a:gd name="T1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3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2081" name="Freeform 22"/>
            <p:cNvSpPr>
              <a:spLocks/>
            </p:cNvSpPr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>
                <a:gd name="T0" fmla="*/ 7 w 52"/>
                <a:gd name="T1" fmla="*/ 18 h 135"/>
                <a:gd name="T2" fmla="*/ 0 w 52"/>
                <a:gd name="T3" fmla="*/ 0 h 135"/>
                <a:gd name="T4" fmla="*/ 12 w 52"/>
                <a:gd name="T5" fmla="*/ 48 h 135"/>
                <a:gd name="T6" fmla="*/ 16 w 52"/>
                <a:gd name="T7" fmla="*/ 62 h 135"/>
                <a:gd name="T8" fmla="*/ 51 w 52"/>
                <a:gd name="T9" fmla="*/ 135 h 135"/>
                <a:gd name="T10" fmla="*/ 52 w 52"/>
                <a:gd name="T11" fmla="*/ 135 h 135"/>
                <a:gd name="T12" fmla="*/ 24 w 52"/>
                <a:gd name="T13" fmla="*/ 56 h 135"/>
                <a:gd name="T14" fmla="*/ 7 w 52"/>
                <a:gd name="T15" fmla="*/ 1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300">
                <a:solidFill>
                  <a:prstClr val="black"/>
                </a:solidFill>
                <a:latin typeface="Arial" pitchFamily="34" charset="0"/>
              </a:endParaRPr>
            </a:p>
          </p:txBody>
        </p:sp>
      </p:grpSp>
      <p:grpSp>
        <p:nvGrpSpPr>
          <p:cNvPr id="2051" name="Group 9"/>
          <p:cNvGrpSpPr>
            <a:grpSpLocks/>
          </p:cNvGrpSpPr>
          <p:nvPr/>
        </p:nvGrpSpPr>
        <p:grpSpPr bwMode="auto">
          <a:xfrm>
            <a:off x="26931" y="-644"/>
            <a:ext cx="2357116" cy="6854139"/>
            <a:chOff x="6627813" y="194833"/>
            <a:chExt cx="1952625" cy="5678918"/>
          </a:xfrm>
        </p:grpSpPr>
        <p:sp>
          <p:nvSpPr>
            <p:cNvPr id="2058" name="Freeform 27"/>
            <p:cNvSpPr>
              <a:spLocks/>
            </p:cNvSpPr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>
                <a:gd name="T0" fmla="*/ 7 w 103"/>
                <a:gd name="T1" fmla="*/ 210 h 920"/>
                <a:gd name="T2" fmla="*/ 26 w 103"/>
                <a:gd name="T3" fmla="*/ 445 h 920"/>
                <a:gd name="T4" fmla="*/ 57 w 103"/>
                <a:gd name="T5" fmla="*/ 679 h 920"/>
                <a:gd name="T6" fmla="*/ 101 w 103"/>
                <a:gd name="T7" fmla="*/ 911 h 920"/>
                <a:gd name="T8" fmla="*/ 103 w 103"/>
                <a:gd name="T9" fmla="*/ 920 h 920"/>
                <a:gd name="T10" fmla="*/ 99 w 103"/>
                <a:gd name="T11" fmla="*/ 874 h 920"/>
                <a:gd name="T12" fmla="*/ 99 w 103"/>
                <a:gd name="T13" fmla="*/ 866 h 920"/>
                <a:gd name="T14" fmla="*/ 63 w 103"/>
                <a:gd name="T15" fmla="*/ 678 h 920"/>
                <a:gd name="T16" fmla="*/ 30 w 103"/>
                <a:gd name="T17" fmla="*/ 444 h 920"/>
                <a:gd name="T18" fmla="*/ 9 w 103"/>
                <a:gd name="T19" fmla="*/ 209 h 920"/>
                <a:gd name="T20" fmla="*/ 3 w 103"/>
                <a:gd name="T21" fmla="*/ 92 h 920"/>
                <a:gd name="T22" fmla="*/ 1 w 103"/>
                <a:gd name="T23" fmla="*/ 0 h 920"/>
                <a:gd name="T24" fmla="*/ 0 w 103"/>
                <a:gd name="T25" fmla="*/ 0 h 920"/>
                <a:gd name="T26" fmla="*/ 1 w 103"/>
                <a:gd name="T27" fmla="*/ 92 h 920"/>
                <a:gd name="T28" fmla="*/ 7 w 103"/>
                <a:gd name="T29" fmla="*/ 210 h 9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3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2059" name="Freeform 28"/>
            <p:cNvSpPr>
              <a:spLocks/>
            </p:cNvSpPr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>
                <a:gd name="T0" fmla="*/ 53 w 88"/>
                <a:gd name="T1" fmla="*/ 229 h 330"/>
                <a:gd name="T2" fmla="*/ 88 w 88"/>
                <a:gd name="T3" fmla="*/ 330 h 330"/>
                <a:gd name="T4" fmla="*/ 88 w 88"/>
                <a:gd name="T5" fmla="*/ 308 h 330"/>
                <a:gd name="T6" fmla="*/ 88 w 88"/>
                <a:gd name="T7" fmla="*/ 304 h 330"/>
                <a:gd name="T8" fmla="*/ 62 w 88"/>
                <a:gd name="T9" fmla="*/ 226 h 330"/>
                <a:gd name="T10" fmla="*/ 0 w 88"/>
                <a:gd name="T11" fmla="*/ 0 h 330"/>
                <a:gd name="T12" fmla="*/ 7 w 88"/>
                <a:gd name="T13" fmla="*/ 63 h 330"/>
                <a:gd name="T14" fmla="*/ 53 w 88"/>
                <a:gd name="T15" fmla="*/ 229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3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2060" name="Freeform 29"/>
            <p:cNvSpPr>
              <a:spLocks/>
            </p:cNvSpPr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>
                <a:gd name="T0" fmla="*/ 6 w 90"/>
                <a:gd name="T1" fmla="*/ 15 h 207"/>
                <a:gd name="T2" fmla="*/ 0 w 90"/>
                <a:gd name="T3" fmla="*/ 0 h 207"/>
                <a:gd name="T4" fmla="*/ 1 w 90"/>
                <a:gd name="T5" fmla="*/ 29 h 207"/>
                <a:gd name="T6" fmla="*/ 42 w 90"/>
                <a:gd name="T7" fmla="*/ 127 h 207"/>
                <a:gd name="T8" fmla="*/ 80 w 90"/>
                <a:gd name="T9" fmla="*/ 207 h 207"/>
                <a:gd name="T10" fmla="*/ 90 w 90"/>
                <a:gd name="T11" fmla="*/ 207 h 207"/>
                <a:gd name="T12" fmla="*/ 50 w 90"/>
                <a:gd name="T13" fmla="*/ 123 h 207"/>
                <a:gd name="T14" fmla="*/ 6 w 90"/>
                <a:gd name="T15" fmla="*/ 15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3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2061" name="Freeform 30"/>
            <p:cNvSpPr>
              <a:spLocks/>
            </p:cNvSpPr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>
                <a:gd name="T0" fmla="*/ 101 w 115"/>
                <a:gd name="T1" fmla="*/ 409 h 467"/>
                <a:gd name="T2" fmla="*/ 78 w 115"/>
                <a:gd name="T3" fmla="*/ 344 h 467"/>
                <a:gd name="T4" fmla="*/ 29 w 115"/>
                <a:gd name="T5" fmla="*/ 151 h 467"/>
                <a:gd name="T6" fmla="*/ 13 w 115"/>
                <a:gd name="T7" fmla="*/ 53 h 467"/>
                <a:gd name="T8" fmla="*/ 0 w 115"/>
                <a:gd name="T9" fmla="*/ 0 h 467"/>
                <a:gd name="T10" fmla="*/ 21 w 115"/>
                <a:gd name="T11" fmla="*/ 152 h 467"/>
                <a:gd name="T12" fmla="*/ 69 w 115"/>
                <a:gd name="T13" fmla="*/ 347 h 467"/>
                <a:gd name="T14" fmla="*/ 103 w 115"/>
                <a:gd name="T15" fmla="*/ 441 h 467"/>
                <a:gd name="T16" fmla="*/ 115 w 115"/>
                <a:gd name="T17" fmla="*/ 467 h 467"/>
                <a:gd name="T18" fmla="*/ 112 w 115"/>
                <a:gd name="T19" fmla="*/ 458 h 467"/>
                <a:gd name="T20" fmla="*/ 101 w 115"/>
                <a:gd name="T21" fmla="*/ 409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3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2062" name="Freeform 31"/>
            <p:cNvSpPr>
              <a:spLocks/>
            </p:cNvSpPr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>
                <a:gd name="T0" fmla="*/ 17 w 36"/>
                <a:gd name="T1" fmla="*/ 633 h 633"/>
                <a:gd name="T2" fmla="*/ 13 w 36"/>
                <a:gd name="T3" fmla="*/ 597 h 633"/>
                <a:gd name="T4" fmla="*/ 5 w 36"/>
                <a:gd name="T5" fmla="*/ 398 h 633"/>
                <a:gd name="T6" fmla="*/ 13 w 36"/>
                <a:gd name="T7" fmla="*/ 198 h 633"/>
                <a:gd name="T8" fmla="*/ 22 w 36"/>
                <a:gd name="T9" fmla="*/ 99 h 633"/>
                <a:gd name="T10" fmla="*/ 36 w 36"/>
                <a:gd name="T11" fmla="*/ 0 h 633"/>
                <a:gd name="T12" fmla="*/ 35 w 36"/>
                <a:gd name="T13" fmla="*/ 0 h 633"/>
                <a:gd name="T14" fmla="*/ 20 w 36"/>
                <a:gd name="T15" fmla="*/ 99 h 633"/>
                <a:gd name="T16" fmla="*/ 10 w 36"/>
                <a:gd name="T17" fmla="*/ 198 h 633"/>
                <a:gd name="T18" fmla="*/ 1 w 36"/>
                <a:gd name="T19" fmla="*/ 398 h 633"/>
                <a:gd name="T20" fmla="*/ 7 w 36"/>
                <a:gd name="T21" fmla="*/ 589 h 633"/>
                <a:gd name="T22" fmla="*/ 16 w 36"/>
                <a:gd name="T23" fmla="*/ 632 h 633"/>
                <a:gd name="T24" fmla="*/ 17 w 36"/>
                <a:gd name="T25" fmla="*/ 633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3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2063" name="Freeform 32"/>
            <p:cNvSpPr>
              <a:spLocks/>
            </p:cNvSpPr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>
                <a:gd name="T0" fmla="*/ 22 w 28"/>
                <a:gd name="T1" fmla="*/ 59 h 59"/>
                <a:gd name="T2" fmla="*/ 28 w 28"/>
                <a:gd name="T3" fmla="*/ 59 h 59"/>
                <a:gd name="T4" fmla="*/ 0 w 28"/>
                <a:gd name="T5" fmla="*/ 0 h 59"/>
                <a:gd name="T6" fmla="*/ 22 w 28"/>
                <a:gd name="T7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3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2064" name="Freeform 33"/>
            <p:cNvSpPr>
              <a:spLocks/>
            </p:cNvSpPr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>
                <a:gd name="T0" fmla="*/ 4 w 17"/>
                <a:gd name="T1" fmla="*/ 54 h 107"/>
                <a:gd name="T2" fmla="*/ 17 w 17"/>
                <a:gd name="T3" fmla="*/ 107 h 107"/>
                <a:gd name="T4" fmla="*/ 10 w 17"/>
                <a:gd name="T5" fmla="*/ 44 h 107"/>
                <a:gd name="T6" fmla="*/ 9 w 17"/>
                <a:gd name="T7" fmla="*/ 43 h 107"/>
                <a:gd name="T8" fmla="*/ 0 w 17"/>
                <a:gd name="T9" fmla="*/ 0 h 107"/>
                <a:gd name="T10" fmla="*/ 0 w 17"/>
                <a:gd name="T11" fmla="*/ 8 h 107"/>
                <a:gd name="T12" fmla="*/ 4 w 17"/>
                <a:gd name="T13" fmla="*/ 54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3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2065" name="Freeform 34"/>
            <p:cNvSpPr>
              <a:spLocks/>
            </p:cNvSpPr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>
                <a:gd name="T0" fmla="*/ 8 w 294"/>
                <a:gd name="T1" fmla="*/ 553 h 568"/>
                <a:gd name="T2" fmla="*/ 35 w 294"/>
                <a:gd name="T3" fmla="*/ 397 h 568"/>
                <a:gd name="T4" fmla="*/ 99 w 294"/>
                <a:gd name="T5" fmla="*/ 252 h 568"/>
                <a:gd name="T6" fmla="*/ 187 w 294"/>
                <a:gd name="T7" fmla="*/ 119 h 568"/>
                <a:gd name="T8" fmla="*/ 238 w 294"/>
                <a:gd name="T9" fmla="*/ 58 h 568"/>
                <a:gd name="T10" fmla="*/ 265 w 294"/>
                <a:gd name="T11" fmla="*/ 28 h 568"/>
                <a:gd name="T12" fmla="*/ 294 w 294"/>
                <a:gd name="T13" fmla="*/ 0 h 568"/>
                <a:gd name="T14" fmla="*/ 293 w 294"/>
                <a:gd name="T15" fmla="*/ 0 h 568"/>
                <a:gd name="T16" fmla="*/ 264 w 294"/>
                <a:gd name="T17" fmla="*/ 27 h 568"/>
                <a:gd name="T18" fmla="*/ 237 w 294"/>
                <a:gd name="T19" fmla="*/ 56 h 568"/>
                <a:gd name="T20" fmla="*/ 185 w 294"/>
                <a:gd name="T21" fmla="*/ 117 h 568"/>
                <a:gd name="T22" fmla="*/ 95 w 294"/>
                <a:gd name="T23" fmla="*/ 249 h 568"/>
                <a:gd name="T24" fmla="*/ 30 w 294"/>
                <a:gd name="T25" fmla="*/ 396 h 568"/>
                <a:gd name="T26" fmla="*/ 0 w 294"/>
                <a:gd name="T27" fmla="*/ 549 h 568"/>
                <a:gd name="T28" fmla="*/ 7 w 294"/>
                <a:gd name="T29" fmla="*/ 568 h 568"/>
                <a:gd name="T30" fmla="*/ 8 w 294"/>
                <a:gd name="T31" fmla="*/ 553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3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2066" name="Freeform 35"/>
            <p:cNvSpPr>
              <a:spLocks/>
            </p:cNvSpPr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>
                <a:gd name="T0" fmla="*/ 0 w 25"/>
                <a:gd name="T1" fmla="*/ 0 h 53"/>
                <a:gd name="T2" fmla="*/ 19 w 25"/>
                <a:gd name="T3" fmla="*/ 53 h 53"/>
                <a:gd name="T4" fmla="*/ 25 w 25"/>
                <a:gd name="T5" fmla="*/ 53 h 53"/>
                <a:gd name="T6" fmla="*/ 0 w 25"/>
                <a:gd name="T7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3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2067" name="Freeform 36"/>
            <p:cNvSpPr>
              <a:spLocks/>
            </p:cNvSpPr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>
                <a:gd name="T0" fmla="*/ 0 w 29"/>
                <a:gd name="T1" fmla="*/ 0 h 141"/>
                <a:gd name="T2" fmla="*/ 7 w 29"/>
                <a:gd name="T3" fmla="*/ 89 h 141"/>
                <a:gd name="T4" fmla="*/ 18 w 29"/>
                <a:gd name="T5" fmla="*/ 117 h 141"/>
                <a:gd name="T6" fmla="*/ 29 w 29"/>
                <a:gd name="T7" fmla="*/ 141 h 141"/>
                <a:gd name="T8" fmla="*/ 27 w 29"/>
                <a:gd name="T9" fmla="*/ 135 h 141"/>
                <a:gd name="T10" fmla="*/ 8 w 29"/>
                <a:gd name="T11" fmla="*/ 22 h 141"/>
                <a:gd name="T12" fmla="*/ 4 w 29"/>
                <a:gd name="T13" fmla="*/ 11 h 141"/>
                <a:gd name="T14" fmla="*/ 0 w 29"/>
                <a:gd name="T15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3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2068" name="Freeform 37"/>
            <p:cNvSpPr>
              <a:spLocks/>
            </p:cNvSpPr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>
                <a:gd name="T0" fmla="*/ 0 w 8"/>
                <a:gd name="T1" fmla="*/ 26 h 48"/>
                <a:gd name="T2" fmla="*/ 4 w 8"/>
                <a:gd name="T3" fmla="*/ 37 h 48"/>
                <a:gd name="T4" fmla="*/ 8 w 8"/>
                <a:gd name="T5" fmla="*/ 48 h 48"/>
                <a:gd name="T6" fmla="*/ 7 w 8"/>
                <a:gd name="T7" fmla="*/ 19 h 48"/>
                <a:gd name="T8" fmla="*/ 0 w 8"/>
                <a:gd name="T9" fmla="*/ 0 h 48"/>
                <a:gd name="T10" fmla="*/ 0 w 8"/>
                <a:gd name="T11" fmla="*/ 4 h 48"/>
                <a:gd name="T12" fmla="*/ 0 w 8"/>
                <a:gd name="T13" fmla="*/ 2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3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2069" name="Freeform 38"/>
            <p:cNvSpPr>
              <a:spLocks/>
            </p:cNvSpPr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>
                <a:gd name="T0" fmla="*/ 11 w 44"/>
                <a:gd name="T1" fmla="*/ 28 h 111"/>
                <a:gd name="T2" fmla="*/ 0 w 44"/>
                <a:gd name="T3" fmla="*/ 0 h 111"/>
                <a:gd name="T4" fmla="*/ 11 w 44"/>
                <a:gd name="T5" fmla="*/ 49 h 111"/>
                <a:gd name="T6" fmla="*/ 14 w 44"/>
                <a:gd name="T7" fmla="*/ 58 h 111"/>
                <a:gd name="T8" fmla="*/ 39 w 44"/>
                <a:gd name="T9" fmla="*/ 111 h 111"/>
                <a:gd name="T10" fmla="*/ 44 w 44"/>
                <a:gd name="T11" fmla="*/ 111 h 111"/>
                <a:gd name="T12" fmla="*/ 22 w 44"/>
                <a:gd name="T13" fmla="*/ 52 h 111"/>
                <a:gd name="T14" fmla="*/ 11 w 44"/>
                <a:gd name="T15" fmla="*/ 2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300">
                <a:solidFill>
                  <a:prstClr val="black"/>
                </a:solidFill>
                <a:latin typeface="Arial" pitchFamily="34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1" y="0"/>
            <a:ext cx="182859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3204" y="624274"/>
            <a:ext cx="8911200" cy="1280726"/>
          </a:xfrm>
          <a:prstGeom prst="rect">
            <a:avLst/>
          </a:prstGeom>
        </p:spPr>
        <p:txBody>
          <a:bodyPr vert="horz" lIns="36421" tIns="18210" rIns="36421" bIns="1821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480" y="2133471"/>
            <a:ext cx="8914959" cy="3886586"/>
          </a:xfrm>
          <a:prstGeom prst="rect">
            <a:avLst/>
          </a:prstGeom>
        </p:spPr>
        <p:txBody>
          <a:bodyPr vert="horz" lIns="36421" tIns="18210" rIns="36421" bIns="1821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540" y="6130868"/>
            <a:ext cx="1146621" cy="370059"/>
          </a:xfrm>
          <a:prstGeom prst="rect">
            <a:avLst/>
          </a:prstGeom>
        </p:spPr>
        <p:txBody>
          <a:bodyPr vert="horz" lIns="36421" tIns="18210" rIns="36421" bIns="18210" rtlCol="0" anchor="ctr"/>
          <a:lstStyle>
            <a:lvl1pPr algn="r" eaLnBrk="1" hangingPunct="1">
              <a:defRPr sz="900">
                <a:solidFill>
                  <a:srgbClr val="000000"/>
                </a:solidFill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445" y="6136016"/>
            <a:ext cx="7619923" cy="364911"/>
          </a:xfrm>
          <a:prstGeom prst="rect">
            <a:avLst/>
          </a:prstGeom>
        </p:spPr>
        <p:txBody>
          <a:bodyPr vert="horz" lIns="36421" tIns="18210" rIns="36421" bIns="18210" rtlCol="0" anchor="ctr"/>
          <a:lstStyle>
            <a:lvl1pPr algn="l" eaLnBrk="1" hangingPunct="1">
              <a:defRPr sz="900">
                <a:solidFill>
                  <a:srgbClr val="000000"/>
                </a:solidFill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667" y="787744"/>
            <a:ext cx="779652" cy="364911"/>
          </a:xfrm>
          <a:prstGeom prst="rect">
            <a:avLst/>
          </a:prstGeom>
        </p:spPr>
        <p:txBody>
          <a:bodyPr vert="horz" wrap="square" lIns="36421" tIns="18210" rIns="36421" bIns="1821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2000">
                <a:solidFill>
                  <a:srgbClr val="000000"/>
                </a:solidFill>
                <a:cs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0BDAAB38-074D-4179-8666-FE5459F45FF3}" type="slidenum">
              <a:rPr lang="en-US" smtClean="0">
                <a:latin typeface="Arial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053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  <p:sldLayoutId id="2147483909" r:id="rId12"/>
    <p:sldLayoutId id="2147483910" r:id="rId13"/>
    <p:sldLayoutId id="2147483911" r:id="rId14"/>
    <p:sldLayoutId id="2147483912" r:id="rId15"/>
    <p:sldLayoutId id="2147483913" r:id="rId16"/>
    <p:sldLayoutId id="2147483914" r:id="rId17"/>
  </p:sldLayoutIdLst>
  <p:txStyles>
    <p:titleStyle>
      <a:lvl1pPr algn="l" defTabSz="448934" rtl="0" fontAlgn="base">
        <a:spcBef>
          <a:spcPct val="0"/>
        </a:spcBef>
        <a:spcAft>
          <a:spcPct val="0"/>
        </a:spcAft>
        <a:defRPr sz="3500" kern="1200">
          <a:solidFill>
            <a:srgbClr val="262626"/>
          </a:solidFill>
          <a:latin typeface="+mj-lt"/>
          <a:ea typeface="+mj-ea"/>
          <a:cs typeface="+mj-cs"/>
        </a:defRPr>
      </a:lvl1pPr>
      <a:lvl2pPr algn="l" defTabSz="448934" rtl="0" fontAlgn="base">
        <a:spcBef>
          <a:spcPct val="0"/>
        </a:spcBef>
        <a:spcAft>
          <a:spcPct val="0"/>
        </a:spcAft>
        <a:defRPr sz="3500">
          <a:solidFill>
            <a:srgbClr val="262626"/>
          </a:solidFill>
          <a:latin typeface="Century Gothic" pitchFamily="34" charset="0"/>
        </a:defRPr>
      </a:lvl2pPr>
      <a:lvl3pPr algn="l" defTabSz="448934" rtl="0" fontAlgn="base">
        <a:spcBef>
          <a:spcPct val="0"/>
        </a:spcBef>
        <a:spcAft>
          <a:spcPct val="0"/>
        </a:spcAft>
        <a:defRPr sz="3500">
          <a:solidFill>
            <a:srgbClr val="262626"/>
          </a:solidFill>
          <a:latin typeface="Century Gothic" pitchFamily="34" charset="0"/>
        </a:defRPr>
      </a:lvl3pPr>
      <a:lvl4pPr algn="l" defTabSz="448934" rtl="0" fontAlgn="base">
        <a:spcBef>
          <a:spcPct val="0"/>
        </a:spcBef>
        <a:spcAft>
          <a:spcPct val="0"/>
        </a:spcAft>
        <a:defRPr sz="3500">
          <a:solidFill>
            <a:srgbClr val="262626"/>
          </a:solidFill>
          <a:latin typeface="Century Gothic" pitchFamily="34" charset="0"/>
        </a:defRPr>
      </a:lvl4pPr>
      <a:lvl5pPr algn="l" defTabSz="448934" rtl="0" fontAlgn="base">
        <a:spcBef>
          <a:spcPct val="0"/>
        </a:spcBef>
        <a:spcAft>
          <a:spcPct val="0"/>
        </a:spcAft>
        <a:defRPr sz="3500">
          <a:solidFill>
            <a:srgbClr val="262626"/>
          </a:solidFill>
          <a:latin typeface="Century Gothic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36384" indent="-336384" algn="l" defTabSz="448934" rtl="0" fontAlgn="base">
        <a:spcBef>
          <a:spcPts val="981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sz="1800" kern="1200">
          <a:solidFill>
            <a:srgbClr val="404040"/>
          </a:solidFill>
          <a:latin typeface="+mn-lt"/>
          <a:ea typeface="+mn-ea"/>
          <a:cs typeface="+mn-cs"/>
        </a:defRPr>
      </a:lvl1pPr>
      <a:lvl2pPr marL="729676" indent="-280742" algn="l" defTabSz="448934" rtl="0" fontAlgn="base">
        <a:spcBef>
          <a:spcPts val="981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22967" indent="-224467" algn="l" defTabSz="448934" rtl="0" fontAlgn="base">
        <a:spcBef>
          <a:spcPts val="981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571901" indent="-224467" algn="l" defTabSz="448934" rtl="0" fontAlgn="base">
        <a:spcBef>
          <a:spcPts val="981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20835" indent="-224467" algn="l" defTabSz="448934" rtl="0" fontAlgn="base">
        <a:spcBef>
          <a:spcPts val="981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470561" indent="-224597" algn="l" defTabSz="449193" rtl="0" eaLnBrk="1" latinLnBrk="0" hangingPunct="1">
        <a:spcBef>
          <a:spcPts val="983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19754" indent="-224597" algn="l" defTabSz="449193" rtl="0" eaLnBrk="1" latinLnBrk="0" hangingPunct="1">
        <a:spcBef>
          <a:spcPts val="983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368946" indent="-224597" algn="l" defTabSz="449193" rtl="0" eaLnBrk="1" latinLnBrk="0" hangingPunct="1">
        <a:spcBef>
          <a:spcPts val="983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18140" indent="-224597" algn="l" defTabSz="449193" rtl="0" eaLnBrk="1" latinLnBrk="0" hangingPunct="1">
        <a:spcBef>
          <a:spcPts val="983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491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9193" algn="l" defTabSz="4491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8386" algn="l" defTabSz="4491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47579" algn="l" defTabSz="4491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96772" algn="l" defTabSz="4491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5964" algn="l" defTabSz="4491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95157" algn="l" defTabSz="4491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44350" algn="l" defTabSz="4491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93543" algn="l" defTabSz="4491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26" tIns="45714" rIns="91426" bIns="457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26" tIns="45714" rIns="91426" bIns="457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464"/>
            <a:ext cx="2743200" cy="365125"/>
          </a:xfrm>
          <a:prstGeom prst="rect">
            <a:avLst/>
          </a:prstGeom>
        </p:spPr>
        <p:txBody>
          <a:bodyPr vert="horz" lIns="91426" tIns="45714" rIns="91426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62">
              <a:defRPr/>
            </a:pPr>
            <a:fld id="{16340F87-5CA4-4679-87DB-DCBB8EDD272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262"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464"/>
            <a:ext cx="4114800" cy="365125"/>
          </a:xfrm>
          <a:prstGeom prst="rect">
            <a:avLst/>
          </a:prstGeom>
        </p:spPr>
        <p:txBody>
          <a:bodyPr vert="horz" lIns="91426" tIns="45714" rIns="91426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62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464"/>
            <a:ext cx="2743200" cy="365125"/>
          </a:xfrm>
          <a:prstGeom prst="rect">
            <a:avLst/>
          </a:prstGeom>
        </p:spPr>
        <p:txBody>
          <a:bodyPr vert="horz" lIns="91426" tIns="45714" rIns="91426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62">
              <a:defRPr/>
            </a:pPr>
            <a:fld id="{A8BE15D8-60EE-4369-879E-151BF499F5B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26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672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  <p:sldLayoutId id="2147483924" r:id="rId9"/>
    <p:sldLayoutId id="2147483925" r:id="rId10"/>
    <p:sldLayoutId id="2147483926" r:id="rId11"/>
  </p:sldLayoutIdLst>
  <p:txStyles>
    <p:titleStyle>
      <a:lvl1pPr algn="l" defTabSz="91426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6" indent="-228566" algn="l" defTabSz="91426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96" indent="-228566" algn="l" defTabSz="91426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26" indent="-228566" algn="l" defTabSz="91426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57" indent="-228566" algn="l" defTabSz="91426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88" indent="-228566" algn="l" defTabSz="91426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18" indent="-228566" algn="l" defTabSz="91426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49" indent="-228566" algn="l" defTabSz="91426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78" indent="-228566" algn="l" defTabSz="91426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09" indent="-228566" algn="l" defTabSz="91426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1" algn="l" defTabSz="914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2" algn="l" defTabSz="914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3" algn="l" defTabSz="914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1" algn="l" defTabSz="914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3" algn="l" defTabSz="914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3" algn="l" defTabSz="914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14" algn="l" defTabSz="914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45" algn="l" defTabSz="914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4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fld id="{D33F96E7-6B38-4FAE-9793-64A7F5129BB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4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4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fld id="{8323463E-958C-41B0-9C50-84062C097E95}" type="slidenum">
              <a:rPr lang="en-US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575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  <p:sldLayoutId id="214748393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1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fld id="{084593EF-59E4-4C48-9768-F7D99881F50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1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1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fld id="{9BB9BE08-C5E8-4F4B-97D5-4653E6AD1D48}" type="slidenum">
              <a:rPr lang="en-US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572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  <p:sldLayoutId id="2147483947" r:id="rId7"/>
    <p:sldLayoutId id="2147483948" r:id="rId8"/>
    <p:sldLayoutId id="2147483949" r:id="rId9"/>
    <p:sldLayoutId id="2147483950" r:id="rId10"/>
    <p:sldLayoutId id="2147483951" r:id="rId11"/>
    <p:sldLayoutId id="214748395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8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fld id="{084593EF-59E4-4C48-9768-F7D99881F50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8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8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fld id="{9BB9BE08-C5E8-4F4B-97D5-4653E6AD1D48}" type="slidenum">
              <a:rPr lang="en-US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083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  <p:sldLayoutId id="214748396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fld id="{084593EF-59E4-4C48-9768-F7D99881F50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fld id="{9BB9BE08-C5E8-4F4B-97D5-4653E6AD1D48}" type="slidenum">
              <a:rPr lang="en-US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461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3" r:id="rId7"/>
    <p:sldLayoutId id="2147483974" r:id="rId8"/>
    <p:sldLayoutId id="2147483975" r:id="rId9"/>
    <p:sldLayoutId id="2147483976" r:id="rId10"/>
    <p:sldLayoutId id="2147483977" r:id="rId11"/>
    <p:sldLayoutId id="214748397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A50C2078-E57D-4926-9B42-D07682E01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34"/>
            <a:ext cx="10515600" cy="1325563"/>
          </a:xfrm>
          <a:prstGeom prst="rect">
            <a:avLst/>
          </a:prstGeom>
        </p:spPr>
        <p:txBody>
          <a:bodyPr vert="horz" lIns="91410" tIns="45705" rIns="91410" bIns="45705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0AECE9E-B344-482B-95BD-1A7268118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10" tIns="45705" rIns="91410" bIns="45705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965F352-ADA6-4922-AE15-2FCD295041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570"/>
            <a:ext cx="2743200" cy="365125"/>
          </a:xfrm>
          <a:prstGeom prst="rect">
            <a:avLst/>
          </a:prstGeom>
        </p:spPr>
        <p:txBody>
          <a:bodyPr vert="horz" lIns="91410" tIns="45705" rIns="91410" bIns="4570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31E1AC-FD91-42BC-AE3D-8B67244F4A3E}" type="datetimeFigureOut">
              <a:rPr lang="en-BZ" smtClean="0"/>
              <a:t>17/02/2023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EA5D59F-2563-41B7-B6B1-3AC7012CB8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570"/>
            <a:ext cx="4114800" cy="365125"/>
          </a:xfrm>
          <a:prstGeom prst="rect">
            <a:avLst/>
          </a:prstGeom>
        </p:spPr>
        <p:txBody>
          <a:bodyPr vert="horz" lIns="91410" tIns="45705" rIns="91410" bIns="4570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CF9EA34-D560-431D-90C6-2AC8C81F0D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570"/>
            <a:ext cx="2743200" cy="365125"/>
          </a:xfrm>
          <a:prstGeom prst="rect">
            <a:avLst/>
          </a:prstGeom>
        </p:spPr>
        <p:txBody>
          <a:bodyPr vert="horz" lIns="91410" tIns="45705" rIns="91410" bIns="4570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8D156F-BBC7-4DC1-8CB4-4438047DAF8D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3329221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10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78" indent="-228526" algn="l" defTabSz="9141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31" indent="-228526" algn="l" defTabSz="9141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4" indent="-228526" algn="l" defTabSz="9141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6" indent="-228526" algn="l" defTabSz="9141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7" indent="-228526" algn="l" defTabSz="9141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40" indent="-228526" algn="l" defTabSz="9141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893" indent="-228526" algn="l" defTabSz="9141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45" indent="-228526" algn="l" defTabSz="9141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3" algn="l" defTabSz="914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06" algn="l" defTabSz="914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7" algn="l" defTabSz="914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9" algn="l" defTabSz="914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62" algn="l" defTabSz="914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15" algn="l" defTabSz="914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5" algn="l" defTabSz="914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8" algn="l" defTabSz="914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26" tIns="45714" rIns="91426" bIns="457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26" tIns="45714" rIns="91426" bIns="457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26" tIns="45714" rIns="91426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62">
              <a:defRPr/>
            </a:pPr>
            <a:fld id="{16340F87-5CA4-4679-87DB-DCBB8EDD272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262"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26" tIns="45714" rIns="91426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62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0"/>
            <a:ext cx="2743200" cy="365125"/>
          </a:xfrm>
          <a:prstGeom prst="rect">
            <a:avLst/>
          </a:prstGeom>
        </p:spPr>
        <p:txBody>
          <a:bodyPr vert="horz" lIns="91426" tIns="45714" rIns="91426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62">
              <a:defRPr/>
            </a:pPr>
            <a:fld id="{A8BE15D8-60EE-4369-879E-151BF499F5B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26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4556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0" r:id="rId1"/>
    <p:sldLayoutId id="2147483981" r:id="rId2"/>
    <p:sldLayoutId id="2147483982" r:id="rId3"/>
    <p:sldLayoutId id="2147483983" r:id="rId4"/>
    <p:sldLayoutId id="2147483984" r:id="rId5"/>
    <p:sldLayoutId id="2147483985" r:id="rId6"/>
    <p:sldLayoutId id="2147483986" r:id="rId7"/>
    <p:sldLayoutId id="2147483987" r:id="rId8"/>
    <p:sldLayoutId id="2147483988" r:id="rId9"/>
    <p:sldLayoutId id="2147483989" r:id="rId10"/>
    <p:sldLayoutId id="2147483990" r:id="rId11"/>
  </p:sldLayoutIdLst>
  <p:txStyles>
    <p:titleStyle>
      <a:lvl1pPr algn="l" defTabSz="91426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6" indent="-228566" algn="l" defTabSz="91426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96" indent="-228566" algn="l" defTabSz="91426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26" indent="-228566" algn="l" defTabSz="91426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57" indent="-228566" algn="l" defTabSz="91426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88" indent="-228566" algn="l" defTabSz="91426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18" indent="-228566" algn="l" defTabSz="91426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49" indent="-228566" algn="l" defTabSz="91426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78" indent="-228566" algn="l" defTabSz="91426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09" indent="-228566" algn="l" defTabSz="91426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1" algn="l" defTabSz="914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2" algn="l" defTabSz="914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3" algn="l" defTabSz="914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1" algn="l" defTabSz="914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3" algn="l" defTabSz="914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3" algn="l" defTabSz="914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14" algn="l" defTabSz="914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45" algn="l" defTabSz="914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0" tIns="45705" rIns="91410" bIns="4570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0" tIns="45705" rIns="91410" bIns="457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570"/>
            <a:ext cx="2844800" cy="365125"/>
          </a:xfrm>
          <a:prstGeom prst="rect">
            <a:avLst/>
          </a:prstGeom>
        </p:spPr>
        <p:txBody>
          <a:bodyPr vert="horz" lIns="91410" tIns="45705" rIns="91410" bIns="45705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33F96E7-6B38-4FAE-9793-64A7F5129BB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570"/>
            <a:ext cx="3860800" cy="365125"/>
          </a:xfrm>
          <a:prstGeom prst="rect">
            <a:avLst/>
          </a:prstGeom>
        </p:spPr>
        <p:txBody>
          <a:bodyPr vert="horz" lIns="91410" tIns="45705" rIns="91410" bIns="45705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570"/>
            <a:ext cx="2844800" cy="365125"/>
          </a:xfrm>
          <a:prstGeom prst="rect">
            <a:avLst/>
          </a:prstGeom>
        </p:spPr>
        <p:txBody>
          <a:bodyPr vert="horz" lIns="91410" tIns="45705" rIns="91410" bIns="45705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323463E-958C-41B0-9C50-84062C097E9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415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053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10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157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20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789" indent="-342789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10" indent="-285657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31" indent="-228526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4" indent="-228526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6" indent="-228526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7" indent="-228526" algn="l" defTabSz="9141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40" indent="-228526" algn="l" defTabSz="9141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893" indent="-228526" algn="l" defTabSz="9141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45" indent="-228526" algn="l" defTabSz="9141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3" algn="l" defTabSz="914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06" algn="l" defTabSz="914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7" algn="l" defTabSz="914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9" algn="l" defTabSz="914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62" algn="l" defTabSz="914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15" algn="l" defTabSz="914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5" algn="l" defTabSz="914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8" algn="l" defTabSz="914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34"/>
            <a:ext cx="10515600" cy="1325563"/>
          </a:xfrm>
          <a:prstGeom prst="rect">
            <a:avLst/>
          </a:prstGeom>
        </p:spPr>
        <p:txBody>
          <a:bodyPr vert="horz" lIns="91396" tIns="45699" rIns="91396" bIns="4569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396" tIns="45699" rIns="91396" bIns="4569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568"/>
            <a:ext cx="2743200" cy="365125"/>
          </a:xfrm>
          <a:prstGeom prst="rect">
            <a:avLst/>
          </a:prstGeom>
        </p:spPr>
        <p:txBody>
          <a:bodyPr vert="horz" lIns="91396" tIns="45699" rIns="91396" bIns="4569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67">
              <a:defRPr/>
            </a:pPr>
            <a:fld id="{16340F87-5CA4-4679-87DB-DCBB8EDD272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3967"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568"/>
            <a:ext cx="4114800" cy="365125"/>
          </a:xfrm>
          <a:prstGeom prst="rect">
            <a:avLst/>
          </a:prstGeom>
        </p:spPr>
        <p:txBody>
          <a:bodyPr vert="horz" lIns="91396" tIns="45699" rIns="91396" bIns="4569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67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568"/>
            <a:ext cx="2743200" cy="365125"/>
          </a:xfrm>
          <a:prstGeom prst="rect">
            <a:avLst/>
          </a:prstGeom>
        </p:spPr>
        <p:txBody>
          <a:bodyPr vert="horz" lIns="91396" tIns="45699" rIns="91396" bIns="456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67">
              <a:defRPr/>
            </a:pPr>
            <a:fld id="{A8BE15D8-60EE-4369-879E-151BF499F5B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396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9194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396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2" indent="-228492" algn="l" defTabSz="91396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74" indent="-228492" algn="l" defTabSz="91396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57" indent="-228492" algn="l" defTabSz="91396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41" indent="-228492" algn="l" defTabSz="91396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424" indent="-228492" algn="l" defTabSz="91396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405" indent="-228492" algn="l" defTabSz="91396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89" indent="-228492" algn="l" defTabSz="91396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371" indent="-228492" algn="l" defTabSz="91396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354" indent="-228492" algn="l" defTabSz="91396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84" algn="l" defTabSz="9139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67" algn="l" defTabSz="9139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49" algn="l" defTabSz="9139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30" algn="l" defTabSz="9139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15" algn="l" defTabSz="9139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97" algn="l" defTabSz="9139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80" algn="l" defTabSz="9139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863" algn="l" defTabSz="9139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2"/>
          <p:cNvGrpSpPr>
            <a:grpSpLocks/>
          </p:cNvGrpSpPr>
          <p:nvPr/>
        </p:nvGrpSpPr>
        <p:grpSpPr bwMode="auto">
          <a:xfrm>
            <a:off x="148" y="228486"/>
            <a:ext cx="2851209" cy="6638539"/>
            <a:chOff x="2487613" y="285750"/>
            <a:chExt cx="2428875" cy="5654676"/>
          </a:xfrm>
        </p:grpSpPr>
        <p:sp>
          <p:nvSpPr>
            <p:cNvPr id="2070" name="Freeform 11"/>
            <p:cNvSpPr>
              <a:spLocks/>
            </p:cNvSpPr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>
                <a:gd name="T0" fmla="*/ 22 w 22"/>
                <a:gd name="T1" fmla="*/ 136 h 136"/>
                <a:gd name="T2" fmla="*/ 17 w 22"/>
                <a:gd name="T3" fmla="*/ 80 h 136"/>
                <a:gd name="T4" fmla="*/ 0 w 22"/>
                <a:gd name="T5" fmla="*/ 0 h 136"/>
                <a:gd name="T6" fmla="*/ 0 w 22"/>
                <a:gd name="T7" fmla="*/ 35 h 136"/>
                <a:gd name="T8" fmla="*/ 20 w 22"/>
                <a:gd name="T9" fmla="*/ 124 h 136"/>
                <a:gd name="T10" fmla="*/ 22 w 22"/>
                <a:gd name="T11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3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2071" name="Freeform 12"/>
            <p:cNvSpPr>
              <a:spLocks/>
            </p:cNvSpPr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>
                <a:gd name="T0" fmla="*/ 86 w 140"/>
                <a:gd name="T1" fmla="*/ 350 h 504"/>
                <a:gd name="T2" fmla="*/ 139 w 140"/>
                <a:gd name="T3" fmla="*/ 504 h 504"/>
                <a:gd name="T4" fmla="*/ 140 w 140"/>
                <a:gd name="T5" fmla="*/ 478 h 504"/>
                <a:gd name="T6" fmla="*/ 95 w 140"/>
                <a:gd name="T7" fmla="*/ 347 h 504"/>
                <a:gd name="T8" fmla="*/ 0 w 140"/>
                <a:gd name="T9" fmla="*/ 0 h 504"/>
                <a:gd name="T10" fmla="*/ 6 w 140"/>
                <a:gd name="T11" fmla="*/ 61 h 504"/>
                <a:gd name="T12" fmla="*/ 86 w 140"/>
                <a:gd name="T13" fmla="*/ 350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3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2072" name="Freeform 13"/>
            <p:cNvSpPr>
              <a:spLocks/>
            </p:cNvSpPr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>
                <a:gd name="T0" fmla="*/ 8 w 132"/>
                <a:gd name="T1" fmla="*/ 22 h 308"/>
                <a:gd name="T2" fmla="*/ 0 w 132"/>
                <a:gd name="T3" fmla="*/ 0 h 308"/>
                <a:gd name="T4" fmla="*/ 0 w 132"/>
                <a:gd name="T5" fmla="*/ 29 h 308"/>
                <a:gd name="T6" fmla="*/ 68 w 132"/>
                <a:gd name="T7" fmla="*/ 194 h 308"/>
                <a:gd name="T8" fmla="*/ 123 w 132"/>
                <a:gd name="T9" fmla="*/ 308 h 308"/>
                <a:gd name="T10" fmla="*/ 132 w 132"/>
                <a:gd name="T11" fmla="*/ 308 h 308"/>
                <a:gd name="T12" fmla="*/ 77 w 132"/>
                <a:gd name="T13" fmla="*/ 190 h 308"/>
                <a:gd name="T14" fmla="*/ 8 w 132"/>
                <a:gd name="T15" fmla="*/ 22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3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2073" name="Freeform 14"/>
            <p:cNvSpPr>
              <a:spLocks/>
            </p:cNvSpPr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>
                <a:gd name="T0" fmla="*/ 28 w 37"/>
                <a:gd name="T1" fmla="*/ 79 h 79"/>
                <a:gd name="T2" fmla="*/ 37 w 37"/>
                <a:gd name="T3" fmla="*/ 79 h 79"/>
                <a:gd name="T4" fmla="*/ 0 w 37"/>
                <a:gd name="T5" fmla="*/ 0 h 79"/>
                <a:gd name="T6" fmla="*/ 28 w 37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3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2074" name="Freeform 15"/>
            <p:cNvSpPr>
              <a:spLocks/>
            </p:cNvSpPr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>
                <a:gd name="T0" fmla="*/ 162 w 178"/>
                <a:gd name="T1" fmla="*/ 660 h 722"/>
                <a:gd name="T2" fmla="*/ 116 w 178"/>
                <a:gd name="T3" fmla="*/ 534 h 722"/>
                <a:gd name="T4" fmla="*/ 40 w 178"/>
                <a:gd name="T5" fmla="*/ 236 h 722"/>
                <a:gd name="T6" fmla="*/ 12 w 178"/>
                <a:gd name="T7" fmla="*/ 51 h 722"/>
                <a:gd name="T8" fmla="*/ 0 w 178"/>
                <a:gd name="T9" fmla="*/ 0 h 722"/>
                <a:gd name="T10" fmla="*/ 33 w 178"/>
                <a:gd name="T11" fmla="*/ 237 h 722"/>
                <a:gd name="T12" fmla="*/ 107 w 178"/>
                <a:gd name="T13" fmla="*/ 537 h 722"/>
                <a:gd name="T14" fmla="*/ 160 w 178"/>
                <a:gd name="T15" fmla="*/ 681 h 722"/>
                <a:gd name="T16" fmla="*/ 178 w 178"/>
                <a:gd name="T17" fmla="*/ 722 h 722"/>
                <a:gd name="T18" fmla="*/ 174 w 178"/>
                <a:gd name="T19" fmla="*/ 708 h 722"/>
                <a:gd name="T20" fmla="*/ 162 w 178"/>
                <a:gd name="T21" fmla="*/ 660 h 7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3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2075" name="Freeform 16"/>
            <p:cNvSpPr>
              <a:spLocks/>
            </p:cNvSpPr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>
                <a:gd name="T0" fmla="*/ 11 w 23"/>
                <a:gd name="T1" fmla="*/ 577 h 635"/>
                <a:gd name="T2" fmla="*/ 12 w 23"/>
                <a:gd name="T3" fmla="*/ 589 h 635"/>
                <a:gd name="T4" fmla="*/ 22 w 23"/>
                <a:gd name="T5" fmla="*/ 632 h 635"/>
                <a:gd name="T6" fmla="*/ 23 w 23"/>
                <a:gd name="T7" fmla="*/ 635 h 635"/>
                <a:gd name="T8" fmla="*/ 17 w 23"/>
                <a:gd name="T9" fmla="*/ 576 h 635"/>
                <a:gd name="T10" fmla="*/ 5 w 23"/>
                <a:gd name="T11" fmla="*/ 269 h 635"/>
                <a:gd name="T12" fmla="*/ 15 w 23"/>
                <a:gd name="T13" fmla="*/ 0 h 635"/>
                <a:gd name="T14" fmla="*/ 12 w 23"/>
                <a:gd name="T15" fmla="*/ 0 h 635"/>
                <a:gd name="T16" fmla="*/ 1 w 23"/>
                <a:gd name="T17" fmla="*/ 269 h 635"/>
                <a:gd name="T18" fmla="*/ 11 w 23"/>
                <a:gd name="T19" fmla="*/ 577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3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2076" name="Freeform 17"/>
            <p:cNvSpPr>
              <a:spLocks/>
            </p:cNvSpPr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>
                <a:gd name="T0" fmla="*/ 0 w 17"/>
                <a:gd name="T1" fmla="*/ 0 h 107"/>
                <a:gd name="T2" fmla="*/ 5 w 17"/>
                <a:gd name="T3" fmla="*/ 56 h 107"/>
                <a:gd name="T4" fmla="*/ 17 w 17"/>
                <a:gd name="T5" fmla="*/ 107 h 107"/>
                <a:gd name="T6" fmla="*/ 11 w 17"/>
                <a:gd name="T7" fmla="*/ 46 h 107"/>
                <a:gd name="T8" fmla="*/ 10 w 17"/>
                <a:gd name="T9" fmla="*/ 43 h 107"/>
                <a:gd name="T10" fmla="*/ 0 w 17"/>
                <a:gd name="T11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3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2077" name="Freeform 18"/>
            <p:cNvSpPr>
              <a:spLocks/>
            </p:cNvSpPr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>
                <a:gd name="T0" fmla="*/ 0 w 41"/>
                <a:gd name="T1" fmla="*/ 0 h 222"/>
                <a:gd name="T2" fmla="*/ 5 w 41"/>
                <a:gd name="T3" fmla="*/ 93 h 222"/>
                <a:gd name="T4" fmla="*/ 17 w 41"/>
                <a:gd name="T5" fmla="*/ 166 h 222"/>
                <a:gd name="T6" fmla="*/ 24 w 41"/>
                <a:gd name="T7" fmla="*/ 184 h 222"/>
                <a:gd name="T8" fmla="*/ 41 w 41"/>
                <a:gd name="T9" fmla="*/ 222 h 222"/>
                <a:gd name="T10" fmla="*/ 38 w 41"/>
                <a:gd name="T11" fmla="*/ 212 h 222"/>
                <a:gd name="T12" fmla="*/ 13 w 41"/>
                <a:gd name="T13" fmla="*/ 92 h 222"/>
                <a:gd name="T14" fmla="*/ 8 w 41"/>
                <a:gd name="T15" fmla="*/ 22 h 222"/>
                <a:gd name="T16" fmla="*/ 7 w 41"/>
                <a:gd name="T17" fmla="*/ 18 h 222"/>
                <a:gd name="T18" fmla="*/ 0 w 41"/>
                <a:gd name="T19" fmla="*/ 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3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2078" name="Freeform 19"/>
            <p:cNvSpPr>
              <a:spLocks/>
            </p:cNvSpPr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>
                <a:gd name="T0" fmla="*/ 7 w 450"/>
                <a:gd name="T1" fmla="*/ 854 h 878"/>
                <a:gd name="T2" fmla="*/ 50 w 450"/>
                <a:gd name="T3" fmla="*/ 613 h 878"/>
                <a:gd name="T4" fmla="*/ 149 w 450"/>
                <a:gd name="T5" fmla="*/ 388 h 878"/>
                <a:gd name="T6" fmla="*/ 285 w 450"/>
                <a:gd name="T7" fmla="*/ 183 h 878"/>
                <a:gd name="T8" fmla="*/ 364 w 450"/>
                <a:gd name="T9" fmla="*/ 89 h 878"/>
                <a:gd name="T10" fmla="*/ 406 w 450"/>
                <a:gd name="T11" fmla="*/ 44 h 878"/>
                <a:gd name="T12" fmla="*/ 450 w 450"/>
                <a:gd name="T13" fmla="*/ 1 h 878"/>
                <a:gd name="T14" fmla="*/ 450 w 450"/>
                <a:gd name="T15" fmla="*/ 0 h 878"/>
                <a:gd name="T16" fmla="*/ 405 w 450"/>
                <a:gd name="T17" fmla="*/ 43 h 878"/>
                <a:gd name="T18" fmla="*/ 363 w 450"/>
                <a:gd name="T19" fmla="*/ 88 h 878"/>
                <a:gd name="T20" fmla="*/ 283 w 450"/>
                <a:gd name="T21" fmla="*/ 181 h 878"/>
                <a:gd name="T22" fmla="*/ 145 w 450"/>
                <a:gd name="T23" fmla="*/ 386 h 878"/>
                <a:gd name="T24" fmla="*/ 45 w 450"/>
                <a:gd name="T25" fmla="*/ 611 h 878"/>
                <a:gd name="T26" fmla="*/ 0 w 450"/>
                <a:gd name="T27" fmla="*/ 854 h 878"/>
                <a:gd name="T28" fmla="*/ 0 w 450"/>
                <a:gd name="T29" fmla="*/ 859 h 878"/>
                <a:gd name="T30" fmla="*/ 7 w 450"/>
                <a:gd name="T31" fmla="*/ 878 h 878"/>
                <a:gd name="T32" fmla="*/ 7 w 450"/>
                <a:gd name="T33" fmla="*/ 854 h 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3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2079" name="Freeform 20"/>
            <p:cNvSpPr>
              <a:spLocks/>
            </p:cNvSpPr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>
                <a:gd name="T0" fmla="*/ 0 w 35"/>
                <a:gd name="T1" fmla="*/ 0 h 73"/>
                <a:gd name="T2" fmla="*/ 26 w 35"/>
                <a:gd name="T3" fmla="*/ 73 h 73"/>
                <a:gd name="T4" fmla="*/ 35 w 35"/>
                <a:gd name="T5" fmla="*/ 73 h 73"/>
                <a:gd name="T6" fmla="*/ 0 w 35"/>
                <a:gd name="T7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3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2080" name="Freeform 21"/>
            <p:cNvSpPr>
              <a:spLocks/>
            </p:cNvSpPr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>
                <a:gd name="T0" fmla="*/ 7 w 8"/>
                <a:gd name="T1" fmla="*/ 44 h 48"/>
                <a:gd name="T2" fmla="*/ 8 w 8"/>
                <a:gd name="T3" fmla="*/ 48 h 48"/>
                <a:gd name="T4" fmla="*/ 8 w 8"/>
                <a:gd name="T5" fmla="*/ 19 h 48"/>
                <a:gd name="T6" fmla="*/ 1 w 8"/>
                <a:gd name="T7" fmla="*/ 0 h 48"/>
                <a:gd name="T8" fmla="*/ 0 w 8"/>
                <a:gd name="T9" fmla="*/ 26 h 48"/>
                <a:gd name="T10" fmla="*/ 7 w 8"/>
                <a:gd name="T1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3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2081" name="Freeform 22"/>
            <p:cNvSpPr>
              <a:spLocks/>
            </p:cNvSpPr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>
                <a:gd name="T0" fmla="*/ 7 w 52"/>
                <a:gd name="T1" fmla="*/ 18 h 135"/>
                <a:gd name="T2" fmla="*/ 0 w 52"/>
                <a:gd name="T3" fmla="*/ 0 h 135"/>
                <a:gd name="T4" fmla="*/ 12 w 52"/>
                <a:gd name="T5" fmla="*/ 48 h 135"/>
                <a:gd name="T6" fmla="*/ 16 w 52"/>
                <a:gd name="T7" fmla="*/ 62 h 135"/>
                <a:gd name="T8" fmla="*/ 51 w 52"/>
                <a:gd name="T9" fmla="*/ 135 h 135"/>
                <a:gd name="T10" fmla="*/ 52 w 52"/>
                <a:gd name="T11" fmla="*/ 135 h 135"/>
                <a:gd name="T12" fmla="*/ 24 w 52"/>
                <a:gd name="T13" fmla="*/ 56 h 135"/>
                <a:gd name="T14" fmla="*/ 7 w 52"/>
                <a:gd name="T15" fmla="*/ 1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300">
                <a:solidFill>
                  <a:prstClr val="black"/>
                </a:solidFill>
                <a:latin typeface="Arial" pitchFamily="34" charset="0"/>
              </a:endParaRPr>
            </a:p>
          </p:txBody>
        </p:sp>
      </p:grpSp>
      <p:grpSp>
        <p:nvGrpSpPr>
          <p:cNvPr id="2051" name="Group 9"/>
          <p:cNvGrpSpPr>
            <a:grpSpLocks/>
          </p:cNvGrpSpPr>
          <p:nvPr/>
        </p:nvGrpSpPr>
        <p:grpSpPr bwMode="auto">
          <a:xfrm>
            <a:off x="26931" y="-643"/>
            <a:ext cx="2357116" cy="6854139"/>
            <a:chOff x="6627813" y="194833"/>
            <a:chExt cx="1952625" cy="5678918"/>
          </a:xfrm>
        </p:grpSpPr>
        <p:sp>
          <p:nvSpPr>
            <p:cNvPr id="2058" name="Freeform 27"/>
            <p:cNvSpPr>
              <a:spLocks/>
            </p:cNvSpPr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>
                <a:gd name="T0" fmla="*/ 7 w 103"/>
                <a:gd name="T1" fmla="*/ 210 h 920"/>
                <a:gd name="T2" fmla="*/ 26 w 103"/>
                <a:gd name="T3" fmla="*/ 445 h 920"/>
                <a:gd name="T4" fmla="*/ 57 w 103"/>
                <a:gd name="T5" fmla="*/ 679 h 920"/>
                <a:gd name="T6" fmla="*/ 101 w 103"/>
                <a:gd name="T7" fmla="*/ 911 h 920"/>
                <a:gd name="T8" fmla="*/ 103 w 103"/>
                <a:gd name="T9" fmla="*/ 920 h 920"/>
                <a:gd name="T10" fmla="*/ 99 w 103"/>
                <a:gd name="T11" fmla="*/ 874 h 920"/>
                <a:gd name="T12" fmla="*/ 99 w 103"/>
                <a:gd name="T13" fmla="*/ 866 h 920"/>
                <a:gd name="T14" fmla="*/ 63 w 103"/>
                <a:gd name="T15" fmla="*/ 678 h 920"/>
                <a:gd name="T16" fmla="*/ 30 w 103"/>
                <a:gd name="T17" fmla="*/ 444 h 920"/>
                <a:gd name="T18" fmla="*/ 9 w 103"/>
                <a:gd name="T19" fmla="*/ 209 h 920"/>
                <a:gd name="T20" fmla="*/ 3 w 103"/>
                <a:gd name="T21" fmla="*/ 92 h 920"/>
                <a:gd name="T22" fmla="*/ 1 w 103"/>
                <a:gd name="T23" fmla="*/ 0 h 920"/>
                <a:gd name="T24" fmla="*/ 0 w 103"/>
                <a:gd name="T25" fmla="*/ 0 h 920"/>
                <a:gd name="T26" fmla="*/ 1 w 103"/>
                <a:gd name="T27" fmla="*/ 92 h 920"/>
                <a:gd name="T28" fmla="*/ 7 w 103"/>
                <a:gd name="T29" fmla="*/ 210 h 9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3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2059" name="Freeform 28"/>
            <p:cNvSpPr>
              <a:spLocks/>
            </p:cNvSpPr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>
                <a:gd name="T0" fmla="*/ 53 w 88"/>
                <a:gd name="T1" fmla="*/ 229 h 330"/>
                <a:gd name="T2" fmla="*/ 88 w 88"/>
                <a:gd name="T3" fmla="*/ 330 h 330"/>
                <a:gd name="T4" fmla="*/ 88 w 88"/>
                <a:gd name="T5" fmla="*/ 308 h 330"/>
                <a:gd name="T6" fmla="*/ 88 w 88"/>
                <a:gd name="T7" fmla="*/ 304 h 330"/>
                <a:gd name="T8" fmla="*/ 62 w 88"/>
                <a:gd name="T9" fmla="*/ 226 h 330"/>
                <a:gd name="T10" fmla="*/ 0 w 88"/>
                <a:gd name="T11" fmla="*/ 0 h 330"/>
                <a:gd name="T12" fmla="*/ 7 w 88"/>
                <a:gd name="T13" fmla="*/ 63 h 330"/>
                <a:gd name="T14" fmla="*/ 53 w 88"/>
                <a:gd name="T15" fmla="*/ 229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3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2060" name="Freeform 29"/>
            <p:cNvSpPr>
              <a:spLocks/>
            </p:cNvSpPr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>
                <a:gd name="T0" fmla="*/ 6 w 90"/>
                <a:gd name="T1" fmla="*/ 15 h 207"/>
                <a:gd name="T2" fmla="*/ 0 w 90"/>
                <a:gd name="T3" fmla="*/ 0 h 207"/>
                <a:gd name="T4" fmla="*/ 1 w 90"/>
                <a:gd name="T5" fmla="*/ 29 h 207"/>
                <a:gd name="T6" fmla="*/ 42 w 90"/>
                <a:gd name="T7" fmla="*/ 127 h 207"/>
                <a:gd name="T8" fmla="*/ 80 w 90"/>
                <a:gd name="T9" fmla="*/ 207 h 207"/>
                <a:gd name="T10" fmla="*/ 90 w 90"/>
                <a:gd name="T11" fmla="*/ 207 h 207"/>
                <a:gd name="T12" fmla="*/ 50 w 90"/>
                <a:gd name="T13" fmla="*/ 123 h 207"/>
                <a:gd name="T14" fmla="*/ 6 w 90"/>
                <a:gd name="T15" fmla="*/ 15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3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2061" name="Freeform 30"/>
            <p:cNvSpPr>
              <a:spLocks/>
            </p:cNvSpPr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>
                <a:gd name="T0" fmla="*/ 101 w 115"/>
                <a:gd name="T1" fmla="*/ 409 h 467"/>
                <a:gd name="T2" fmla="*/ 78 w 115"/>
                <a:gd name="T3" fmla="*/ 344 h 467"/>
                <a:gd name="T4" fmla="*/ 29 w 115"/>
                <a:gd name="T5" fmla="*/ 151 h 467"/>
                <a:gd name="T6" fmla="*/ 13 w 115"/>
                <a:gd name="T7" fmla="*/ 53 h 467"/>
                <a:gd name="T8" fmla="*/ 0 w 115"/>
                <a:gd name="T9" fmla="*/ 0 h 467"/>
                <a:gd name="T10" fmla="*/ 21 w 115"/>
                <a:gd name="T11" fmla="*/ 152 h 467"/>
                <a:gd name="T12" fmla="*/ 69 w 115"/>
                <a:gd name="T13" fmla="*/ 347 h 467"/>
                <a:gd name="T14" fmla="*/ 103 w 115"/>
                <a:gd name="T15" fmla="*/ 441 h 467"/>
                <a:gd name="T16" fmla="*/ 115 w 115"/>
                <a:gd name="T17" fmla="*/ 467 h 467"/>
                <a:gd name="T18" fmla="*/ 112 w 115"/>
                <a:gd name="T19" fmla="*/ 458 h 467"/>
                <a:gd name="T20" fmla="*/ 101 w 115"/>
                <a:gd name="T21" fmla="*/ 409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3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2062" name="Freeform 31"/>
            <p:cNvSpPr>
              <a:spLocks/>
            </p:cNvSpPr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>
                <a:gd name="T0" fmla="*/ 17 w 36"/>
                <a:gd name="T1" fmla="*/ 633 h 633"/>
                <a:gd name="T2" fmla="*/ 13 w 36"/>
                <a:gd name="T3" fmla="*/ 597 h 633"/>
                <a:gd name="T4" fmla="*/ 5 w 36"/>
                <a:gd name="T5" fmla="*/ 398 h 633"/>
                <a:gd name="T6" fmla="*/ 13 w 36"/>
                <a:gd name="T7" fmla="*/ 198 h 633"/>
                <a:gd name="T8" fmla="*/ 22 w 36"/>
                <a:gd name="T9" fmla="*/ 99 h 633"/>
                <a:gd name="T10" fmla="*/ 36 w 36"/>
                <a:gd name="T11" fmla="*/ 0 h 633"/>
                <a:gd name="T12" fmla="*/ 35 w 36"/>
                <a:gd name="T13" fmla="*/ 0 h 633"/>
                <a:gd name="T14" fmla="*/ 20 w 36"/>
                <a:gd name="T15" fmla="*/ 99 h 633"/>
                <a:gd name="T16" fmla="*/ 10 w 36"/>
                <a:gd name="T17" fmla="*/ 198 h 633"/>
                <a:gd name="T18" fmla="*/ 1 w 36"/>
                <a:gd name="T19" fmla="*/ 398 h 633"/>
                <a:gd name="T20" fmla="*/ 7 w 36"/>
                <a:gd name="T21" fmla="*/ 589 h 633"/>
                <a:gd name="T22" fmla="*/ 16 w 36"/>
                <a:gd name="T23" fmla="*/ 632 h 633"/>
                <a:gd name="T24" fmla="*/ 17 w 36"/>
                <a:gd name="T25" fmla="*/ 633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3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2063" name="Freeform 32"/>
            <p:cNvSpPr>
              <a:spLocks/>
            </p:cNvSpPr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>
                <a:gd name="T0" fmla="*/ 22 w 28"/>
                <a:gd name="T1" fmla="*/ 59 h 59"/>
                <a:gd name="T2" fmla="*/ 28 w 28"/>
                <a:gd name="T3" fmla="*/ 59 h 59"/>
                <a:gd name="T4" fmla="*/ 0 w 28"/>
                <a:gd name="T5" fmla="*/ 0 h 59"/>
                <a:gd name="T6" fmla="*/ 22 w 28"/>
                <a:gd name="T7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3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2064" name="Freeform 33"/>
            <p:cNvSpPr>
              <a:spLocks/>
            </p:cNvSpPr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>
                <a:gd name="T0" fmla="*/ 4 w 17"/>
                <a:gd name="T1" fmla="*/ 54 h 107"/>
                <a:gd name="T2" fmla="*/ 17 w 17"/>
                <a:gd name="T3" fmla="*/ 107 h 107"/>
                <a:gd name="T4" fmla="*/ 10 w 17"/>
                <a:gd name="T5" fmla="*/ 44 h 107"/>
                <a:gd name="T6" fmla="*/ 9 w 17"/>
                <a:gd name="T7" fmla="*/ 43 h 107"/>
                <a:gd name="T8" fmla="*/ 0 w 17"/>
                <a:gd name="T9" fmla="*/ 0 h 107"/>
                <a:gd name="T10" fmla="*/ 0 w 17"/>
                <a:gd name="T11" fmla="*/ 8 h 107"/>
                <a:gd name="T12" fmla="*/ 4 w 17"/>
                <a:gd name="T13" fmla="*/ 54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3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2065" name="Freeform 34"/>
            <p:cNvSpPr>
              <a:spLocks/>
            </p:cNvSpPr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>
                <a:gd name="T0" fmla="*/ 8 w 294"/>
                <a:gd name="T1" fmla="*/ 553 h 568"/>
                <a:gd name="T2" fmla="*/ 35 w 294"/>
                <a:gd name="T3" fmla="*/ 397 h 568"/>
                <a:gd name="T4" fmla="*/ 99 w 294"/>
                <a:gd name="T5" fmla="*/ 252 h 568"/>
                <a:gd name="T6" fmla="*/ 187 w 294"/>
                <a:gd name="T7" fmla="*/ 119 h 568"/>
                <a:gd name="T8" fmla="*/ 238 w 294"/>
                <a:gd name="T9" fmla="*/ 58 h 568"/>
                <a:gd name="T10" fmla="*/ 265 w 294"/>
                <a:gd name="T11" fmla="*/ 28 h 568"/>
                <a:gd name="T12" fmla="*/ 294 w 294"/>
                <a:gd name="T13" fmla="*/ 0 h 568"/>
                <a:gd name="T14" fmla="*/ 293 w 294"/>
                <a:gd name="T15" fmla="*/ 0 h 568"/>
                <a:gd name="T16" fmla="*/ 264 w 294"/>
                <a:gd name="T17" fmla="*/ 27 h 568"/>
                <a:gd name="T18" fmla="*/ 237 w 294"/>
                <a:gd name="T19" fmla="*/ 56 h 568"/>
                <a:gd name="T20" fmla="*/ 185 w 294"/>
                <a:gd name="T21" fmla="*/ 117 h 568"/>
                <a:gd name="T22" fmla="*/ 95 w 294"/>
                <a:gd name="T23" fmla="*/ 249 h 568"/>
                <a:gd name="T24" fmla="*/ 30 w 294"/>
                <a:gd name="T25" fmla="*/ 396 h 568"/>
                <a:gd name="T26" fmla="*/ 0 w 294"/>
                <a:gd name="T27" fmla="*/ 549 h 568"/>
                <a:gd name="T28" fmla="*/ 7 w 294"/>
                <a:gd name="T29" fmla="*/ 568 h 568"/>
                <a:gd name="T30" fmla="*/ 8 w 294"/>
                <a:gd name="T31" fmla="*/ 553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3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2066" name="Freeform 35"/>
            <p:cNvSpPr>
              <a:spLocks/>
            </p:cNvSpPr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>
                <a:gd name="T0" fmla="*/ 0 w 25"/>
                <a:gd name="T1" fmla="*/ 0 h 53"/>
                <a:gd name="T2" fmla="*/ 19 w 25"/>
                <a:gd name="T3" fmla="*/ 53 h 53"/>
                <a:gd name="T4" fmla="*/ 25 w 25"/>
                <a:gd name="T5" fmla="*/ 53 h 53"/>
                <a:gd name="T6" fmla="*/ 0 w 25"/>
                <a:gd name="T7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3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2067" name="Freeform 36"/>
            <p:cNvSpPr>
              <a:spLocks/>
            </p:cNvSpPr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>
                <a:gd name="T0" fmla="*/ 0 w 29"/>
                <a:gd name="T1" fmla="*/ 0 h 141"/>
                <a:gd name="T2" fmla="*/ 7 w 29"/>
                <a:gd name="T3" fmla="*/ 89 h 141"/>
                <a:gd name="T4" fmla="*/ 18 w 29"/>
                <a:gd name="T5" fmla="*/ 117 h 141"/>
                <a:gd name="T6" fmla="*/ 29 w 29"/>
                <a:gd name="T7" fmla="*/ 141 h 141"/>
                <a:gd name="T8" fmla="*/ 27 w 29"/>
                <a:gd name="T9" fmla="*/ 135 h 141"/>
                <a:gd name="T10" fmla="*/ 8 w 29"/>
                <a:gd name="T11" fmla="*/ 22 h 141"/>
                <a:gd name="T12" fmla="*/ 4 w 29"/>
                <a:gd name="T13" fmla="*/ 11 h 141"/>
                <a:gd name="T14" fmla="*/ 0 w 29"/>
                <a:gd name="T15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3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2068" name="Freeform 37"/>
            <p:cNvSpPr>
              <a:spLocks/>
            </p:cNvSpPr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>
                <a:gd name="T0" fmla="*/ 0 w 8"/>
                <a:gd name="T1" fmla="*/ 26 h 48"/>
                <a:gd name="T2" fmla="*/ 4 w 8"/>
                <a:gd name="T3" fmla="*/ 37 h 48"/>
                <a:gd name="T4" fmla="*/ 8 w 8"/>
                <a:gd name="T5" fmla="*/ 48 h 48"/>
                <a:gd name="T6" fmla="*/ 7 w 8"/>
                <a:gd name="T7" fmla="*/ 19 h 48"/>
                <a:gd name="T8" fmla="*/ 0 w 8"/>
                <a:gd name="T9" fmla="*/ 0 h 48"/>
                <a:gd name="T10" fmla="*/ 0 w 8"/>
                <a:gd name="T11" fmla="*/ 4 h 48"/>
                <a:gd name="T12" fmla="*/ 0 w 8"/>
                <a:gd name="T13" fmla="*/ 2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3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2069" name="Freeform 38"/>
            <p:cNvSpPr>
              <a:spLocks/>
            </p:cNvSpPr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>
                <a:gd name="T0" fmla="*/ 11 w 44"/>
                <a:gd name="T1" fmla="*/ 28 h 111"/>
                <a:gd name="T2" fmla="*/ 0 w 44"/>
                <a:gd name="T3" fmla="*/ 0 h 111"/>
                <a:gd name="T4" fmla="*/ 11 w 44"/>
                <a:gd name="T5" fmla="*/ 49 h 111"/>
                <a:gd name="T6" fmla="*/ 14 w 44"/>
                <a:gd name="T7" fmla="*/ 58 h 111"/>
                <a:gd name="T8" fmla="*/ 39 w 44"/>
                <a:gd name="T9" fmla="*/ 111 h 111"/>
                <a:gd name="T10" fmla="*/ 44 w 44"/>
                <a:gd name="T11" fmla="*/ 111 h 111"/>
                <a:gd name="T12" fmla="*/ 22 w 44"/>
                <a:gd name="T13" fmla="*/ 52 h 111"/>
                <a:gd name="T14" fmla="*/ 11 w 44"/>
                <a:gd name="T15" fmla="*/ 2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300">
                <a:solidFill>
                  <a:prstClr val="black"/>
                </a:solidFill>
                <a:latin typeface="Arial" pitchFamily="34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5" y="0"/>
            <a:ext cx="182859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3204" y="624274"/>
            <a:ext cx="8911200" cy="1280726"/>
          </a:xfrm>
          <a:prstGeom prst="rect">
            <a:avLst/>
          </a:prstGeom>
        </p:spPr>
        <p:txBody>
          <a:bodyPr vert="horz" lIns="36409" tIns="18204" rIns="36409" bIns="18204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480" y="2133471"/>
            <a:ext cx="8914959" cy="3886586"/>
          </a:xfrm>
          <a:prstGeom prst="rect">
            <a:avLst/>
          </a:prstGeom>
        </p:spPr>
        <p:txBody>
          <a:bodyPr vert="horz" lIns="36409" tIns="18204" rIns="36409" bIns="1820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540" y="6130972"/>
            <a:ext cx="1146621" cy="370059"/>
          </a:xfrm>
          <a:prstGeom prst="rect">
            <a:avLst/>
          </a:prstGeom>
        </p:spPr>
        <p:txBody>
          <a:bodyPr vert="horz" lIns="36409" tIns="18204" rIns="36409" bIns="18204" rtlCol="0" anchor="ctr"/>
          <a:lstStyle>
            <a:lvl1pPr algn="r" eaLnBrk="1" hangingPunct="1">
              <a:defRPr sz="900">
                <a:solidFill>
                  <a:srgbClr val="000000"/>
                </a:solidFill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449" y="6136121"/>
            <a:ext cx="7619923" cy="364911"/>
          </a:xfrm>
          <a:prstGeom prst="rect">
            <a:avLst/>
          </a:prstGeom>
        </p:spPr>
        <p:txBody>
          <a:bodyPr vert="horz" lIns="36409" tIns="18204" rIns="36409" bIns="18204" rtlCol="0" anchor="ctr"/>
          <a:lstStyle>
            <a:lvl1pPr algn="l" eaLnBrk="1" hangingPunct="1">
              <a:defRPr sz="900">
                <a:solidFill>
                  <a:srgbClr val="000000"/>
                </a:solidFill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667" y="787744"/>
            <a:ext cx="779652" cy="364911"/>
          </a:xfrm>
          <a:prstGeom prst="rect">
            <a:avLst/>
          </a:prstGeom>
        </p:spPr>
        <p:txBody>
          <a:bodyPr vert="horz" wrap="square" lIns="36409" tIns="18204" rIns="36409" bIns="18204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2000">
                <a:solidFill>
                  <a:srgbClr val="000000"/>
                </a:solidFill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BDAAB38-074D-4179-8666-FE5459F45FF3}" type="slidenum">
              <a:rPr lang="en-US" smtClean="0"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001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  <p:sldLayoutId id="2147483748" r:id="rId14"/>
    <p:sldLayoutId id="2147483749" r:id="rId15"/>
    <p:sldLayoutId id="2147483750" r:id="rId16"/>
    <p:sldLayoutId id="2147483751" r:id="rId17"/>
  </p:sldLayoutIdLst>
  <p:txStyles>
    <p:titleStyle>
      <a:lvl1pPr algn="l" defTabSz="448789" rtl="0" fontAlgn="base">
        <a:spcBef>
          <a:spcPct val="0"/>
        </a:spcBef>
        <a:spcAft>
          <a:spcPct val="0"/>
        </a:spcAft>
        <a:defRPr sz="3500" kern="1200">
          <a:solidFill>
            <a:srgbClr val="262626"/>
          </a:solidFill>
          <a:latin typeface="+mj-lt"/>
          <a:ea typeface="+mj-ea"/>
          <a:cs typeface="+mj-cs"/>
        </a:defRPr>
      </a:lvl1pPr>
      <a:lvl2pPr algn="l" defTabSz="448789" rtl="0" fontAlgn="base">
        <a:spcBef>
          <a:spcPct val="0"/>
        </a:spcBef>
        <a:spcAft>
          <a:spcPct val="0"/>
        </a:spcAft>
        <a:defRPr sz="3500">
          <a:solidFill>
            <a:srgbClr val="262626"/>
          </a:solidFill>
          <a:latin typeface="Century Gothic" pitchFamily="34" charset="0"/>
        </a:defRPr>
      </a:lvl2pPr>
      <a:lvl3pPr algn="l" defTabSz="448789" rtl="0" fontAlgn="base">
        <a:spcBef>
          <a:spcPct val="0"/>
        </a:spcBef>
        <a:spcAft>
          <a:spcPct val="0"/>
        </a:spcAft>
        <a:defRPr sz="3500">
          <a:solidFill>
            <a:srgbClr val="262626"/>
          </a:solidFill>
          <a:latin typeface="Century Gothic" pitchFamily="34" charset="0"/>
        </a:defRPr>
      </a:lvl3pPr>
      <a:lvl4pPr algn="l" defTabSz="448789" rtl="0" fontAlgn="base">
        <a:spcBef>
          <a:spcPct val="0"/>
        </a:spcBef>
        <a:spcAft>
          <a:spcPct val="0"/>
        </a:spcAft>
        <a:defRPr sz="3500">
          <a:solidFill>
            <a:srgbClr val="262626"/>
          </a:solidFill>
          <a:latin typeface="Century Gothic" pitchFamily="34" charset="0"/>
        </a:defRPr>
      </a:lvl4pPr>
      <a:lvl5pPr algn="l" defTabSz="448789" rtl="0" fontAlgn="base">
        <a:spcBef>
          <a:spcPct val="0"/>
        </a:spcBef>
        <a:spcAft>
          <a:spcPct val="0"/>
        </a:spcAft>
        <a:defRPr sz="3500">
          <a:solidFill>
            <a:srgbClr val="262626"/>
          </a:solidFill>
          <a:latin typeface="Century Gothic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36276" indent="-336276" algn="l" defTabSz="448789" rtl="0" fontAlgn="base">
        <a:spcBef>
          <a:spcPts val="981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sz="1800" kern="1200">
          <a:solidFill>
            <a:srgbClr val="404040"/>
          </a:solidFill>
          <a:latin typeface="+mn-lt"/>
          <a:ea typeface="+mn-ea"/>
          <a:cs typeface="+mn-cs"/>
        </a:defRPr>
      </a:lvl1pPr>
      <a:lvl2pPr marL="729441" indent="-280652" algn="l" defTabSz="448789" rtl="0" fontAlgn="base">
        <a:spcBef>
          <a:spcPts val="981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22604" indent="-224395" algn="l" defTabSz="448789" rtl="0" fontAlgn="base">
        <a:spcBef>
          <a:spcPts val="981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571394" indent="-224395" algn="l" defTabSz="448789" rtl="0" fontAlgn="base">
        <a:spcBef>
          <a:spcPts val="981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20182" indent="-224395" algn="l" defTabSz="448789" rtl="0" fontAlgn="base">
        <a:spcBef>
          <a:spcPts val="981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469763" indent="-224525" algn="l" defTabSz="449049" rtl="0" eaLnBrk="1" latinLnBrk="0" hangingPunct="1">
        <a:spcBef>
          <a:spcPts val="983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18811" indent="-224525" algn="l" defTabSz="449049" rtl="0" eaLnBrk="1" latinLnBrk="0" hangingPunct="1">
        <a:spcBef>
          <a:spcPts val="983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367857" indent="-224525" algn="l" defTabSz="449049" rtl="0" eaLnBrk="1" latinLnBrk="0" hangingPunct="1">
        <a:spcBef>
          <a:spcPts val="983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16907" indent="-224525" algn="l" defTabSz="449049" rtl="0" eaLnBrk="1" latinLnBrk="0" hangingPunct="1">
        <a:spcBef>
          <a:spcPts val="983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490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9049" algn="l" defTabSz="4490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8095" algn="l" defTabSz="4490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47144" algn="l" defTabSz="4490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96190" algn="l" defTabSz="4490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5238" algn="l" defTabSz="4490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94287" algn="l" defTabSz="4490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43333" algn="l" defTabSz="4490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92382" algn="l" defTabSz="4490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34"/>
            <a:ext cx="10515600" cy="1325563"/>
          </a:xfrm>
          <a:prstGeom prst="rect">
            <a:avLst/>
          </a:prstGeom>
        </p:spPr>
        <p:txBody>
          <a:bodyPr vert="horz" lIns="91396" tIns="45699" rIns="91396" bIns="4569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396" tIns="45699" rIns="91396" bIns="4569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562"/>
            <a:ext cx="2743200" cy="365125"/>
          </a:xfrm>
          <a:prstGeom prst="rect">
            <a:avLst/>
          </a:prstGeom>
        </p:spPr>
        <p:txBody>
          <a:bodyPr vert="horz" lIns="91396" tIns="45699" rIns="91396" bIns="4569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67">
              <a:defRPr/>
            </a:pPr>
            <a:fld id="{16340F87-5CA4-4679-87DB-DCBB8EDD272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3967"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562"/>
            <a:ext cx="4114800" cy="365125"/>
          </a:xfrm>
          <a:prstGeom prst="rect">
            <a:avLst/>
          </a:prstGeom>
        </p:spPr>
        <p:txBody>
          <a:bodyPr vert="horz" lIns="91396" tIns="45699" rIns="91396" bIns="4569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67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562"/>
            <a:ext cx="2743200" cy="365125"/>
          </a:xfrm>
          <a:prstGeom prst="rect">
            <a:avLst/>
          </a:prstGeom>
        </p:spPr>
        <p:txBody>
          <a:bodyPr vert="horz" lIns="91396" tIns="45699" rIns="91396" bIns="456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67">
              <a:defRPr/>
            </a:pPr>
            <a:fld id="{A8BE15D8-60EE-4369-879E-151BF499F5B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396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4086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l" defTabSz="91396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2" indent="-228492" algn="l" defTabSz="91396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74" indent="-228492" algn="l" defTabSz="91396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57" indent="-228492" algn="l" defTabSz="91396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41" indent="-228492" algn="l" defTabSz="91396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424" indent="-228492" algn="l" defTabSz="91396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405" indent="-228492" algn="l" defTabSz="91396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89" indent="-228492" algn="l" defTabSz="91396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371" indent="-228492" algn="l" defTabSz="91396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354" indent="-228492" algn="l" defTabSz="91396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84" algn="l" defTabSz="9139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67" algn="l" defTabSz="9139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49" algn="l" defTabSz="9139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30" algn="l" defTabSz="9139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15" algn="l" defTabSz="9139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97" algn="l" defTabSz="9139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80" algn="l" defTabSz="9139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863" algn="l" defTabSz="9139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0" tIns="45705" rIns="91410" bIns="4570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0" tIns="45705" rIns="91410" bIns="457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553"/>
            <a:ext cx="2844800" cy="365125"/>
          </a:xfrm>
          <a:prstGeom prst="rect">
            <a:avLst/>
          </a:prstGeom>
        </p:spPr>
        <p:txBody>
          <a:bodyPr vert="horz" lIns="91410" tIns="45705" rIns="91410" bIns="45705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33F96E7-6B38-4FAE-9793-64A7F5129BB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553"/>
            <a:ext cx="3860800" cy="365125"/>
          </a:xfrm>
          <a:prstGeom prst="rect">
            <a:avLst/>
          </a:prstGeom>
        </p:spPr>
        <p:txBody>
          <a:bodyPr vert="horz" lIns="91410" tIns="45705" rIns="91410" bIns="45705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553"/>
            <a:ext cx="2844800" cy="365125"/>
          </a:xfrm>
          <a:prstGeom prst="rect">
            <a:avLst/>
          </a:prstGeom>
        </p:spPr>
        <p:txBody>
          <a:bodyPr vert="horz" lIns="91410" tIns="45705" rIns="91410" bIns="45705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323463E-958C-41B0-9C50-84062C097E9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800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053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10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157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20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789" indent="-342789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10" indent="-285657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31" indent="-228526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4" indent="-228526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6" indent="-228526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7" indent="-228526" algn="l" defTabSz="9141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40" indent="-228526" algn="l" defTabSz="9141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893" indent="-228526" algn="l" defTabSz="9141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45" indent="-228526" algn="l" defTabSz="9141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3" algn="l" defTabSz="914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06" algn="l" defTabSz="914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7" algn="l" defTabSz="914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9" algn="l" defTabSz="914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62" algn="l" defTabSz="914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15" algn="l" defTabSz="914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5" algn="l" defTabSz="914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8" algn="l" defTabSz="914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0" tIns="45705" rIns="91410" bIns="4570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0" tIns="45705" rIns="91410" bIns="457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540"/>
            <a:ext cx="2844800" cy="365125"/>
          </a:xfrm>
          <a:prstGeom prst="rect">
            <a:avLst/>
          </a:prstGeom>
        </p:spPr>
        <p:txBody>
          <a:bodyPr vert="horz" lIns="91410" tIns="45705" rIns="91410" bIns="45705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33F96E7-6B38-4FAE-9793-64A7F5129BB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540"/>
            <a:ext cx="3860800" cy="365125"/>
          </a:xfrm>
          <a:prstGeom prst="rect">
            <a:avLst/>
          </a:prstGeom>
        </p:spPr>
        <p:txBody>
          <a:bodyPr vert="horz" lIns="91410" tIns="45705" rIns="91410" bIns="45705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540"/>
            <a:ext cx="2844800" cy="365125"/>
          </a:xfrm>
          <a:prstGeom prst="rect">
            <a:avLst/>
          </a:prstGeom>
        </p:spPr>
        <p:txBody>
          <a:bodyPr vert="horz" lIns="91410" tIns="45705" rIns="91410" bIns="45705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323463E-958C-41B0-9C50-84062C097E9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818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053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10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157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20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789" indent="-342789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10" indent="-285657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31" indent="-228526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4" indent="-228526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6" indent="-228526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7" indent="-228526" algn="l" defTabSz="9141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40" indent="-228526" algn="l" defTabSz="9141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893" indent="-228526" algn="l" defTabSz="9141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45" indent="-228526" algn="l" defTabSz="9141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3" algn="l" defTabSz="914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06" algn="l" defTabSz="914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7" algn="l" defTabSz="914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9" algn="l" defTabSz="914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62" algn="l" defTabSz="914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15" algn="l" defTabSz="914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5" algn="l" defTabSz="914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8" algn="l" defTabSz="914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0" tIns="45705" rIns="91410" bIns="4570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0" tIns="45705" rIns="91410" bIns="457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525"/>
            <a:ext cx="2844800" cy="365125"/>
          </a:xfrm>
          <a:prstGeom prst="rect">
            <a:avLst/>
          </a:prstGeom>
        </p:spPr>
        <p:txBody>
          <a:bodyPr vert="horz" lIns="91410" tIns="45705" rIns="91410" bIns="45705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33F96E7-6B38-4FAE-9793-64A7F5129BB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525"/>
            <a:ext cx="3860800" cy="365125"/>
          </a:xfrm>
          <a:prstGeom prst="rect">
            <a:avLst/>
          </a:prstGeom>
        </p:spPr>
        <p:txBody>
          <a:bodyPr vert="horz" lIns="91410" tIns="45705" rIns="91410" bIns="45705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525"/>
            <a:ext cx="2844800" cy="365125"/>
          </a:xfrm>
          <a:prstGeom prst="rect">
            <a:avLst/>
          </a:prstGeom>
        </p:spPr>
        <p:txBody>
          <a:bodyPr vert="horz" lIns="91410" tIns="45705" rIns="91410" bIns="45705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323463E-958C-41B0-9C50-84062C097E9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349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053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10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157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20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789" indent="-342789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10" indent="-285657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31" indent="-228526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4" indent="-228526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6" indent="-228526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7" indent="-228526" algn="l" defTabSz="9141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40" indent="-228526" algn="l" defTabSz="9141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893" indent="-228526" algn="l" defTabSz="9141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45" indent="-228526" algn="l" defTabSz="9141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3" algn="l" defTabSz="914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06" algn="l" defTabSz="914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7" algn="l" defTabSz="914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9" algn="l" defTabSz="914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62" algn="l" defTabSz="914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15" algn="l" defTabSz="914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5" algn="l" defTabSz="914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8" algn="l" defTabSz="914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14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3.png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3.png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164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48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46.png"/><Relationship Id="rId12" Type="http://schemas.microsoft.com/office/2007/relationships/diagramDrawing" Target="../diagrams/drawing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1.xml"/><Relationship Id="rId6" Type="http://schemas.microsoft.com/office/2007/relationships/diagramDrawing" Target="../diagrams/drawing1.xml"/><Relationship Id="rId11" Type="http://schemas.openxmlformats.org/officeDocument/2006/relationships/diagramColors" Target="../diagrams/colors2.xml"/><Relationship Id="rId5" Type="http://schemas.openxmlformats.org/officeDocument/2006/relationships/diagramColors" Target="../diagrams/colors1.xml"/><Relationship Id="rId10" Type="http://schemas.openxmlformats.org/officeDocument/2006/relationships/diagramQuickStyle" Target="../diagrams/quickStyle2.xml"/><Relationship Id="rId4" Type="http://schemas.openxmlformats.org/officeDocument/2006/relationships/diagramQuickStyle" Target="../diagrams/quickStyle1.xml"/><Relationship Id="rId9" Type="http://schemas.openxmlformats.org/officeDocument/2006/relationships/diagramLayout" Target="../diagrams/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46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8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4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4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5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B7C0E06-6EE7-4DC1-8358-E6A2581DF3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group of toys&#10;&#10;Description automatically generated with low confidence">
            <a:extLst>
              <a:ext uri="{FF2B5EF4-FFF2-40B4-BE49-F238E27FC236}">
                <a16:creationId xmlns:a16="http://schemas.microsoft.com/office/drawing/2014/main" id="{D643850C-904F-CE43-A3C9-E06336997C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1" r="8264" b="-1"/>
          <a:stretch/>
        </p:blipFill>
        <p:spPr>
          <a:xfrm>
            <a:off x="149" y="970075"/>
            <a:ext cx="4578239" cy="4917875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406AB05E-AEF9-774A-9E34-DD08EE4E8A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" r="3657"/>
          <a:stretch/>
        </p:blipFill>
        <p:spPr>
          <a:xfrm>
            <a:off x="4394399" y="-427519"/>
            <a:ext cx="7300383" cy="781471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47AF373-024E-3F46-9387-65F95CF51F03}"/>
              </a:ext>
            </a:extLst>
          </p:cNvPr>
          <p:cNvSpPr txBox="1"/>
          <p:nvPr/>
        </p:nvSpPr>
        <p:spPr>
          <a:xfrm>
            <a:off x="5637831" y="1910193"/>
            <a:ext cx="5510463" cy="3139291"/>
          </a:xfrm>
          <a:prstGeom prst="rect">
            <a:avLst/>
          </a:prstGeom>
          <a:noFill/>
        </p:spPr>
        <p:txBody>
          <a:bodyPr wrap="square" lIns="91410" tIns="45705" rIns="91410" bIns="45705" rtlCol="0">
            <a:spAutoFit/>
          </a:bodyPr>
          <a:lstStyle/>
          <a:p>
            <a:pPr algn="ctr"/>
            <a:r>
              <a:rPr lang="x-none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Một lần,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Khi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x-none" sz="33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836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4" name="Picture 11" descr="Untitled-3"/>
          <p:cNvPicPr>
            <a:picLocks noChangeAspect="1" noChangeArrowheads="1"/>
          </p:cNvPicPr>
          <p:nvPr/>
        </p:nvPicPr>
        <p:blipFill>
          <a:blip r:embed="rId2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5080000" cy="6392402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Tagore-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19135" y="344488"/>
            <a:ext cx="6329449" cy="6513512"/>
          </a:xfrm>
          <a:noFill/>
        </p:spPr>
      </p:pic>
    </p:spTree>
    <p:extLst>
      <p:ext uri="{BB962C8B-B14F-4D97-AF65-F5344CB8AC3E}">
        <p14:creationId xmlns:p14="http://schemas.microsoft.com/office/powerpoint/2010/main" val="2617710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16388" name="Picture 2" descr="scan0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41288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5702570"/>
              </p:ext>
            </p:extLst>
          </p:nvPr>
        </p:nvGraphicFramePr>
        <p:xfrm>
          <a:off x="101600" y="17"/>
          <a:ext cx="11887200" cy="742328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2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7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73373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Tìm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hiểu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đặc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điểm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hình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thức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của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bài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thơ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T="0" marB="0"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564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Thể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thơ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T="0" marB="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endParaRPr lang="en-US" sz="2400" dirty="0">
                        <a:effectLst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en-US" sz="2400" dirty="0" err="1">
                          <a:effectLst/>
                        </a:rPr>
                        <a:t>Số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dòng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thơ</a:t>
                      </a:r>
                      <a:r>
                        <a:rPr lang="en-US" sz="2400" dirty="0">
                          <a:effectLst/>
                        </a:rPr>
                        <a:t>……………….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en-US" sz="2400" dirty="0" err="1">
                          <a:effectLst/>
                        </a:rPr>
                        <a:t>Số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tiếng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trong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một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dòng</a:t>
                      </a:r>
                      <a:r>
                        <a:rPr lang="en-US" sz="2400" dirty="0">
                          <a:effectLst/>
                        </a:rPr>
                        <a:t> ………………………………………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en-US" sz="2400" dirty="0" err="1">
                          <a:effectLst/>
                        </a:rPr>
                        <a:t>Gieo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vần</a:t>
                      </a:r>
                      <a:r>
                        <a:rPr lang="en-US" sz="2400" dirty="0">
                          <a:effectLst/>
                        </a:rPr>
                        <a:t>…………………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- </a:t>
                      </a:r>
                      <a:r>
                        <a:rPr lang="en-US" sz="2400" dirty="0" err="1">
                          <a:effectLst/>
                        </a:rPr>
                        <a:t>Bài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thơ</a:t>
                      </a:r>
                      <a:r>
                        <a:rPr lang="en-US" sz="2400" dirty="0">
                          <a:effectLst/>
                        </a:rPr>
                        <a:t> “</a:t>
                      </a:r>
                      <a:r>
                        <a:rPr lang="en-US" sz="2400" dirty="0" err="1">
                          <a:effectLst/>
                        </a:rPr>
                        <a:t>Mây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và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sóng</a:t>
                      </a:r>
                      <a:r>
                        <a:rPr lang="en-US" sz="2400" dirty="0">
                          <a:effectLst/>
                        </a:rPr>
                        <a:t>” </a:t>
                      </a:r>
                      <a:r>
                        <a:rPr lang="en-US" sz="2400" dirty="0" err="1">
                          <a:effectLst/>
                        </a:rPr>
                        <a:t>được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viết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theo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thể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thơ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gì</a:t>
                      </a:r>
                      <a:r>
                        <a:rPr lang="en-US" sz="2400" dirty="0">
                          <a:effectLst/>
                        </a:rPr>
                        <a:t>?..........................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- </a:t>
                      </a:r>
                      <a:r>
                        <a:rPr lang="en-US" sz="2400" dirty="0" err="1">
                          <a:effectLst/>
                        </a:rPr>
                        <a:t>Nhận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xét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về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đặc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điểm</a:t>
                      </a:r>
                      <a:r>
                        <a:rPr lang="en-US" sz="2400" dirty="0">
                          <a:effectLst/>
                        </a:rPr>
                        <a:t>  </a:t>
                      </a:r>
                      <a:r>
                        <a:rPr lang="en-US" sz="2400" dirty="0" err="1">
                          <a:effectLst/>
                        </a:rPr>
                        <a:t>của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thể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thơ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này</a:t>
                      </a:r>
                      <a:r>
                        <a:rPr lang="en-US" sz="2400" dirty="0">
                          <a:effectLst/>
                        </a:rPr>
                        <a:t>?.......................................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934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Cấu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trúc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bài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thơ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T="0" marB="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</a:rPr>
                        <a:t>Bài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thơ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giống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như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một</a:t>
                      </a:r>
                      <a:r>
                        <a:rPr lang="en-US" sz="2400" dirty="0">
                          <a:effectLst/>
                        </a:rPr>
                        <a:t>………………….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</a:rPr>
                        <a:t>Gồm</a:t>
                      </a:r>
                      <a:r>
                        <a:rPr lang="en-US" sz="2400" dirty="0">
                          <a:effectLst/>
                        </a:rPr>
                        <a:t>: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en-US" sz="2400" dirty="0" err="1">
                          <a:effectLst/>
                        </a:rPr>
                        <a:t>Người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kể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chuyện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là</a:t>
                      </a:r>
                      <a:r>
                        <a:rPr lang="en-US" sz="2400" dirty="0">
                          <a:effectLst/>
                        </a:rPr>
                        <a:t>:………….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en-US" sz="2400" dirty="0" err="1">
                          <a:effectLst/>
                        </a:rPr>
                        <a:t>Người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nghe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là</a:t>
                      </a:r>
                      <a:r>
                        <a:rPr lang="en-US" sz="2400" dirty="0">
                          <a:effectLst/>
                        </a:rPr>
                        <a:t>:………………</a:t>
                      </a:r>
                    </a:p>
                    <a:p>
                      <a:pPr marL="176213" lvl="0" indent="-176213"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en-US" sz="2400" dirty="0" err="1">
                          <a:effectLst/>
                        </a:rPr>
                        <a:t>Cốt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truyện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kể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về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sự</a:t>
                      </a:r>
                      <a:r>
                        <a:rPr lang="en-US" sz="2400" baseline="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việc</a:t>
                      </a:r>
                      <a:r>
                        <a:rPr lang="en-US" sz="2400" dirty="0">
                          <a:effectLst/>
                        </a:rPr>
                        <a:t>…………………………………………..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61864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711200" y="1828800"/>
            <a:ext cx="2032000" cy="1524000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err="1">
                <a:solidFill>
                  <a:prstClr val="black"/>
                </a:solidFill>
              </a:rPr>
              <a:t>Thể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thơ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04800" y="304800"/>
            <a:ext cx="6299200" cy="6096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err="1">
                <a:solidFill>
                  <a:prstClr val="black"/>
                </a:solidFill>
              </a:rPr>
              <a:t>Số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dòng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thơ</a:t>
            </a:r>
            <a:r>
              <a:rPr lang="en-US" sz="2400" dirty="0">
                <a:solidFill>
                  <a:prstClr val="black"/>
                </a:solidFill>
              </a:rPr>
              <a:t>: </a:t>
            </a:r>
            <a:r>
              <a:rPr lang="en-US" sz="2400" b="1" dirty="0">
                <a:solidFill>
                  <a:prstClr val="black"/>
                </a:solidFill>
              </a:rPr>
              <a:t>21 </a:t>
            </a:r>
            <a:r>
              <a:rPr lang="en-US" sz="2400" b="1" dirty="0" err="1">
                <a:solidFill>
                  <a:prstClr val="black"/>
                </a:solidFill>
              </a:rPr>
              <a:t>dòng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743200" y="1066800"/>
            <a:ext cx="9245600" cy="1219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 err="1">
                <a:solidFill>
                  <a:prstClr val="black"/>
                </a:solidFill>
              </a:rPr>
              <a:t>Số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tiếng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trong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một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dòng</a:t>
            </a:r>
            <a:r>
              <a:rPr lang="en-US" sz="2400" dirty="0">
                <a:solidFill>
                  <a:prstClr val="black"/>
                </a:solidFill>
              </a:rPr>
              <a:t> : </a:t>
            </a:r>
            <a:r>
              <a:rPr lang="en-US" sz="2400" dirty="0" err="1">
                <a:solidFill>
                  <a:prstClr val="black"/>
                </a:solidFill>
              </a:rPr>
              <a:t>không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giống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nhau</a:t>
            </a:r>
            <a:r>
              <a:rPr lang="en-US" sz="2400" dirty="0">
                <a:solidFill>
                  <a:prstClr val="black"/>
                </a:solidFill>
              </a:rPr>
              <a:t>( </a:t>
            </a:r>
            <a:r>
              <a:rPr lang="en-US" sz="2400" dirty="0" err="1">
                <a:solidFill>
                  <a:prstClr val="black"/>
                </a:solidFill>
              </a:rPr>
              <a:t>dòng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ngắn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nhất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có</a:t>
            </a:r>
            <a:r>
              <a:rPr lang="en-US" sz="2400" dirty="0">
                <a:solidFill>
                  <a:prstClr val="black"/>
                </a:solidFill>
              </a:rPr>
              <a:t>  7 </a:t>
            </a:r>
            <a:r>
              <a:rPr lang="en-US" sz="2400" dirty="0" err="1">
                <a:solidFill>
                  <a:prstClr val="black"/>
                </a:solidFill>
              </a:rPr>
              <a:t>tiếng</a:t>
            </a:r>
            <a:r>
              <a:rPr lang="en-US" sz="2400" dirty="0">
                <a:solidFill>
                  <a:prstClr val="black"/>
                </a:solidFill>
              </a:rPr>
              <a:t>, </a:t>
            </a:r>
            <a:r>
              <a:rPr lang="en-US" sz="2400" dirty="0" err="1">
                <a:solidFill>
                  <a:prstClr val="black"/>
                </a:solidFill>
              </a:rPr>
              <a:t>dòng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dài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nhất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có</a:t>
            </a:r>
            <a:r>
              <a:rPr lang="en-US" sz="2400" dirty="0">
                <a:solidFill>
                  <a:prstClr val="black"/>
                </a:solidFill>
              </a:rPr>
              <a:t> 22 </a:t>
            </a:r>
            <a:r>
              <a:rPr lang="en-US" sz="2400" dirty="0" err="1">
                <a:solidFill>
                  <a:prstClr val="black"/>
                </a:solidFill>
              </a:rPr>
              <a:t>tiếng</a:t>
            </a:r>
            <a:r>
              <a:rPr lang="en-US" sz="2400" dirty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844800" y="2541588"/>
            <a:ext cx="9347200" cy="6858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err="1">
                <a:solidFill>
                  <a:prstClr val="black"/>
                </a:solidFill>
              </a:rPr>
              <a:t>Gieo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vần</a:t>
            </a:r>
            <a:r>
              <a:rPr lang="en-US" sz="2800" dirty="0">
                <a:solidFill>
                  <a:prstClr val="black"/>
                </a:solidFill>
              </a:rPr>
              <a:t>: </a:t>
            </a:r>
            <a:r>
              <a:rPr lang="en-US" sz="2800" dirty="0" err="1">
                <a:solidFill>
                  <a:prstClr val="black"/>
                </a:solidFill>
              </a:rPr>
              <a:t>Các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câu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thơ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không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gieo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vần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với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nhau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04800" y="3505200"/>
            <a:ext cx="9347200" cy="6858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err="1">
                <a:solidFill>
                  <a:prstClr val="black"/>
                </a:solidFill>
              </a:rPr>
              <a:t>Bài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thơ</a:t>
            </a:r>
            <a:r>
              <a:rPr lang="en-US" sz="2400" dirty="0">
                <a:solidFill>
                  <a:prstClr val="black"/>
                </a:solidFill>
              </a:rPr>
              <a:t> “</a:t>
            </a:r>
            <a:r>
              <a:rPr lang="en-US" sz="2400" dirty="0" err="1">
                <a:solidFill>
                  <a:prstClr val="black"/>
                </a:solidFill>
              </a:rPr>
              <a:t>Mây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và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sóng</a:t>
            </a:r>
            <a:r>
              <a:rPr lang="en-US" sz="2400" dirty="0">
                <a:solidFill>
                  <a:prstClr val="black"/>
                </a:solidFill>
              </a:rPr>
              <a:t>” </a:t>
            </a:r>
            <a:r>
              <a:rPr lang="en-US" sz="2400" dirty="0" err="1">
                <a:solidFill>
                  <a:prstClr val="black"/>
                </a:solidFill>
              </a:rPr>
              <a:t>được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viết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theo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thể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thơ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tự</a:t>
            </a:r>
            <a:r>
              <a:rPr lang="en-US" sz="2400" b="1" dirty="0">
                <a:solidFill>
                  <a:prstClr val="black"/>
                </a:solidFill>
              </a:rPr>
              <a:t> do.</a:t>
            </a:r>
            <a:endParaRPr lang="en-US" sz="2400" dirty="0">
              <a:solidFill>
                <a:prstClr val="black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3411200" y="2590800"/>
            <a:ext cx="12192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812800" y="4535488"/>
            <a:ext cx="11176000" cy="20574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prstClr val="black"/>
                </a:solidFill>
              </a:rPr>
              <a:t>+ </a:t>
            </a:r>
            <a:r>
              <a:rPr lang="en-US" sz="2400" dirty="0" err="1">
                <a:solidFill>
                  <a:prstClr val="black"/>
                </a:solidFill>
              </a:rPr>
              <a:t>Thể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thơ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tự</a:t>
            </a:r>
            <a:r>
              <a:rPr lang="en-US" sz="2400" dirty="0">
                <a:solidFill>
                  <a:prstClr val="black"/>
                </a:solidFill>
              </a:rPr>
              <a:t> do, </a:t>
            </a:r>
            <a:r>
              <a:rPr lang="en-US" sz="2400" dirty="0" err="1">
                <a:solidFill>
                  <a:prstClr val="black"/>
                </a:solidFill>
              </a:rPr>
              <a:t>không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gò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bó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về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số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dòng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trong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một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bài</a:t>
            </a:r>
            <a:r>
              <a:rPr lang="en-US" sz="2400" dirty="0">
                <a:solidFill>
                  <a:prstClr val="black"/>
                </a:solidFill>
              </a:rPr>
              <a:t>, </a:t>
            </a:r>
            <a:r>
              <a:rPr lang="en-US" sz="2400" dirty="0" err="1">
                <a:solidFill>
                  <a:prstClr val="black"/>
                </a:solidFill>
              </a:rPr>
              <a:t>số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tiếng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trong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một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dòng</a:t>
            </a:r>
            <a:r>
              <a:rPr lang="en-US" sz="2400" dirty="0">
                <a:solidFill>
                  <a:prstClr val="black"/>
                </a:solidFill>
              </a:rPr>
              <a:t>. </a:t>
            </a:r>
            <a:r>
              <a:rPr lang="en-US" sz="2400" dirty="0" err="1">
                <a:solidFill>
                  <a:prstClr val="black"/>
                </a:solidFill>
              </a:rPr>
              <a:t>Các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câu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thơ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dài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ngắn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đan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xen</a:t>
            </a:r>
            <a:r>
              <a:rPr lang="en-US" sz="2400" dirty="0">
                <a:solidFill>
                  <a:prstClr val="black"/>
                </a:solidFill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prstClr val="black"/>
                </a:solidFill>
              </a:rPr>
              <a:t>+ </a:t>
            </a:r>
            <a:r>
              <a:rPr lang="en-US" sz="2400" dirty="0" err="1">
                <a:solidFill>
                  <a:prstClr val="black"/>
                </a:solidFill>
              </a:rPr>
              <a:t>Các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câu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thơ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không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gieo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vần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với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nhau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nhưng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vẫn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giàu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nhạc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điệu</a:t>
            </a:r>
            <a:r>
              <a:rPr lang="en-US" sz="2400" dirty="0">
                <a:solidFill>
                  <a:prstClr val="black"/>
                </a:solidFill>
              </a:rPr>
              <a:t> do </a:t>
            </a:r>
            <a:r>
              <a:rPr lang="en-US" sz="2400" dirty="0" err="1">
                <a:solidFill>
                  <a:prstClr val="black"/>
                </a:solidFill>
              </a:rPr>
              <a:t>yếu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tố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lặp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lại</a:t>
            </a:r>
            <a:r>
              <a:rPr lang="en-US" sz="2400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14" name="Down Arrow 13"/>
          <p:cNvSpPr/>
          <p:nvPr/>
        </p:nvSpPr>
        <p:spPr>
          <a:xfrm>
            <a:off x="3454400" y="4191000"/>
            <a:ext cx="5080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207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2235201" y="1946392"/>
            <a:ext cx="5291667" cy="1025525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anchor="ctr"/>
          <a:lstStyle/>
          <a:p>
            <a:pPr fontAlgn="base">
              <a:spcBef>
                <a:spcPct val="0"/>
              </a:spcBef>
              <a:defRPr/>
            </a:pPr>
            <a:r>
              <a:rPr lang="en-US" sz="2800" dirty="0" err="1">
                <a:solidFill>
                  <a:prstClr val="black"/>
                </a:solidFill>
              </a:rPr>
              <a:t>Cấu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trúc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bài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thơ</a:t>
            </a:r>
            <a:endParaRPr lang="en-US" sz="2800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08000" y="1208088"/>
            <a:ext cx="7112000" cy="533400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err="1">
                <a:solidFill>
                  <a:prstClr val="black"/>
                </a:solidFill>
              </a:rPr>
              <a:t>Bài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thơ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giống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như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một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câu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chuyện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kể</a:t>
            </a:r>
            <a:r>
              <a:rPr lang="en-US" sz="2400" dirty="0">
                <a:solidFill>
                  <a:prstClr val="black"/>
                </a:solidFill>
              </a:rPr>
              <a:t>:</a:t>
            </a:r>
          </a:p>
        </p:txBody>
      </p:sp>
      <p:sp>
        <p:nvSpPr>
          <p:cNvPr id="6" name="Rectangle 5"/>
          <p:cNvSpPr/>
          <p:nvPr/>
        </p:nvSpPr>
        <p:spPr>
          <a:xfrm>
            <a:off x="2899833" y="111125"/>
            <a:ext cx="6400800" cy="838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err="1">
                <a:solidFill>
                  <a:prstClr val="black"/>
                </a:solidFill>
              </a:rPr>
              <a:t>Người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kể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chuyện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là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em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bé</a:t>
            </a:r>
            <a:endParaRPr lang="en-US" sz="2400" dirty="0">
              <a:solidFill>
                <a:prstClr val="black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err="1">
                <a:solidFill>
                  <a:prstClr val="black"/>
                </a:solidFill>
              </a:rPr>
              <a:t>Người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nghe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là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người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mẹ</a:t>
            </a:r>
            <a:r>
              <a:rPr lang="en-US" sz="2400" b="1" dirty="0">
                <a:solidFill>
                  <a:prstClr val="black"/>
                </a:solidFill>
              </a:rPr>
              <a:t>.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213600" y="2057400"/>
            <a:ext cx="47752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err="1">
                <a:solidFill>
                  <a:prstClr val="black"/>
                </a:solidFill>
              </a:rPr>
              <a:t>Cốt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truyện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kể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về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sự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việc</a:t>
            </a:r>
            <a:r>
              <a:rPr lang="en-US" sz="2400" dirty="0">
                <a:solidFill>
                  <a:prstClr val="black"/>
                </a:solidFill>
              </a:rPr>
              <a:t>: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620000" y="2978150"/>
            <a:ext cx="4368800" cy="36576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prstClr val="black"/>
                </a:solidFill>
              </a:rPr>
              <a:t>+ </a:t>
            </a:r>
            <a:r>
              <a:rPr lang="en-US" sz="2400" dirty="0" err="1">
                <a:solidFill>
                  <a:prstClr val="black"/>
                </a:solidFill>
              </a:rPr>
              <a:t>Người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trên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mây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rủ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em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đi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chơi</a:t>
            </a:r>
            <a:r>
              <a:rPr lang="en-US" sz="2400" dirty="0">
                <a:solidFill>
                  <a:prstClr val="black"/>
                </a:solidFill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prstClr val="black"/>
                </a:solidFill>
              </a:rPr>
              <a:t>+ </a:t>
            </a:r>
            <a:r>
              <a:rPr lang="en-US" sz="2400" dirty="0" err="1">
                <a:solidFill>
                  <a:prstClr val="black"/>
                </a:solidFill>
              </a:rPr>
              <a:t>Người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trong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sóng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rủ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em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đi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chơi</a:t>
            </a:r>
            <a:r>
              <a:rPr lang="en-US" sz="2400" dirty="0">
                <a:solidFill>
                  <a:prstClr val="black"/>
                </a:solidFill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prstClr val="black"/>
                </a:solidFill>
              </a:rPr>
              <a:t>+ </a:t>
            </a:r>
            <a:r>
              <a:rPr lang="en-US" sz="2400" dirty="0" err="1">
                <a:solidFill>
                  <a:prstClr val="black"/>
                </a:solidFill>
              </a:rPr>
              <a:t>Nhưng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em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bé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đều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từ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chối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hai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lời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mời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gọi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đó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và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em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sáng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tạo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ra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trò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chơi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mới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để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chơi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cùng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mẹ</a:t>
            </a:r>
            <a:r>
              <a:rPr lang="en-US" sz="2400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101601" y="3200400"/>
            <a:ext cx="7425267" cy="36576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prstClr val="black"/>
                </a:solidFill>
              </a:rPr>
              <a:t>+ </a:t>
            </a:r>
            <a:r>
              <a:rPr lang="en-US" sz="2400" dirty="0" err="1">
                <a:solidFill>
                  <a:prstClr val="black"/>
                </a:solidFill>
              </a:rPr>
              <a:t>Có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sự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giống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nhau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về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trình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tự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câu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chuyện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và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cách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xây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dựng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hình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ảnh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giữa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hai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phần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của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bài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thơ</a:t>
            </a:r>
            <a:r>
              <a:rPr lang="en-US" sz="2400" dirty="0">
                <a:solidFill>
                  <a:prstClr val="black"/>
                </a:solidFill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prstClr val="black"/>
                </a:solidFill>
              </a:rPr>
              <a:t>+ </a:t>
            </a:r>
            <a:r>
              <a:rPr lang="en-US" sz="2400" dirty="0" err="1">
                <a:solidFill>
                  <a:prstClr val="black"/>
                </a:solidFill>
              </a:rPr>
              <a:t>Cấu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trúc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bài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thơ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thể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hiện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rõ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sự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kết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hợp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giữa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yếu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tố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tự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sự</a:t>
            </a:r>
            <a:r>
              <a:rPr lang="en-US" sz="2400" dirty="0">
                <a:solidFill>
                  <a:prstClr val="black"/>
                </a:solidFill>
              </a:rPr>
              <a:t> ( </a:t>
            </a:r>
            <a:r>
              <a:rPr lang="en-US" sz="2400" dirty="0" err="1">
                <a:solidFill>
                  <a:prstClr val="black"/>
                </a:solidFill>
              </a:rPr>
              <a:t>kể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lại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sự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việc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câu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chuyện</a:t>
            </a:r>
            <a:r>
              <a:rPr lang="en-US" sz="2400" dirty="0">
                <a:solidFill>
                  <a:prstClr val="black"/>
                </a:solidFill>
              </a:rPr>
              <a:t>) </a:t>
            </a:r>
            <a:r>
              <a:rPr lang="en-US" sz="2400" dirty="0" err="1">
                <a:solidFill>
                  <a:prstClr val="black"/>
                </a:solidFill>
              </a:rPr>
              <a:t>với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miêu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tả</a:t>
            </a:r>
            <a:r>
              <a:rPr lang="en-US" sz="2400" dirty="0">
                <a:solidFill>
                  <a:prstClr val="black"/>
                </a:solidFill>
              </a:rPr>
              <a:t>( </a:t>
            </a:r>
            <a:r>
              <a:rPr lang="en-US" sz="2400" dirty="0" err="1">
                <a:solidFill>
                  <a:prstClr val="black"/>
                </a:solidFill>
              </a:rPr>
              <a:t>tái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hiện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đặc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điểm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nổi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bật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của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đối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tượng</a:t>
            </a:r>
            <a:r>
              <a:rPr lang="en-US" sz="2400" dirty="0">
                <a:solidFill>
                  <a:prstClr val="black"/>
                </a:solidFill>
              </a:rPr>
              <a:t>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prstClr val="black"/>
                </a:solidFill>
              </a:rPr>
              <a:t>+ </a:t>
            </a:r>
            <a:r>
              <a:rPr lang="en-US" sz="2400" dirty="0" err="1">
                <a:solidFill>
                  <a:prstClr val="black"/>
                </a:solidFill>
              </a:rPr>
              <a:t>Cấu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trúc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như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một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câu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chuyện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kể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chỉ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là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phương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tiện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để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nhà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thơ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bộc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lộ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tình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cảm</a:t>
            </a:r>
            <a:r>
              <a:rPr lang="en-US" sz="2400" dirty="0">
                <a:solidFill>
                  <a:prstClr val="black"/>
                </a:solidFill>
              </a:rPr>
              <a:t>, </a:t>
            </a:r>
            <a:r>
              <a:rPr lang="en-US" sz="2400" dirty="0" err="1">
                <a:solidFill>
                  <a:prstClr val="black"/>
                </a:solidFill>
              </a:rPr>
              <a:t>cảm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xúc</a:t>
            </a:r>
            <a:r>
              <a:rPr lang="en-US" sz="2400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10" name="Down Arrow 9"/>
          <p:cNvSpPr/>
          <p:nvPr/>
        </p:nvSpPr>
        <p:spPr>
          <a:xfrm>
            <a:off x="4064000" y="2971800"/>
            <a:ext cx="152400" cy="228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9448800" y="2743200"/>
            <a:ext cx="355600" cy="2349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535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nk Blue Watercolor Smudged Bright Background, Blue, Atmosphere ...">
            <a:extLst>
              <a:ext uri="{FF2B5EF4-FFF2-40B4-BE49-F238E27FC236}">
                <a16:creationId xmlns:a16="http://schemas.microsoft.com/office/drawing/2014/main" id="{37191D06-B616-4126-8284-8C06E0238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5375" y="-2665373"/>
            <a:ext cx="6861250" cy="1219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1A3EBE94-5F66-5F45-97D3-3519156F35F1}"/>
              </a:ext>
            </a:extLst>
          </p:cNvPr>
          <p:cNvSpPr/>
          <p:nvPr/>
        </p:nvSpPr>
        <p:spPr>
          <a:xfrm>
            <a:off x="571063" y="719887"/>
            <a:ext cx="8128000" cy="1693333"/>
          </a:xfrm>
          <a:custGeom>
            <a:avLst/>
            <a:gdLst>
              <a:gd name="connsiteX0" fmla="*/ 0 w 8128000"/>
              <a:gd name="connsiteY0" fmla="*/ 169333 h 1693333"/>
              <a:gd name="connsiteX1" fmla="*/ 169333 w 8128000"/>
              <a:gd name="connsiteY1" fmla="*/ 0 h 1693333"/>
              <a:gd name="connsiteX2" fmla="*/ 7958667 w 8128000"/>
              <a:gd name="connsiteY2" fmla="*/ 0 h 1693333"/>
              <a:gd name="connsiteX3" fmla="*/ 8128000 w 8128000"/>
              <a:gd name="connsiteY3" fmla="*/ 169333 h 1693333"/>
              <a:gd name="connsiteX4" fmla="*/ 8128000 w 8128000"/>
              <a:gd name="connsiteY4" fmla="*/ 1524000 h 1693333"/>
              <a:gd name="connsiteX5" fmla="*/ 7958667 w 8128000"/>
              <a:gd name="connsiteY5" fmla="*/ 1693333 h 1693333"/>
              <a:gd name="connsiteX6" fmla="*/ 169333 w 8128000"/>
              <a:gd name="connsiteY6" fmla="*/ 1693333 h 1693333"/>
              <a:gd name="connsiteX7" fmla="*/ 0 w 8128000"/>
              <a:gd name="connsiteY7" fmla="*/ 1524000 h 1693333"/>
              <a:gd name="connsiteX8" fmla="*/ 0 w 8128000"/>
              <a:gd name="connsiteY8" fmla="*/ 169333 h 1693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28000" h="1693333">
                <a:moveTo>
                  <a:pt x="0" y="169333"/>
                </a:moveTo>
                <a:cubicBezTo>
                  <a:pt x="0" y="75813"/>
                  <a:pt x="75813" y="0"/>
                  <a:pt x="169333" y="0"/>
                </a:cubicBezTo>
                <a:lnTo>
                  <a:pt x="7958667" y="0"/>
                </a:lnTo>
                <a:cubicBezTo>
                  <a:pt x="8052187" y="0"/>
                  <a:pt x="8128000" y="75813"/>
                  <a:pt x="8128000" y="169333"/>
                </a:cubicBezTo>
                <a:lnTo>
                  <a:pt x="8128000" y="1524000"/>
                </a:lnTo>
                <a:cubicBezTo>
                  <a:pt x="8128000" y="1617520"/>
                  <a:pt x="8052187" y="1693333"/>
                  <a:pt x="7958667" y="1693333"/>
                </a:cubicBezTo>
                <a:lnTo>
                  <a:pt x="169333" y="1693333"/>
                </a:lnTo>
                <a:cubicBezTo>
                  <a:pt x="75813" y="1693333"/>
                  <a:pt x="0" y="1617520"/>
                  <a:pt x="0" y="1524000"/>
                </a:cubicBezTo>
                <a:lnTo>
                  <a:pt x="0" y="16933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16234" tIns="121881" rIns="121882" bIns="121881" numCol="1" spcCol="1270" anchor="ctr" anchorCtr="0">
            <a:noAutofit/>
          </a:bodyPr>
          <a:lstStyle/>
          <a:p>
            <a:pPr defTabSz="142194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99BC36E-E5EA-084E-909B-7DBBEBC2FBF1}"/>
              </a:ext>
            </a:extLst>
          </p:cNvPr>
          <p:cNvSpPr/>
          <p:nvPr/>
        </p:nvSpPr>
        <p:spPr>
          <a:xfrm>
            <a:off x="740395" y="888999"/>
            <a:ext cx="1625600" cy="1354666"/>
          </a:xfrm>
          <a:prstGeom prst="roundRect">
            <a:avLst>
              <a:gd name="adj" fmla="val 10000"/>
            </a:avLst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000" r="-17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89D3E040-32DC-C44F-B93F-F19492D7BD73}"/>
              </a:ext>
            </a:extLst>
          </p:cNvPr>
          <p:cNvSpPr/>
          <p:nvPr/>
        </p:nvSpPr>
        <p:spPr>
          <a:xfrm>
            <a:off x="571063" y="2582346"/>
            <a:ext cx="8128000" cy="1693333"/>
          </a:xfrm>
          <a:custGeom>
            <a:avLst/>
            <a:gdLst>
              <a:gd name="connsiteX0" fmla="*/ 0 w 8128000"/>
              <a:gd name="connsiteY0" fmla="*/ 169333 h 1693333"/>
              <a:gd name="connsiteX1" fmla="*/ 169333 w 8128000"/>
              <a:gd name="connsiteY1" fmla="*/ 0 h 1693333"/>
              <a:gd name="connsiteX2" fmla="*/ 7958667 w 8128000"/>
              <a:gd name="connsiteY2" fmla="*/ 0 h 1693333"/>
              <a:gd name="connsiteX3" fmla="*/ 8128000 w 8128000"/>
              <a:gd name="connsiteY3" fmla="*/ 169333 h 1693333"/>
              <a:gd name="connsiteX4" fmla="*/ 8128000 w 8128000"/>
              <a:gd name="connsiteY4" fmla="*/ 1524000 h 1693333"/>
              <a:gd name="connsiteX5" fmla="*/ 7958667 w 8128000"/>
              <a:gd name="connsiteY5" fmla="*/ 1693333 h 1693333"/>
              <a:gd name="connsiteX6" fmla="*/ 169333 w 8128000"/>
              <a:gd name="connsiteY6" fmla="*/ 1693333 h 1693333"/>
              <a:gd name="connsiteX7" fmla="*/ 0 w 8128000"/>
              <a:gd name="connsiteY7" fmla="*/ 1524000 h 1693333"/>
              <a:gd name="connsiteX8" fmla="*/ 0 w 8128000"/>
              <a:gd name="connsiteY8" fmla="*/ 169333 h 1693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28000" h="1693333">
                <a:moveTo>
                  <a:pt x="0" y="169333"/>
                </a:moveTo>
                <a:cubicBezTo>
                  <a:pt x="0" y="75813"/>
                  <a:pt x="75813" y="0"/>
                  <a:pt x="169333" y="0"/>
                </a:cubicBezTo>
                <a:lnTo>
                  <a:pt x="7958667" y="0"/>
                </a:lnTo>
                <a:cubicBezTo>
                  <a:pt x="8052187" y="0"/>
                  <a:pt x="8128000" y="75813"/>
                  <a:pt x="8128000" y="169333"/>
                </a:cubicBezTo>
                <a:lnTo>
                  <a:pt x="8128000" y="1524000"/>
                </a:lnTo>
                <a:cubicBezTo>
                  <a:pt x="8128000" y="1617520"/>
                  <a:pt x="8052187" y="1693333"/>
                  <a:pt x="7958667" y="1693333"/>
                </a:cubicBezTo>
                <a:lnTo>
                  <a:pt x="169333" y="1693333"/>
                </a:lnTo>
                <a:cubicBezTo>
                  <a:pt x="75813" y="1693333"/>
                  <a:pt x="0" y="1617520"/>
                  <a:pt x="0" y="1524000"/>
                </a:cubicBezTo>
                <a:lnTo>
                  <a:pt x="0" y="16933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4900445"/>
              <a:satOff val="-20388"/>
              <a:lumOff val="4804"/>
              <a:alphaOff val="0"/>
            </a:schemeClr>
          </a:fillRef>
          <a:effectRef idx="0">
            <a:schemeClr val="accent4">
              <a:hueOff val="4900445"/>
              <a:satOff val="-20388"/>
              <a:lumOff val="480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16234" tIns="121881" rIns="121882" bIns="121881" numCol="1" spcCol="1270" anchor="ctr" anchorCtr="0">
            <a:noAutofit/>
          </a:bodyPr>
          <a:lstStyle/>
          <a:p>
            <a:pPr defTabSz="142194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811E6AC-8A7B-EB40-8F3A-DE4B2352A6E9}"/>
              </a:ext>
            </a:extLst>
          </p:cNvPr>
          <p:cNvSpPr/>
          <p:nvPr/>
        </p:nvSpPr>
        <p:spPr>
          <a:xfrm>
            <a:off x="740395" y="2751666"/>
            <a:ext cx="1625600" cy="1354666"/>
          </a:xfrm>
          <a:prstGeom prst="roundRect">
            <a:avLst>
              <a:gd name="adj" fmla="val 10000"/>
            </a:avLst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9000" r="-29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50000"/>
              <a:hueOff val="5394097"/>
              <a:satOff val="-25103"/>
              <a:lumOff val="-1101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E0A083B0-F9BC-4042-93A5-66352D45B69B}"/>
              </a:ext>
            </a:extLst>
          </p:cNvPr>
          <p:cNvSpPr/>
          <p:nvPr/>
        </p:nvSpPr>
        <p:spPr>
          <a:xfrm>
            <a:off x="571063" y="4445220"/>
            <a:ext cx="8128000" cy="1693333"/>
          </a:xfrm>
          <a:custGeom>
            <a:avLst/>
            <a:gdLst>
              <a:gd name="connsiteX0" fmla="*/ 0 w 8128000"/>
              <a:gd name="connsiteY0" fmla="*/ 169333 h 1693333"/>
              <a:gd name="connsiteX1" fmla="*/ 169333 w 8128000"/>
              <a:gd name="connsiteY1" fmla="*/ 0 h 1693333"/>
              <a:gd name="connsiteX2" fmla="*/ 7958667 w 8128000"/>
              <a:gd name="connsiteY2" fmla="*/ 0 h 1693333"/>
              <a:gd name="connsiteX3" fmla="*/ 8128000 w 8128000"/>
              <a:gd name="connsiteY3" fmla="*/ 169333 h 1693333"/>
              <a:gd name="connsiteX4" fmla="*/ 8128000 w 8128000"/>
              <a:gd name="connsiteY4" fmla="*/ 1524000 h 1693333"/>
              <a:gd name="connsiteX5" fmla="*/ 7958667 w 8128000"/>
              <a:gd name="connsiteY5" fmla="*/ 1693333 h 1693333"/>
              <a:gd name="connsiteX6" fmla="*/ 169333 w 8128000"/>
              <a:gd name="connsiteY6" fmla="*/ 1693333 h 1693333"/>
              <a:gd name="connsiteX7" fmla="*/ 0 w 8128000"/>
              <a:gd name="connsiteY7" fmla="*/ 1524000 h 1693333"/>
              <a:gd name="connsiteX8" fmla="*/ 0 w 8128000"/>
              <a:gd name="connsiteY8" fmla="*/ 169333 h 1693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28000" h="1693333">
                <a:moveTo>
                  <a:pt x="0" y="169333"/>
                </a:moveTo>
                <a:cubicBezTo>
                  <a:pt x="0" y="75813"/>
                  <a:pt x="75813" y="0"/>
                  <a:pt x="169333" y="0"/>
                </a:cubicBezTo>
                <a:lnTo>
                  <a:pt x="7958667" y="0"/>
                </a:lnTo>
                <a:cubicBezTo>
                  <a:pt x="8052187" y="0"/>
                  <a:pt x="8128000" y="75813"/>
                  <a:pt x="8128000" y="169333"/>
                </a:cubicBezTo>
                <a:lnTo>
                  <a:pt x="8128000" y="1524000"/>
                </a:lnTo>
                <a:cubicBezTo>
                  <a:pt x="8128000" y="1617520"/>
                  <a:pt x="8052187" y="1693333"/>
                  <a:pt x="7958667" y="1693333"/>
                </a:cubicBezTo>
                <a:lnTo>
                  <a:pt x="169333" y="1693333"/>
                </a:lnTo>
                <a:cubicBezTo>
                  <a:pt x="75813" y="1693333"/>
                  <a:pt x="0" y="1617520"/>
                  <a:pt x="0" y="1524000"/>
                </a:cubicBezTo>
                <a:lnTo>
                  <a:pt x="0" y="16933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9800891"/>
              <a:satOff val="-40777"/>
              <a:lumOff val="9608"/>
              <a:alphaOff val="0"/>
            </a:schemeClr>
          </a:fillRef>
          <a:effectRef idx="0">
            <a:schemeClr val="accent4">
              <a:hueOff val="9800891"/>
              <a:satOff val="-40777"/>
              <a:lumOff val="960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16234" tIns="121881" rIns="121882" bIns="121881" numCol="1" spcCol="1270" anchor="ctr" anchorCtr="0">
            <a:noAutofit/>
          </a:bodyPr>
          <a:lstStyle/>
          <a:p>
            <a:pPr defTabSz="142194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xuôi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do)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1BB6C20-CB9B-E049-9741-FD40F5207410}"/>
              </a:ext>
            </a:extLst>
          </p:cNvPr>
          <p:cNvSpPr/>
          <p:nvPr/>
        </p:nvSpPr>
        <p:spPr>
          <a:xfrm>
            <a:off x="740395" y="4614332"/>
            <a:ext cx="1625600" cy="1354666"/>
          </a:xfrm>
          <a:prstGeom prst="roundRect">
            <a:avLst>
              <a:gd name="adj" fmla="val 10000"/>
            </a:avLst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4000" r="-14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50000"/>
              <a:hueOff val="10788194"/>
              <a:satOff val="-50206"/>
              <a:lumOff val="-2202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6" name="Picture 15" descr="A person holding a baby&#10;&#10;Description automatically generated">
            <a:extLst>
              <a:ext uri="{FF2B5EF4-FFF2-40B4-BE49-F238E27FC236}">
                <a16:creationId xmlns:a16="http://schemas.microsoft.com/office/drawing/2014/main" id="{0523FF8C-8919-F64D-B485-886B0C4708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697" y="1658836"/>
            <a:ext cx="4479507" cy="44795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242F34-9A2D-8445-A5EA-44C256BB8A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853" y="-945731"/>
            <a:ext cx="6676555" cy="296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1794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42741" y="870384"/>
            <a:ext cx="6096000" cy="556851"/>
          </a:xfrm>
          <a:prstGeom prst="rect">
            <a:avLst/>
          </a:prstGeom>
        </p:spPr>
        <p:txBody>
          <a:bodyPr lIns="91396" tIns="45699" rIns="91396" bIns="45699">
            <a:spAutoFit/>
          </a:bodyPr>
          <a:lstStyle/>
          <a:p>
            <a:pPr defTabSz="913967">
              <a:lnSpc>
                <a:spcPct val="107000"/>
              </a:lnSpc>
              <a:tabLst>
                <a:tab pos="1386183" algn="l"/>
              </a:tabLst>
              <a:defRPr/>
            </a:pP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2.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Tác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phẩm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: 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2787" y="1351205"/>
            <a:ext cx="2808693" cy="553314"/>
          </a:xfrm>
          <a:prstGeom prst="rect">
            <a:avLst/>
          </a:prstGeom>
        </p:spPr>
        <p:txBody>
          <a:bodyPr wrap="none" lIns="91396" tIns="45699" rIns="91396" bIns="45699">
            <a:spAutoFit/>
          </a:bodyPr>
          <a:lstStyle/>
          <a:p>
            <a:pPr defTabSz="913967">
              <a:lnSpc>
                <a:spcPct val="107000"/>
              </a:lnSpc>
              <a:tabLst>
                <a:tab pos="1386183" algn="l"/>
              </a:tabLst>
            </a:pP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c.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Bố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cục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: 2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phần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1532" y="2032710"/>
            <a:ext cx="6975565" cy="421930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672631" y="2911995"/>
            <a:ext cx="6096000" cy="2460888"/>
          </a:xfrm>
          <a:prstGeom prst="rect">
            <a:avLst/>
          </a:prstGeom>
        </p:spPr>
        <p:txBody>
          <a:bodyPr lIns="91396" tIns="45699" rIns="91396" bIns="45699">
            <a:spAutoFit/>
          </a:bodyPr>
          <a:lstStyle/>
          <a:p>
            <a:pPr defTabSz="913967" fontAlgn="base">
              <a:spcAft>
                <a:spcPts val="1200"/>
              </a:spcAft>
            </a:pPr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Phần 1:</a:t>
            </a:r>
            <a:r>
              <a:rPr lang="vi-VN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(Từ đầu đến “xanh thẳm”):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kể</a:t>
            </a: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nghe</a:t>
            </a: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</a:t>
            </a:r>
            <a:r>
              <a:rPr lang="vi-VN" sz="28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uộc trò chuyện của em bé với mây </a:t>
            </a: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defTabSz="913967">
              <a:lnSpc>
                <a:spcPct val="107000"/>
              </a:lnSpc>
              <a:tabLst>
                <a:tab pos="1386183" algn="l"/>
              </a:tabLst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2: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):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sóng</a:t>
            </a: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087" y="3174077"/>
            <a:ext cx="2582092" cy="19365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113414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999+ Hình Ảnh Nền Màu Hồng Đẹp Dễ Thương, Làm Ảnh Đại Diện, Hình Nền Máy  Tính, LapTop, Điên Thoại trong 2021 | Hình nền, Hình ảnh, Màu hồng">
            <a:extLst>
              <a:ext uri="{FF2B5EF4-FFF2-40B4-BE49-F238E27FC236}">
                <a16:creationId xmlns:a16="http://schemas.microsoft.com/office/drawing/2014/main" id="{2C338552-E6B1-E64C-9EBC-B1F795ECB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2000" cy="685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5B2C842-3CF8-4541-8B3F-7680CB95581A}"/>
              </a:ext>
            </a:extLst>
          </p:cNvPr>
          <p:cNvSpPr/>
          <p:nvPr/>
        </p:nvSpPr>
        <p:spPr>
          <a:xfrm>
            <a:off x="2262913" y="1995055"/>
            <a:ext cx="7472219" cy="2863272"/>
          </a:xfrm>
          <a:prstGeom prst="rect">
            <a:avLst/>
          </a:prstGeom>
          <a:solidFill>
            <a:schemeClr val="bg1"/>
          </a:solidFill>
          <a:ln w="57150">
            <a:solidFill>
              <a:srgbClr val="FF66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rtlCol="0" anchor="ctr"/>
          <a:lstStyle/>
          <a:p>
            <a:pPr algn="ctr"/>
            <a:endParaRPr lang="vi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CF9A6B-B51B-4A36-A79C-EB9687093107}"/>
              </a:ext>
            </a:extLst>
          </p:cNvPr>
          <p:cNvSpPr txBox="1"/>
          <p:nvPr/>
        </p:nvSpPr>
        <p:spPr>
          <a:xfrm>
            <a:off x="2212109" y="2364868"/>
            <a:ext cx="7472219" cy="2123628"/>
          </a:xfrm>
          <a:prstGeom prst="rect">
            <a:avLst/>
          </a:prstGeom>
          <a:noFill/>
        </p:spPr>
        <p:txBody>
          <a:bodyPr wrap="square" lIns="91410" tIns="45705" rIns="91410" bIns="45705" rtlCol="0">
            <a:spAutoFit/>
          </a:bodyPr>
          <a:lstStyle/>
          <a:p>
            <a:pPr algn="ctr"/>
            <a:r>
              <a:rPr lang="en-SG" sz="6600" dirty="0">
                <a:solidFill>
                  <a:srgbClr val="0046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KHÁM PHÁ</a:t>
            </a:r>
          </a:p>
          <a:p>
            <a:pPr algn="ctr"/>
            <a:r>
              <a:rPr lang="en-SG" sz="6600" dirty="0">
                <a:solidFill>
                  <a:srgbClr val="0046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VĂN BẢN</a:t>
            </a:r>
            <a:endParaRPr lang="vi-VN" sz="6600" dirty="0">
              <a:solidFill>
                <a:srgbClr val="0046B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2E3E99-560C-4DDA-BCAC-32AFF77AADAF}"/>
              </a:ext>
            </a:extLst>
          </p:cNvPr>
          <p:cNvCxnSpPr>
            <a:cxnSpLocks/>
          </p:cNvCxnSpPr>
          <p:nvPr/>
        </p:nvCxnSpPr>
        <p:spPr>
          <a:xfrm>
            <a:off x="6841961" y="2289240"/>
            <a:ext cx="2403651" cy="0"/>
          </a:xfrm>
          <a:prstGeom prst="line">
            <a:avLst/>
          </a:prstGeom>
          <a:ln>
            <a:solidFill>
              <a:srgbClr val="7D2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AE752BA-A9D8-424B-9BBE-F2D9D0BF7103}"/>
              </a:ext>
            </a:extLst>
          </p:cNvPr>
          <p:cNvCxnSpPr>
            <a:cxnSpLocks/>
          </p:cNvCxnSpPr>
          <p:nvPr/>
        </p:nvCxnSpPr>
        <p:spPr>
          <a:xfrm>
            <a:off x="6841961" y="2364862"/>
            <a:ext cx="2403651" cy="0"/>
          </a:xfrm>
          <a:prstGeom prst="line">
            <a:avLst/>
          </a:prstGeom>
          <a:ln>
            <a:solidFill>
              <a:srgbClr val="7D2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DAC1112-57B5-47F2-B497-88F74E090FF3}"/>
              </a:ext>
            </a:extLst>
          </p:cNvPr>
          <p:cNvCxnSpPr>
            <a:cxnSpLocks/>
          </p:cNvCxnSpPr>
          <p:nvPr/>
        </p:nvCxnSpPr>
        <p:spPr>
          <a:xfrm>
            <a:off x="2986265" y="4419244"/>
            <a:ext cx="2403651" cy="0"/>
          </a:xfrm>
          <a:prstGeom prst="line">
            <a:avLst/>
          </a:prstGeom>
          <a:ln>
            <a:solidFill>
              <a:srgbClr val="7D2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073CF60-366C-4847-8A25-67FD6574EA99}"/>
              </a:ext>
            </a:extLst>
          </p:cNvPr>
          <p:cNvCxnSpPr>
            <a:cxnSpLocks/>
          </p:cNvCxnSpPr>
          <p:nvPr/>
        </p:nvCxnSpPr>
        <p:spPr>
          <a:xfrm>
            <a:off x="2981645" y="4488520"/>
            <a:ext cx="2403651" cy="0"/>
          </a:xfrm>
          <a:prstGeom prst="line">
            <a:avLst/>
          </a:prstGeom>
          <a:ln>
            <a:solidFill>
              <a:srgbClr val="7D2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27538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999+ Hình Ảnh Nền Màu Hồng Đẹp Dễ Thương, Làm Ảnh Đại Diện, Hình Nền Máy  Tính, LapTop, Điên Thoại trong 2021 | Hình nền, Hình ảnh, Màu hồng">
            <a:extLst>
              <a:ext uri="{FF2B5EF4-FFF2-40B4-BE49-F238E27FC236}">
                <a16:creationId xmlns:a16="http://schemas.microsoft.com/office/drawing/2014/main" id="{2C338552-E6B1-E64C-9EBC-B1F795ECB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2000" cy="685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5B2C842-3CF8-4541-8B3F-7680CB95581A}"/>
              </a:ext>
            </a:extLst>
          </p:cNvPr>
          <p:cNvSpPr/>
          <p:nvPr/>
        </p:nvSpPr>
        <p:spPr>
          <a:xfrm>
            <a:off x="1296537" y="1995054"/>
            <a:ext cx="9471547" cy="3286629"/>
          </a:xfrm>
          <a:prstGeom prst="rect">
            <a:avLst/>
          </a:prstGeom>
          <a:solidFill>
            <a:schemeClr val="bg1"/>
          </a:solidFill>
          <a:ln w="57150">
            <a:solidFill>
              <a:srgbClr val="FF66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rtlCol="0" anchor="ctr"/>
          <a:lstStyle/>
          <a:p>
            <a:pPr lvl="0" algn="ctr"/>
            <a:r>
              <a:rPr lang="en-US" sz="5600" b="1" dirty="0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5600" b="1" dirty="0" err="1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5600" b="1" dirty="0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600" b="1" dirty="0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5600" b="1" dirty="0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600" b="1" dirty="0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600" b="1" dirty="0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5600" b="1" dirty="0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SG" sz="5600" b="1" dirty="0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5600" b="1" dirty="0" err="1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SG" sz="5600" b="1" dirty="0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5600" b="1" dirty="0" err="1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SG" sz="5600" b="1" dirty="0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SG" sz="5600" b="1" dirty="0" err="1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SG" sz="5600" b="1" dirty="0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5600" b="1" dirty="0" err="1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SG" sz="5600" b="1" dirty="0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SG" sz="5600" b="1" dirty="0" err="1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sz="5600" b="1" dirty="0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SG" sz="5600" b="1" dirty="0" err="1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SG" sz="5600" b="1" dirty="0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5600" b="1" dirty="0" err="1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SG" sz="5600" b="1" dirty="0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5600" b="1" dirty="0">
              <a:solidFill>
                <a:srgbClr val="4454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4433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999+ Hình Ảnh Nền Màu Hồng Đẹp Dễ Thương, Làm Ảnh Đại Diện, Hình Nền Máy  Tính, LapTop, Điên Thoại trong 2021 | Hình nền, Hình ảnh, Màu hồng">
            <a:extLst>
              <a:ext uri="{FF2B5EF4-FFF2-40B4-BE49-F238E27FC236}">
                <a16:creationId xmlns:a16="http://schemas.microsoft.com/office/drawing/2014/main" id="{2C338552-E6B1-E64C-9EBC-B1F795ECB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2000" cy="685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5B2C842-3CF8-4541-8B3F-7680CB95581A}"/>
              </a:ext>
            </a:extLst>
          </p:cNvPr>
          <p:cNvSpPr/>
          <p:nvPr/>
        </p:nvSpPr>
        <p:spPr>
          <a:xfrm>
            <a:off x="560515" y="1995170"/>
            <a:ext cx="10781071" cy="2812919"/>
          </a:xfrm>
          <a:prstGeom prst="rect">
            <a:avLst/>
          </a:prstGeom>
          <a:solidFill>
            <a:schemeClr val="bg1"/>
          </a:solidFill>
          <a:ln w="57150">
            <a:solidFill>
              <a:srgbClr val="FF66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CF9A6B-B51B-4A36-A79C-EB9687093107}"/>
              </a:ext>
            </a:extLst>
          </p:cNvPr>
          <p:cNvSpPr txBox="1"/>
          <p:nvPr/>
        </p:nvSpPr>
        <p:spPr>
          <a:xfrm>
            <a:off x="560514" y="2364919"/>
            <a:ext cx="10589343" cy="1107965"/>
          </a:xfrm>
          <a:prstGeom prst="rect">
            <a:avLst/>
          </a:prstGeom>
          <a:noFill/>
        </p:spPr>
        <p:txBody>
          <a:bodyPr wrap="square" lIns="91410" tIns="45705" rIns="91410" bIns="45705" rtlCol="0">
            <a:spAutoFit/>
          </a:bodyPr>
          <a:lstStyle/>
          <a:p>
            <a:pPr algn="ctr"/>
            <a:r>
              <a:rPr lang="en-US" sz="6600" dirty="0">
                <a:solidFill>
                  <a:srgbClr val="0046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6600" dirty="0" err="1">
                <a:solidFill>
                  <a:srgbClr val="0046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6600" dirty="0">
                <a:solidFill>
                  <a:srgbClr val="0046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46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6600" dirty="0">
                <a:solidFill>
                  <a:srgbClr val="0046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46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rê</a:t>
            </a:r>
            <a:r>
              <a:rPr lang="en-US" sz="6600" dirty="0">
                <a:solidFill>
                  <a:srgbClr val="0046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46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600" dirty="0">
                <a:solidFill>
                  <a:srgbClr val="0046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46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6600" dirty="0">
                <a:solidFill>
                  <a:srgbClr val="0046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46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600" dirty="0">
                <a:solidFill>
                  <a:srgbClr val="0046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46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endParaRPr lang="vi-VN" sz="6600" dirty="0">
              <a:solidFill>
                <a:srgbClr val="0046B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2E3E99-560C-4DDA-BCAC-32AFF77AADAF}"/>
              </a:ext>
            </a:extLst>
          </p:cNvPr>
          <p:cNvCxnSpPr>
            <a:cxnSpLocks/>
          </p:cNvCxnSpPr>
          <p:nvPr/>
        </p:nvCxnSpPr>
        <p:spPr>
          <a:xfrm>
            <a:off x="6841961" y="2289240"/>
            <a:ext cx="2403651" cy="0"/>
          </a:xfrm>
          <a:prstGeom prst="line">
            <a:avLst/>
          </a:prstGeom>
          <a:ln>
            <a:solidFill>
              <a:srgbClr val="7D2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AE752BA-A9D8-424B-9BBE-F2D9D0BF7103}"/>
              </a:ext>
            </a:extLst>
          </p:cNvPr>
          <p:cNvCxnSpPr>
            <a:cxnSpLocks/>
          </p:cNvCxnSpPr>
          <p:nvPr/>
        </p:nvCxnSpPr>
        <p:spPr>
          <a:xfrm>
            <a:off x="6841961" y="2364862"/>
            <a:ext cx="2403651" cy="0"/>
          </a:xfrm>
          <a:prstGeom prst="line">
            <a:avLst/>
          </a:prstGeom>
          <a:ln>
            <a:solidFill>
              <a:srgbClr val="7D2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DAC1112-57B5-47F2-B497-88F74E090FF3}"/>
              </a:ext>
            </a:extLst>
          </p:cNvPr>
          <p:cNvCxnSpPr>
            <a:cxnSpLocks/>
          </p:cNvCxnSpPr>
          <p:nvPr/>
        </p:nvCxnSpPr>
        <p:spPr>
          <a:xfrm>
            <a:off x="2986265" y="4419244"/>
            <a:ext cx="2403651" cy="0"/>
          </a:xfrm>
          <a:prstGeom prst="line">
            <a:avLst/>
          </a:prstGeom>
          <a:ln>
            <a:solidFill>
              <a:srgbClr val="7D2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073CF60-366C-4847-8A25-67FD6574EA99}"/>
              </a:ext>
            </a:extLst>
          </p:cNvPr>
          <p:cNvCxnSpPr>
            <a:cxnSpLocks/>
          </p:cNvCxnSpPr>
          <p:nvPr/>
        </p:nvCxnSpPr>
        <p:spPr>
          <a:xfrm>
            <a:off x="2981645" y="4488520"/>
            <a:ext cx="2403651" cy="0"/>
          </a:xfrm>
          <a:prstGeom prst="line">
            <a:avLst/>
          </a:prstGeom>
          <a:ln>
            <a:solidFill>
              <a:srgbClr val="7D2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41652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614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76200"/>
            <a:ext cx="11887200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47998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nk Blue Watercolor Smudged Bright Background, Blue, Atmosphere ...">
            <a:extLst>
              <a:ext uri="{FF2B5EF4-FFF2-40B4-BE49-F238E27FC236}">
                <a16:creationId xmlns:a16="http://schemas.microsoft.com/office/drawing/2014/main" id="{525E68DB-4E9A-314B-9E22-D293F6D5E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5375" y="-2665369"/>
            <a:ext cx="6861250" cy="1219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A2449EF9-787B-CF44-B6C2-7593F65DC1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0287471"/>
              </p:ext>
            </p:extLst>
          </p:nvPr>
        </p:nvGraphicFramePr>
        <p:xfrm>
          <a:off x="995425" y="114"/>
          <a:ext cx="9758950" cy="63406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79475">
                  <a:extLst>
                    <a:ext uri="{9D8B030D-6E8A-4147-A177-3AD203B41FA5}">
                      <a16:colId xmlns:a16="http://schemas.microsoft.com/office/drawing/2014/main" val="2258042801"/>
                    </a:ext>
                  </a:extLst>
                </a:gridCol>
                <a:gridCol w="4879475">
                  <a:extLst>
                    <a:ext uri="{9D8B030D-6E8A-4147-A177-3AD203B41FA5}">
                      <a16:colId xmlns:a16="http://schemas.microsoft.com/office/drawing/2014/main" val="685384151"/>
                    </a:ext>
                  </a:extLst>
                </a:gridCol>
              </a:tblGrid>
              <a:tr h="2225040"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 giới “trên mây”</a:t>
                      </a:r>
                    </a:p>
                    <a:p>
                      <a:pPr algn="ctr"/>
                      <a:endParaRPr lang="x-none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x-none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x-none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x-none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 giới “trong sóng”</a:t>
                      </a:r>
                    </a:p>
                    <a:p>
                      <a:pPr algn="ctr"/>
                      <a:endParaRPr lang="x-none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x-none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x-none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x-none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6566432"/>
                  </a:ext>
                </a:extLst>
              </a:tr>
              <a:tr h="2688840">
                <a:tc>
                  <a:txBody>
                    <a:bodyPr/>
                    <a:lstStyle/>
                    <a:p>
                      <a:pPr algn="l"/>
                      <a:r>
                        <a:rPr lang="en-US" sz="2800" u="sng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Bọn</a:t>
                      </a:r>
                      <a:r>
                        <a:rPr lang="en-US" sz="2800" u="sng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u="sng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tớ</a:t>
                      </a:r>
                      <a:r>
                        <a:rPr lang="en-US" sz="2800" u="sng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u="sng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chơi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dậy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lúc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ctr"/>
                      <a:r>
                        <a:rPr lang="en-US" sz="2800" u="sng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Bọn</a:t>
                      </a:r>
                      <a:r>
                        <a:rPr lang="en-US" sz="2800" u="sng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u="sng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tớ</a:t>
                      </a:r>
                      <a:r>
                        <a:rPr lang="en-US" sz="2800" u="sng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chơi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minh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vàng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u="sng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bọn</a:t>
                      </a:r>
                      <a:r>
                        <a:rPr lang="en-US" sz="2800" u="sng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u="sng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tớ</a:t>
                      </a:r>
                      <a:r>
                        <a:rPr lang="en-US" sz="2800" u="sng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chơi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vầng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trăng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bạc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x-none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u="sng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Bọn</a:t>
                      </a:r>
                      <a:r>
                        <a:rPr lang="en-US" sz="2800" u="sng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u="sng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tớ</a:t>
                      </a:r>
                      <a:r>
                        <a:rPr lang="en-US" sz="2800" u="sng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hát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sớm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hoàng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hôn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ctr"/>
                      <a:r>
                        <a:rPr lang="en-US" sz="2800" u="sng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Bọn</a:t>
                      </a:r>
                      <a:r>
                        <a:rPr lang="en-US" sz="2800" u="sng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u="sng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tớ</a:t>
                      </a:r>
                      <a:r>
                        <a:rPr lang="en-US" sz="2800" u="sng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ngao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này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nọ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từng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nao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x-none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663037"/>
                  </a:ext>
                </a:extLst>
              </a:tr>
              <a:tr h="1426817">
                <a:tc gridSpan="2">
                  <a:txBody>
                    <a:bodyPr/>
                    <a:lstStyle/>
                    <a:p>
                      <a:pPr algn="just"/>
                      <a:r>
                        <a:rPr lang="x-none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 xét: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x-none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33573980"/>
                  </a:ext>
                </a:extLst>
              </a:tr>
            </a:tbl>
          </a:graphicData>
        </a:graphic>
      </p:graphicFrame>
      <p:pic>
        <p:nvPicPr>
          <p:cNvPr id="1026" name="Picture 2" descr="Ngàn năm mây trắng bây giờ còn bay | Báo Công an nhân dân điện tử">
            <a:extLst>
              <a:ext uri="{FF2B5EF4-FFF2-40B4-BE49-F238E27FC236}">
                <a16:creationId xmlns:a16="http://schemas.microsoft.com/office/drawing/2014/main" id="{159B8DCD-652F-6045-98EE-FE422D381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651" y="1081841"/>
            <a:ext cx="3041985" cy="1640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hân tích 2 khổ đầu bài Sóng hay nhất (13 mẫu) - Văn 12">
            <a:extLst>
              <a:ext uri="{FF2B5EF4-FFF2-40B4-BE49-F238E27FC236}">
                <a16:creationId xmlns:a16="http://schemas.microsoft.com/office/drawing/2014/main" id="{368109BA-ED53-6646-85D1-971143B58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517" y="1036429"/>
            <a:ext cx="3041985" cy="159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7371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nk Blue Watercolor Smudged Bright Background, Blue, Atmosphere ...">
            <a:extLst>
              <a:ext uri="{FF2B5EF4-FFF2-40B4-BE49-F238E27FC236}">
                <a16:creationId xmlns:a16="http://schemas.microsoft.com/office/drawing/2014/main" id="{37191D06-B616-4126-8284-8C06E0238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5375" y="-2665369"/>
            <a:ext cx="6861250" cy="1219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FE16552-CF9D-6242-BABC-E8C358E43C7C}"/>
              </a:ext>
            </a:extLst>
          </p:cNvPr>
          <p:cNvSpPr/>
          <p:nvPr/>
        </p:nvSpPr>
        <p:spPr>
          <a:xfrm>
            <a:off x="2201779" y="243971"/>
            <a:ext cx="9119936" cy="2069431"/>
          </a:xfrm>
          <a:prstGeom prst="roundRect">
            <a:avLst/>
          </a:prstGeom>
          <a:solidFill>
            <a:srgbClr val="DAF9FC"/>
          </a:solidFill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10" tIns="45705" rIns="91410" bIns="45705"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x-none" sz="2800">
                <a:latin typeface="Times New Roman" panose="02020603050405020304" pitchFamily="18" charset="0"/>
                <a:cs typeface="Times New Roman" panose="02020603050405020304" pitchFamily="18" charset="0"/>
              </a:rPr>
              <a:t>Thế </a:t>
            </a:r>
            <a:r>
              <a:rPr 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giới của những người sống “trên mây”: </a:t>
            </a:r>
          </a:p>
          <a:p>
            <a:pPr algn="ctr"/>
            <a:r>
              <a:rPr 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Rực rỡ, lung linh, huyền ảo </a:t>
            </a:r>
          </a:p>
          <a:p>
            <a:pPr algn="ctr"/>
            <a:r>
              <a:rPr 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(ánh sáng mặt trời vàng buổi bình minh, </a:t>
            </a:r>
          </a:p>
          <a:p>
            <a:pPr algn="ctr"/>
            <a:r>
              <a:rPr 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ánh sáng vầng trăng bạc khi đêm về) 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32493B9B-95DE-4547-9A0C-BCB8DE1C4C08}"/>
              </a:ext>
            </a:extLst>
          </p:cNvPr>
          <p:cNvSpPr/>
          <p:nvPr/>
        </p:nvSpPr>
        <p:spPr>
          <a:xfrm>
            <a:off x="2349263" y="2595716"/>
            <a:ext cx="9119936" cy="2732391"/>
          </a:xfrm>
          <a:prstGeom prst="roundRect">
            <a:avLst/>
          </a:prstGeom>
          <a:solidFill>
            <a:srgbClr val="FFEFF0"/>
          </a:solidFill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10" tIns="45705" rIns="91410" bIns="45705" rtlCol="0" anchor="ctr"/>
          <a:lstStyle/>
          <a:p>
            <a:pPr algn="just">
              <a:spcAft>
                <a:spcPts val="0"/>
              </a:spcAft>
            </a:pPr>
            <a:endParaRPr lang="en-US" sz="2800" dirty="0">
              <a:latin typeface="Times New Roman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x-none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giới của những người sống “tr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endParaRPr lang="en-US" sz="2800" dirty="0">
              <a:latin typeface="Times New Roman"/>
              <a:ea typeface="Times New Roman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en-US" sz="2800" dirty="0">
                <a:latin typeface="Times New Roman"/>
                <a:ea typeface="Times New Roman"/>
                <a:cs typeface="Times New Roman"/>
              </a:rPr>
              <a:t>+</a:t>
            </a:r>
            <a:r>
              <a:rPr lang="vi-VN" sz="2800" dirty="0">
                <a:latin typeface="Times New Roman"/>
                <a:ea typeface="Times New Roman"/>
                <a:cs typeface="Times New Roman"/>
              </a:rPr>
              <a:t>Vui vẻ và hạnh phúc (chỉ có ca hát và rong chơi khắp chốn từ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sáng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sớm</a:t>
            </a:r>
            <a:r>
              <a:rPr lang="vi-VN" sz="2800" dirty="0">
                <a:latin typeface="Times New Roman"/>
                <a:ea typeface="Times New Roman"/>
                <a:cs typeface="Times New Roman"/>
              </a:rPr>
              <a:t> cho đến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hoàng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hôn</a:t>
            </a:r>
            <a:r>
              <a:rPr lang="vi-VN" sz="2800" dirty="0">
                <a:latin typeface="Times New Roman"/>
                <a:ea typeface="Times New Roman"/>
                <a:cs typeface="Times New Roman"/>
              </a:rPr>
              <a:t>).</a:t>
            </a:r>
            <a:endParaRPr lang="en-US" sz="2000" dirty="0">
              <a:ea typeface="Calibri"/>
              <a:cs typeface="Times New Roman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Sóng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mênh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mông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tận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hứa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bến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lạ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xôi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đứa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x-non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9151A650-85BF-ED45-B18A-ABC9A34CF5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12"/>
          <a:stretch/>
        </p:blipFill>
        <p:spPr>
          <a:xfrm>
            <a:off x="-504283" y="2595716"/>
            <a:ext cx="2863515" cy="2341350"/>
          </a:xfrm>
          <a:prstGeom prst="rect">
            <a:avLst/>
          </a:prstGeom>
        </p:spPr>
      </p:pic>
      <p:sp>
        <p:nvSpPr>
          <p:cNvPr id="30" name="Rectangle: Rounded Corners 15">
            <a:extLst>
              <a:ext uri="{FF2B5EF4-FFF2-40B4-BE49-F238E27FC236}">
                <a16:creationId xmlns:a16="http://schemas.microsoft.com/office/drawing/2014/main" id="{6A6E33C2-8231-4142-9252-D199B623898F}"/>
              </a:ext>
            </a:extLst>
          </p:cNvPr>
          <p:cNvSpPr/>
          <p:nvPr/>
        </p:nvSpPr>
        <p:spPr>
          <a:xfrm>
            <a:off x="1626591" y="5524240"/>
            <a:ext cx="9990221" cy="1270714"/>
          </a:xfrm>
          <a:prstGeom prst="roundRect">
            <a:avLst/>
          </a:prstGeom>
          <a:solidFill>
            <a:srgbClr val="BDC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rtlCol="0" anchor="ctr"/>
          <a:lstStyle/>
          <a:p>
            <a:pPr lvl="0">
              <a:lnSpc>
                <a:spcPct val="150000"/>
              </a:lnSpc>
            </a:pP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xôi, cao rộng, rực rỡ sắc màu, chứa đựng biết bao điều bí ẩn</a:t>
            </a:r>
            <a:endParaRPr lang="en-BZ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EC7A399E-3320-434D-88C7-E349578339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68" t="75412" r="4071"/>
          <a:stretch/>
        </p:blipFill>
        <p:spPr>
          <a:xfrm>
            <a:off x="-374411" y="241876"/>
            <a:ext cx="4002003" cy="264385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6F560C7-94F8-1F45-B001-2BD2C733D4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12" y="5041781"/>
            <a:ext cx="1748727" cy="181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8040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1" grpId="0" animBg="1"/>
      <p:bldP spid="3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999+ Hình Ảnh Nền Màu Hồng Đẹp Dễ Thương, Làm Ảnh Đại Diện, Hình Nền Máy  Tính, LapTop, Điên Thoại trong 2021 | Hình nền, Hình ảnh, Màu hồng">
            <a:extLst>
              <a:ext uri="{FF2B5EF4-FFF2-40B4-BE49-F238E27FC236}">
                <a16:creationId xmlns:a16="http://schemas.microsoft.com/office/drawing/2014/main" id="{2C338552-E6B1-E64C-9EBC-B1F795ECB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2000" cy="685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5B2C842-3CF8-4541-8B3F-7680CB95581A}"/>
              </a:ext>
            </a:extLst>
          </p:cNvPr>
          <p:cNvSpPr/>
          <p:nvPr/>
        </p:nvSpPr>
        <p:spPr>
          <a:xfrm>
            <a:off x="968991" y="1146412"/>
            <a:ext cx="9880979" cy="4476466"/>
          </a:xfrm>
          <a:prstGeom prst="rect">
            <a:avLst/>
          </a:prstGeom>
          <a:solidFill>
            <a:schemeClr val="bg1"/>
          </a:solidFill>
          <a:ln w="57150">
            <a:solidFill>
              <a:srgbClr val="FF66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rtlCol="0" anchor="ctr"/>
          <a:lstStyle/>
          <a:p>
            <a:pPr algn="just"/>
            <a:r>
              <a:rPr lang="vi-VN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Cách đến với họ:</a:t>
            </a:r>
            <a:endParaRPr lang="en-US" sz="1400" dirty="0">
              <a:solidFill>
                <a:prstClr val="white"/>
              </a:solidFill>
              <a:ea typeface="Calibri"/>
              <a:cs typeface="Times New Roman"/>
            </a:endParaRPr>
          </a:p>
          <a:p>
            <a:pPr algn="just"/>
            <a:r>
              <a:rPr lang="vi-VN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+ Đến nơi tận cùng trái đất, đưa tay lên trời;</a:t>
            </a:r>
            <a:endParaRPr lang="en-US" sz="1400" dirty="0">
              <a:solidFill>
                <a:prstClr val="white"/>
              </a:solidFill>
              <a:ea typeface="Calibri"/>
              <a:cs typeface="Times New Roman"/>
            </a:endParaRPr>
          </a:p>
          <a:p>
            <a:pPr algn="just"/>
            <a:r>
              <a:rPr lang="vi-VN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+ Đến bờ biển cả, nhắm nghiền mắt lại.</a:t>
            </a:r>
            <a:endParaRPr lang="en-US" sz="1400" dirty="0">
              <a:solidFill>
                <a:prstClr val="white"/>
              </a:solidFill>
              <a:ea typeface="Calibri"/>
              <a:cs typeface="Times New Roman"/>
            </a:endParaRPr>
          </a:p>
          <a:p>
            <a:r>
              <a:rPr lang="vi-VN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 Lời mời gọi của nhữn</a:t>
            </a:r>
            <a:r>
              <a:rPr lang="vi-VN" dirty="0">
                <a:solidFill>
                  <a:prstClr val="white"/>
                </a:solidFill>
              </a:rPr>
              <a:t>Cách đến với họ:</a:t>
            </a:r>
            <a:endParaRPr lang="en-US" dirty="0">
              <a:solidFill>
                <a:prstClr val="white"/>
              </a:solidFill>
            </a:endParaRPr>
          </a:p>
          <a:p>
            <a:r>
              <a:rPr lang="vi-VN" dirty="0">
                <a:solidFill>
                  <a:prstClr val="white"/>
                </a:solidFill>
              </a:rPr>
              <a:t>+ Đến nơi tận cùng trái đất, đưa tay lên trời;</a:t>
            </a:r>
            <a:endParaRPr lang="en-US" dirty="0">
              <a:solidFill>
                <a:prstClr val="white"/>
              </a:solidFill>
            </a:endParaRPr>
          </a:p>
          <a:p>
            <a:r>
              <a:rPr lang="vi-VN" dirty="0">
                <a:solidFill>
                  <a:prstClr val="white"/>
                </a:solidFill>
              </a:rPr>
              <a:t>+ Đến bờ biển cả, nhắm nghiền mắt lại.</a:t>
            </a:r>
            <a:endParaRPr lang="en-US" dirty="0">
              <a:solidFill>
                <a:prstClr val="white"/>
              </a:solidFill>
            </a:endParaRPr>
          </a:p>
          <a:p>
            <a:r>
              <a:rPr lang="vi-VN" dirty="0">
                <a:solidFill>
                  <a:prstClr val="white"/>
                </a:solidFill>
              </a:rPr>
              <a:t> Lời mời gọi của những người sống “trên mây”, “trong sóng” chính là tiếng gọi của thế giới diệu kỳ, lung linh huyền ảo đầy hấp dẫn.</a:t>
            </a:r>
            <a:endParaRPr lang="en-US" dirty="0">
              <a:solidFill>
                <a:prstClr val="white"/>
              </a:solidFill>
            </a:endParaRPr>
          </a:p>
          <a:p>
            <a:r>
              <a:rPr lang="vi-VN" dirty="0">
                <a:solidFill>
                  <a:prstClr val="white"/>
                </a:solidFill>
              </a:rPr>
              <a:t> Gợi lên trong em bé những khát khao được khám phá, ngao du ở những xứ sở xa xôi.</a:t>
            </a:r>
            <a:endParaRPr lang="en-US" dirty="0">
              <a:solidFill>
                <a:prstClr val="white"/>
              </a:solidFill>
            </a:endParaRPr>
          </a:p>
          <a:p>
            <a:pPr algn="just"/>
            <a:r>
              <a:rPr lang="vi-VN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g người sống “trên mây”, “trong sóng” chính là tiếng gọi của thế giới diệu kỳ, lung linh huyền ảo đầy hấp dẫn.</a:t>
            </a:r>
            <a:endParaRPr lang="en-US" sz="1400" dirty="0">
              <a:solidFill>
                <a:prstClr val="white"/>
              </a:solidFill>
              <a:ea typeface="Calibri"/>
              <a:cs typeface="Times New Roman"/>
            </a:endParaRPr>
          </a:p>
          <a:p>
            <a:pPr algn="just"/>
            <a:r>
              <a:rPr lang="vi-VN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 Gợi lên trong em bé những khát khao được khám phá, ngao du ở những xứ sở xa xôi.</a:t>
            </a:r>
            <a:endParaRPr lang="en-US" sz="1400" dirty="0">
              <a:solidFill>
                <a:prstClr val="white"/>
              </a:solidFill>
              <a:ea typeface="Calibri"/>
              <a:cs typeface="Times New Roman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546" y="1323833"/>
            <a:ext cx="9765867" cy="4299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40392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AutoShape 9"/>
          <p:cNvSpPr>
            <a:spLocks noChangeArrowheads="1"/>
          </p:cNvSpPr>
          <p:nvPr/>
        </p:nvSpPr>
        <p:spPr bwMode="auto">
          <a:xfrm>
            <a:off x="1794765" y="1477019"/>
            <a:ext cx="1335115" cy="334018"/>
          </a:xfrm>
          <a:prstGeom prst="cloudCallout">
            <a:avLst>
              <a:gd name="adj1" fmla="val 4745"/>
              <a:gd name="adj2" fmla="val 36806"/>
            </a:avLst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0" scaled="1"/>
          </a:gradFill>
          <a:ln w="9525">
            <a:solidFill>
              <a:srgbClr val="0066FF"/>
            </a:solidFill>
            <a:round/>
            <a:headEnd/>
            <a:tailEnd/>
          </a:ln>
        </p:spPr>
        <p:txBody>
          <a:bodyPr lIns="80300" tIns="40151" rIns="80300" bIns="40151"/>
          <a:lstStyle>
            <a:lvl1pPr eaLnBrk="0" hangingPunct="0"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64128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500">
              <a:solidFill>
                <a:prstClr val="black"/>
              </a:solidFill>
            </a:endParaRPr>
          </a:p>
        </p:txBody>
      </p:sp>
      <p:pic>
        <p:nvPicPr>
          <p:cNvPr id="46083" name="Picture 12" descr="Picturechim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225" y="2316892"/>
            <a:ext cx="1038283" cy="412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13" descr="Picturechim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885" y="1388848"/>
            <a:ext cx="1037657" cy="411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28" descr="Picturechim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6151" y="1482811"/>
            <a:ext cx="741452" cy="412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28" descr="Picturechim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625" y="1482811"/>
            <a:ext cx="740827" cy="412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Picture 28" descr="Picturechim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824" y="1383172"/>
            <a:ext cx="740827" cy="412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9431" name="Rectangle 55"/>
          <p:cNvSpPr>
            <a:spLocks noChangeArrowheads="1"/>
          </p:cNvSpPr>
          <p:nvPr/>
        </p:nvSpPr>
        <p:spPr bwMode="auto">
          <a:xfrm>
            <a:off x="1703788" y="407026"/>
            <a:ext cx="8897423" cy="445358"/>
          </a:xfrm>
          <a:prstGeom prst="rect">
            <a:avLst/>
          </a:prstGeom>
          <a:solidFill>
            <a:srgbClr val="FFFF99"/>
          </a:solidFill>
          <a:ln w="5715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0300" tIns="40151" rIns="80300" bIns="40151" anchor="ctr"/>
          <a:lstStyle>
            <a:lvl1pPr eaLnBrk="0" hangingPunct="0"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64128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b="1" dirty="0">
                <a:solidFill>
                  <a:srgbClr val="990000"/>
                </a:solidFill>
              </a:rPr>
              <a:t>PHIẾU HỌC TẬP SỐ 1 </a:t>
            </a:r>
          </a:p>
        </p:txBody>
      </p:sp>
      <p:pic>
        <p:nvPicPr>
          <p:cNvPr id="229433" name="Picture 36" descr="chu tiu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608" y="3651035"/>
            <a:ext cx="1596877" cy="228020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3065454" y="3451526"/>
            <a:ext cx="3589529" cy="1796878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36409" tIns="18204" rIns="36409" bIns="18204" anchor="ctr"/>
          <a:lstStyle/>
          <a:p>
            <a:pPr algn="ctr" defTabSz="36412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chối</a:t>
            </a:r>
            <a:r>
              <a:rPr lang="en-US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mây</a:t>
            </a:r>
            <a:r>
              <a:rPr lang="en-US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 defTabSz="36412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……………………………………………………………………………………………………………………………………………..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6710015" y="3454743"/>
            <a:ext cx="3814344" cy="187668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36409" tIns="18204" rIns="36409" bIns="18204" anchor="ctr"/>
          <a:lstStyle/>
          <a:p>
            <a:pPr algn="ctr" defTabSz="36412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chối</a:t>
            </a:r>
            <a:r>
              <a:rPr lang="en-US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sóng</a:t>
            </a:r>
            <a:r>
              <a:rPr lang="en-US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 defTabSz="36412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………………………………………………………………………………………………………………………………………………………..</a:t>
            </a:r>
          </a:p>
          <a:p>
            <a:pPr algn="ctr" defTabSz="36412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1400" dirty="0">
                <a:solidFill>
                  <a:prstClr val="black"/>
                </a:solidFill>
              </a:rPr>
              <a:t> </a:t>
            </a:r>
            <a:endParaRPr lang="en-US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27415" y="1813612"/>
            <a:ext cx="7278628" cy="1575646"/>
          </a:xfrm>
          <a:prstGeom prst="rect">
            <a:avLst/>
          </a:prstGeom>
        </p:spPr>
        <p:txBody>
          <a:bodyPr lIns="36409" tIns="18204" rIns="36409" bIns="18204">
            <a:spAutoFit/>
          </a:bodyPr>
          <a:lstStyle/>
          <a:p>
            <a:pPr algn="just" defTabSz="364128" fontAlgn="base">
              <a:spcBef>
                <a:spcPct val="0"/>
              </a:spcBef>
              <a:spcAft>
                <a:spcPct val="0"/>
              </a:spcAft>
            </a:pPr>
            <a:r>
              <a:rPr lang="pt-BR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(?) Khi mới nghe </a:t>
            </a:r>
            <a:r>
              <a:rPr lang="pt-BR" sz="1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mây</a:t>
            </a:r>
            <a:r>
              <a:rPr lang="pt-BR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và </a:t>
            </a:r>
            <a:r>
              <a:rPr lang="pt-BR" sz="1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sóng </a:t>
            </a:r>
            <a:r>
              <a:rPr lang="pt-BR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rủ rê, em bé có muốn đi chơi không? Vì sao có thể biết được điều đó?</a:t>
            </a:r>
          </a:p>
          <a:p>
            <a:pPr defTabSz="364128" fontAlgn="base">
              <a:spcBef>
                <a:spcPct val="0"/>
              </a:spcBef>
              <a:spcAft>
                <a:spcPct val="0"/>
              </a:spcAft>
            </a:pPr>
            <a:r>
              <a:rPr lang="pt-BR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  <a:endParaRPr lang="pt-BR" sz="8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defTabSz="364128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prstClr val="black"/>
              </a:solidFill>
              <a:latin typeface="VNI-Times" pitchFamily="2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982093" y="2867911"/>
            <a:ext cx="7120819" cy="474137"/>
          </a:xfrm>
          <a:prstGeom prst="rect">
            <a:avLst/>
          </a:prstGeom>
        </p:spPr>
        <p:txBody>
          <a:bodyPr lIns="36409" tIns="18204" rIns="36409" bIns="18204">
            <a:spAutoFit/>
          </a:bodyPr>
          <a:lstStyle/>
          <a:p>
            <a:pPr algn="just" defTabSz="364128" fontAlgn="base">
              <a:spcBef>
                <a:spcPct val="0"/>
              </a:spcBef>
              <a:spcAft>
                <a:spcPct val="0"/>
              </a:spcAft>
            </a:pPr>
            <a:r>
              <a:rPr lang="pt-BR" sz="1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(?)Sau đó em đã từ chối lời mời mọc đầy quyến rũ của mây và sóng như thế  nào? Vậy điều gì đã níu giữ em bé ?</a:t>
            </a:r>
            <a:endParaRPr lang="en-US" sz="1400">
              <a:solidFill>
                <a:prstClr val="black"/>
              </a:solidFill>
              <a:latin typeface="VNI-Times" pitchFamily="2" charset="0"/>
              <a:cs typeface="Times New Roman" pitchFamily="18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622631" y="6568389"/>
            <a:ext cx="1507327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3330116" y="5751041"/>
            <a:ext cx="6262263" cy="8173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07" tIns="44904" rIns="89807" bIns="44904" anchor="ctr"/>
          <a:lstStyle/>
          <a:p>
            <a:pPr algn="ctr" defTabSz="36412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900" dirty="0">
                <a:solidFill>
                  <a:prstClr val="black"/>
                </a:solidFill>
              </a:rPr>
              <a:t>…………………………….………………………………………………………………………….........................………</a:t>
            </a:r>
          </a:p>
        </p:txBody>
      </p:sp>
      <p:sp>
        <p:nvSpPr>
          <p:cNvPr id="46096" name="TextBox 16"/>
          <p:cNvSpPr txBox="1">
            <a:spLocks noChangeArrowheads="1"/>
          </p:cNvSpPr>
          <p:nvPr/>
        </p:nvSpPr>
        <p:spPr bwMode="auto">
          <a:xfrm>
            <a:off x="1659532" y="6198973"/>
            <a:ext cx="8897423" cy="380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409" tIns="18204" rIns="36409" bIns="18204">
            <a:spAutoFit/>
          </a:bodyPr>
          <a:lstStyle/>
          <a:p>
            <a:pPr defTabSz="364128" fontAlgn="base">
              <a:spcBef>
                <a:spcPct val="0"/>
              </a:spcBef>
              <a:spcAft>
                <a:spcPct val="0"/>
              </a:spcAft>
            </a:pPr>
            <a:r>
              <a:rPr lang="en-US" sz="2200">
                <a:solidFill>
                  <a:prstClr val="black"/>
                </a:solidFill>
                <a:latin typeface="Arial" pitchFamily="34" charset="0"/>
              </a:rPr>
              <a:t>Lí do níu giữ</a:t>
            </a:r>
          </a:p>
        </p:txBody>
      </p:sp>
    </p:spTree>
    <p:extLst>
      <p:ext uri="{BB962C8B-B14F-4D97-AF65-F5344CB8AC3E}">
        <p14:creationId xmlns:p14="http://schemas.microsoft.com/office/powerpoint/2010/main" val="1417410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29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29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5.20231E-7 L 0.36857 -0.0055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294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20" y="-2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431" grpId="0" animBg="1"/>
      <p:bldP spid="33" grpId="0" animBg="1"/>
      <p:bldP spid="3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nk Blue Watercolor Smudged Bright Background, Blue, Atmosphere ...">
            <a:extLst>
              <a:ext uri="{FF2B5EF4-FFF2-40B4-BE49-F238E27FC236}">
                <a16:creationId xmlns:a16="http://schemas.microsoft.com/office/drawing/2014/main" id="{37191D06-B616-4126-8284-8C06E0238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5375" y="-2665369"/>
            <a:ext cx="6861250" cy="1219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矩形: 圆角 6">
            <a:extLst>
              <a:ext uri="{FF2B5EF4-FFF2-40B4-BE49-F238E27FC236}">
                <a16:creationId xmlns:a16="http://schemas.microsoft.com/office/drawing/2014/main" id="{D7955111-7803-4E9D-B80D-FC391D43F459}"/>
              </a:ext>
            </a:extLst>
          </p:cNvPr>
          <p:cNvSpPr/>
          <p:nvPr/>
        </p:nvSpPr>
        <p:spPr>
          <a:xfrm>
            <a:off x="2838152" y="667838"/>
            <a:ext cx="8577177" cy="1913130"/>
          </a:xfrm>
          <a:prstGeom prst="roundRect">
            <a:avLst>
              <a:gd name="adj" fmla="val 50000"/>
            </a:avLst>
          </a:prstGeom>
          <a:solidFill>
            <a:srgbClr val="DDE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rtlCol="0" anchor="ctr"/>
          <a:lstStyle/>
          <a:p>
            <a:pPr algn="r">
              <a:spcBef>
                <a:spcPct val="50000"/>
              </a:spcBef>
            </a:pP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spcBef>
                <a:spcPct val="50000"/>
              </a:spcBef>
            </a:pP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lang="en-US" sz="32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lang="en-BZ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D82F0C9-E91E-4E88-B299-E391FF485F7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60" b="73333"/>
          <a:stretch/>
        </p:blipFill>
        <p:spPr>
          <a:xfrm>
            <a:off x="89182" y="46125"/>
            <a:ext cx="2746385" cy="20466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01FD39-A1F0-FC4C-A6E6-875E70B7D2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4" t="13928" r="-15727" b="5721"/>
          <a:stretch/>
        </p:blipFill>
        <p:spPr>
          <a:xfrm>
            <a:off x="3" y="3068514"/>
            <a:ext cx="4232784" cy="4660985"/>
          </a:xfrm>
          <a:prstGeom prst="rect">
            <a:avLst/>
          </a:prstGeom>
        </p:spPr>
      </p:pic>
      <p:sp>
        <p:nvSpPr>
          <p:cNvPr id="10" name="Rectangle: Rounded Corners 16">
            <a:extLst>
              <a:ext uri="{FF2B5EF4-FFF2-40B4-BE49-F238E27FC236}">
                <a16:creationId xmlns:a16="http://schemas.microsoft.com/office/drawing/2014/main" id="{0C462AF8-7018-7345-A85F-1FD215EB71AC}"/>
              </a:ext>
            </a:extLst>
          </p:cNvPr>
          <p:cNvSpPr/>
          <p:nvPr/>
        </p:nvSpPr>
        <p:spPr>
          <a:xfrm>
            <a:off x="3850908" y="4405139"/>
            <a:ext cx="5847133" cy="2419079"/>
          </a:xfrm>
          <a:prstGeom prst="roundRect">
            <a:avLst/>
          </a:prstGeom>
          <a:solidFill>
            <a:srgbClr val="DAF9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tò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mò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x-none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35F2FCD-313A-7349-AFAD-C4060B2C1C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35460">
            <a:off x="6575658" y="3110890"/>
            <a:ext cx="1819475" cy="1819475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115" y="2537651"/>
            <a:ext cx="2859087" cy="2341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45570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Pink Blue Watercolor Smudged Bright Background, Blue, Atmosphere ...">
            <a:extLst>
              <a:ext uri="{FF2B5EF4-FFF2-40B4-BE49-F238E27FC236}">
                <a16:creationId xmlns:a16="http://schemas.microsoft.com/office/drawing/2014/main" id="{28DBA7D7-941E-8245-9185-1FB98E108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5375" y="-2665373"/>
            <a:ext cx="6861250" cy="1219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837A0A-550E-4633-81FC-04FA7AD97D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78220" y="-2065872"/>
            <a:ext cx="5775158" cy="115315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29EAA64-2846-4356-8172-C72FB0DE95DB}"/>
              </a:ext>
            </a:extLst>
          </p:cNvPr>
          <p:cNvSpPr txBox="1"/>
          <p:nvPr/>
        </p:nvSpPr>
        <p:spPr>
          <a:xfrm>
            <a:off x="2299464" y="2791993"/>
            <a:ext cx="7593263" cy="1853287"/>
          </a:xfrm>
          <a:prstGeom prst="rect">
            <a:avLst/>
          </a:prstGeom>
          <a:noFill/>
        </p:spPr>
        <p:txBody>
          <a:bodyPr wrap="square" lIns="91410" tIns="45705" rIns="91410" bIns="45705" rtlCol="0">
            <a:spAutoFit/>
          </a:bodyPr>
          <a:lstStyle/>
          <a:p>
            <a:pPr algn="ctr"/>
            <a:r>
              <a:rPr lang="en-US" sz="5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L</a:t>
            </a:r>
            <a:r>
              <a:rPr lang="en-SG" sz="5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SG" sz="5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5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SG" sz="5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5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chối</a:t>
            </a:r>
            <a:r>
              <a:rPr lang="en-SG" sz="5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SG" sz="5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sz="5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5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SG" sz="5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5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56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2425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nk Blue Watercolor Smudged Bright Background, Blue, Atmosphere ...">
            <a:extLst>
              <a:ext uri="{FF2B5EF4-FFF2-40B4-BE49-F238E27FC236}">
                <a16:creationId xmlns:a16="http://schemas.microsoft.com/office/drawing/2014/main" id="{37191D06-B616-4126-8284-8C06E0238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5375" y="-2665369"/>
            <a:ext cx="6861250" cy="1219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35C8C46-752E-4387-98F1-5C3CC07C577A}"/>
              </a:ext>
            </a:extLst>
          </p:cNvPr>
          <p:cNvSpPr/>
          <p:nvPr/>
        </p:nvSpPr>
        <p:spPr>
          <a:xfrm>
            <a:off x="875989" y="272498"/>
            <a:ext cx="3756991" cy="3558208"/>
          </a:xfrm>
          <a:prstGeom prst="ellipse">
            <a:avLst/>
          </a:prstGeom>
          <a:solidFill>
            <a:srgbClr val="F9EDF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4FF206D-10D0-4CA1-A73D-41FBD286B37D}"/>
              </a:ext>
            </a:extLst>
          </p:cNvPr>
          <p:cNvSpPr/>
          <p:nvPr/>
        </p:nvSpPr>
        <p:spPr>
          <a:xfrm>
            <a:off x="1197533" y="551869"/>
            <a:ext cx="3113903" cy="299946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rtlCol="0" anchor="ctr"/>
          <a:lstStyle/>
          <a:p>
            <a:pPr algn="ctr"/>
            <a:r>
              <a:rPr lang="vi-VN" sz="5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bé băn khoăn</a:t>
            </a:r>
            <a:endParaRPr lang="en-US" sz="5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矩形: 圆角 6">
            <a:extLst>
              <a:ext uri="{FF2B5EF4-FFF2-40B4-BE49-F238E27FC236}">
                <a16:creationId xmlns:a16="http://schemas.microsoft.com/office/drawing/2014/main" id="{9C1A5DD4-0D58-4DF6-AE6C-F0EEFD11E5EC}"/>
              </a:ext>
            </a:extLst>
          </p:cNvPr>
          <p:cNvSpPr/>
          <p:nvPr/>
        </p:nvSpPr>
        <p:spPr>
          <a:xfrm>
            <a:off x="5901877" y="413295"/>
            <a:ext cx="5627915" cy="1601758"/>
          </a:xfrm>
          <a:prstGeom prst="roundRect">
            <a:avLst>
              <a:gd name="adj" fmla="val 50000"/>
            </a:avLst>
          </a:prstGeom>
          <a:solidFill>
            <a:srgbClr val="FFEFF0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rtlCol="0" anchor="ctr"/>
          <a:lstStyle/>
          <a:p>
            <a:pPr algn="r">
              <a:spcBef>
                <a:spcPct val="50000"/>
              </a:spcBef>
            </a:pP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r">
              <a:spcBef>
                <a:spcPct val="50000"/>
              </a:spcBef>
            </a:pP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lang="en-US" altLang="en-US" sz="32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矩形: 圆角 6">
            <a:extLst>
              <a:ext uri="{FF2B5EF4-FFF2-40B4-BE49-F238E27FC236}">
                <a16:creationId xmlns:a16="http://schemas.microsoft.com/office/drawing/2014/main" id="{E509D931-9489-4F5C-8597-45ED77CCD0E4}"/>
              </a:ext>
            </a:extLst>
          </p:cNvPr>
          <p:cNvSpPr/>
          <p:nvPr/>
        </p:nvSpPr>
        <p:spPr>
          <a:xfrm>
            <a:off x="5901873" y="2228948"/>
            <a:ext cx="5627915" cy="1601758"/>
          </a:xfrm>
          <a:prstGeom prst="roundRect">
            <a:avLst>
              <a:gd name="adj" fmla="val 50000"/>
            </a:avLst>
          </a:prstGeom>
          <a:solidFill>
            <a:srgbClr val="FFEFF0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rtlCol="0" anchor="ctr"/>
          <a:lstStyle/>
          <a:p>
            <a:pPr algn="r">
              <a:spcBef>
                <a:spcPct val="50000"/>
              </a:spcBef>
            </a:pP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r">
              <a:spcBef>
                <a:spcPct val="50000"/>
              </a:spcBef>
            </a:pP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BZ" alt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7D2BAA-FA9B-4720-90BF-541DBF7163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12"/>
          <a:stretch/>
        </p:blipFill>
        <p:spPr>
          <a:xfrm>
            <a:off x="4531693" y="2016507"/>
            <a:ext cx="2328123" cy="18156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3EDAA9-ECEB-824C-B9A4-91130F7B40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12"/>
          <a:stretch/>
        </p:blipFill>
        <p:spPr>
          <a:xfrm>
            <a:off x="4416269" y="180937"/>
            <a:ext cx="2328123" cy="18156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20FB8D9-74CD-0B45-946A-4E49BF1969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633" y="801685"/>
            <a:ext cx="2431917" cy="2390573"/>
          </a:xfrm>
          <a:prstGeom prst="rect">
            <a:avLst/>
          </a:prstGeom>
        </p:spPr>
      </p:pic>
      <p:sp>
        <p:nvSpPr>
          <p:cNvPr id="11" name="Rectangle: Rounded Corners 15">
            <a:extLst>
              <a:ext uri="{FF2B5EF4-FFF2-40B4-BE49-F238E27FC236}">
                <a16:creationId xmlns:a16="http://schemas.microsoft.com/office/drawing/2014/main" id="{E72C8308-4233-D747-9DAD-8DCDDBF31D07}"/>
              </a:ext>
            </a:extLst>
          </p:cNvPr>
          <p:cNvSpPr/>
          <p:nvPr/>
        </p:nvSpPr>
        <p:spPr>
          <a:xfrm>
            <a:off x="1840833" y="4043370"/>
            <a:ext cx="10022667" cy="1270714"/>
          </a:xfrm>
          <a:prstGeom prst="roundRect">
            <a:avLst/>
          </a:prstGeom>
          <a:solidFill>
            <a:srgbClr val="BDC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rtlCol="0" anchor="ctr"/>
          <a:lstStyle/>
          <a:p>
            <a:pPr lvl="0" algn="ctr">
              <a:lnSpc>
                <a:spcPct val="150000"/>
              </a:lnSpc>
            </a:pP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 có những khao khát khám phá thế giới bên ngoài, vừa muốn ở nhà với mẹ </a:t>
            </a:r>
            <a:endParaRPr lang="en-BZ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4318E1F-131E-3D4B-8B67-DC880ED2E7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09" y="3825199"/>
            <a:ext cx="1819475" cy="1819475"/>
          </a:xfrm>
          <a:prstGeom prst="rect">
            <a:avLst/>
          </a:prstGeom>
        </p:spPr>
      </p:pic>
      <p:sp>
        <p:nvSpPr>
          <p:cNvPr id="13" name="Rectangle: Rounded Corners 15">
            <a:extLst>
              <a:ext uri="{FF2B5EF4-FFF2-40B4-BE49-F238E27FC236}">
                <a16:creationId xmlns:a16="http://schemas.microsoft.com/office/drawing/2014/main" id="{6D3A4AC5-53A4-4A4F-9762-22F2A6420601}"/>
              </a:ext>
            </a:extLst>
          </p:cNvPr>
          <p:cNvSpPr/>
          <p:nvPr/>
        </p:nvSpPr>
        <p:spPr>
          <a:xfrm>
            <a:off x="1848481" y="5593833"/>
            <a:ext cx="10022667" cy="94951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rtlCol="0" anchor="ctr"/>
          <a:lstStyle/>
          <a:p>
            <a:pPr lvl="0" algn="ctr">
              <a:lnSpc>
                <a:spcPct val="150000"/>
              </a:lnSpc>
            </a:pP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 tả tinh tế tâm lí trẻ thơ </a:t>
            </a:r>
            <a:endParaRPr lang="en-BZ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B2FEADC-ADFF-8944-A7BE-82CEA48970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13" y="5178817"/>
            <a:ext cx="1819475" cy="181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2071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11" grpId="0" animBg="1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nk Blue Watercolor Smudged Bright Background, Blue, Atmosphere ...">
            <a:extLst>
              <a:ext uri="{FF2B5EF4-FFF2-40B4-BE49-F238E27FC236}">
                <a16:creationId xmlns:a16="http://schemas.microsoft.com/office/drawing/2014/main" id="{37191D06-B616-4126-8284-8C06E0238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5375" y="-2665369"/>
            <a:ext cx="6861250" cy="1219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35C8C46-752E-4387-98F1-5C3CC07C577A}"/>
              </a:ext>
            </a:extLst>
          </p:cNvPr>
          <p:cNvSpPr/>
          <p:nvPr/>
        </p:nvSpPr>
        <p:spPr>
          <a:xfrm>
            <a:off x="875989" y="272498"/>
            <a:ext cx="3756991" cy="3558208"/>
          </a:xfrm>
          <a:prstGeom prst="ellipse">
            <a:avLst/>
          </a:prstGeom>
          <a:solidFill>
            <a:srgbClr val="F9EDF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4FF206D-10D0-4CA1-A73D-41FBD286B37D}"/>
              </a:ext>
            </a:extLst>
          </p:cNvPr>
          <p:cNvSpPr/>
          <p:nvPr/>
        </p:nvSpPr>
        <p:spPr>
          <a:xfrm>
            <a:off x="1197533" y="551869"/>
            <a:ext cx="3113903" cy="299946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rtlCol="0" anchor="ctr"/>
          <a:lstStyle/>
          <a:p>
            <a:pPr algn="r"/>
            <a:r>
              <a:rPr lang="vi-VN" sz="4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 từ chối của em bé</a:t>
            </a:r>
            <a:endParaRPr lang="en-US" sz="45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矩形: 圆角 6">
            <a:extLst>
              <a:ext uri="{FF2B5EF4-FFF2-40B4-BE49-F238E27FC236}">
                <a16:creationId xmlns:a16="http://schemas.microsoft.com/office/drawing/2014/main" id="{9C1A5DD4-0D58-4DF6-AE6C-F0EEFD11E5EC}"/>
              </a:ext>
            </a:extLst>
          </p:cNvPr>
          <p:cNvSpPr/>
          <p:nvPr/>
        </p:nvSpPr>
        <p:spPr>
          <a:xfrm>
            <a:off x="5901877" y="413295"/>
            <a:ext cx="5627915" cy="1601758"/>
          </a:xfrm>
          <a:prstGeom prst="roundRect">
            <a:avLst>
              <a:gd name="adj" fmla="val 50000"/>
            </a:avLst>
          </a:prstGeom>
          <a:solidFill>
            <a:srgbClr val="FFEFF0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rtlCol="0" anchor="ctr"/>
          <a:lstStyle/>
          <a:p>
            <a:pPr algn="r">
              <a:spcBef>
                <a:spcPct val="50000"/>
              </a:spcBef>
            </a:pP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矩形: 圆角 6">
            <a:extLst>
              <a:ext uri="{FF2B5EF4-FFF2-40B4-BE49-F238E27FC236}">
                <a16:creationId xmlns:a16="http://schemas.microsoft.com/office/drawing/2014/main" id="{E509D931-9489-4F5C-8597-45ED77CCD0E4}"/>
              </a:ext>
            </a:extLst>
          </p:cNvPr>
          <p:cNvSpPr/>
          <p:nvPr/>
        </p:nvSpPr>
        <p:spPr>
          <a:xfrm>
            <a:off x="6235585" y="2391379"/>
            <a:ext cx="5627915" cy="1601758"/>
          </a:xfrm>
          <a:prstGeom prst="roundRect">
            <a:avLst>
              <a:gd name="adj" fmla="val 50000"/>
            </a:avLst>
          </a:prstGeom>
          <a:solidFill>
            <a:srgbClr val="FFEFF0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rtlCol="0" anchor="ctr"/>
          <a:lstStyle/>
          <a:p>
            <a:pPr>
              <a:spcBef>
                <a:spcPct val="50000"/>
              </a:spcBef>
            </a:pP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BZ" alt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7D2BAA-FA9B-4720-90BF-541DBF7163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12"/>
          <a:stretch/>
        </p:blipFill>
        <p:spPr>
          <a:xfrm>
            <a:off x="3957504" y="2051603"/>
            <a:ext cx="2328123" cy="18156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3EDAA9-ECEB-824C-B9A4-91130F7B40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12"/>
          <a:stretch/>
        </p:blipFill>
        <p:spPr>
          <a:xfrm>
            <a:off x="4416269" y="180937"/>
            <a:ext cx="2328123" cy="18156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20FB8D9-74CD-0B45-946A-4E49BF1969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633" y="801685"/>
            <a:ext cx="2431917" cy="2390573"/>
          </a:xfrm>
          <a:prstGeom prst="rect">
            <a:avLst/>
          </a:prstGeom>
        </p:spPr>
      </p:pic>
      <p:sp>
        <p:nvSpPr>
          <p:cNvPr id="11" name="Rectangle: Rounded Corners 15">
            <a:extLst>
              <a:ext uri="{FF2B5EF4-FFF2-40B4-BE49-F238E27FC236}">
                <a16:creationId xmlns:a16="http://schemas.microsoft.com/office/drawing/2014/main" id="{E72C8308-4233-D747-9DAD-8DCDDBF31D07}"/>
              </a:ext>
            </a:extLst>
          </p:cNvPr>
          <p:cNvSpPr/>
          <p:nvPr/>
        </p:nvSpPr>
        <p:spPr>
          <a:xfrm>
            <a:off x="1840833" y="4043370"/>
            <a:ext cx="10022667" cy="1270714"/>
          </a:xfrm>
          <a:prstGeom prst="roundRect">
            <a:avLst/>
          </a:prstGeom>
          <a:solidFill>
            <a:srgbClr val="BDC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rtlCol="0" anchor="ctr"/>
          <a:lstStyle/>
          <a:p>
            <a:pPr lvl="0" algn="ctr">
              <a:lnSpc>
                <a:spcPct val="150000"/>
              </a:lnSpc>
            </a:pP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mong mỏi, chờ đợi 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về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đã chiến thắng những cuộc phiêu du</a:t>
            </a:r>
            <a:endParaRPr lang="en-BZ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4318E1F-131E-3D4B-8B67-DC880ED2E7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09" y="3825199"/>
            <a:ext cx="1819475" cy="1819475"/>
          </a:xfrm>
          <a:prstGeom prst="rect">
            <a:avLst/>
          </a:prstGeom>
        </p:spPr>
      </p:pic>
      <p:sp>
        <p:nvSpPr>
          <p:cNvPr id="13" name="Rectangle: Rounded Corners 15">
            <a:extLst>
              <a:ext uri="{FF2B5EF4-FFF2-40B4-BE49-F238E27FC236}">
                <a16:creationId xmlns:a16="http://schemas.microsoft.com/office/drawing/2014/main" id="{6D3A4AC5-53A4-4A4F-9762-22F2A6420601}"/>
              </a:ext>
            </a:extLst>
          </p:cNvPr>
          <p:cNvSpPr/>
          <p:nvPr/>
        </p:nvSpPr>
        <p:spPr>
          <a:xfrm>
            <a:off x="1840833" y="5492345"/>
            <a:ext cx="10022667" cy="128755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rtlCol="0" anchor="ctr"/>
          <a:lstStyle/>
          <a:p>
            <a:pPr lvl="0" algn="ctr">
              <a:lnSpc>
                <a:spcPct val="150000"/>
              </a:lnSpc>
            </a:pP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được ở bên mẹ, làm mẹ vui và được mẹ yêu thương, che chở</a:t>
            </a:r>
            <a:endParaRPr lang="en-BZ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B2FEADC-ADFF-8944-A7BE-82CEA48970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13" y="5178817"/>
            <a:ext cx="1819475" cy="181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067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11" grpId="0" animBg="1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nk Blue Watercolor Smudged Bright Background, Blue, Atmosphere ...">
            <a:extLst>
              <a:ext uri="{FF2B5EF4-FFF2-40B4-BE49-F238E27FC236}">
                <a16:creationId xmlns:a16="http://schemas.microsoft.com/office/drawing/2014/main" id="{37191D06-B616-4126-8284-8C06E0238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5375" y="-2665369"/>
            <a:ext cx="6861250" cy="1219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837A0A-550E-4633-81FC-04FA7AD97D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10094" y="-3719642"/>
            <a:ext cx="6797407" cy="143891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29EAA64-2846-4356-8172-C72FB0DE95DB}"/>
              </a:ext>
            </a:extLst>
          </p:cNvPr>
          <p:cNvSpPr txBox="1"/>
          <p:nvPr/>
        </p:nvSpPr>
        <p:spPr>
          <a:xfrm>
            <a:off x="3060700" y="1926051"/>
            <a:ext cx="6426200" cy="2726707"/>
          </a:xfrm>
          <a:prstGeom prst="rect">
            <a:avLst/>
          </a:prstGeom>
          <a:noFill/>
        </p:spPr>
        <p:txBody>
          <a:bodyPr wrap="square" lIns="91410" tIns="45705" rIns="91410" bIns="45705" rtlCol="0">
            <a:spAutoFit/>
          </a:bodyPr>
          <a:lstStyle/>
          <a:p>
            <a:pPr algn="ctr"/>
            <a:r>
              <a:rPr lang="en-SG" sz="7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SG" sz="9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SG" sz="7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SG" sz="7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7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SG" sz="7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SG" sz="7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sz="7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7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SG" sz="7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7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72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337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nk Blue Watercolor Smudged Bright Background, Blue, Atmosphere ...">
            <a:extLst>
              <a:ext uri="{FF2B5EF4-FFF2-40B4-BE49-F238E27FC236}">
                <a16:creationId xmlns:a16="http://schemas.microsoft.com/office/drawing/2014/main" id="{37191D06-B616-4126-8284-8C06E0238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5375" y="-2665369"/>
            <a:ext cx="6861250" cy="1219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Chỗ dành sẵn cho Nội dung 4" descr="Ảnh có chứa trong nhà, phòng, cuộc sống, bàn&#10;&#10;Mô tả được tạo tự động">
            <a:extLst>
              <a:ext uri="{FF2B5EF4-FFF2-40B4-BE49-F238E27FC236}">
                <a16:creationId xmlns:a16="http://schemas.microsoft.com/office/drawing/2014/main" id="{9B901397-A432-4E66-84E2-4143CFACC9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" r="13287" b="3"/>
          <a:stretch/>
        </p:blipFill>
        <p:spPr>
          <a:xfrm>
            <a:off x="6741345" y="977090"/>
            <a:ext cx="5180919" cy="4925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6" name="Tiêu đề 1">
            <a:extLst>
              <a:ext uri="{FF2B5EF4-FFF2-40B4-BE49-F238E27FC236}">
                <a16:creationId xmlns:a16="http://schemas.microsoft.com/office/drawing/2014/main" id="{B2884A83-083D-4BE9-A5CF-E5EE9CD370B0}"/>
              </a:ext>
            </a:extLst>
          </p:cNvPr>
          <p:cNvSpPr txBox="1">
            <a:spLocks/>
          </p:cNvSpPr>
          <p:nvPr/>
        </p:nvSpPr>
        <p:spPr>
          <a:xfrm>
            <a:off x="-336385" y="232320"/>
            <a:ext cx="7077580" cy="1345997"/>
          </a:xfrm>
          <a:prstGeom prst="rect">
            <a:avLst/>
          </a:prstGeom>
        </p:spPr>
        <p:txBody>
          <a:bodyPr lIns="91410" tIns="45705" rIns="91410" bIns="45705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</a:t>
            </a:r>
            <a:endParaRPr lang="en-BZ" sz="4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099789C7-B65C-9443-902A-20992BF2AB9D}"/>
              </a:ext>
            </a:extLst>
          </p:cNvPr>
          <p:cNvSpPr/>
          <p:nvPr/>
        </p:nvSpPr>
        <p:spPr>
          <a:xfrm>
            <a:off x="385103" y="1268302"/>
            <a:ext cx="6086297" cy="1670214"/>
          </a:xfrm>
          <a:prstGeom prst="roundRect">
            <a:avLst/>
          </a:prstGeom>
          <a:solidFill>
            <a:srgbClr val="BDC2FF"/>
          </a:solidFill>
          <a:ln w="57150"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10" tIns="45705" rIns="91410" bIns="45705" rtlCol="0" anchor="ctr"/>
          <a:lstStyle/>
          <a:p>
            <a:pPr algn="ctr"/>
            <a:r>
              <a:rPr lang="x-none"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x-none" sz="2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thơ, em bé đã tổ chức mấy trò chơi? Đó là những trò chơi gì?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3553DBD-2F3F-5B43-B71B-EF63211628E6}"/>
              </a:ext>
            </a:extLst>
          </p:cNvPr>
          <p:cNvSpPr/>
          <p:nvPr/>
        </p:nvSpPr>
        <p:spPr>
          <a:xfrm>
            <a:off x="385103" y="5067495"/>
            <a:ext cx="6086297" cy="1670214"/>
          </a:xfrm>
          <a:prstGeom prst="roundRect">
            <a:avLst/>
          </a:prstGeom>
          <a:solidFill>
            <a:srgbClr val="BDC2FF"/>
          </a:solidFill>
          <a:ln w="57150"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10" tIns="45705" rIns="91410" bIns="45705" rtlCol="0" anchor="ctr"/>
          <a:lstStyle/>
          <a:p>
            <a:pPr algn="ctr"/>
            <a:r>
              <a:rPr lang="x-none"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x-none" sz="2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nhận được gì về tình cảm mẹ con được thể hiện qua những trò chơi ấy?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57F2590-943A-0B4F-A857-2AF7EC92FC95}"/>
              </a:ext>
            </a:extLst>
          </p:cNvPr>
          <p:cNvSpPr/>
          <p:nvPr/>
        </p:nvSpPr>
        <p:spPr>
          <a:xfrm>
            <a:off x="385103" y="3167898"/>
            <a:ext cx="6086297" cy="1670214"/>
          </a:xfrm>
          <a:prstGeom prst="roundRect">
            <a:avLst/>
          </a:prstGeom>
          <a:solidFill>
            <a:srgbClr val="BDC2FF"/>
          </a:solidFill>
          <a:ln w="57150"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10" tIns="45705" rIns="91410" bIns="45705" rtlCol="0" anchor="ctr"/>
          <a:lstStyle/>
          <a:p>
            <a:pPr algn="ctr"/>
            <a:r>
              <a:rPr lang="x-none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x-none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ấy, em bé phân vai như thế nào? Theo em, sự phân vai ấy có phù hợp không? Vì sao?</a:t>
            </a:r>
          </a:p>
        </p:txBody>
      </p:sp>
    </p:spTree>
    <p:extLst>
      <p:ext uri="{BB962C8B-B14F-4D97-AF65-F5344CB8AC3E}">
        <p14:creationId xmlns:p14="http://schemas.microsoft.com/office/powerpoint/2010/main" val="34945826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999+ Hình Ảnh Nền Màu Hồng Đẹp Dễ Thương, Làm Ảnh Đại Diện, Hình Nền Máy  Tính, LapTop, Điên Thoại trong 2021 | Hình nền, Hình ảnh, Màu hồng">
            <a:extLst>
              <a:ext uri="{FF2B5EF4-FFF2-40B4-BE49-F238E27FC236}">
                <a16:creationId xmlns:a16="http://schemas.microsoft.com/office/drawing/2014/main" id="{2C338552-E6B1-E64C-9EBC-B1F795ECB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2000" cy="685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5B2C842-3CF8-4541-8B3F-7680CB95581A}"/>
              </a:ext>
            </a:extLst>
          </p:cNvPr>
          <p:cNvSpPr/>
          <p:nvPr/>
        </p:nvSpPr>
        <p:spPr>
          <a:xfrm>
            <a:off x="2262913" y="1995055"/>
            <a:ext cx="7472219" cy="2863272"/>
          </a:xfrm>
          <a:prstGeom prst="rect">
            <a:avLst/>
          </a:prstGeom>
          <a:solidFill>
            <a:schemeClr val="bg1"/>
          </a:solidFill>
          <a:ln w="57150">
            <a:solidFill>
              <a:srgbClr val="FF66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rtlCol="0" anchor="ctr"/>
          <a:lstStyle/>
          <a:p>
            <a:pPr algn="ctr"/>
            <a:endParaRPr lang="vi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CF9A6B-B51B-4A36-A79C-EB9687093107}"/>
              </a:ext>
            </a:extLst>
          </p:cNvPr>
          <p:cNvSpPr txBox="1"/>
          <p:nvPr/>
        </p:nvSpPr>
        <p:spPr>
          <a:xfrm>
            <a:off x="2276908" y="2872912"/>
            <a:ext cx="8224087" cy="842615"/>
          </a:xfrm>
          <a:prstGeom prst="rect">
            <a:avLst/>
          </a:prstGeom>
          <a:noFill/>
        </p:spPr>
        <p:txBody>
          <a:bodyPr wrap="square" lIns="91410" tIns="45705" rIns="91410" bIns="45705" rtlCol="0">
            <a:spAutoFit/>
          </a:bodyPr>
          <a:lstStyle/>
          <a:p>
            <a:pPr algn="ctr"/>
            <a:r>
              <a:rPr lang="en-SG" sz="4800" dirty="0">
                <a:solidFill>
                  <a:srgbClr val="0046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TÌM HIỂU CHUNG</a:t>
            </a:r>
            <a:endParaRPr lang="vi-VN" sz="4800" dirty="0">
              <a:solidFill>
                <a:srgbClr val="0046B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2E3E99-560C-4DDA-BCAC-32AFF77AADAF}"/>
              </a:ext>
            </a:extLst>
          </p:cNvPr>
          <p:cNvCxnSpPr>
            <a:cxnSpLocks/>
          </p:cNvCxnSpPr>
          <p:nvPr/>
        </p:nvCxnSpPr>
        <p:spPr>
          <a:xfrm>
            <a:off x="5823609" y="2748397"/>
            <a:ext cx="2403651" cy="0"/>
          </a:xfrm>
          <a:prstGeom prst="line">
            <a:avLst/>
          </a:prstGeom>
          <a:ln>
            <a:solidFill>
              <a:srgbClr val="7D2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AE752BA-A9D8-424B-9BBE-F2D9D0BF7103}"/>
              </a:ext>
            </a:extLst>
          </p:cNvPr>
          <p:cNvCxnSpPr>
            <a:cxnSpLocks/>
          </p:cNvCxnSpPr>
          <p:nvPr/>
        </p:nvCxnSpPr>
        <p:spPr>
          <a:xfrm>
            <a:off x="5823609" y="2824019"/>
            <a:ext cx="2403651" cy="0"/>
          </a:xfrm>
          <a:prstGeom prst="line">
            <a:avLst/>
          </a:prstGeom>
          <a:ln>
            <a:solidFill>
              <a:srgbClr val="7D2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DAC1112-57B5-47F2-B497-88F74E090FF3}"/>
              </a:ext>
            </a:extLst>
          </p:cNvPr>
          <p:cNvCxnSpPr>
            <a:cxnSpLocks/>
          </p:cNvCxnSpPr>
          <p:nvPr/>
        </p:nvCxnSpPr>
        <p:spPr>
          <a:xfrm>
            <a:off x="3556077" y="4023194"/>
            <a:ext cx="2403651" cy="0"/>
          </a:xfrm>
          <a:prstGeom prst="line">
            <a:avLst/>
          </a:prstGeom>
          <a:ln>
            <a:solidFill>
              <a:srgbClr val="7D2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073CF60-366C-4847-8A25-67FD6574EA99}"/>
              </a:ext>
            </a:extLst>
          </p:cNvPr>
          <p:cNvCxnSpPr>
            <a:cxnSpLocks/>
          </p:cNvCxnSpPr>
          <p:nvPr/>
        </p:nvCxnSpPr>
        <p:spPr>
          <a:xfrm>
            <a:off x="3551464" y="4092470"/>
            <a:ext cx="2403651" cy="0"/>
          </a:xfrm>
          <a:prstGeom prst="line">
            <a:avLst/>
          </a:prstGeom>
          <a:ln>
            <a:solidFill>
              <a:srgbClr val="7D2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75662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AutoShape 9"/>
          <p:cNvSpPr>
            <a:spLocks noChangeArrowheads="1"/>
          </p:cNvSpPr>
          <p:nvPr/>
        </p:nvSpPr>
        <p:spPr bwMode="auto">
          <a:xfrm>
            <a:off x="1794765" y="1477019"/>
            <a:ext cx="1335115" cy="334018"/>
          </a:xfrm>
          <a:prstGeom prst="cloudCallout">
            <a:avLst>
              <a:gd name="adj1" fmla="val 4745"/>
              <a:gd name="adj2" fmla="val 36806"/>
            </a:avLst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0" scaled="1"/>
          </a:gradFill>
          <a:ln w="9525">
            <a:solidFill>
              <a:srgbClr val="0066FF"/>
            </a:solidFill>
            <a:round/>
            <a:headEnd/>
            <a:tailEnd/>
          </a:ln>
        </p:spPr>
        <p:txBody>
          <a:bodyPr lIns="80318" tIns="40159" rIns="80318" bIns="40159"/>
          <a:lstStyle>
            <a:lvl1pPr eaLnBrk="0" hangingPunct="0"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64206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500">
              <a:solidFill>
                <a:prstClr val="black"/>
              </a:solidFill>
            </a:endParaRPr>
          </a:p>
        </p:txBody>
      </p:sp>
      <p:pic>
        <p:nvPicPr>
          <p:cNvPr id="49155" name="Picture 12" descr="Picturechim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225" y="2316892"/>
            <a:ext cx="1038283" cy="412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13" descr="Picturechim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885" y="1388848"/>
            <a:ext cx="1037657" cy="411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28" descr="Picturechim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6151" y="1482811"/>
            <a:ext cx="741452" cy="412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8" name="Picture 28" descr="Picturechim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625" y="1482811"/>
            <a:ext cx="740827" cy="412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9" name="Picture 28" descr="Picturechim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824" y="1383171"/>
            <a:ext cx="740827" cy="412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9431" name="Rectangle 55"/>
          <p:cNvSpPr>
            <a:spLocks noChangeArrowheads="1"/>
          </p:cNvSpPr>
          <p:nvPr/>
        </p:nvSpPr>
        <p:spPr bwMode="auto">
          <a:xfrm>
            <a:off x="1869989" y="895865"/>
            <a:ext cx="8897423" cy="445358"/>
          </a:xfrm>
          <a:prstGeom prst="rect">
            <a:avLst/>
          </a:prstGeom>
          <a:solidFill>
            <a:srgbClr val="FFFF99"/>
          </a:solidFill>
          <a:ln w="5715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0318" tIns="40159" rIns="80318" bIns="40159" anchor="ctr"/>
          <a:lstStyle>
            <a:lvl1pPr eaLnBrk="0" hangingPunct="0"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64206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b="1" dirty="0">
                <a:solidFill>
                  <a:srgbClr val="990000"/>
                </a:solidFill>
              </a:rPr>
              <a:t>PHIẾU HỌC TẬP SỐ 2 </a:t>
            </a:r>
          </a:p>
        </p:txBody>
      </p:sp>
      <p:pic>
        <p:nvPicPr>
          <p:cNvPr id="229433" name="Picture 36" descr="chu tiu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648" y="2316892"/>
            <a:ext cx="1596877" cy="228020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2681577" y="2150205"/>
            <a:ext cx="3589529" cy="1124336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36417" tIns="18208" rIns="36417" bIns="18208" anchor="ctr"/>
          <a:lstStyle/>
          <a:p>
            <a:pPr algn="ctr" defTabSz="36420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THỨ NHẤT</a:t>
            </a:r>
          </a:p>
          <a:p>
            <a:pPr algn="ctr" defTabSz="36420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------------------------------------------------------</a:t>
            </a:r>
          </a:p>
          <a:p>
            <a:pPr algn="ctr" defTabSz="36420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----------------------------------------------------------------------------------------------------------------------------------------------------------------------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6318655" y="2104511"/>
            <a:ext cx="3814345" cy="117003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36417" tIns="18208" rIns="36417" bIns="18208" anchor="ctr"/>
          <a:lstStyle/>
          <a:p>
            <a:pPr algn="ctr" defTabSz="36420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36420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TRÒ CHƠI THỨ HAI</a:t>
            </a:r>
          </a:p>
          <a:p>
            <a:pPr algn="ctr" defTabSz="36420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------------------------------------------------------</a:t>
            </a:r>
          </a:p>
          <a:p>
            <a:pPr algn="ctr" defTabSz="36420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----------------------------------------------------------------------------------------------------------------------------------------------------------------------</a:t>
            </a:r>
          </a:p>
          <a:p>
            <a:pPr algn="ctr" defTabSz="36420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757901" y="3780453"/>
            <a:ext cx="7120819" cy="1329433"/>
          </a:xfrm>
          <a:prstGeom prst="rect">
            <a:avLst/>
          </a:prstGeom>
        </p:spPr>
        <p:txBody>
          <a:bodyPr lIns="36417" tIns="18208" rIns="36417" bIns="18208">
            <a:spAutoFit/>
          </a:bodyPr>
          <a:lstStyle/>
          <a:p>
            <a:pPr algn="just" defTabSz="364206" fontAlgn="base">
              <a:defRPr/>
            </a:pPr>
            <a:r>
              <a:rPr lang="pt-BR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nl-NL" sz="1400" i="1" dirty="0">
                <a:solidFill>
                  <a:prstClr val="black"/>
                </a:solidFill>
                <a:latin typeface="Arial" pitchFamily="34" charset="0"/>
              </a:rPr>
              <a:t>  </a:t>
            </a:r>
            <a:r>
              <a:rPr lang="nl-NL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cảm nhận được gì về tình cảm mẹ con được thể hiện qua những trò chơi ấy?</a:t>
            </a:r>
          </a:p>
          <a:p>
            <a:pPr algn="just" defTabSz="364206" fontAlgn="base">
              <a:defRPr/>
            </a:pPr>
            <a:r>
              <a:rPr lang="nl-NL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  <a:endParaRPr lang="en-US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364206" fontAlgn="base">
              <a:defRPr/>
            </a:pPr>
            <a:endParaRPr lang="en-US" sz="1400" dirty="0">
              <a:solidFill>
                <a:prstClr val="black"/>
              </a:solidFill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81504" y="1765987"/>
            <a:ext cx="8232997" cy="1530436"/>
          </a:xfrm>
          <a:prstGeom prst="rect">
            <a:avLst/>
          </a:prstGeom>
          <a:noFill/>
        </p:spPr>
        <p:txBody>
          <a:bodyPr lIns="36417" tIns="18208" rIns="36417" bIns="18208">
            <a:spAutoFit/>
          </a:bodyPr>
          <a:lstStyle/>
          <a:p>
            <a:pPr defTabSz="36420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Em bé đã tưởng tượng ra những trò chơi nào? Có gì đặc biệt ?</a:t>
            </a:r>
            <a:endParaRPr lang="en-US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36420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820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57903" y="4895080"/>
            <a:ext cx="7195340" cy="2375874"/>
          </a:xfrm>
          <a:prstGeom prst="rect">
            <a:avLst/>
          </a:prstGeom>
          <a:noFill/>
        </p:spPr>
        <p:txBody>
          <a:bodyPr lIns="36417" tIns="18208" rIns="36417" bIns="18208">
            <a:spAutoFit/>
          </a:bodyPr>
          <a:lstStyle/>
          <a:p>
            <a:pPr defTabSz="36420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</a:t>
            </a:r>
            <a:r>
              <a:rPr lang="nl-NL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 cảm nhận như thế nào về câu thơ: Không ai biết mẹ con ta ở chốn nào?</a:t>
            </a:r>
          </a:p>
          <a:p>
            <a:pPr defTabSz="36420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----------------------------------------------------------------------------------------------------------------------------------------------------------------------------------------------------------------------------------------------</a:t>
            </a:r>
          </a:p>
          <a:p>
            <a:pPr defTabSz="36420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----------------------------------------------------------------------------------------------------------------------------------------------------------------------------------------------------------------------------------------------</a:t>
            </a:r>
            <a:endParaRPr lang="en-US" sz="1400" dirty="0">
              <a:solidFill>
                <a:prstClr val="black"/>
              </a:solidFill>
              <a:latin typeface="Arial" pitchFamily="34" charset="0"/>
            </a:endParaRPr>
          </a:p>
          <a:p>
            <a:pPr defTabSz="36420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820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49167" name="TextBox 3"/>
          <p:cNvSpPr txBox="1">
            <a:spLocks noChangeArrowheads="1"/>
          </p:cNvSpPr>
          <p:nvPr/>
        </p:nvSpPr>
        <p:spPr bwMode="auto">
          <a:xfrm>
            <a:off x="2866865" y="308976"/>
            <a:ext cx="8047635" cy="544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417" tIns="18208" rIns="36417" bIns="18208">
            <a:spAutoFit/>
          </a:bodyPr>
          <a:lstStyle/>
          <a:p>
            <a:pPr defTabSz="364206" fontAlgn="base">
              <a:spcBef>
                <a:spcPct val="0"/>
              </a:spcBef>
              <a:spcAft>
                <a:spcPct val="0"/>
              </a:spcAft>
            </a:pPr>
            <a:r>
              <a:rPr lang="en-US" sz="3300" b="1" dirty="0">
                <a:solidFill>
                  <a:srgbClr val="FF0000"/>
                </a:solidFill>
                <a:latin typeface="Arial" pitchFamily="34" charset="0"/>
              </a:rPr>
              <a:t>TRÒ CHƠI EM BÉ SÁNG TẠO RA</a:t>
            </a:r>
          </a:p>
        </p:txBody>
      </p:sp>
    </p:spTree>
    <p:extLst>
      <p:ext uri="{BB962C8B-B14F-4D97-AF65-F5344CB8AC3E}">
        <p14:creationId xmlns:p14="http://schemas.microsoft.com/office/powerpoint/2010/main" val="603157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29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29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5.20231E-7 L 0.36857 -0.0055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294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20" y="-2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431" grpId="0" animBg="1"/>
      <p:bldP spid="33" grpId="0" animBg="1"/>
      <p:bldP spid="3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4863" y="93305"/>
            <a:ext cx="184702" cy="553344"/>
          </a:xfrm>
          <a:prstGeom prst="rect">
            <a:avLst/>
          </a:prstGeom>
        </p:spPr>
        <p:txBody>
          <a:bodyPr wrap="none" lIns="91426" tIns="45714" rIns="91426" bIns="45714">
            <a:spAutoFit/>
          </a:bodyPr>
          <a:lstStyle/>
          <a:p>
            <a:pPr defTabSz="914262">
              <a:lnSpc>
                <a:spcPct val="107000"/>
              </a:lnSpc>
              <a:tabLst>
                <a:tab pos="1386630" algn="l"/>
              </a:tabLst>
              <a:defRPr/>
            </a:pP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3465" y="354428"/>
            <a:ext cx="6235974" cy="553344"/>
          </a:xfrm>
          <a:prstGeom prst="rect">
            <a:avLst/>
          </a:prstGeom>
        </p:spPr>
        <p:txBody>
          <a:bodyPr wrap="none" lIns="91426" tIns="45714" rIns="91426" bIns="45714">
            <a:spAutoFit/>
          </a:bodyPr>
          <a:lstStyle/>
          <a:p>
            <a:pPr defTabSz="914262">
              <a:lnSpc>
                <a:spcPct val="107000"/>
              </a:lnSpc>
              <a:tabLst>
                <a:tab pos="1386630" algn="l"/>
              </a:tabLs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do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ra.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430605660"/>
              </p:ext>
            </p:extLst>
          </p:nvPr>
        </p:nvGraphicFramePr>
        <p:xfrm>
          <a:off x="1745877" y="2141201"/>
          <a:ext cx="4721499" cy="29130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ight Arrow 2"/>
          <p:cNvSpPr/>
          <p:nvPr/>
        </p:nvSpPr>
        <p:spPr>
          <a:xfrm>
            <a:off x="6641948" y="2964152"/>
            <a:ext cx="563679" cy="1267097"/>
          </a:xfrm>
          <a:prstGeom prst="rightArrow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4" rIns="91426" bIns="45714" rtlCol="0" anchor="ctr"/>
          <a:lstStyle/>
          <a:p>
            <a:pPr algn="ctr" defTabSz="914262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00953" y="2141201"/>
            <a:ext cx="3711113" cy="346388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658299" y="2964156"/>
            <a:ext cx="3021953" cy="954095"/>
          </a:xfrm>
          <a:prstGeom prst="rect">
            <a:avLst/>
          </a:prstGeom>
        </p:spPr>
        <p:txBody>
          <a:bodyPr wrap="none" lIns="91426" tIns="45714" rIns="91426" bIns="45714">
            <a:spAutoFit/>
          </a:bodyPr>
          <a:lstStyle/>
          <a:p>
            <a:pPr defTabSz="914262"/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→ Hai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</a:t>
            </a:r>
          </a:p>
          <a:p>
            <a:pPr defTabSz="914262"/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ôm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lấy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lấy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800" dirty="0">
              <a:solidFill>
                <a:srgbClr val="C00000"/>
              </a:solidFill>
            </a:endParaRPr>
          </a:p>
        </p:txBody>
      </p:sp>
      <p:graphicFrame>
        <p:nvGraphicFramePr>
          <p:cNvPr id="15" name="Diagram 14"/>
          <p:cNvGraphicFramePr/>
          <p:nvPr>
            <p:extLst>
              <p:ext uri="{D42A27DB-BD31-4B8C-83A1-F6EECF244321}">
                <p14:modId xmlns:p14="http://schemas.microsoft.com/office/powerpoint/2010/main" val="839939073"/>
              </p:ext>
            </p:extLst>
          </p:nvPr>
        </p:nvGraphicFramePr>
        <p:xfrm>
          <a:off x="1650640" y="4586295"/>
          <a:ext cx="4912119" cy="18810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9" name="Rectangle 8"/>
          <p:cNvSpPr/>
          <p:nvPr/>
        </p:nvSpPr>
        <p:spPr>
          <a:xfrm>
            <a:off x="191612" y="1298012"/>
            <a:ext cx="8947165" cy="553344"/>
          </a:xfrm>
          <a:prstGeom prst="rect">
            <a:avLst/>
          </a:prstGeom>
        </p:spPr>
        <p:txBody>
          <a:bodyPr wrap="none" lIns="91426" tIns="45714" rIns="91426" bIns="45714">
            <a:spAutoFit/>
          </a:bodyPr>
          <a:lstStyle/>
          <a:p>
            <a:pPr defTabSz="914262">
              <a:lnSpc>
                <a:spcPct val="107000"/>
              </a:lnSpc>
              <a:tabLst>
                <a:tab pos="1386630" algn="l"/>
              </a:tabLst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thú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46857" y="312393"/>
            <a:ext cx="2505075" cy="1828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5910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3" grpId="0" animBg="1"/>
      <p:bldGraphic spid="15" grpId="0">
        <p:bldAsOne/>
      </p:bldGraphic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34504" y="543813"/>
            <a:ext cx="6235974" cy="553344"/>
          </a:xfrm>
          <a:prstGeom prst="rect">
            <a:avLst/>
          </a:prstGeom>
        </p:spPr>
        <p:txBody>
          <a:bodyPr wrap="none" lIns="91426" tIns="45714" rIns="91426" bIns="45714">
            <a:spAutoFit/>
          </a:bodyPr>
          <a:lstStyle/>
          <a:p>
            <a:pPr defTabSz="914262">
              <a:lnSpc>
                <a:spcPct val="107000"/>
              </a:lnSpc>
              <a:tabLst>
                <a:tab pos="1386630" algn="l"/>
              </a:tabLs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do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ra.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722632058"/>
              </p:ext>
            </p:extLst>
          </p:nvPr>
        </p:nvGraphicFramePr>
        <p:xfrm>
          <a:off x="1745904" y="2144587"/>
          <a:ext cx="4896007" cy="29130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ight Arrow 2"/>
          <p:cNvSpPr/>
          <p:nvPr/>
        </p:nvSpPr>
        <p:spPr>
          <a:xfrm>
            <a:off x="6810261" y="2916411"/>
            <a:ext cx="480371" cy="1267097"/>
          </a:xfrm>
          <a:prstGeom prst="rightArrow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4" rIns="91426" bIns="45714" rtlCol="0" anchor="ctr"/>
          <a:lstStyle/>
          <a:p>
            <a:pPr algn="ctr" defTabSz="914262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94797" y="1818015"/>
            <a:ext cx="3711113" cy="346388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797887" y="2594040"/>
            <a:ext cx="2904934" cy="1200316"/>
          </a:xfrm>
          <a:prstGeom prst="rect">
            <a:avLst/>
          </a:prstGeom>
        </p:spPr>
        <p:txBody>
          <a:bodyPr wrap="none" lIns="91426" tIns="45714" rIns="91426" bIns="45714">
            <a:spAutoFit/>
          </a:bodyPr>
          <a:lstStyle/>
          <a:p>
            <a:pPr defTabSz="914262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→ Con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lăn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lăn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lăn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defTabSz="914262"/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mãi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rồi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cười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vang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defTabSz="914262"/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vỡ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tan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9072" y="1171339"/>
            <a:ext cx="8947165" cy="553344"/>
          </a:xfrm>
          <a:prstGeom prst="rect">
            <a:avLst/>
          </a:prstGeom>
        </p:spPr>
        <p:txBody>
          <a:bodyPr wrap="none" lIns="91426" tIns="45714" rIns="91426" bIns="45714">
            <a:spAutoFit/>
          </a:bodyPr>
          <a:lstStyle/>
          <a:p>
            <a:pPr defTabSz="914262">
              <a:lnSpc>
                <a:spcPct val="107000"/>
              </a:lnSpc>
              <a:tabLst>
                <a:tab pos="1386630" algn="l"/>
              </a:tabLst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thú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95867" y="358774"/>
            <a:ext cx="2677111" cy="16253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79122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Graphic spid="2" grpId="0">
        <p:bldAsOne/>
      </p:bldGraphic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349751" y="2770193"/>
            <a:ext cx="4368800" cy="150177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err="1">
                <a:solidFill>
                  <a:prstClr val="black"/>
                </a:solidFill>
              </a:rPr>
              <a:t>Trò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chơi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mới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của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em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bé</a:t>
            </a:r>
            <a:r>
              <a:rPr lang="en-US" sz="3200" b="1" dirty="0">
                <a:solidFill>
                  <a:prstClr val="black"/>
                </a:solidFill>
              </a:rPr>
              <a:t> (1)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" y="228600"/>
            <a:ext cx="3556000" cy="9525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err="1">
                <a:solidFill>
                  <a:prstClr val="black"/>
                </a:solidFill>
              </a:rPr>
              <a:t>Biện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pháp</a:t>
            </a:r>
            <a:r>
              <a:rPr lang="en-US" sz="2800" dirty="0">
                <a:solidFill>
                  <a:prstClr val="black"/>
                </a:solidFill>
              </a:rPr>
              <a:t> so </a:t>
            </a:r>
            <a:r>
              <a:rPr lang="en-US" sz="2800" dirty="0" err="1">
                <a:solidFill>
                  <a:prstClr val="black"/>
                </a:solidFill>
              </a:rPr>
              <a:t>sánh</a:t>
            </a:r>
            <a:r>
              <a:rPr lang="en-US" sz="2800" dirty="0">
                <a:solidFill>
                  <a:prstClr val="black"/>
                </a:solidFill>
              </a:rPr>
              <a:t>: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415367" y="76200"/>
            <a:ext cx="5892800" cy="1104900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prstClr val="black"/>
                </a:solidFill>
              </a:rPr>
              <a:t>con </a:t>
            </a:r>
            <a:r>
              <a:rPr lang="en-US" sz="2400" dirty="0" err="1">
                <a:solidFill>
                  <a:prstClr val="black"/>
                </a:solidFill>
              </a:rPr>
              <a:t>là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mây</a:t>
            </a:r>
            <a:r>
              <a:rPr lang="en-US" sz="2400" dirty="0">
                <a:solidFill>
                  <a:prstClr val="black"/>
                </a:solidFill>
              </a:rPr>
              <a:t>, </a:t>
            </a:r>
            <a:r>
              <a:rPr lang="en-US" sz="2400" dirty="0" err="1">
                <a:solidFill>
                  <a:prstClr val="black"/>
                </a:solidFill>
              </a:rPr>
              <a:t>mẹ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là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trăng</a:t>
            </a:r>
            <a:r>
              <a:rPr lang="en-US" sz="2400" dirty="0">
                <a:solidFill>
                  <a:prstClr val="black"/>
                </a:solidFill>
              </a:rPr>
              <a:t>, </a:t>
            </a:r>
            <a:r>
              <a:rPr lang="en-US" sz="2400" dirty="0" err="1">
                <a:solidFill>
                  <a:prstClr val="black"/>
                </a:solidFill>
              </a:rPr>
              <a:t>mái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nhà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là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bầu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trời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xanh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thẳm</a:t>
            </a:r>
            <a:r>
              <a:rPr lang="en-US" sz="2400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4415367" y="1676493"/>
            <a:ext cx="7694084" cy="887413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err="1">
                <a:solidFill>
                  <a:prstClr val="black"/>
                </a:solidFill>
              </a:rPr>
              <a:t>hai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từ</a:t>
            </a:r>
            <a:r>
              <a:rPr lang="en-US" sz="2400" dirty="0">
                <a:solidFill>
                  <a:prstClr val="black"/>
                </a:solidFill>
              </a:rPr>
              <a:t> “con” </a:t>
            </a:r>
            <a:r>
              <a:rPr lang="en-US" sz="2400" dirty="0" err="1">
                <a:solidFill>
                  <a:prstClr val="black"/>
                </a:solidFill>
              </a:rPr>
              <a:t>và</a:t>
            </a:r>
            <a:r>
              <a:rPr lang="en-US" sz="2400" dirty="0">
                <a:solidFill>
                  <a:prstClr val="black"/>
                </a:solidFill>
              </a:rPr>
              <a:t> “</a:t>
            </a:r>
            <a:r>
              <a:rPr lang="en-US" sz="2400" dirty="0" err="1">
                <a:solidFill>
                  <a:prstClr val="black"/>
                </a:solidFill>
              </a:rPr>
              <a:t>mẹ</a:t>
            </a:r>
            <a:r>
              <a:rPr lang="en-US" sz="2400" dirty="0">
                <a:solidFill>
                  <a:prstClr val="black"/>
                </a:solidFill>
              </a:rPr>
              <a:t>” </a:t>
            </a:r>
            <a:r>
              <a:rPr lang="en-US" sz="2400" dirty="0" err="1">
                <a:solidFill>
                  <a:prstClr val="black"/>
                </a:solidFill>
              </a:rPr>
              <a:t>được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lặp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lại</a:t>
            </a:r>
            <a:r>
              <a:rPr lang="en-US" sz="2400" dirty="0">
                <a:solidFill>
                  <a:prstClr val="black"/>
                </a:solidFill>
              </a:rPr>
              <a:t> ở </a:t>
            </a:r>
            <a:r>
              <a:rPr lang="en-US" sz="2400" dirty="0" err="1">
                <a:solidFill>
                  <a:prstClr val="black"/>
                </a:solidFill>
              </a:rPr>
              <a:t>ba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câu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thơ</a:t>
            </a:r>
            <a:r>
              <a:rPr lang="en-US" sz="2400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400800" y="4549868"/>
            <a:ext cx="5588000" cy="20304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err="1">
                <a:solidFill>
                  <a:prstClr val="black"/>
                </a:solidFill>
              </a:rPr>
              <a:t>Chỉ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cần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trò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chơi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có</a:t>
            </a:r>
            <a:r>
              <a:rPr lang="en-US" sz="2400" dirty="0">
                <a:solidFill>
                  <a:prstClr val="black"/>
                </a:solidFill>
              </a:rPr>
              <a:t> con </a:t>
            </a:r>
            <a:r>
              <a:rPr lang="en-US" sz="2400" dirty="0" err="1">
                <a:solidFill>
                  <a:prstClr val="black"/>
                </a:solidFill>
              </a:rPr>
              <a:t>và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mẹ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thì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ngôi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nhà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sẽ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là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thế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giới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bao</a:t>
            </a:r>
            <a:r>
              <a:rPr lang="en-US" sz="2400" dirty="0">
                <a:solidFill>
                  <a:prstClr val="black"/>
                </a:solidFill>
              </a:rPr>
              <a:t> la </a:t>
            </a:r>
            <a:r>
              <a:rPr lang="en-US" sz="2400" dirty="0" err="1">
                <a:solidFill>
                  <a:prstClr val="black"/>
                </a:solidFill>
              </a:rPr>
              <a:t>cho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mây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được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quấn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quýt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bên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vòng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tay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của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vầng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trăng</a:t>
            </a:r>
            <a:r>
              <a:rPr lang="en-US" sz="2400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3907367" y="628650"/>
            <a:ext cx="508000" cy="460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04800" y="4800600"/>
            <a:ext cx="6096000" cy="1779588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err="1">
                <a:solidFill>
                  <a:prstClr val="black"/>
                </a:solidFill>
              </a:rPr>
              <a:t>Mây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bao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giờ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cũng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mềm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mại</a:t>
            </a:r>
            <a:r>
              <a:rPr lang="en-US" sz="2400" dirty="0">
                <a:solidFill>
                  <a:prstClr val="black"/>
                </a:solidFill>
              </a:rPr>
              <a:t>, </a:t>
            </a:r>
            <a:r>
              <a:rPr lang="en-US" sz="2400" dirty="0" err="1">
                <a:solidFill>
                  <a:prstClr val="black"/>
                </a:solidFill>
              </a:rPr>
              <a:t>bồng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bềnh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và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tinh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nghịch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như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tâm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hồn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của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em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bé</a:t>
            </a:r>
            <a:r>
              <a:rPr lang="en-US" sz="2400" dirty="0">
                <a:solidFill>
                  <a:prstClr val="black"/>
                </a:solidFill>
              </a:rPr>
              <a:t>.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2" name="Down Arrow 1"/>
          <p:cNvSpPr/>
          <p:nvPr/>
        </p:nvSpPr>
        <p:spPr>
          <a:xfrm flipH="1">
            <a:off x="5080000" y="4038600"/>
            <a:ext cx="61384" cy="762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04862" y="1600200"/>
            <a:ext cx="4110567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err="1">
                <a:solidFill>
                  <a:prstClr val="black"/>
                </a:solidFill>
              </a:rPr>
              <a:t>Biện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pháp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điệp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ngữ</a:t>
            </a:r>
            <a:r>
              <a:rPr lang="en-US" sz="2400" dirty="0">
                <a:solidFill>
                  <a:prstClr val="black"/>
                </a:solidFill>
              </a:rPr>
              <a:t>: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8051" y="2770193"/>
            <a:ext cx="2311400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406462" y="2971801"/>
            <a:ext cx="3754967" cy="15779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err="1">
                <a:solidFill>
                  <a:prstClr val="black"/>
                </a:solidFill>
              </a:rPr>
              <a:t>Vầng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trăng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là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mẹ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vì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vầng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trăng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luôn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dịu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hiền</a:t>
            </a:r>
            <a:r>
              <a:rPr lang="en-US" sz="2400" dirty="0">
                <a:solidFill>
                  <a:prstClr val="black"/>
                </a:solidFill>
              </a:rPr>
              <a:t>, </a:t>
            </a:r>
            <a:r>
              <a:rPr lang="en-US" sz="2400" dirty="0" err="1">
                <a:solidFill>
                  <a:prstClr val="black"/>
                </a:solidFill>
              </a:rPr>
              <a:t>tỏa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sáng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cho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em</a:t>
            </a:r>
            <a:r>
              <a:rPr lang="en-US" sz="2400" dirty="0">
                <a:solidFill>
                  <a:prstClr val="black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21318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9" grpId="0" animBg="1"/>
      <p:bldP spid="10" grpId="0" animBg="1"/>
      <p:bldP spid="13" grpId="0" animBg="1"/>
      <p:bldP spid="2" grpId="0" animBg="1"/>
      <p:bldP spid="7" grpId="0" animBg="1"/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52967" y="2770193"/>
            <a:ext cx="4368800" cy="150177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err="1">
                <a:solidFill>
                  <a:prstClr val="black"/>
                </a:solidFill>
              </a:rPr>
              <a:t>Trò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chơi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mới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của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em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bé</a:t>
            </a:r>
            <a:r>
              <a:rPr lang="en-US" sz="3200" b="1" dirty="0">
                <a:solidFill>
                  <a:prstClr val="black"/>
                </a:solidFill>
              </a:rPr>
              <a:t>(2)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" y="1212850"/>
            <a:ext cx="3556000" cy="9525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err="1">
                <a:solidFill>
                  <a:prstClr val="black"/>
                </a:solidFill>
              </a:rPr>
              <a:t>Biện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pháp</a:t>
            </a:r>
            <a:r>
              <a:rPr lang="en-US" sz="2800" dirty="0">
                <a:solidFill>
                  <a:prstClr val="black"/>
                </a:solidFill>
              </a:rPr>
              <a:t> so </a:t>
            </a:r>
            <a:r>
              <a:rPr lang="en-US" sz="2800" dirty="0" err="1">
                <a:solidFill>
                  <a:prstClr val="black"/>
                </a:solidFill>
              </a:rPr>
              <a:t>sánh</a:t>
            </a:r>
            <a:r>
              <a:rPr lang="en-US" sz="2800" dirty="0">
                <a:solidFill>
                  <a:prstClr val="black"/>
                </a:solidFill>
              </a:rPr>
              <a:t>: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080000" y="1489075"/>
            <a:ext cx="5892800" cy="628650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prstClr val="black"/>
                </a:solidFill>
              </a:rPr>
              <a:t>con </a:t>
            </a:r>
            <a:r>
              <a:rPr lang="en-US" sz="2400" dirty="0" err="1">
                <a:solidFill>
                  <a:prstClr val="black"/>
                </a:solidFill>
              </a:rPr>
              <a:t>là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sóng</a:t>
            </a:r>
            <a:r>
              <a:rPr lang="en-US" sz="2400" dirty="0">
                <a:solidFill>
                  <a:prstClr val="black"/>
                </a:solidFill>
              </a:rPr>
              <a:t>, </a:t>
            </a:r>
            <a:r>
              <a:rPr lang="en-US" sz="2400" dirty="0" err="1">
                <a:solidFill>
                  <a:prstClr val="black"/>
                </a:solidFill>
              </a:rPr>
              <a:t>mẹ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là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bến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bờ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kì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lạ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15403" y="4349750"/>
            <a:ext cx="7471833" cy="167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prstClr val="black"/>
                </a:solidFill>
              </a:rPr>
              <a:t>  </a:t>
            </a:r>
            <a:r>
              <a:rPr lang="en-US" sz="2400" dirty="0" err="1">
                <a:solidFill>
                  <a:prstClr val="black"/>
                </a:solidFill>
              </a:rPr>
              <a:t>Em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bé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tinh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nghịch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và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hiếu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động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như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những</a:t>
            </a:r>
            <a:r>
              <a:rPr lang="en-US" sz="2400" dirty="0">
                <a:solidFill>
                  <a:prstClr val="black"/>
                </a:solidFill>
              </a:rPr>
              <a:t>  con </a:t>
            </a:r>
            <a:r>
              <a:rPr lang="en-US" sz="2400" dirty="0" err="1">
                <a:solidFill>
                  <a:prstClr val="black"/>
                </a:solidFill>
              </a:rPr>
              <a:t>sóng</a:t>
            </a:r>
            <a:r>
              <a:rPr lang="en-US" sz="2400" dirty="0">
                <a:solidFill>
                  <a:prstClr val="black"/>
                </a:solidFill>
              </a:rPr>
              <a:t>. </a:t>
            </a:r>
            <a:r>
              <a:rPr lang="en-US" sz="2400" dirty="0" err="1">
                <a:solidFill>
                  <a:prstClr val="black"/>
                </a:solidFill>
              </a:rPr>
              <a:t>Còn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mẹ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là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bến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bờ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dịu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dàng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luôn</a:t>
            </a:r>
            <a:r>
              <a:rPr lang="en-US" sz="2400" dirty="0">
                <a:solidFill>
                  <a:prstClr val="black"/>
                </a:solidFill>
              </a:rPr>
              <a:t> dang </a:t>
            </a:r>
            <a:r>
              <a:rPr lang="en-US" sz="2400" dirty="0" err="1">
                <a:solidFill>
                  <a:prstClr val="black"/>
                </a:solidFill>
              </a:rPr>
              <a:t>rộng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vòng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tay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đón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những</a:t>
            </a:r>
            <a:r>
              <a:rPr lang="en-US" sz="2400" dirty="0">
                <a:solidFill>
                  <a:prstClr val="black"/>
                </a:solidFill>
              </a:rPr>
              <a:t> con </a:t>
            </a:r>
            <a:r>
              <a:rPr lang="en-US" sz="2400" dirty="0" err="1">
                <a:solidFill>
                  <a:prstClr val="black"/>
                </a:solidFill>
              </a:rPr>
              <a:t>sóng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ập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vào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lòng</a:t>
            </a:r>
            <a:r>
              <a:rPr lang="en-US" sz="2400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3860803" y="1746250"/>
            <a:ext cx="1079500" cy="460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Down Arrow 17"/>
          <p:cNvSpPr/>
          <p:nvPr/>
        </p:nvSpPr>
        <p:spPr>
          <a:xfrm>
            <a:off x="8026403" y="2117725"/>
            <a:ext cx="124884" cy="21542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396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1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52967" y="2646398"/>
            <a:ext cx="4368800" cy="150177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err="1">
                <a:solidFill>
                  <a:prstClr val="black"/>
                </a:solidFill>
              </a:rPr>
              <a:t>Trò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chơi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mới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của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em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bé</a:t>
            </a:r>
            <a:r>
              <a:rPr lang="en-US" sz="3200" b="1" dirty="0">
                <a:solidFill>
                  <a:prstClr val="black"/>
                </a:solidFill>
              </a:rPr>
              <a:t>(2)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15390" y="914400"/>
            <a:ext cx="7471833" cy="167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prstClr val="black"/>
                </a:solidFill>
              </a:rPr>
              <a:t>  </a:t>
            </a:r>
            <a:r>
              <a:rPr lang="en-US" sz="2400" dirty="0" err="1">
                <a:solidFill>
                  <a:prstClr val="black"/>
                </a:solidFill>
              </a:rPr>
              <a:t>Điệp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từ</a:t>
            </a:r>
            <a:r>
              <a:rPr lang="en-US" sz="2400" dirty="0">
                <a:solidFill>
                  <a:prstClr val="black"/>
                </a:solidFill>
              </a:rPr>
              <a:t> “</a:t>
            </a:r>
            <a:r>
              <a:rPr lang="en-US" sz="2400" dirty="0" err="1">
                <a:solidFill>
                  <a:prstClr val="black"/>
                </a:solidFill>
              </a:rPr>
              <a:t>lăn</a:t>
            </a:r>
            <a:r>
              <a:rPr lang="en-US" sz="2400" dirty="0">
                <a:solidFill>
                  <a:prstClr val="black"/>
                </a:solidFill>
              </a:rPr>
              <a:t>” </a:t>
            </a:r>
            <a:r>
              <a:rPr lang="en-US" sz="2400" dirty="0" err="1">
                <a:solidFill>
                  <a:prstClr val="black"/>
                </a:solidFill>
              </a:rPr>
              <a:t>cho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thấy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trò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chơi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em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bé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sáng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tạo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ra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dựa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trên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quy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luật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tự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nhiên</a:t>
            </a:r>
            <a:r>
              <a:rPr lang="en-US" sz="2400" dirty="0">
                <a:solidFill>
                  <a:prstClr val="black"/>
                </a:solidFill>
              </a:rPr>
              <a:t>: </a:t>
            </a:r>
            <a:r>
              <a:rPr lang="en-US" sz="2400" dirty="0" err="1">
                <a:solidFill>
                  <a:prstClr val="black"/>
                </a:solidFill>
              </a:rPr>
              <a:t>sóng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luôn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tìm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tới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bờ</a:t>
            </a:r>
            <a:r>
              <a:rPr lang="en-US" sz="2400" dirty="0">
                <a:solidFill>
                  <a:prstClr val="black"/>
                </a:solidFill>
              </a:rPr>
              <a:t>, </a:t>
            </a:r>
            <a:r>
              <a:rPr lang="en-US" sz="2400" dirty="0" err="1">
                <a:solidFill>
                  <a:prstClr val="black"/>
                </a:solidFill>
              </a:rPr>
              <a:t>cũng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như</a:t>
            </a:r>
            <a:r>
              <a:rPr lang="en-US" sz="2400" dirty="0">
                <a:solidFill>
                  <a:prstClr val="black"/>
                </a:solidFill>
              </a:rPr>
              <a:t> con </a:t>
            </a:r>
            <a:r>
              <a:rPr lang="en-US" sz="2400" dirty="0" err="1">
                <a:solidFill>
                  <a:prstClr val="black"/>
                </a:solidFill>
              </a:rPr>
              <a:t>luôn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hướng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về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mẹ</a:t>
            </a:r>
            <a:r>
              <a:rPr lang="en-US" sz="2400" dirty="0">
                <a:solidFill>
                  <a:prstClr val="black"/>
                </a:solidFill>
              </a:rPr>
              <a:t>, </a:t>
            </a:r>
            <a:r>
              <a:rPr lang="en-US" sz="2400" dirty="0" err="1">
                <a:solidFill>
                  <a:prstClr val="black"/>
                </a:solidFill>
              </a:rPr>
              <a:t>luôn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muốn</a:t>
            </a:r>
            <a:r>
              <a:rPr lang="en-US" sz="2400" dirty="0">
                <a:solidFill>
                  <a:prstClr val="black"/>
                </a:solidFill>
              </a:rPr>
              <a:t> ở </a:t>
            </a:r>
            <a:r>
              <a:rPr lang="en-US" sz="2400" dirty="0" err="1">
                <a:solidFill>
                  <a:prstClr val="black"/>
                </a:solidFill>
              </a:rPr>
              <a:t>gần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bên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mẹ</a:t>
            </a:r>
            <a:r>
              <a:rPr lang="en-US" sz="2400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04823" y="4565650"/>
            <a:ext cx="4110567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err="1">
                <a:solidFill>
                  <a:prstClr val="black"/>
                </a:solidFill>
              </a:rPr>
              <a:t>Biện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pháp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điệp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ngữ</a:t>
            </a:r>
            <a:r>
              <a:rPr lang="en-US" sz="2400" dirty="0">
                <a:solidFill>
                  <a:prstClr val="black"/>
                </a:solidFill>
              </a:rPr>
              <a:t>: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4415367" y="4410075"/>
            <a:ext cx="7694084" cy="647700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err="1">
                <a:solidFill>
                  <a:prstClr val="black"/>
                </a:solidFill>
              </a:rPr>
              <a:t>từ</a:t>
            </a:r>
            <a:r>
              <a:rPr lang="en-US" sz="2400" dirty="0">
                <a:solidFill>
                  <a:prstClr val="black"/>
                </a:solidFill>
              </a:rPr>
              <a:t> “</a:t>
            </a:r>
            <a:r>
              <a:rPr lang="en-US" sz="2400" dirty="0" err="1">
                <a:solidFill>
                  <a:prstClr val="black"/>
                </a:solidFill>
              </a:rPr>
              <a:t>lăn</a:t>
            </a:r>
            <a:r>
              <a:rPr lang="en-US" sz="2400" dirty="0">
                <a:solidFill>
                  <a:prstClr val="black"/>
                </a:solidFill>
              </a:rPr>
              <a:t>” </a:t>
            </a:r>
            <a:r>
              <a:rPr lang="en-US" sz="2400" dirty="0" err="1">
                <a:solidFill>
                  <a:prstClr val="black"/>
                </a:solidFill>
              </a:rPr>
              <a:t>được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lặp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lại</a:t>
            </a:r>
            <a:r>
              <a:rPr lang="en-US" sz="2400" dirty="0">
                <a:solidFill>
                  <a:prstClr val="black"/>
                </a:solidFill>
              </a:rPr>
              <a:t> 3 </a:t>
            </a:r>
            <a:r>
              <a:rPr lang="en-US" sz="2400" dirty="0" err="1">
                <a:solidFill>
                  <a:prstClr val="black"/>
                </a:solidFill>
              </a:rPr>
              <a:t>lần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415367" y="5240338"/>
            <a:ext cx="7694084" cy="647700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err="1">
                <a:solidFill>
                  <a:prstClr val="black"/>
                </a:solidFill>
              </a:rPr>
              <a:t>hai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từ</a:t>
            </a:r>
            <a:r>
              <a:rPr lang="en-US" sz="2400" dirty="0">
                <a:solidFill>
                  <a:prstClr val="black"/>
                </a:solidFill>
              </a:rPr>
              <a:t> “con” </a:t>
            </a:r>
            <a:r>
              <a:rPr lang="en-US" sz="2400" dirty="0" err="1">
                <a:solidFill>
                  <a:prstClr val="black"/>
                </a:solidFill>
              </a:rPr>
              <a:t>và</a:t>
            </a:r>
            <a:r>
              <a:rPr lang="en-US" sz="2400" dirty="0">
                <a:solidFill>
                  <a:prstClr val="black"/>
                </a:solidFill>
              </a:rPr>
              <a:t> “</a:t>
            </a:r>
            <a:r>
              <a:rPr lang="en-US" sz="2400" dirty="0" err="1">
                <a:solidFill>
                  <a:prstClr val="black"/>
                </a:solidFill>
              </a:rPr>
              <a:t>mẹ</a:t>
            </a:r>
            <a:r>
              <a:rPr lang="en-US" sz="2400" dirty="0">
                <a:solidFill>
                  <a:prstClr val="black"/>
                </a:solidFill>
              </a:rPr>
              <a:t>” </a:t>
            </a:r>
            <a:r>
              <a:rPr lang="en-US" sz="2400" dirty="0" err="1">
                <a:solidFill>
                  <a:prstClr val="black"/>
                </a:solidFill>
              </a:rPr>
              <a:t>được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lặp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lại</a:t>
            </a:r>
            <a:r>
              <a:rPr lang="en-US" sz="2400" dirty="0">
                <a:solidFill>
                  <a:prstClr val="black"/>
                </a:solidFill>
              </a:rPr>
              <a:t> ở </a:t>
            </a:r>
            <a:r>
              <a:rPr lang="en-US" sz="2400" dirty="0" err="1">
                <a:solidFill>
                  <a:prstClr val="black"/>
                </a:solidFill>
              </a:rPr>
              <a:t>ba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câu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thơ</a:t>
            </a:r>
            <a:r>
              <a:rPr lang="en-US" sz="2400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9" name="Down Arrow 8"/>
          <p:cNvSpPr/>
          <p:nvPr/>
        </p:nvSpPr>
        <p:spPr>
          <a:xfrm>
            <a:off x="8151292" y="2590800"/>
            <a:ext cx="61383" cy="18192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433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7" grpId="0" animBg="1"/>
      <p:bldP spid="3" grpId="0" animBg="1"/>
      <p:bldP spid="16" grpId="0" animBg="1"/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812800" y="152400"/>
            <a:ext cx="3352800" cy="762000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prstClr val="black"/>
                </a:solidFill>
              </a:rPr>
              <a:t>KHÁC NHAU</a:t>
            </a:r>
          </a:p>
        </p:txBody>
      </p:sp>
      <p:sp>
        <p:nvSpPr>
          <p:cNvPr id="24580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609600" y="1779588"/>
            <a:ext cx="3556000" cy="1524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 err="1">
                <a:solidFill>
                  <a:prstClr val="black"/>
                </a:solidFill>
              </a:rPr>
              <a:t>Trò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chơi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của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những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người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trên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mây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và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trong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sóng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775200" y="152400"/>
            <a:ext cx="7213600" cy="2590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prstClr val="black"/>
                </a:solidFill>
              </a:rPr>
              <a:t>*</a:t>
            </a:r>
            <a:r>
              <a:rPr lang="en-US" sz="2400" dirty="0" err="1">
                <a:solidFill>
                  <a:prstClr val="black"/>
                </a:solidFill>
              </a:rPr>
              <a:t>Trò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chơi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mở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ra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thế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giới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kì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bí</a:t>
            </a:r>
            <a:r>
              <a:rPr lang="en-US" sz="2400" dirty="0">
                <a:solidFill>
                  <a:prstClr val="black"/>
                </a:solidFill>
              </a:rPr>
              <a:t>, </a:t>
            </a:r>
            <a:r>
              <a:rPr lang="en-US" sz="2400" dirty="0" err="1">
                <a:solidFill>
                  <a:prstClr val="black"/>
                </a:solidFill>
              </a:rPr>
              <a:t>đẹp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đẽ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của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thiên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nhiên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và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vũ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trụ</a:t>
            </a:r>
            <a:r>
              <a:rPr lang="en-US" sz="2400" dirty="0">
                <a:solidFill>
                  <a:prstClr val="black"/>
                </a:solidFill>
              </a:rPr>
              <a:t>.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prstClr val="black"/>
                </a:solidFill>
              </a:rPr>
              <a:t>*</a:t>
            </a:r>
            <a:r>
              <a:rPr lang="en-US" sz="2400" dirty="0" err="1">
                <a:solidFill>
                  <a:prstClr val="black"/>
                </a:solidFill>
              </a:rPr>
              <a:t>Trò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chơi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vui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ca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và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rong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chơi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suốt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cả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ngày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dài</a:t>
            </a:r>
            <a:r>
              <a:rPr lang="en-US" sz="2400" dirty="0">
                <a:solidFill>
                  <a:prstClr val="black"/>
                </a:solidFill>
              </a:rPr>
              <a:t>, </a:t>
            </a:r>
            <a:r>
              <a:rPr lang="en-US" sz="2400" dirty="0" err="1">
                <a:solidFill>
                  <a:prstClr val="black"/>
                </a:solidFill>
              </a:rPr>
              <a:t>từ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nơi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này</a:t>
            </a:r>
            <a:r>
              <a:rPr lang="en-US" sz="2400" dirty="0">
                <a:solidFill>
                  <a:prstClr val="black"/>
                </a:solidFill>
              </a:rPr>
              <a:t> qua </a:t>
            </a:r>
            <a:r>
              <a:rPr lang="en-US" sz="2400" dirty="0" err="1">
                <a:solidFill>
                  <a:prstClr val="black"/>
                </a:solidFill>
              </a:rPr>
              <a:t>nơi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khác</a:t>
            </a:r>
            <a:r>
              <a:rPr lang="en-US" sz="2400" dirty="0">
                <a:solidFill>
                  <a:prstClr val="black"/>
                </a:solidFill>
              </a:rPr>
              <a:t>.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prstClr val="black"/>
                </a:solidFill>
              </a:rPr>
              <a:t>* </a:t>
            </a:r>
            <a:r>
              <a:rPr lang="en-US" sz="2400" dirty="0" err="1">
                <a:solidFill>
                  <a:prstClr val="black"/>
                </a:solidFill>
              </a:rPr>
              <a:t>Thế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giới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rộng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lớn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bao</a:t>
            </a:r>
            <a:r>
              <a:rPr lang="en-US" sz="2400" dirty="0">
                <a:solidFill>
                  <a:prstClr val="black"/>
                </a:solidFill>
              </a:rPr>
              <a:t> la </a:t>
            </a:r>
            <a:r>
              <a:rPr lang="en-US" sz="2400" dirty="0" err="1">
                <a:solidFill>
                  <a:prstClr val="black"/>
                </a:solidFill>
              </a:rPr>
              <a:t>mời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gọi</a:t>
            </a:r>
            <a:r>
              <a:rPr lang="en-US" sz="2400" dirty="0">
                <a:solidFill>
                  <a:prstClr val="black"/>
                </a:solidFill>
              </a:rPr>
              <a:t> con </a:t>
            </a:r>
            <a:r>
              <a:rPr lang="en-US" sz="2400" dirty="0" err="1">
                <a:solidFill>
                  <a:prstClr val="black"/>
                </a:solidFill>
              </a:rPr>
              <a:t>người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khám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phá</a:t>
            </a:r>
            <a:r>
              <a:rPr lang="en-US" sz="2400" dirty="0">
                <a:solidFill>
                  <a:prstClr val="black"/>
                </a:solidFill>
              </a:rPr>
              <a:t>, </a:t>
            </a:r>
            <a:r>
              <a:rPr lang="en-US" sz="2400" dirty="0" err="1">
                <a:solidFill>
                  <a:prstClr val="black"/>
                </a:solidFill>
              </a:rPr>
              <a:t>chiêm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ngưỡng</a:t>
            </a:r>
            <a:r>
              <a:rPr lang="en-US" sz="2400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09600" y="4191000"/>
            <a:ext cx="3556000" cy="1524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 err="1">
                <a:solidFill>
                  <a:prstClr val="black"/>
                </a:solidFill>
              </a:rPr>
              <a:t>Trò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chơi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mới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của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em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bé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và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mẹ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885267" y="2895603"/>
            <a:ext cx="7213600" cy="3871913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prstClr val="white"/>
                </a:solidFill>
              </a:rPr>
              <a:t>*</a:t>
            </a:r>
            <a:r>
              <a:rPr lang="en-US" sz="2400" dirty="0" err="1">
                <a:solidFill>
                  <a:prstClr val="black"/>
                </a:solidFill>
              </a:rPr>
              <a:t>Trò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chơi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chỉ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có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hai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người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chơi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là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mẹ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và</a:t>
            </a:r>
            <a:r>
              <a:rPr lang="en-US" sz="2400" dirty="0">
                <a:solidFill>
                  <a:prstClr val="black"/>
                </a:solidFill>
              </a:rPr>
              <a:t> con: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prstClr val="black"/>
                </a:solidFill>
              </a:rPr>
              <a:t>+ </a:t>
            </a:r>
            <a:r>
              <a:rPr lang="en-US" sz="2400" dirty="0" err="1">
                <a:solidFill>
                  <a:prstClr val="black"/>
                </a:solidFill>
              </a:rPr>
              <a:t>Em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hóa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thân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thành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mây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để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được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ôm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ấp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mẹ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là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vầng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trăng</a:t>
            </a:r>
            <a:r>
              <a:rPr lang="en-US" sz="2400" dirty="0">
                <a:solidFill>
                  <a:prstClr val="black"/>
                </a:solidFill>
              </a:rPr>
              <a:t>.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prstClr val="black"/>
                </a:solidFill>
              </a:rPr>
              <a:t>+ </a:t>
            </a:r>
            <a:r>
              <a:rPr lang="en-US" sz="2400" dirty="0" err="1">
                <a:solidFill>
                  <a:prstClr val="black"/>
                </a:solidFill>
              </a:rPr>
              <a:t>Em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hóa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thân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thành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sóng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để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được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chạy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vào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vòng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tay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mẹ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là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bến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bờ</a:t>
            </a:r>
            <a:r>
              <a:rPr lang="en-US" sz="2400" dirty="0">
                <a:solidFill>
                  <a:prstClr val="black"/>
                </a:solidFill>
              </a:rPr>
              <a:t>.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prstClr val="black"/>
                </a:solidFill>
              </a:rPr>
              <a:t>=&gt;</a:t>
            </a:r>
            <a:r>
              <a:rPr lang="en-US" sz="2400" dirty="0" err="1">
                <a:solidFill>
                  <a:prstClr val="black"/>
                </a:solidFill>
              </a:rPr>
              <a:t>Trò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chơi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của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em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không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chỉ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hấp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dẫn</a:t>
            </a:r>
            <a:r>
              <a:rPr lang="en-US" sz="2400" dirty="0">
                <a:solidFill>
                  <a:prstClr val="black"/>
                </a:solidFill>
              </a:rPr>
              <a:t>, </a:t>
            </a:r>
            <a:r>
              <a:rPr lang="en-US" sz="2400" dirty="0" err="1">
                <a:solidFill>
                  <a:prstClr val="black"/>
                </a:solidFill>
              </a:rPr>
              <a:t>thú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vị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mà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còn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tràn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đầy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niềm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hạnh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phúc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vì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em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được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chơi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cùng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mẹ</a:t>
            </a:r>
            <a:r>
              <a:rPr lang="en-US" sz="2400" dirty="0">
                <a:solidFill>
                  <a:prstClr val="black"/>
                </a:solidFill>
              </a:rPr>
              <a:t>, </a:t>
            </a:r>
            <a:r>
              <a:rPr lang="en-US" sz="2400" dirty="0" err="1">
                <a:solidFill>
                  <a:prstClr val="black"/>
                </a:solidFill>
              </a:rPr>
              <a:t>được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mẹ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yêu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thương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che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chở</a:t>
            </a:r>
            <a:r>
              <a:rPr lang="en-US" sz="2400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4165600" y="1987550"/>
            <a:ext cx="6096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4165601" y="4800603"/>
            <a:ext cx="719667" cy="4048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870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57333" y="422682"/>
            <a:ext cx="6308423" cy="556851"/>
          </a:xfrm>
          <a:prstGeom prst="rect">
            <a:avLst/>
          </a:prstGeom>
        </p:spPr>
        <p:txBody>
          <a:bodyPr wrap="none" lIns="91426" tIns="45714" rIns="91426" bIns="45714">
            <a:spAutoFit/>
          </a:bodyPr>
          <a:lstStyle/>
          <a:p>
            <a:pPr defTabSz="914262">
              <a:lnSpc>
                <a:spcPct val="107000"/>
              </a:lnSpc>
              <a:tabLst>
                <a:tab pos="1386630" algn="l"/>
              </a:tabLs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do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ra.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7333" y="1125443"/>
            <a:ext cx="5034520" cy="556851"/>
          </a:xfrm>
          <a:prstGeom prst="rect">
            <a:avLst/>
          </a:prstGeom>
        </p:spPr>
        <p:txBody>
          <a:bodyPr wrap="none" lIns="91426" tIns="45714" rIns="91426" bIns="45714">
            <a:spAutoFit/>
          </a:bodyPr>
          <a:lstStyle/>
          <a:p>
            <a:pPr defTabSz="914262">
              <a:lnSpc>
                <a:spcPct val="107000"/>
              </a:lnSpc>
              <a:tabLst>
                <a:tab pos="1386630" algn="l"/>
              </a:tabLst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282947" y="2419601"/>
            <a:ext cx="3322969" cy="55685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lIns="91426" tIns="45714" rIns="91426" bIns="45714">
            <a:spAutoFit/>
          </a:bodyPr>
          <a:lstStyle/>
          <a:p>
            <a:pPr defTabSz="914262">
              <a:lnSpc>
                <a:spcPct val="107000"/>
              </a:lnSpc>
              <a:tabLst>
                <a:tab pos="1386630" algn="l"/>
              </a:tabLst>
            </a:pP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17564" y="3422469"/>
            <a:ext cx="3636461" cy="308283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26" tIns="45714" rIns="91426" bIns="45714" rtlCol="0" anchor="ctr"/>
          <a:lstStyle/>
          <a:p>
            <a:pPr defTabSz="914262">
              <a:lnSpc>
                <a:spcPct val="107000"/>
              </a:lnSpc>
              <a:tabLst>
                <a:tab pos="1386630" algn="l"/>
              </a:tabLst>
            </a:pPr>
            <a:r>
              <a:rPr lang="en-US" sz="24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mong</a:t>
            </a:r>
            <a:r>
              <a:rPr lang="en-US" sz="24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nuốn</a:t>
            </a:r>
            <a:r>
              <a:rPr lang="en-US" sz="24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sz="24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4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vui</a:t>
            </a:r>
            <a:r>
              <a:rPr lang="en-US" sz="24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4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mời</a:t>
            </a:r>
            <a:r>
              <a:rPr lang="en-US" sz="24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24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bé</a:t>
            </a:r>
            <a:r>
              <a:rPr lang="en-US" sz="24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mây</a:t>
            </a:r>
            <a:r>
              <a:rPr lang="en-US" sz="24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24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sóng</a:t>
            </a:r>
            <a:r>
              <a:rPr lang="en-US" sz="24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24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</a:t>
            </a:r>
            <a:r>
              <a:rPr lang="en-US" sz="24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24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lặp</a:t>
            </a:r>
            <a:r>
              <a:rPr lang="en-US" sz="24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lặp</a:t>
            </a:r>
            <a:r>
              <a:rPr lang="en-US" sz="24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chối</a:t>
            </a:r>
            <a:r>
              <a:rPr lang="en-US" sz="24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bé</a:t>
            </a:r>
            <a:r>
              <a:rPr lang="en-US" sz="24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4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24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cương</a:t>
            </a:r>
            <a:r>
              <a:rPr lang="en-US" sz="24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quyết</a:t>
            </a:r>
            <a:r>
              <a:rPr lang="en-US" sz="24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789716" y="3422469"/>
            <a:ext cx="2272937" cy="308283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26" tIns="45714" rIns="91426" bIns="45714" rtlCol="0" anchor="ctr"/>
          <a:lstStyle/>
          <a:p>
            <a:pPr defTabSz="914262">
              <a:lnSpc>
                <a:spcPct val="107000"/>
              </a:lnSpc>
              <a:tabLst>
                <a:tab pos="1386630" algn="l"/>
              </a:tabLst>
            </a:pP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thú</a:t>
            </a: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hấp</a:t>
            </a: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vui</a:t>
            </a: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198342" y="3422469"/>
            <a:ext cx="3945614" cy="308283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26" tIns="45714" rIns="91426" bIns="45714" rtlCol="0" anchor="ctr"/>
          <a:lstStyle/>
          <a:p>
            <a:pPr defTabSz="914262">
              <a:lnSpc>
                <a:spcPct val="107000"/>
              </a:lnSpc>
              <a:tabLst>
                <a:tab pos="1386630" algn="l"/>
              </a:tabLst>
            </a:pPr>
            <a:r>
              <a:rPr lang="en-US" sz="24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24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bé</a:t>
            </a:r>
            <a:r>
              <a:rPr lang="en-US" sz="24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24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thỏa</a:t>
            </a:r>
            <a:r>
              <a:rPr lang="en-US" sz="24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ước</a:t>
            </a:r>
            <a:r>
              <a:rPr lang="en-US" sz="24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mong</a:t>
            </a:r>
            <a:r>
              <a:rPr lang="en-US" sz="24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mây</a:t>
            </a:r>
            <a:r>
              <a:rPr lang="en-US" sz="24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sóng</a:t>
            </a:r>
            <a:r>
              <a:rPr lang="en-US" sz="24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4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nghịch</a:t>
            </a:r>
            <a:r>
              <a:rPr lang="en-US" sz="24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bay </a:t>
            </a:r>
            <a:r>
              <a:rPr lang="en-US" sz="24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4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lan</a:t>
            </a:r>
            <a:r>
              <a:rPr lang="en-US" sz="24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24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phiêu</a:t>
            </a:r>
            <a:r>
              <a:rPr lang="en-US" sz="24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du </a:t>
            </a:r>
            <a:r>
              <a:rPr lang="en-US" sz="24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khắp</a:t>
            </a:r>
            <a:r>
              <a:rPr lang="en-US" sz="24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chốn</a:t>
            </a:r>
            <a:r>
              <a:rPr lang="en-US" sz="24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4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24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quấn</a:t>
            </a:r>
            <a:r>
              <a:rPr lang="en-US" sz="24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quýt</a:t>
            </a:r>
            <a:r>
              <a:rPr lang="en-US" sz="24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sz="24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4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24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mây</a:t>
            </a:r>
            <a:r>
              <a:rPr lang="en-US" sz="24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quấn</a:t>
            </a:r>
            <a:r>
              <a:rPr lang="en-US" sz="24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quýt</a:t>
            </a:r>
            <a:r>
              <a:rPr lang="en-US" sz="24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trăng</a:t>
            </a:r>
            <a:r>
              <a:rPr lang="en-US" sz="24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sóng</a:t>
            </a:r>
            <a:r>
              <a:rPr lang="en-US" sz="24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vui</a:t>
            </a:r>
            <a:r>
              <a:rPr lang="en-US" sz="24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đùa</a:t>
            </a:r>
            <a:r>
              <a:rPr lang="en-US" sz="24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sz="24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bờ</a:t>
            </a:r>
            <a:r>
              <a:rPr lang="en-US" sz="24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24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cxnSp>
        <p:nvCxnSpPr>
          <p:cNvPr id="17" name="Straight Arrow Connector 16"/>
          <p:cNvCxnSpPr>
            <a:stCxn id="12" idx="2"/>
            <a:endCxn id="13" idx="0"/>
          </p:cNvCxnSpPr>
          <p:nvPr/>
        </p:nvCxnSpPr>
        <p:spPr>
          <a:xfrm flipH="1">
            <a:off x="2835795" y="2976453"/>
            <a:ext cx="3108635" cy="4460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2" idx="2"/>
            <a:endCxn id="14" idx="0"/>
          </p:cNvCxnSpPr>
          <p:nvPr/>
        </p:nvCxnSpPr>
        <p:spPr>
          <a:xfrm flipH="1">
            <a:off x="5926184" y="2976453"/>
            <a:ext cx="18246" cy="4460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2" idx="2"/>
            <a:endCxn id="15" idx="0"/>
          </p:cNvCxnSpPr>
          <p:nvPr/>
        </p:nvCxnSpPr>
        <p:spPr>
          <a:xfrm>
            <a:off x="5944430" y="2976453"/>
            <a:ext cx="3226720" cy="4460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7324" y="383811"/>
            <a:ext cx="2786632" cy="20357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49400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4864" y="93304"/>
            <a:ext cx="3608352" cy="556851"/>
          </a:xfrm>
          <a:prstGeom prst="rect">
            <a:avLst/>
          </a:prstGeom>
        </p:spPr>
        <p:txBody>
          <a:bodyPr wrap="none" lIns="91426" tIns="45714" rIns="91426" bIns="45714">
            <a:spAutoFit/>
          </a:bodyPr>
          <a:lstStyle/>
          <a:p>
            <a:pPr defTabSz="914262">
              <a:lnSpc>
                <a:spcPct val="107000"/>
              </a:lnSpc>
              <a:tabLst>
                <a:tab pos="1386630" algn="l"/>
              </a:tabLs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II.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4501" y="598352"/>
            <a:ext cx="7197634" cy="553344"/>
          </a:xfrm>
          <a:prstGeom prst="rect">
            <a:avLst/>
          </a:prstGeom>
        </p:spPr>
        <p:txBody>
          <a:bodyPr wrap="square" lIns="91426" tIns="45714" rIns="91426" bIns="45714">
            <a:spAutoFit/>
          </a:bodyPr>
          <a:lstStyle/>
          <a:p>
            <a:pPr defTabSz="914262">
              <a:lnSpc>
                <a:spcPct val="107000"/>
              </a:lnSpc>
              <a:tabLst>
                <a:tab pos="1386630" algn="l"/>
              </a:tabLs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mây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sóng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4503" y="1103396"/>
            <a:ext cx="6308423" cy="556851"/>
          </a:xfrm>
          <a:prstGeom prst="rect">
            <a:avLst/>
          </a:prstGeom>
        </p:spPr>
        <p:txBody>
          <a:bodyPr wrap="none" lIns="91426" tIns="45714" rIns="91426" bIns="45714">
            <a:spAutoFit/>
          </a:bodyPr>
          <a:lstStyle/>
          <a:p>
            <a:pPr defTabSz="914262">
              <a:lnSpc>
                <a:spcPct val="107000"/>
              </a:lnSpc>
              <a:tabLst>
                <a:tab pos="1386630" algn="l"/>
              </a:tabLs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do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ra.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4502" y="1639541"/>
            <a:ext cx="5034520" cy="556851"/>
          </a:xfrm>
          <a:prstGeom prst="rect">
            <a:avLst/>
          </a:prstGeom>
        </p:spPr>
        <p:txBody>
          <a:bodyPr wrap="none" lIns="91426" tIns="45714" rIns="91426" bIns="45714">
            <a:spAutoFit/>
          </a:bodyPr>
          <a:lstStyle/>
          <a:p>
            <a:pPr defTabSz="914262">
              <a:lnSpc>
                <a:spcPct val="107000"/>
              </a:lnSpc>
              <a:tabLst>
                <a:tab pos="1386630" algn="l"/>
              </a:tabLs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88643" y="3422469"/>
            <a:ext cx="2894301" cy="308283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26" tIns="45714" rIns="91426" bIns="45714" rtlCol="0" anchor="ctr"/>
          <a:lstStyle/>
          <a:p>
            <a:pPr defTabSz="914262">
              <a:lnSpc>
                <a:spcPct val="107000"/>
              </a:lnSpc>
              <a:tabLst>
                <a:tab pos="1386630" algn="l"/>
              </a:tabLst>
            </a:pP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muốn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ở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sóc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chở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che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vỗ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bé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“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đợi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”, “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Buổi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chiều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luôn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muốn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370341" y="3422469"/>
            <a:ext cx="3374074" cy="308283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26" tIns="45714" rIns="91426" bIns="45714" rtlCol="0" anchor="ctr"/>
          <a:lstStyle/>
          <a:p>
            <a:pPr defTabSz="914262">
              <a:lnSpc>
                <a:spcPct val="107000"/>
              </a:lnSpc>
              <a:tabLst>
                <a:tab pos="1386630" algn="l"/>
              </a:tabLst>
            </a:pP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vầng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trăng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dịu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hiền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lặng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lẽ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tỏa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bờ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bao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ôm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ấp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vỗ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suốt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mái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dẫu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bao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dâu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bể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bầu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dịu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mát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yên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vĩnh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cửu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chờ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đợi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che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chở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837714" y="3422469"/>
            <a:ext cx="3306242" cy="3082834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26" tIns="45714" rIns="91426" bIns="45714" rtlCol="0" anchor="ctr"/>
          <a:lstStyle/>
          <a:p>
            <a:pPr defTabSz="914262">
              <a:lnSpc>
                <a:spcPct val="107000"/>
              </a:lnSpc>
              <a:tabLst>
                <a:tab pos="1386630" algn="l"/>
              </a:tabLst>
            </a:pP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Tấm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bến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bờ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neo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đậu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thoát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khỏi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cám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dỗ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đợi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hòa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quyện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lan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tỏa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sóng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thâm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nhập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kháp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vũ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trụ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mênh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mông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ai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ta ở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chốn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</a:p>
        </p:txBody>
      </p:sp>
      <p:cxnSp>
        <p:nvCxnSpPr>
          <p:cNvPr id="17" name="Straight Arrow Connector 16"/>
          <p:cNvCxnSpPr>
            <a:endCxn id="13" idx="0"/>
          </p:cNvCxnSpPr>
          <p:nvPr/>
        </p:nvCxnSpPr>
        <p:spPr>
          <a:xfrm flipH="1">
            <a:off x="2835796" y="2941859"/>
            <a:ext cx="3090388" cy="4806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endCxn id="14" idx="0"/>
          </p:cNvCxnSpPr>
          <p:nvPr/>
        </p:nvCxnSpPr>
        <p:spPr>
          <a:xfrm>
            <a:off x="5926186" y="2941859"/>
            <a:ext cx="1" cy="4806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endCxn id="15" idx="0"/>
          </p:cNvCxnSpPr>
          <p:nvPr/>
        </p:nvCxnSpPr>
        <p:spPr>
          <a:xfrm>
            <a:off x="5926184" y="2941859"/>
            <a:ext cx="3244966" cy="4806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4370340" y="2388303"/>
            <a:ext cx="3147500" cy="55685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lIns="91426" tIns="45714" rIns="91426" bIns="45714">
            <a:spAutoFit/>
          </a:bodyPr>
          <a:lstStyle/>
          <a:p>
            <a:pPr defTabSz="914262">
              <a:lnSpc>
                <a:spcPct val="107000"/>
              </a:lnSpc>
              <a:tabLst>
                <a:tab pos="1386630" algn="l"/>
              </a:tabLst>
            </a:pP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con: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1406" y="598352"/>
            <a:ext cx="3162550" cy="23122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58154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6" descr="Ảnh có chứa trải, giường, cô bé, con mèo&#10;&#10;Mô tả được tạo tự động">
            <a:extLst>
              <a:ext uri="{FF2B5EF4-FFF2-40B4-BE49-F238E27FC236}">
                <a16:creationId xmlns:a16="http://schemas.microsoft.com/office/drawing/2014/main" id="{D73FDBFF-BA9F-4E3D-AD7E-99F2294D3A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9" r="32671" b="-1"/>
          <a:stretch/>
        </p:blipFill>
        <p:spPr>
          <a:xfrm>
            <a:off x="6986946" y="563449"/>
            <a:ext cx="4961207" cy="5731102"/>
          </a:xfrm>
          <a:prstGeom prst="rect">
            <a:avLst/>
          </a:prstGeom>
          <a:effectLst/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43757608-EE13-40B9-B3A0-56F623FA24B6}"/>
              </a:ext>
            </a:extLst>
          </p:cNvPr>
          <p:cNvGrpSpPr/>
          <p:nvPr/>
        </p:nvGrpSpPr>
        <p:grpSpPr>
          <a:xfrm>
            <a:off x="1335351" y="8285591"/>
            <a:ext cx="4225312" cy="546016"/>
            <a:chOff x="1257421" y="3278911"/>
            <a:chExt cx="3083643" cy="546016"/>
          </a:xfrm>
        </p:grpSpPr>
        <p:sp>
          <p:nvSpPr>
            <p:cNvPr id="23" name="Straight Connector 3">
              <a:extLst>
                <a:ext uri="{FF2B5EF4-FFF2-40B4-BE49-F238E27FC236}">
                  <a16:creationId xmlns:a16="http://schemas.microsoft.com/office/drawing/2014/main" id="{FE7E8089-6C64-4C2D-9127-C6F489000AEA}"/>
                </a:ext>
              </a:extLst>
            </p:cNvPr>
            <p:cNvSpPr/>
            <p:nvPr/>
          </p:nvSpPr>
          <p:spPr>
            <a:xfrm>
              <a:off x="1257421" y="3278911"/>
              <a:ext cx="3083643" cy="546016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3083643" y="0"/>
                  </a:moveTo>
                  <a:lnTo>
                    <a:pt x="3083643" y="290108"/>
                  </a:lnTo>
                  <a:lnTo>
                    <a:pt x="0" y="290108"/>
                  </a:lnTo>
                  <a:lnTo>
                    <a:pt x="0" y="546016"/>
                  </a:lnTo>
                </a:path>
              </a:pathLst>
            </a:custGeom>
            <a:noFill/>
            <a:ln w="38100">
              <a:solidFill>
                <a:srgbClr val="7D5743"/>
              </a:solidFill>
              <a:tailEnd type="arrow"/>
            </a:ln>
          </p:spPr>
          <p:style>
            <a:lnRef idx="1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Straight Connector 4">
              <a:extLst>
                <a:ext uri="{FF2B5EF4-FFF2-40B4-BE49-F238E27FC236}">
                  <a16:creationId xmlns:a16="http://schemas.microsoft.com/office/drawing/2014/main" id="{546FF624-4EC4-4F5F-A533-E30572DBE97E}"/>
                </a:ext>
              </a:extLst>
            </p:cNvPr>
            <p:cNvSpPr txBox="1"/>
            <p:nvPr/>
          </p:nvSpPr>
          <p:spPr>
            <a:xfrm>
              <a:off x="2720816" y="3549034"/>
              <a:ext cx="156854" cy="57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700" tIns="0" rIns="12700" bIns="0" numCol="1" spcCol="1270" anchor="ctr" anchorCtr="0">
              <a:noAutofit/>
            </a:bodyPr>
            <a:lstStyle/>
            <a:p>
              <a:pPr algn="ctr" defTabSz="22217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BZ" sz="500"/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1841A0DC-E209-DE4B-9642-304F46DC8164}"/>
              </a:ext>
            </a:extLst>
          </p:cNvPr>
          <p:cNvSpPr/>
          <p:nvPr/>
        </p:nvSpPr>
        <p:spPr>
          <a:xfrm>
            <a:off x="196263" y="2143142"/>
            <a:ext cx="6503488" cy="2551688"/>
          </a:xfrm>
          <a:prstGeom prst="rect">
            <a:avLst/>
          </a:prstGeom>
          <a:solidFill>
            <a:srgbClr val="7D5743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91410" tIns="45705" rIns="91410" bIns="45705" anchor="ctr"/>
          <a:lstStyle/>
          <a:p>
            <a:pPr algn="ctr"/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Đặt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mẫu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mối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vũ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trụ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x-none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x-none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ngợi, tôn vinh tình mẫu tử bao la, thiêng liêng và vĩnh cửu</a:t>
            </a:r>
          </a:p>
        </p:txBody>
      </p:sp>
    </p:spTree>
    <p:extLst>
      <p:ext uri="{BB962C8B-B14F-4D97-AF65-F5344CB8AC3E}">
        <p14:creationId xmlns:p14="http://schemas.microsoft.com/office/powerpoint/2010/main" val="18929835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77136" y="179216"/>
            <a:ext cx="184642" cy="523178"/>
          </a:xfrm>
          <a:prstGeom prst="rect">
            <a:avLst/>
          </a:prstGeom>
        </p:spPr>
        <p:txBody>
          <a:bodyPr wrap="none" lIns="91396" tIns="45699" rIns="91396" bIns="45699">
            <a:spAutoFit/>
          </a:bodyPr>
          <a:lstStyle/>
          <a:p>
            <a:pPr defTabSz="913967"/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31709" y="702437"/>
            <a:ext cx="184642" cy="523178"/>
          </a:xfrm>
          <a:prstGeom prst="rect">
            <a:avLst/>
          </a:prstGeom>
        </p:spPr>
        <p:txBody>
          <a:bodyPr wrap="none" lIns="91396" tIns="45699" rIns="91396" bIns="45699">
            <a:spAutoFit/>
          </a:bodyPr>
          <a:lstStyle/>
          <a:p>
            <a:pPr algn="ctr" defTabSz="913967"/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ight Arrow Callout 5"/>
          <p:cNvSpPr/>
          <p:nvPr/>
        </p:nvSpPr>
        <p:spPr>
          <a:xfrm>
            <a:off x="2085107" y="2272095"/>
            <a:ext cx="3840480" cy="3696789"/>
          </a:xfrm>
          <a:prstGeom prst="rightArrowCallou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699" rIns="91396" bIns="45699" rtlCol="0" anchor="ctr"/>
          <a:lstStyle/>
          <a:p>
            <a:pPr defTabSz="913967">
              <a:lnSpc>
                <a:spcPct val="107000"/>
              </a:lnSpc>
              <a:tabLst>
                <a:tab pos="1386183" algn="l"/>
              </a:tabLst>
            </a:pP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SGK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trang</a:t>
            </a:r>
            <a:r>
              <a:rPr lang="en-US" sz="280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23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thiệu</a:t>
            </a: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Ta-go</a:t>
            </a: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?</a:t>
            </a:r>
            <a:endParaRPr lang="en-US" sz="2800" dirty="0">
              <a:solidFill>
                <a:srgbClr val="70AD47">
                  <a:lumMod val="50000"/>
                </a:srgb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6447" y="859453"/>
            <a:ext cx="2912824" cy="523178"/>
          </a:xfrm>
          <a:prstGeom prst="rect">
            <a:avLst/>
          </a:prstGeom>
        </p:spPr>
        <p:txBody>
          <a:bodyPr wrap="none" lIns="91396" tIns="45699" rIns="91396" bIns="45699">
            <a:spAutoFit/>
          </a:bodyPr>
          <a:lstStyle/>
          <a:p>
            <a:pPr defTabSz="913967"/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I.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chung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6591" y="1330248"/>
            <a:ext cx="1872475" cy="523178"/>
          </a:xfrm>
          <a:prstGeom prst="rect">
            <a:avLst/>
          </a:prstGeom>
        </p:spPr>
        <p:txBody>
          <a:bodyPr wrap="none" lIns="91396" tIns="45699" rIns="91396" bIns="45699">
            <a:spAutoFit/>
          </a:bodyPr>
          <a:lstStyle/>
          <a:p>
            <a:pPr algn="just" defTabSz="913967"/>
            <a:r>
              <a:rPr lang="de-DE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Tác giả: 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5" descr="Rabindranath Tago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093" y="1375353"/>
            <a:ext cx="5715315" cy="4981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4981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oyalty Free Background Stock Photos | rawpixel">
            <a:extLst>
              <a:ext uri="{FF2B5EF4-FFF2-40B4-BE49-F238E27FC236}">
                <a16:creationId xmlns:a16="http://schemas.microsoft.com/office/drawing/2014/main" id="{B2A06A01-D1B4-4019-9F02-AA1F7409D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7000" y="-2667000"/>
            <a:ext cx="6858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5B2C842-3CF8-4541-8B3F-7680CB95581A}"/>
              </a:ext>
            </a:extLst>
          </p:cNvPr>
          <p:cNvSpPr/>
          <p:nvPr/>
        </p:nvSpPr>
        <p:spPr>
          <a:xfrm>
            <a:off x="2262913" y="1995055"/>
            <a:ext cx="7472219" cy="2863272"/>
          </a:xfrm>
          <a:prstGeom prst="rect">
            <a:avLst/>
          </a:prstGeom>
          <a:solidFill>
            <a:schemeClr val="bg1"/>
          </a:solidFill>
          <a:ln w="38100">
            <a:solidFill>
              <a:srgbClr val="FFC3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rtlCol="0" anchor="ctr"/>
          <a:lstStyle/>
          <a:p>
            <a:pPr algn="ctr"/>
            <a:endParaRPr lang="vi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CF9A6B-B51B-4A36-A79C-EB9687093107}"/>
              </a:ext>
            </a:extLst>
          </p:cNvPr>
          <p:cNvSpPr txBox="1"/>
          <p:nvPr/>
        </p:nvSpPr>
        <p:spPr>
          <a:xfrm>
            <a:off x="2276769" y="2863457"/>
            <a:ext cx="7472219" cy="1285564"/>
          </a:xfrm>
          <a:prstGeom prst="rect">
            <a:avLst/>
          </a:prstGeom>
          <a:noFill/>
        </p:spPr>
        <p:txBody>
          <a:bodyPr wrap="square" lIns="91410" tIns="45705" rIns="91410" bIns="45705" rtlCol="0">
            <a:spAutoFit/>
          </a:bodyPr>
          <a:lstStyle/>
          <a:p>
            <a:pPr algn="ctr"/>
            <a:r>
              <a:rPr lang="en-SG" sz="7600" dirty="0">
                <a:solidFill>
                  <a:srgbClr val="0046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SG" sz="7600" dirty="0" err="1">
                <a:solidFill>
                  <a:srgbClr val="0046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SG" sz="7600" dirty="0">
                <a:solidFill>
                  <a:srgbClr val="0046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7600" dirty="0" err="1">
                <a:solidFill>
                  <a:srgbClr val="0046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endParaRPr lang="vi-VN" sz="7600" dirty="0">
              <a:solidFill>
                <a:srgbClr val="0046B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2E3E99-560C-4DDA-BCAC-32AFF77AADAF}"/>
              </a:ext>
            </a:extLst>
          </p:cNvPr>
          <p:cNvCxnSpPr>
            <a:cxnSpLocks/>
          </p:cNvCxnSpPr>
          <p:nvPr/>
        </p:nvCxnSpPr>
        <p:spPr>
          <a:xfrm>
            <a:off x="6867317" y="2628324"/>
            <a:ext cx="2403651" cy="0"/>
          </a:xfrm>
          <a:prstGeom prst="line">
            <a:avLst/>
          </a:prstGeom>
          <a:ln>
            <a:solidFill>
              <a:srgbClr val="7D2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AE752BA-A9D8-424B-9BBE-F2D9D0BF7103}"/>
              </a:ext>
            </a:extLst>
          </p:cNvPr>
          <p:cNvCxnSpPr>
            <a:cxnSpLocks/>
          </p:cNvCxnSpPr>
          <p:nvPr/>
        </p:nvCxnSpPr>
        <p:spPr>
          <a:xfrm>
            <a:off x="6867317" y="2703946"/>
            <a:ext cx="2403651" cy="0"/>
          </a:xfrm>
          <a:prstGeom prst="line">
            <a:avLst/>
          </a:prstGeom>
          <a:ln>
            <a:solidFill>
              <a:srgbClr val="7D2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DAC1112-57B5-47F2-B497-88F74E090FF3}"/>
              </a:ext>
            </a:extLst>
          </p:cNvPr>
          <p:cNvCxnSpPr>
            <a:cxnSpLocks/>
          </p:cNvCxnSpPr>
          <p:nvPr/>
        </p:nvCxnSpPr>
        <p:spPr>
          <a:xfrm>
            <a:off x="2724805" y="4266161"/>
            <a:ext cx="2403651" cy="0"/>
          </a:xfrm>
          <a:prstGeom prst="line">
            <a:avLst/>
          </a:prstGeom>
          <a:ln>
            <a:solidFill>
              <a:srgbClr val="7D2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073CF60-366C-4847-8A25-67FD6574EA99}"/>
              </a:ext>
            </a:extLst>
          </p:cNvPr>
          <p:cNvCxnSpPr>
            <a:cxnSpLocks/>
          </p:cNvCxnSpPr>
          <p:nvPr/>
        </p:nvCxnSpPr>
        <p:spPr>
          <a:xfrm>
            <a:off x="2720185" y="4335437"/>
            <a:ext cx="2403651" cy="0"/>
          </a:xfrm>
          <a:prstGeom prst="line">
            <a:avLst/>
          </a:prstGeom>
          <a:ln>
            <a:solidFill>
              <a:srgbClr val="7D2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32866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Bầu Trời đầy Màu Sắc Pastel đẹp, Màu Sắc, Màu Sắc, Xinh đẹp Hình nền Vector  để tải xuống miễn phí">
            <a:extLst>
              <a:ext uri="{FF2B5EF4-FFF2-40B4-BE49-F238E27FC236}">
                <a16:creationId xmlns:a16="http://schemas.microsoft.com/office/drawing/2014/main" id="{FAC81344-9124-6343-8FFC-28D99368B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BCA000CC-B214-4B35-8381-1A2D218A6333}"/>
              </a:ext>
            </a:extLst>
          </p:cNvPr>
          <p:cNvSpPr/>
          <p:nvPr/>
        </p:nvSpPr>
        <p:spPr>
          <a:xfrm>
            <a:off x="766619" y="1995231"/>
            <a:ext cx="2844800" cy="2867538"/>
          </a:xfrm>
          <a:prstGeom prst="ellipse">
            <a:avLst/>
          </a:prstGeom>
          <a:solidFill>
            <a:srgbClr val="FDF7F9">
              <a:alpha val="70000"/>
            </a:srgbClr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1F02935-8C28-4C13-B7A8-472BE684EB21}"/>
              </a:ext>
            </a:extLst>
          </p:cNvPr>
          <p:cNvSpPr/>
          <p:nvPr/>
        </p:nvSpPr>
        <p:spPr>
          <a:xfrm>
            <a:off x="577361" y="2383316"/>
            <a:ext cx="3158641" cy="1938962"/>
          </a:xfrm>
          <a:prstGeom prst="rect">
            <a:avLst/>
          </a:prstGeom>
        </p:spPr>
        <p:txBody>
          <a:bodyPr wrap="square" lIns="91410" tIns="45705" rIns="91410" bIns="45705">
            <a:spAutoFit/>
          </a:bodyPr>
          <a:lstStyle/>
          <a:p>
            <a:pPr algn="ctr"/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AC0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 THUẬT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1C35F08-FC19-4439-89BB-B6E246162F1D}"/>
              </a:ext>
            </a:extLst>
          </p:cNvPr>
          <p:cNvSpPr/>
          <p:nvPr/>
        </p:nvSpPr>
        <p:spPr>
          <a:xfrm>
            <a:off x="4683919" y="937154"/>
            <a:ext cx="6675583" cy="1446102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>
            <a:solidFill>
              <a:srgbClr val="FDA2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rtlCol="0" anchor="ctr"/>
          <a:lstStyle/>
          <a:p>
            <a:pPr algn="ctr"/>
            <a:endParaRPr lang="en-US"/>
          </a:p>
        </p:txBody>
      </p:sp>
      <p:sp>
        <p:nvSpPr>
          <p:cNvPr id="8" name="Hộp Văn bản 5">
            <a:extLst>
              <a:ext uri="{FF2B5EF4-FFF2-40B4-BE49-F238E27FC236}">
                <a16:creationId xmlns:a16="http://schemas.microsoft.com/office/drawing/2014/main" id="{506AE7DB-CD3E-44D6-8439-43620A9321E1}"/>
              </a:ext>
            </a:extLst>
          </p:cNvPr>
          <p:cNvSpPr txBox="1"/>
          <p:nvPr/>
        </p:nvSpPr>
        <p:spPr>
          <a:xfrm>
            <a:off x="4888127" y="1135880"/>
            <a:ext cx="6241344" cy="1092164"/>
          </a:xfrm>
          <a:prstGeom prst="rect">
            <a:avLst/>
          </a:prstGeom>
          <a:noFill/>
        </p:spPr>
        <p:txBody>
          <a:bodyPr wrap="square" lIns="91410" tIns="45705" rIns="91410" bIns="45705" rtlCol="0">
            <a:spAutoFit/>
          </a:bodyPr>
          <a:lstStyle/>
          <a:p>
            <a:pPr algn="just"/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xuôi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xen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endParaRPr lang="en-BZ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CBA605-3595-4E7A-9F81-AF3E8448A28A}"/>
              </a:ext>
            </a:extLst>
          </p:cNvPr>
          <p:cNvSpPr/>
          <p:nvPr/>
        </p:nvSpPr>
        <p:spPr>
          <a:xfrm>
            <a:off x="4692936" y="2745722"/>
            <a:ext cx="6675583" cy="144610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>
            <a:solidFill>
              <a:srgbClr val="FDA2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rtlCol="0" anchor="ctr"/>
          <a:lstStyle/>
          <a:p>
            <a:pPr algn="ctr"/>
            <a:endParaRPr lang="en-US"/>
          </a:p>
        </p:txBody>
      </p:sp>
      <p:sp>
        <p:nvSpPr>
          <p:cNvPr id="10" name="Hộp Văn bản 5">
            <a:extLst>
              <a:ext uri="{FF2B5EF4-FFF2-40B4-BE49-F238E27FC236}">
                <a16:creationId xmlns:a16="http://schemas.microsoft.com/office/drawing/2014/main" id="{2A51475B-83BA-4FD4-994B-884848ADBA5B}"/>
              </a:ext>
            </a:extLst>
          </p:cNvPr>
          <p:cNvSpPr txBox="1"/>
          <p:nvPr/>
        </p:nvSpPr>
        <p:spPr>
          <a:xfrm>
            <a:off x="4903003" y="2985648"/>
            <a:ext cx="6241344" cy="1077188"/>
          </a:xfrm>
          <a:prstGeom prst="rect">
            <a:avLst/>
          </a:prstGeom>
          <a:noFill/>
        </p:spPr>
        <p:txBody>
          <a:bodyPr wrap="square" lIns="91410" tIns="45705" rIns="91410" bIns="45705" rtlCol="0">
            <a:spAutoFit/>
          </a:bodyPr>
          <a:lstStyle/>
          <a:p>
            <a:pPr algn="just"/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endParaRPr lang="en-BZ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E72F575-E0BA-43B7-8BBF-DFA773F1C0B2}"/>
              </a:ext>
            </a:extLst>
          </p:cNvPr>
          <p:cNvSpPr/>
          <p:nvPr/>
        </p:nvSpPr>
        <p:spPr>
          <a:xfrm>
            <a:off x="4683919" y="4605756"/>
            <a:ext cx="6675583" cy="1446102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>
            <a:solidFill>
              <a:srgbClr val="FDA2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rtlCol="0" anchor="ctr"/>
          <a:lstStyle/>
          <a:p>
            <a:pPr algn="ctr"/>
            <a:endParaRPr lang="en-US"/>
          </a:p>
        </p:txBody>
      </p:sp>
      <p:sp>
        <p:nvSpPr>
          <p:cNvPr id="12" name="Hộp Văn bản 5">
            <a:extLst>
              <a:ext uri="{FF2B5EF4-FFF2-40B4-BE49-F238E27FC236}">
                <a16:creationId xmlns:a16="http://schemas.microsoft.com/office/drawing/2014/main" id="{192749A0-9477-4A22-ABF2-4533705F2DE2}"/>
              </a:ext>
            </a:extLst>
          </p:cNvPr>
          <p:cNvSpPr txBox="1"/>
          <p:nvPr/>
        </p:nvSpPr>
        <p:spPr>
          <a:xfrm>
            <a:off x="4888127" y="4804482"/>
            <a:ext cx="6241344" cy="1077188"/>
          </a:xfrm>
          <a:prstGeom prst="rect">
            <a:avLst/>
          </a:prstGeom>
          <a:noFill/>
        </p:spPr>
        <p:txBody>
          <a:bodyPr wrap="square" lIns="91410" tIns="45705" rIns="91410" bIns="45705" rtlCol="0">
            <a:spAutoFit/>
          </a:bodyPr>
          <a:lstStyle/>
          <a:p>
            <a:pPr algn="just"/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endParaRPr lang="en-BZ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20740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" grpId="0"/>
      <p:bldP spid="18" grpId="0" animBg="1"/>
      <p:bldP spid="8" grpId="0"/>
      <p:bldP spid="9" grpId="0" animBg="1"/>
      <p:bldP spid="10" grpId="0"/>
      <p:bldP spid="11" grpId="0" animBg="1"/>
      <p:bldP spid="1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Bầu Trời đầy Màu Sắc Pastel đẹp, Màu Sắc, Màu Sắc, Xinh đẹp Hình nền Vector  để tải xuống miễn phí">
            <a:extLst>
              <a:ext uri="{FF2B5EF4-FFF2-40B4-BE49-F238E27FC236}">
                <a16:creationId xmlns:a16="http://schemas.microsoft.com/office/drawing/2014/main" id="{D9793021-7A7A-D347-8A85-ACD67AA30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BCA000CC-B214-4B35-8381-1A2D218A6333}"/>
              </a:ext>
            </a:extLst>
          </p:cNvPr>
          <p:cNvSpPr/>
          <p:nvPr/>
        </p:nvSpPr>
        <p:spPr>
          <a:xfrm>
            <a:off x="1560999" y="561682"/>
            <a:ext cx="3158641" cy="1759529"/>
          </a:xfrm>
          <a:prstGeom prst="ellipse">
            <a:avLst/>
          </a:prstGeom>
          <a:solidFill>
            <a:srgbClr val="FDF7F9">
              <a:alpha val="70000"/>
            </a:srgbClr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1F02935-8C28-4C13-B7A8-472BE684EB21}"/>
              </a:ext>
            </a:extLst>
          </p:cNvPr>
          <p:cNvSpPr/>
          <p:nvPr/>
        </p:nvSpPr>
        <p:spPr>
          <a:xfrm>
            <a:off x="1560999" y="494538"/>
            <a:ext cx="3158641" cy="1815855"/>
          </a:xfrm>
          <a:prstGeom prst="rect">
            <a:avLst/>
          </a:prstGeom>
        </p:spPr>
        <p:txBody>
          <a:bodyPr wrap="square" lIns="91410" tIns="45705" rIns="91410" bIns="45705">
            <a:spAutoFit/>
          </a:bodyPr>
          <a:lstStyle/>
          <a:p>
            <a:pPr algn="ctr"/>
            <a:r>
              <a:rPr lang="en-US" sz="5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AC0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CF282EF-B042-41CF-BF9D-C1375C6EC57B}"/>
              </a:ext>
            </a:extLst>
          </p:cNvPr>
          <p:cNvSpPr/>
          <p:nvPr/>
        </p:nvSpPr>
        <p:spPr>
          <a:xfrm>
            <a:off x="1038046" y="3133309"/>
            <a:ext cx="5957455" cy="3137262"/>
          </a:xfrm>
          <a:prstGeom prst="rect">
            <a:avLst/>
          </a:prstGeom>
          <a:solidFill>
            <a:schemeClr val="accent1">
              <a:alpha val="0"/>
            </a:schemeClr>
          </a:solidFill>
          <a:ln w="76200">
            <a:solidFill>
              <a:srgbClr val="CADF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1C35F08-FC19-4439-89BB-B6E246162F1D}"/>
              </a:ext>
            </a:extLst>
          </p:cNvPr>
          <p:cNvSpPr/>
          <p:nvPr/>
        </p:nvSpPr>
        <p:spPr>
          <a:xfrm>
            <a:off x="6346628" y="138916"/>
            <a:ext cx="4913941" cy="2929629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>
            <a:solidFill>
              <a:srgbClr val="FDA2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5">
            <a:extLst>
              <a:ext uri="{FF2B5EF4-FFF2-40B4-BE49-F238E27FC236}">
                <a16:creationId xmlns:a16="http://schemas.microsoft.com/office/drawing/2014/main" id="{0ED2499D-F0F1-4C02-A589-D3B1A90FACB7}"/>
              </a:ext>
            </a:extLst>
          </p:cNvPr>
          <p:cNvSpPr txBox="1"/>
          <p:nvPr/>
        </p:nvSpPr>
        <p:spPr>
          <a:xfrm>
            <a:off x="1433449" y="3419218"/>
            <a:ext cx="5330040" cy="2554515"/>
          </a:xfrm>
          <a:prstGeom prst="rect">
            <a:avLst/>
          </a:prstGeom>
          <a:noFill/>
        </p:spPr>
        <p:txBody>
          <a:bodyPr wrap="square" lIns="91410" tIns="45705" rIns="91410" bIns="45705" rtlCol="0">
            <a:spAutoFit/>
          </a:bodyPr>
          <a:lstStyle/>
          <a:p>
            <a:pPr algn="just"/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Tình cảm yêu mến thiết tha với trẻ em của nhà thơ, với thiên nhiên, cuộc đời bình dị</a:t>
            </a:r>
            <a:endParaRPr lang="en-BZ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5">
            <a:extLst>
              <a:ext uri="{FF2B5EF4-FFF2-40B4-BE49-F238E27FC236}">
                <a16:creationId xmlns:a16="http://schemas.microsoft.com/office/drawing/2014/main" id="{506AE7DB-CD3E-44D6-8439-43620A9321E1}"/>
              </a:ext>
            </a:extLst>
          </p:cNvPr>
          <p:cNvSpPr txBox="1"/>
          <p:nvPr/>
        </p:nvSpPr>
        <p:spPr>
          <a:xfrm>
            <a:off x="6501466" y="138916"/>
            <a:ext cx="4604267" cy="2785348"/>
          </a:xfrm>
          <a:prstGeom prst="rect">
            <a:avLst/>
          </a:prstGeom>
          <a:noFill/>
        </p:spPr>
        <p:txBody>
          <a:bodyPr wrap="square" lIns="91410" tIns="45705" rIns="91410" bIns="45705" rtlCol="0">
            <a:spAutoFit/>
          </a:bodyPr>
          <a:lstStyle/>
          <a:p>
            <a:pPr algn="just"/>
            <a:r>
              <a:rPr lang="en-SG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SG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SG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SG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SG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SG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SG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SG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SG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SG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SG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SG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SG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SG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ca </a:t>
            </a:r>
            <a:r>
              <a:rPr lang="en-SG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SG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SG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SG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SG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thiêng</a:t>
            </a:r>
            <a:r>
              <a:rPr lang="en-SG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liêng</a:t>
            </a:r>
            <a:r>
              <a:rPr lang="en-SG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SG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endParaRPr lang="en-BZ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037" y="2600156"/>
            <a:ext cx="4779963" cy="478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024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" grpId="0"/>
      <p:bldP spid="17" grpId="0" animBg="1"/>
      <p:bldP spid="18" grpId="0" animBg="1"/>
      <p:bldP spid="7" grpId="0"/>
      <p:bldP spid="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oyalty Free Background Stock Photos | rawpixel">
            <a:extLst>
              <a:ext uri="{FF2B5EF4-FFF2-40B4-BE49-F238E27FC236}">
                <a16:creationId xmlns:a16="http://schemas.microsoft.com/office/drawing/2014/main" id="{B2A06A01-D1B4-4019-9F02-AA1F7409D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7000" y="-2667000"/>
            <a:ext cx="6858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5B2C842-3CF8-4541-8B3F-7680CB95581A}"/>
              </a:ext>
            </a:extLst>
          </p:cNvPr>
          <p:cNvSpPr/>
          <p:nvPr/>
        </p:nvSpPr>
        <p:spPr>
          <a:xfrm>
            <a:off x="2262913" y="1995055"/>
            <a:ext cx="7472219" cy="2863272"/>
          </a:xfrm>
          <a:prstGeom prst="rect">
            <a:avLst/>
          </a:prstGeom>
          <a:solidFill>
            <a:schemeClr val="bg1"/>
          </a:solidFill>
          <a:ln w="38100">
            <a:solidFill>
              <a:srgbClr val="FFC3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rtlCol="0" anchor="ctr"/>
          <a:lstStyle/>
          <a:p>
            <a:pPr algn="ctr"/>
            <a:endParaRPr lang="vi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CF9A6B-B51B-4A36-A79C-EB9687093107}"/>
              </a:ext>
            </a:extLst>
          </p:cNvPr>
          <p:cNvSpPr txBox="1"/>
          <p:nvPr/>
        </p:nvSpPr>
        <p:spPr>
          <a:xfrm>
            <a:off x="2276769" y="2863457"/>
            <a:ext cx="7472219" cy="1285564"/>
          </a:xfrm>
          <a:prstGeom prst="rect">
            <a:avLst/>
          </a:prstGeom>
          <a:noFill/>
        </p:spPr>
        <p:txBody>
          <a:bodyPr wrap="square" lIns="91410" tIns="45705" rIns="91410" bIns="45705" rtlCol="0">
            <a:spAutoFit/>
          </a:bodyPr>
          <a:lstStyle/>
          <a:p>
            <a:pPr algn="ctr"/>
            <a:r>
              <a:rPr lang="en-SG" sz="7600" dirty="0">
                <a:solidFill>
                  <a:srgbClr val="0046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SG" sz="7600" dirty="0" err="1">
                <a:solidFill>
                  <a:srgbClr val="0046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SG" sz="7600" dirty="0">
                <a:solidFill>
                  <a:srgbClr val="0046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7600" dirty="0" err="1">
                <a:solidFill>
                  <a:srgbClr val="0046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vi-VN" sz="7600" dirty="0">
              <a:solidFill>
                <a:srgbClr val="0046B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2E3E99-560C-4DDA-BCAC-32AFF77AADAF}"/>
              </a:ext>
            </a:extLst>
          </p:cNvPr>
          <p:cNvCxnSpPr>
            <a:cxnSpLocks/>
          </p:cNvCxnSpPr>
          <p:nvPr/>
        </p:nvCxnSpPr>
        <p:spPr>
          <a:xfrm>
            <a:off x="6867317" y="2628324"/>
            <a:ext cx="2403651" cy="0"/>
          </a:xfrm>
          <a:prstGeom prst="line">
            <a:avLst/>
          </a:prstGeom>
          <a:ln>
            <a:solidFill>
              <a:srgbClr val="7D2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AE752BA-A9D8-424B-9BBE-F2D9D0BF7103}"/>
              </a:ext>
            </a:extLst>
          </p:cNvPr>
          <p:cNvCxnSpPr>
            <a:cxnSpLocks/>
          </p:cNvCxnSpPr>
          <p:nvPr/>
        </p:nvCxnSpPr>
        <p:spPr>
          <a:xfrm>
            <a:off x="6867317" y="2703946"/>
            <a:ext cx="2403651" cy="0"/>
          </a:xfrm>
          <a:prstGeom prst="line">
            <a:avLst/>
          </a:prstGeom>
          <a:ln>
            <a:solidFill>
              <a:srgbClr val="7D2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DAC1112-57B5-47F2-B497-88F74E090FF3}"/>
              </a:ext>
            </a:extLst>
          </p:cNvPr>
          <p:cNvCxnSpPr>
            <a:cxnSpLocks/>
          </p:cNvCxnSpPr>
          <p:nvPr/>
        </p:nvCxnSpPr>
        <p:spPr>
          <a:xfrm>
            <a:off x="2724805" y="4266161"/>
            <a:ext cx="2403651" cy="0"/>
          </a:xfrm>
          <a:prstGeom prst="line">
            <a:avLst/>
          </a:prstGeom>
          <a:ln>
            <a:solidFill>
              <a:srgbClr val="7D2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073CF60-366C-4847-8A25-67FD6574EA99}"/>
              </a:ext>
            </a:extLst>
          </p:cNvPr>
          <p:cNvCxnSpPr>
            <a:cxnSpLocks/>
          </p:cNvCxnSpPr>
          <p:nvPr/>
        </p:nvCxnSpPr>
        <p:spPr>
          <a:xfrm>
            <a:off x="2720185" y="4335437"/>
            <a:ext cx="2403651" cy="0"/>
          </a:xfrm>
          <a:prstGeom prst="line">
            <a:avLst/>
          </a:prstGeom>
          <a:ln>
            <a:solidFill>
              <a:srgbClr val="7D2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4569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nk Blue Watercolor Smudged Bright Background, Blue, Atmosphere ...">
            <a:extLst>
              <a:ext uri="{FF2B5EF4-FFF2-40B4-BE49-F238E27FC236}">
                <a16:creationId xmlns:a16="http://schemas.microsoft.com/office/drawing/2014/main" id="{37191D06-B616-4126-8284-8C06E0238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5375" y="-2665369"/>
            <a:ext cx="6861250" cy="1219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Kết quả hình ảnh cho माँ और बच्चा">
            <a:extLst>
              <a:ext uri="{FF2B5EF4-FFF2-40B4-BE49-F238E27FC236}">
                <a16:creationId xmlns:a16="http://schemas.microsoft.com/office/drawing/2014/main" id="{12C53C8A-E768-4EED-96BD-D745450941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52" b="9152"/>
          <a:stretch/>
        </p:blipFill>
        <p:spPr bwMode="auto">
          <a:xfrm>
            <a:off x="9036387" y="456265"/>
            <a:ext cx="2711784" cy="2711784"/>
          </a:xfrm>
          <a:prstGeom prst="ellipse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CA4126B4-DE32-EA4B-96F4-72638FFFB1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8390022"/>
              </p:ext>
            </p:extLst>
          </p:nvPr>
        </p:nvGraphicFramePr>
        <p:xfrm>
          <a:off x="443831" y="286529"/>
          <a:ext cx="7954212" cy="62827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51404">
                  <a:extLst>
                    <a:ext uri="{9D8B030D-6E8A-4147-A177-3AD203B41FA5}">
                      <a16:colId xmlns:a16="http://schemas.microsoft.com/office/drawing/2014/main" val="1618837232"/>
                    </a:ext>
                  </a:extLst>
                </a:gridCol>
                <a:gridCol w="2651404">
                  <a:extLst>
                    <a:ext uri="{9D8B030D-6E8A-4147-A177-3AD203B41FA5}">
                      <a16:colId xmlns:a16="http://schemas.microsoft.com/office/drawing/2014/main" val="2991047054"/>
                    </a:ext>
                  </a:extLst>
                </a:gridCol>
                <a:gridCol w="2651404">
                  <a:extLst>
                    <a:ext uri="{9D8B030D-6E8A-4147-A177-3AD203B41FA5}">
                      <a16:colId xmlns:a16="http://schemas.microsoft.com/office/drawing/2014/main" val="116848923"/>
                    </a:ext>
                  </a:extLst>
                </a:gridCol>
              </a:tblGrid>
              <a:tr h="1047119"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 nhau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DF7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Chuyện cổ tích về loài người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DF7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DF7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Mây và sóng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DF7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5543368"/>
                  </a:ext>
                </a:extLst>
              </a:tr>
              <a:tr h="1047119">
                <a:tc>
                  <a:txBody>
                    <a:bodyPr/>
                    <a:lstStyle/>
                    <a:p>
                      <a:r>
                        <a:rPr lang="x-none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tiếng trong các dòng</a:t>
                      </a:r>
                    </a:p>
                  </a:txBody>
                  <a:tcPr>
                    <a:lnL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x-none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x-none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8919242"/>
                  </a:ext>
                </a:extLst>
              </a:tr>
              <a:tr h="1047119">
                <a:tc>
                  <a:txBody>
                    <a:bodyPr/>
                    <a:lstStyle/>
                    <a:p>
                      <a:r>
                        <a:rPr lang="x-none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dòng trong một bài</a:t>
                      </a:r>
                    </a:p>
                  </a:txBody>
                  <a:tcPr>
                    <a:lnL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x-none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x-none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4063488"/>
                  </a:ext>
                </a:extLst>
              </a:tr>
              <a:tr h="1047119">
                <a:tc>
                  <a:txBody>
                    <a:bodyPr/>
                    <a:lstStyle/>
                    <a:p>
                      <a:r>
                        <a:rPr lang="x-none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</a:p>
                  </a:txBody>
                  <a:tcPr>
                    <a:lnL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x-none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x-none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9419800"/>
                  </a:ext>
                </a:extLst>
              </a:tr>
              <a:tr h="1047119">
                <a:tc>
                  <a:txBody>
                    <a:bodyPr/>
                    <a:lstStyle/>
                    <a:p>
                      <a:r>
                        <a:rPr lang="x-none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Nhịp</a:t>
                      </a:r>
                    </a:p>
                  </a:txBody>
                  <a:tcPr>
                    <a:lnL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x-none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x-none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2645441"/>
                  </a:ext>
                </a:extLst>
              </a:tr>
              <a:tr h="1047119">
                <a:tc>
                  <a:txBody>
                    <a:bodyPr/>
                    <a:lstStyle/>
                    <a:p>
                      <a:r>
                        <a:rPr lang="x-none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Giống nhau</a:t>
                      </a:r>
                    </a:p>
                  </a:txBody>
                  <a:tcPr>
                    <a:lnL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x-none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x-none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7838169"/>
                  </a:ext>
                </a:extLst>
              </a:tr>
            </a:tbl>
          </a:graphicData>
        </a:graphic>
      </p:graphicFrame>
      <p:pic>
        <p:nvPicPr>
          <p:cNvPr id="8" name="Picture 2" descr="Kết quả hình ảnh cho माँ और बच्चा">
            <a:extLst>
              <a:ext uri="{FF2B5EF4-FFF2-40B4-BE49-F238E27FC236}">
                <a16:creationId xmlns:a16="http://schemas.microsoft.com/office/drawing/2014/main" id="{C0D06A0B-20C4-3C43-AD02-3E1382B220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04" r="-3" b="28555"/>
          <a:stretch/>
        </p:blipFill>
        <p:spPr bwMode="auto">
          <a:xfrm>
            <a:off x="9071677" y="3689951"/>
            <a:ext cx="2788920" cy="2788920"/>
          </a:xfrm>
          <a:custGeom>
            <a:avLst/>
            <a:gdLst>
              <a:gd name="connsiteX0" fmla="*/ 1440180 w 2880360"/>
              <a:gd name="connsiteY0" fmla="*/ 0 h 2880360"/>
              <a:gd name="connsiteX1" fmla="*/ 2880360 w 2880360"/>
              <a:gd name="connsiteY1" fmla="*/ 1440180 h 2880360"/>
              <a:gd name="connsiteX2" fmla="*/ 1440180 w 2880360"/>
              <a:gd name="connsiteY2" fmla="*/ 2880360 h 2880360"/>
              <a:gd name="connsiteX3" fmla="*/ 0 w 2880360"/>
              <a:gd name="connsiteY3" fmla="*/ 1440180 h 2880360"/>
              <a:gd name="connsiteX4" fmla="*/ 1440180 w 2880360"/>
              <a:gd name="connsiteY4" fmla="*/ 0 h 2880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74422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92CC4BDB-5B81-4023-B967-7DF04BC133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rtlCol="0" anchor="ctr"/>
          <a:lstStyle/>
          <a:p>
            <a:pPr algn="ctr"/>
            <a:endParaRPr lang="en-US"/>
          </a:p>
        </p:txBody>
      </p:sp>
      <p:sp>
        <p:nvSpPr>
          <p:cNvPr id="6" name="Cloud Callout 5">
            <a:extLst>
              <a:ext uri="{FF2B5EF4-FFF2-40B4-BE49-F238E27FC236}">
                <a16:creationId xmlns:a16="http://schemas.microsoft.com/office/drawing/2014/main" id="{2B92D66F-0A1B-1647-B7DF-35142DE9A9B6}"/>
              </a:ext>
            </a:extLst>
          </p:cNvPr>
          <p:cNvSpPr/>
          <p:nvPr/>
        </p:nvSpPr>
        <p:spPr>
          <a:xfrm rot="417108" flipH="1">
            <a:off x="5980340" y="671745"/>
            <a:ext cx="5935701" cy="4920661"/>
          </a:xfrm>
          <a:prstGeom prst="cloudCallout">
            <a:avLst>
              <a:gd name="adj1" fmla="val 52927"/>
              <a:gd name="adj2" fmla="val 67772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10" tIns="45705" rIns="91410" bIns="45705" rtlCol="0" anchor="ctr"/>
          <a:lstStyle/>
          <a:p>
            <a:pPr algn="ctr"/>
            <a:r>
              <a:rPr lang="fr-FR" sz="3500" b="1" i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fr-FR" sz="3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500" b="1" i="1" dirty="0" err="1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fr-FR" sz="3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500" b="1" i="1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fr-FR" sz="3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500" b="1" i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fr-FR" sz="3500" b="1" i="1" dirty="0">
                <a:latin typeface="Times New Roman" pitchFamily="18" charset="0"/>
                <a:cs typeface="Times New Roman" pitchFamily="18" charset="0"/>
              </a:rPr>
              <a:t> là </a:t>
            </a:r>
            <a:r>
              <a:rPr lang="fr-FR" sz="3500" b="1" i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fr-FR" sz="3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500" b="1" i="1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fr-FR" sz="3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500" b="1" i="1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fr-FR" sz="3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500" b="1" i="1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fr-FR" sz="3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500" b="1" i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fr-FR" sz="3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500" b="1" i="1" dirty="0" err="1">
                <a:latin typeface="Times New Roman" pitchFamily="18" charset="0"/>
                <a:cs typeface="Times New Roman" pitchFamily="18" charset="0"/>
              </a:rPr>
              <a:t>mây</a:t>
            </a:r>
            <a:r>
              <a:rPr lang="fr-FR" sz="3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500" b="1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fr-FR" sz="3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500" b="1" i="1" dirty="0" err="1">
                <a:latin typeface="Times New Roman" pitchFamily="18" charset="0"/>
                <a:cs typeface="Times New Roman" pitchFamily="18" charset="0"/>
              </a:rPr>
              <a:t>sóng</a:t>
            </a:r>
            <a:r>
              <a:rPr lang="fr-FR" sz="3500" b="1" i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fr-FR" sz="3500" b="1" i="1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fr-FR" sz="3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500" b="1" i="1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fr-FR" sz="3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500" b="1" i="1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fr-FR" sz="3500" b="1" i="1" dirty="0">
                <a:latin typeface="Times New Roman" pitchFamily="18" charset="0"/>
                <a:cs typeface="Times New Roman" pitchFamily="18" charset="0"/>
              </a:rPr>
              <a:t> (5-7 </a:t>
            </a:r>
            <a:r>
              <a:rPr lang="fr-FR" sz="3500" b="1" i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fr-FR" sz="3500" b="1" i="1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fr-FR" sz="3500" b="1" i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fr-FR" sz="3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500" b="1" i="1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fr-FR" sz="3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500" b="1" i="1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fr-FR" sz="3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500" b="1" i="1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fr-FR" sz="3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500" b="1" i="1" dirty="0" err="1"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fr-FR" sz="3500" b="1" i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5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62B4E8F8-4FE1-E043-A2D0-11FB37AAEE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83" y="330417"/>
            <a:ext cx="5041116" cy="652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428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6435C305-596F-EA44-BC9F-A8A447C2AB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835" y="2108200"/>
            <a:ext cx="8470900" cy="4749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A4F59D3-89D4-BB46-9B9B-6637063013E0}"/>
              </a:ext>
            </a:extLst>
          </p:cNvPr>
          <p:cNvSpPr/>
          <p:nvPr/>
        </p:nvSpPr>
        <p:spPr>
          <a:xfrm>
            <a:off x="2336078" y="506976"/>
            <a:ext cx="7519947" cy="1107965"/>
          </a:xfrm>
          <a:prstGeom prst="rect">
            <a:avLst/>
          </a:prstGeom>
          <a:noFill/>
        </p:spPr>
        <p:txBody>
          <a:bodyPr wrap="none" lIns="91410" tIns="45705" rIns="91410" bIns="45705">
            <a:spAutoFit/>
          </a:bodyPr>
          <a:lstStyle/>
          <a:p>
            <a:pPr algn="ctr"/>
            <a:r>
              <a:rPr lang="en-US" sz="6600" b="1" i="1" dirty="0" err="1">
                <a:ln w="0"/>
                <a:solidFill>
                  <a:srgbClr val="FF6699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6600" b="1" i="1" dirty="0">
                <a:ln w="0"/>
                <a:solidFill>
                  <a:srgbClr val="FF6699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>
                <a:ln w="0"/>
                <a:solidFill>
                  <a:srgbClr val="FF6699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600" b="1" i="1" dirty="0">
                <a:ln w="0"/>
                <a:solidFill>
                  <a:srgbClr val="FF6699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6600" b="1" i="1" dirty="0" err="1">
                <a:ln w="0"/>
                <a:solidFill>
                  <a:srgbClr val="FF6699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600" b="1" i="1" dirty="0">
                <a:ln w="0"/>
                <a:solidFill>
                  <a:srgbClr val="FF6699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>
                <a:ln w="0"/>
                <a:solidFill>
                  <a:srgbClr val="FF6699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endParaRPr lang="en-US" sz="6600" b="1" i="1" dirty="0">
              <a:ln w="0"/>
              <a:solidFill>
                <a:srgbClr val="FF6699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2133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hói Màu Nền Khói Sơn Dầu Khói Nền Trừu Tượng, Hồng, đẹp, Nền Trừu Tượng  Hình nền Vector để tải xuống miễn phí">
            <a:extLst>
              <a:ext uri="{FF2B5EF4-FFF2-40B4-BE49-F238E27FC236}">
                <a16:creationId xmlns:a16="http://schemas.microsoft.com/office/drawing/2014/main" id="{A461BED9-6821-E94E-B570-0201B9137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50220" y="-3052582"/>
            <a:ext cx="6891751" cy="1219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Kết quả hình ảnh cho TAGORE&quot;">
            <a:extLst>
              <a:ext uri="{FF2B5EF4-FFF2-40B4-BE49-F238E27FC236}">
                <a16:creationId xmlns:a16="http://schemas.microsoft.com/office/drawing/2014/main" id="{247C73B8-99EC-4588-A724-487211B44F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" r="4233"/>
          <a:stretch/>
        </p:blipFill>
        <p:spPr bwMode="auto">
          <a:xfrm>
            <a:off x="169" y="10"/>
            <a:ext cx="4639713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矩形: 圆角 6">
            <a:extLst>
              <a:ext uri="{FF2B5EF4-FFF2-40B4-BE49-F238E27FC236}">
                <a16:creationId xmlns:a16="http://schemas.microsoft.com/office/drawing/2014/main" id="{6761CAF9-30C3-4F0A-B6DB-1B212819DC96}"/>
              </a:ext>
            </a:extLst>
          </p:cNvPr>
          <p:cNvSpPr/>
          <p:nvPr/>
        </p:nvSpPr>
        <p:spPr>
          <a:xfrm>
            <a:off x="4787401" y="812166"/>
            <a:ext cx="6978403" cy="1173272"/>
          </a:xfrm>
          <a:prstGeom prst="roundRect">
            <a:avLst>
              <a:gd name="adj" fmla="val 50000"/>
            </a:avLst>
          </a:prstGeom>
          <a:solidFill>
            <a:srgbClr val="DAF9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rtlCol="0" anchor="ctr"/>
          <a:lstStyle/>
          <a:p>
            <a:pPr marL="456984" indent="-456984" algn="just" defTabSz="913967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Ta-go (1861-1941)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Ra-bin-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đra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nát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Ta-go.</a:t>
            </a:r>
          </a:p>
        </p:txBody>
      </p:sp>
      <p:sp>
        <p:nvSpPr>
          <p:cNvPr id="12" name="矩形: 圆角 6">
            <a:extLst>
              <a:ext uri="{FF2B5EF4-FFF2-40B4-BE49-F238E27FC236}">
                <a16:creationId xmlns:a16="http://schemas.microsoft.com/office/drawing/2014/main" id="{934FD357-0768-4D37-8F3A-741D35EEB0D9}"/>
              </a:ext>
            </a:extLst>
          </p:cNvPr>
          <p:cNvSpPr/>
          <p:nvPr/>
        </p:nvSpPr>
        <p:spPr>
          <a:xfrm>
            <a:off x="4920141" y="2699006"/>
            <a:ext cx="6978403" cy="1676837"/>
          </a:xfrm>
          <a:prstGeom prst="roundRect">
            <a:avLst>
              <a:gd name="adj" fmla="val 50000"/>
            </a:avLst>
          </a:prstGeom>
          <a:solidFill>
            <a:srgbClr val="DAF9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rtlCol="0" anchor="ctr"/>
          <a:lstStyle/>
          <a:p>
            <a:pPr marL="456984" indent="-456984" algn="just" defTabSz="913967">
              <a:buFont typeface="Wingdings" panose="05000000000000000000" pitchFamily="2" charset="2"/>
              <a:buChar char="v"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矩形: 圆角 6">
            <a:extLst>
              <a:ext uri="{FF2B5EF4-FFF2-40B4-BE49-F238E27FC236}">
                <a16:creationId xmlns:a16="http://schemas.microsoft.com/office/drawing/2014/main" id="{27E57C9C-8521-4151-9396-D9CC1BDC7B2D}"/>
              </a:ext>
            </a:extLst>
          </p:cNvPr>
          <p:cNvSpPr/>
          <p:nvPr/>
        </p:nvSpPr>
        <p:spPr>
          <a:xfrm>
            <a:off x="4920141" y="5138663"/>
            <a:ext cx="6978403" cy="1118578"/>
          </a:xfrm>
          <a:prstGeom prst="roundRect">
            <a:avLst>
              <a:gd name="adj" fmla="val 50000"/>
            </a:avLst>
          </a:prstGeom>
          <a:solidFill>
            <a:srgbClr val="DAF9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rtlCol="0" anchor="ctr"/>
          <a:lstStyle/>
          <a:p>
            <a:pPr algn="ctr"/>
            <a:r>
              <a:rPr lang="it-IT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  Tagor chan chứa tình yêu đất nước, con người, cuộc sống...</a:t>
            </a:r>
            <a:endParaRPr lang="en-SG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0755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1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43"/>
            <a:ext cx="12192000" cy="6856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9578775"/>
      </p:ext>
    </p:extLst>
  </p:cSld>
  <p:clrMapOvr>
    <a:masterClrMapping/>
  </p:clrMapOvr>
  <p:transition spd="med">
    <p:strips dir="r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Rabindranath Thakur&quot;">
            <a:extLst>
              <a:ext uri="{FF2B5EF4-FFF2-40B4-BE49-F238E27FC236}">
                <a16:creationId xmlns:a16="http://schemas.microsoft.com/office/drawing/2014/main" id="{9DDC7E4A-2D58-4729-98EB-12648349B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Hình ảnh 2" descr="Ảnh có chứa văn bản, cuốn sách, ký hiệu, người phụ nữ&#10;&#10;Mô tả được tạo tự động">
            <a:extLst>
              <a:ext uri="{FF2B5EF4-FFF2-40B4-BE49-F238E27FC236}">
                <a16:creationId xmlns:a16="http://schemas.microsoft.com/office/drawing/2014/main" id="{9A386616-2D9B-4D2F-89FC-71D5FC0227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13" y="507496"/>
            <a:ext cx="1789799" cy="26636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Hình ảnh 4" descr="Ảnh có chứa thực phẩm, sáng&#10;&#10;Mô tả được tạo tự động">
            <a:extLst>
              <a:ext uri="{FF2B5EF4-FFF2-40B4-BE49-F238E27FC236}">
                <a16:creationId xmlns:a16="http://schemas.microsoft.com/office/drawing/2014/main" id="{A78E1E61-8FDA-4DDD-89B5-B38A24068C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655" y="2430075"/>
            <a:ext cx="1789799" cy="26369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Hình ảnh 6" descr="Ảnh có chứa văn bản, cuốn sách, tòa nhà, ảnh&#10;&#10;Mô tả được tạo tự động">
            <a:extLst>
              <a:ext uri="{FF2B5EF4-FFF2-40B4-BE49-F238E27FC236}">
                <a16:creationId xmlns:a16="http://schemas.microsoft.com/office/drawing/2014/main" id="{8F575D1D-3198-4DA0-8455-1E508F31DB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810" y="534166"/>
            <a:ext cx="1861103" cy="26369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Hình ảnh 10" descr="Ảnh có chứa ảnh, đang ngồi, bàn, con chó&#10;&#10;Mô tả được tạo tự động">
            <a:extLst>
              <a:ext uri="{FF2B5EF4-FFF2-40B4-BE49-F238E27FC236}">
                <a16:creationId xmlns:a16="http://schemas.microsoft.com/office/drawing/2014/main" id="{C3EB98AA-4F90-445E-AF4A-90337B4FC2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55" y="4194393"/>
            <a:ext cx="1789800" cy="24174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Kết quả hình ảnh cho the play of Rabindranath Thakur&quot;">
            <a:extLst>
              <a:ext uri="{FF2B5EF4-FFF2-40B4-BE49-F238E27FC236}">
                <a16:creationId xmlns:a16="http://schemas.microsoft.com/office/drawing/2014/main" id="{B1B89202-055B-4D6E-BFE6-62EA08D88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810" y="4221074"/>
            <a:ext cx="1861103" cy="24441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481021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81931" y="1121284"/>
            <a:ext cx="6096000" cy="1021609"/>
          </a:xfrm>
          <a:prstGeom prst="rect">
            <a:avLst/>
          </a:prstGeom>
        </p:spPr>
        <p:txBody>
          <a:bodyPr lIns="91396" tIns="45699" rIns="91396" bIns="45699">
            <a:spAutoFit/>
          </a:bodyPr>
          <a:lstStyle/>
          <a:p>
            <a:pPr defTabSz="913967">
              <a:lnSpc>
                <a:spcPct val="107000"/>
              </a:lnSpc>
              <a:tabLst>
                <a:tab pos="1386183" algn="l"/>
              </a:tabLst>
            </a:pP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2.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Tác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phẩm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: 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defTabSz="913967">
              <a:lnSpc>
                <a:spcPct val="107000"/>
              </a:lnSpc>
              <a:tabLst>
                <a:tab pos="1386183" algn="l"/>
              </a:tabLst>
            </a:pP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a.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Đọc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chú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thích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936" y="1952503"/>
            <a:ext cx="3776413" cy="3642567"/>
          </a:xfrm>
          <a:prstGeom prst="rect">
            <a:avLst/>
          </a:prstGeom>
        </p:spPr>
      </p:pic>
      <p:sp>
        <p:nvSpPr>
          <p:cNvPr id="14" name="Right Arrow Callout 13"/>
          <p:cNvSpPr/>
          <p:nvPr/>
        </p:nvSpPr>
        <p:spPr>
          <a:xfrm>
            <a:off x="1867989" y="2307530"/>
            <a:ext cx="4754880" cy="3931920"/>
          </a:xfrm>
          <a:prstGeom prst="rightArrowCallou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699" rIns="91396" bIns="45699" rtlCol="0" anchor="ctr"/>
          <a:lstStyle/>
          <a:p>
            <a:pPr defTabSz="913967">
              <a:lnSpc>
                <a:spcPct val="107000"/>
              </a:lnSpc>
              <a:tabLst>
                <a:tab pos="1386183" algn="l"/>
              </a:tabLst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Đọc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chú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ý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cách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đọc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to,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rõ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ràng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giọng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trò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chuyện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thủ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thỉ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tâm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tình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như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đang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kể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chuyện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mẹ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Khi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đọc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cần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sự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liên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tưởng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dung. 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1532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454400" y="152400"/>
            <a:ext cx="6908800" cy="609600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prstClr val="black"/>
                </a:solidFill>
              </a:rPr>
              <a:t>b. </a:t>
            </a:r>
            <a:r>
              <a:rPr lang="en-US" sz="2800" dirty="0" err="1">
                <a:solidFill>
                  <a:prstClr val="black"/>
                </a:solidFill>
              </a:rPr>
              <a:t>Xuất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xứ</a:t>
            </a:r>
            <a:r>
              <a:rPr lang="en-US" sz="2800" dirty="0">
                <a:solidFill>
                  <a:prstClr val="black"/>
                </a:solidFill>
              </a:rPr>
              <a:t>, </a:t>
            </a:r>
            <a:r>
              <a:rPr lang="en-US" sz="2800" dirty="0" err="1">
                <a:solidFill>
                  <a:prstClr val="black"/>
                </a:solidFill>
              </a:rPr>
              <a:t>thể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thơ</a:t>
            </a:r>
            <a:r>
              <a:rPr lang="en-US" sz="2800" dirty="0">
                <a:solidFill>
                  <a:prstClr val="black"/>
                </a:solidFill>
              </a:rPr>
              <a:t>, PTBĐ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540000" y="1295400"/>
            <a:ext cx="9448800" cy="14478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i="1" dirty="0" err="1">
                <a:solidFill>
                  <a:prstClr val="black"/>
                </a:solidFill>
              </a:rPr>
              <a:t>Mây</a:t>
            </a:r>
            <a:r>
              <a:rPr lang="en-US" sz="2800" b="1" i="1" dirty="0">
                <a:solidFill>
                  <a:prstClr val="black"/>
                </a:solidFill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</a:rPr>
              <a:t>và</a:t>
            </a:r>
            <a:r>
              <a:rPr lang="en-US" sz="2800" b="1" i="1" dirty="0">
                <a:solidFill>
                  <a:prstClr val="black"/>
                </a:solidFill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</a:rPr>
              <a:t>Sóng</a:t>
            </a:r>
            <a:r>
              <a:rPr lang="en-US" sz="2800" b="1" i="1" dirty="0">
                <a:solidFill>
                  <a:prstClr val="black"/>
                </a:solidFill>
              </a:rPr>
              <a:t> </a:t>
            </a:r>
            <a:r>
              <a:rPr lang="en-US" sz="2800" dirty="0">
                <a:solidFill>
                  <a:prstClr val="black"/>
                </a:solidFill>
              </a:rPr>
              <a:t>in </a:t>
            </a:r>
            <a:r>
              <a:rPr lang="en-US" sz="2800" dirty="0" err="1">
                <a:solidFill>
                  <a:prstClr val="black"/>
                </a:solidFill>
              </a:rPr>
              <a:t>trong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tập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thơ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</a:rPr>
              <a:t>Trẻ</a:t>
            </a:r>
            <a:r>
              <a:rPr lang="en-US" sz="2800" b="1" i="1" dirty="0">
                <a:solidFill>
                  <a:prstClr val="black"/>
                </a:solidFill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</a:rPr>
              <a:t>thơ</a:t>
            </a:r>
            <a:r>
              <a:rPr lang="en-US" sz="2800" b="1" i="1" dirty="0">
                <a:solidFill>
                  <a:prstClr val="black"/>
                </a:solidFill>
              </a:rPr>
              <a:t> </a:t>
            </a:r>
            <a:r>
              <a:rPr lang="en-US" sz="2800" dirty="0">
                <a:solidFill>
                  <a:prstClr val="black"/>
                </a:solidFill>
              </a:rPr>
              <a:t>(1909), </a:t>
            </a:r>
            <a:r>
              <a:rPr lang="en-US" sz="2800" dirty="0" err="1">
                <a:solidFill>
                  <a:prstClr val="black"/>
                </a:solidFill>
              </a:rPr>
              <a:t>sau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được</a:t>
            </a:r>
            <a:r>
              <a:rPr lang="en-US" sz="2800" dirty="0">
                <a:solidFill>
                  <a:prstClr val="black"/>
                </a:solidFill>
              </a:rPr>
              <a:t> Ta-go </a:t>
            </a:r>
            <a:r>
              <a:rPr lang="en-US" sz="2800" dirty="0" err="1">
                <a:solidFill>
                  <a:prstClr val="black"/>
                </a:solidFill>
              </a:rPr>
              <a:t>dịch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ra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tiếng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Anh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và</a:t>
            </a:r>
            <a:r>
              <a:rPr lang="en-US" sz="2800" dirty="0">
                <a:solidFill>
                  <a:prstClr val="black"/>
                </a:solidFill>
              </a:rPr>
              <a:t> in </a:t>
            </a:r>
            <a:r>
              <a:rPr lang="en-US" sz="2800" dirty="0" err="1">
                <a:solidFill>
                  <a:prstClr val="black"/>
                </a:solidFill>
              </a:rPr>
              <a:t>trong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tập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</a:rPr>
              <a:t>Trăng</a:t>
            </a:r>
            <a:r>
              <a:rPr lang="en-US" sz="2800" b="1" i="1" dirty="0">
                <a:solidFill>
                  <a:prstClr val="black"/>
                </a:solidFill>
              </a:rPr>
              <a:t> non </a:t>
            </a:r>
            <a:r>
              <a:rPr lang="en-US" sz="2800" b="1" dirty="0">
                <a:solidFill>
                  <a:prstClr val="black"/>
                </a:solidFill>
              </a:rPr>
              <a:t>(1915) </a:t>
            </a:r>
            <a:endParaRPr lang="en-US" sz="2800" dirty="0">
              <a:solidFill>
                <a:prstClr val="black"/>
              </a:solidFill>
            </a:endParaRP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94400" y="4800600"/>
            <a:ext cx="6197600" cy="1828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4800600"/>
            <a:ext cx="56896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2844800" y="3048000"/>
            <a:ext cx="8940800" cy="17526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i="1" dirty="0" err="1">
                <a:solidFill>
                  <a:prstClr val="black"/>
                </a:solidFill>
              </a:rPr>
              <a:t>Trong</a:t>
            </a:r>
            <a:r>
              <a:rPr lang="en-US" sz="2800" i="1" dirty="0">
                <a:solidFill>
                  <a:prstClr val="black"/>
                </a:solidFill>
              </a:rPr>
              <a:t> </a:t>
            </a:r>
            <a:r>
              <a:rPr lang="en-US" sz="2800" i="1" dirty="0" err="1">
                <a:solidFill>
                  <a:prstClr val="black"/>
                </a:solidFill>
              </a:rPr>
              <a:t>giai</a:t>
            </a:r>
            <a:r>
              <a:rPr lang="en-US" sz="2800" i="1" dirty="0">
                <a:solidFill>
                  <a:prstClr val="black"/>
                </a:solidFill>
              </a:rPr>
              <a:t> </a:t>
            </a:r>
            <a:r>
              <a:rPr lang="en-US" sz="2800" i="1" dirty="0" err="1">
                <a:solidFill>
                  <a:prstClr val="black"/>
                </a:solidFill>
              </a:rPr>
              <a:t>đoạn</a:t>
            </a:r>
            <a:r>
              <a:rPr lang="en-US" sz="2800" i="1" dirty="0">
                <a:solidFill>
                  <a:prstClr val="black"/>
                </a:solidFill>
              </a:rPr>
              <a:t> </a:t>
            </a:r>
            <a:r>
              <a:rPr lang="en-US" sz="2800" i="1" dirty="0" err="1">
                <a:solidFill>
                  <a:prstClr val="black"/>
                </a:solidFill>
              </a:rPr>
              <a:t>nhà</a:t>
            </a:r>
            <a:r>
              <a:rPr lang="en-US" sz="2800" i="1" dirty="0">
                <a:solidFill>
                  <a:prstClr val="black"/>
                </a:solidFill>
              </a:rPr>
              <a:t> </a:t>
            </a:r>
            <a:r>
              <a:rPr lang="en-US" sz="2800" i="1" dirty="0" err="1">
                <a:solidFill>
                  <a:prstClr val="black"/>
                </a:solidFill>
              </a:rPr>
              <a:t>thơ</a:t>
            </a:r>
            <a:r>
              <a:rPr lang="en-US" sz="2800" i="1" dirty="0">
                <a:solidFill>
                  <a:prstClr val="black"/>
                </a:solidFill>
              </a:rPr>
              <a:t> </a:t>
            </a:r>
            <a:r>
              <a:rPr lang="en-US" sz="2800" i="1" dirty="0" err="1">
                <a:solidFill>
                  <a:prstClr val="black"/>
                </a:solidFill>
              </a:rPr>
              <a:t>chịu</a:t>
            </a:r>
            <a:r>
              <a:rPr lang="en-US" sz="2800" i="1" dirty="0">
                <a:solidFill>
                  <a:prstClr val="black"/>
                </a:solidFill>
              </a:rPr>
              <a:t> </a:t>
            </a:r>
            <a:r>
              <a:rPr lang="en-US" sz="2800" i="1" dirty="0" err="1">
                <a:solidFill>
                  <a:prstClr val="black"/>
                </a:solidFill>
              </a:rPr>
              <a:t>nhiều</a:t>
            </a:r>
            <a:r>
              <a:rPr lang="en-US" sz="2800" i="1" dirty="0">
                <a:solidFill>
                  <a:prstClr val="black"/>
                </a:solidFill>
              </a:rPr>
              <a:t> </a:t>
            </a:r>
            <a:r>
              <a:rPr lang="en-US" sz="2800" i="1" dirty="0" err="1">
                <a:solidFill>
                  <a:prstClr val="black"/>
                </a:solidFill>
              </a:rPr>
              <a:t>mất</a:t>
            </a:r>
            <a:r>
              <a:rPr lang="en-US" sz="2800" i="1" dirty="0">
                <a:solidFill>
                  <a:prstClr val="black"/>
                </a:solidFill>
              </a:rPr>
              <a:t> </a:t>
            </a:r>
            <a:r>
              <a:rPr lang="en-US" sz="2800" i="1" dirty="0" err="1">
                <a:solidFill>
                  <a:prstClr val="black"/>
                </a:solidFill>
              </a:rPr>
              <a:t>mát</a:t>
            </a:r>
            <a:r>
              <a:rPr lang="en-US" sz="2800" i="1" dirty="0">
                <a:solidFill>
                  <a:prstClr val="black"/>
                </a:solidFill>
              </a:rPr>
              <a:t> </a:t>
            </a:r>
            <a:r>
              <a:rPr lang="en-US" sz="2800" i="1" dirty="0" err="1">
                <a:solidFill>
                  <a:prstClr val="black"/>
                </a:solidFill>
              </a:rPr>
              <a:t>buồn</a:t>
            </a:r>
            <a:r>
              <a:rPr lang="en-US" sz="2800" i="1" dirty="0">
                <a:solidFill>
                  <a:prstClr val="black"/>
                </a:solidFill>
              </a:rPr>
              <a:t> </a:t>
            </a:r>
            <a:r>
              <a:rPr lang="en-US" sz="2800" i="1" dirty="0" err="1">
                <a:solidFill>
                  <a:prstClr val="black"/>
                </a:solidFill>
              </a:rPr>
              <a:t>đau</a:t>
            </a:r>
            <a:r>
              <a:rPr lang="en-US" sz="2800" i="1" dirty="0">
                <a:solidFill>
                  <a:prstClr val="black"/>
                </a:solidFill>
              </a:rPr>
              <a:t> </a:t>
            </a:r>
            <a:r>
              <a:rPr lang="en-US" sz="2800" i="1" dirty="0" err="1">
                <a:solidFill>
                  <a:prstClr val="black"/>
                </a:solidFill>
              </a:rPr>
              <a:t>khi</a:t>
            </a:r>
            <a:r>
              <a:rPr lang="en-US" sz="2800" i="1" dirty="0">
                <a:solidFill>
                  <a:prstClr val="black"/>
                </a:solidFill>
              </a:rPr>
              <a:t> </a:t>
            </a:r>
            <a:r>
              <a:rPr lang="en-US" sz="2800" i="1" dirty="0" err="1">
                <a:solidFill>
                  <a:prstClr val="black"/>
                </a:solidFill>
              </a:rPr>
              <a:t>nhiều</a:t>
            </a:r>
            <a:r>
              <a:rPr lang="en-US" sz="2800" i="1" dirty="0">
                <a:solidFill>
                  <a:prstClr val="black"/>
                </a:solidFill>
              </a:rPr>
              <a:t> </a:t>
            </a:r>
            <a:r>
              <a:rPr lang="en-US" sz="2800" i="1" dirty="0" err="1">
                <a:solidFill>
                  <a:prstClr val="black"/>
                </a:solidFill>
              </a:rPr>
              <a:t>người</a:t>
            </a:r>
            <a:r>
              <a:rPr lang="en-US" sz="2800" i="1" dirty="0">
                <a:solidFill>
                  <a:prstClr val="black"/>
                </a:solidFill>
              </a:rPr>
              <a:t> </a:t>
            </a:r>
            <a:r>
              <a:rPr lang="en-US" sz="2800" i="1" dirty="0" err="1">
                <a:solidFill>
                  <a:prstClr val="black"/>
                </a:solidFill>
              </a:rPr>
              <a:t>thân</a:t>
            </a:r>
            <a:r>
              <a:rPr lang="en-US" sz="2800" i="1" dirty="0">
                <a:solidFill>
                  <a:prstClr val="black"/>
                </a:solidFill>
              </a:rPr>
              <a:t> </a:t>
            </a:r>
            <a:r>
              <a:rPr lang="en-US" sz="2800" i="1" dirty="0" err="1">
                <a:solidFill>
                  <a:prstClr val="black"/>
                </a:solidFill>
              </a:rPr>
              <a:t>trong</a:t>
            </a:r>
            <a:r>
              <a:rPr lang="en-US" sz="2800" i="1" dirty="0">
                <a:solidFill>
                  <a:prstClr val="black"/>
                </a:solidFill>
              </a:rPr>
              <a:t> </a:t>
            </a:r>
            <a:r>
              <a:rPr lang="en-US" sz="2800" i="1" dirty="0" err="1">
                <a:solidFill>
                  <a:prstClr val="black"/>
                </a:solidFill>
              </a:rPr>
              <a:t>gia</a:t>
            </a:r>
            <a:r>
              <a:rPr lang="en-US" sz="2800" i="1" dirty="0">
                <a:solidFill>
                  <a:prstClr val="black"/>
                </a:solidFill>
              </a:rPr>
              <a:t> </a:t>
            </a:r>
            <a:r>
              <a:rPr lang="en-US" sz="2800" i="1" dirty="0" err="1">
                <a:solidFill>
                  <a:prstClr val="black"/>
                </a:solidFill>
              </a:rPr>
              <a:t>đình</a:t>
            </a:r>
            <a:r>
              <a:rPr lang="en-US" sz="2800" i="1" dirty="0">
                <a:solidFill>
                  <a:prstClr val="black"/>
                </a:solidFill>
              </a:rPr>
              <a:t> </a:t>
            </a:r>
            <a:r>
              <a:rPr lang="en-US" sz="2800" i="1" dirty="0" err="1">
                <a:solidFill>
                  <a:prstClr val="black"/>
                </a:solidFill>
              </a:rPr>
              <a:t>lần</a:t>
            </a:r>
            <a:r>
              <a:rPr lang="en-US" sz="2800" i="1" dirty="0">
                <a:solidFill>
                  <a:prstClr val="black"/>
                </a:solidFill>
              </a:rPr>
              <a:t> </a:t>
            </a:r>
            <a:r>
              <a:rPr lang="en-US" sz="2800" i="1" dirty="0" err="1">
                <a:solidFill>
                  <a:prstClr val="black"/>
                </a:solidFill>
              </a:rPr>
              <a:t>lượt</a:t>
            </a:r>
            <a:r>
              <a:rPr lang="en-US" sz="2800" i="1" dirty="0">
                <a:solidFill>
                  <a:prstClr val="black"/>
                </a:solidFill>
              </a:rPr>
              <a:t> qua </a:t>
            </a:r>
            <a:r>
              <a:rPr lang="en-US" sz="2800" i="1" dirty="0" err="1">
                <a:solidFill>
                  <a:prstClr val="black"/>
                </a:solidFill>
              </a:rPr>
              <a:t>đời</a:t>
            </a:r>
            <a:r>
              <a:rPr lang="en-US" sz="2800" i="1" dirty="0">
                <a:solidFill>
                  <a:prstClr val="black"/>
                </a:solidFill>
              </a:rPr>
              <a:t>.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03200" y="1703388"/>
            <a:ext cx="2336800" cy="762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err="1">
                <a:solidFill>
                  <a:prstClr val="black"/>
                </a:solidFill>
              </a:rPr>
              <a:t>Xuất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xứ</a:t>
            </a:r>
            <a:r>
              <a:rPr lang="en-US" dirty="0">
                <a:solidFill>
                  <a:prstClr val="white"/>
                </a:solidFill>
              </a:rPr>
              <a:t>: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84272" y="3532188"/>
            <a:ext cx="2660649" cy="762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err="1">
                <a:solidFill>
                  <a:prstClr val="black"/>
                </a:solidFill>
              </a:rPr>
              <a:t>Hoàn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cảnh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sáng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tác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989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_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14.xml><?xml version="1.0" encoding="utf-8"?>
<a:theme xmlns:a="http://schemas.openxmlformats.org/drawingml/2006/main" name="2_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15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1494</TotalTime>
  <Words>2616</Words>
  <Application>Microsoft Office PowerPoint</Application>
  <PresentationFormat>Widescreen</PresentationFormat>
  <Paragraphs>233</Paragraphs>
  <Slides>46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20</vt:i4>
      </vt:variant>
      <vt:variant>
        <vt:lpstr>Slide Titles</vt:lpstr>
      </vt:variant>
      <vt:variant>
        <vt:i4>46</vt:i4>
      </vt:variant>
    </vt:vector>
  </HeadingPairs>
  <TitlesOfParts>
    <vt:vector size="74" baseType="lpstr">
      <vt:lpstr>Calibri</vt:lpstr>
      <vt:lpstr>Arial</vt:lpstr>
      <vt:lpstr>Wingdings</vt:lpstr>
      <vt:lpstr>Century Gothic</vt:lpstr>
      <vt:lpstr>VNI-Times</vt:lpstr>
      <vt:lpstr>Calibri Light</vt:lpstr>
      <vt:lpstr>Times New Roman</vt:lpstr>
      <vt:lpstr>Wingdings 3</vt:lpstr>
      <vt:lpstr>3_Office Theme</vt:lpstr>
      <vt:lpstr>Chủ đề Office</vt:lpstr>
      <vt:lpstr>Office Theme</vt:lpstr>
      <vt:lpstr>4_Office Theme</vt:lpstr>
      <vt:lpstr>Wisp</vt:lpstr>
      <vt:lpstr>5_Office Theme</vt:lpstr>
      <vt:lpstr>1_Office Theme</vt:lpstr>
      <vt:lpstr>6_Office Theme</vt:lpstr>
      <vt:lpstr>7_Office Theme</vt:lpstr>
      <vt:lpstr>8_Office Theme</vt:lpstr>
      <vt:lpstr>9_Office Theme</vt:lpstr>
      <vt:lpstr>10_Office Theme</vt:lpstr>
      <vt:lpstr>1_Wisp</vt:lpstr>
      <vt:lpstr>2_Wisp</vt:lpstr>
      <vt:lpstr>11_Office Theme</vt:lpstr>
      <vt:lpstr>12_Office Theme</vt:lpstr>
      <vt:lpstr>13_Office Theme</vt:lpstr>
      <vt:lpstr>14_Office Theme</vt:lpstr>
      <vt:lpstr>15_Office Theme</vt:lpstr>
      <vt:lpstr>16_Office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nguyệt nguyễn</dc:creator>
  <cp:lastModifiedBy>Lenovo</cp:lastModifiedBy>
  <cp:revision>131</cp:revision>
  <dcterms:created xsi:type="dcterms:W3CDTF">2020-02-05T13:45:58Z</dcterms:created>
  <dcterms:modified xsi:type="dcterms:W3CDTF">2023-02-17T07:31:14Z</dcterms:modified>
</cp:coreProperties>
</file>