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18827" r:id="rId2"/>
    <p:sldId id="314" r:id="rId3"/>
    <p:sldId id="18885" r:id="rId4"/>
    <p:sldId id="18887" r:id="rId5"/>
    <p:sldId id="18874" r:id="rId6"/>
    <p:sldId id="18879" r:id="rId7"/>
    <p:sldId id="18875" r:id="rId8"/>
    <p:sldId id="18880" r:id="rId9"/>
    <p:sldId id="18877" r:id="rId10"/>
    <p:sldId id="18881" r:id="rId11"/>
    <p:sldId id="18878" r:id="rId12"/>
    <p:sldId id="18882" r:id="rId13"/>
    <p:sldId id="18876" r:id="rId14"/>
    <p:sldId id="18883" r:id="rId15"/>
    <p:sldId id="18873" r:id="rId16"/>
    <p:sldId id="18884" r:id="rId17"/>
    <p:sldId id="257" r:id="rId18"/>
    <p:sldId id="258" r:id="rId19"/>
    <p:sldId id="312" r:id="rId20"/>
    <p:sldId id="18915" r:id="rId21"/>
    <p:sldId id="18914" r:id="rId22"/>
    <p:sldId id="18889" r:id="rId23"/>
    <p:sldId id="18886" r:id="rId24"/>
    <p:sldId id="336" r:id="rId25"/>
    <p:sldId id="18816" r:id="rId26"/>
    <p:sldId id="18890" r:id="rId27"/>
    <p:sldId id="18891" r:id="rId28"/>
    <p:sldId id="18893" r:id="rId29"/>
    <p:sldId id="18894" r:id="rId30"/>
    <p:sldId id="18895" r:id="rId31"/>
    <p:sldId id="18896" r:id="rId32"/>
    <p:sldId id="18897" r:id="rId33"/>
    <p:sldId id="18898" r:id="rId34"/>
    <p:sldId id="18900" r:id="rId35"/>
    <p:sldId id="18901" r:id="rId36"/>
    <p:sldId id="18903" r:id="rId37"/>
    <p:sldId id="18904" r:id="rId38"/>
    <p:sldId id="18905" r:id="rId39"/>
    <p:sldId id="18906" r:id="rId40"/>
    <p:sldId id="18911" r:id="rId41"/>
    <p:sldId id="18910" r:id="rId42"/>
    <p:sldId id="18912" r:id="rId43"/>
    <p:sldId id="18913" r:id="rId44"/>
    <p:sldId id="313" r:id="rId45"/>
    <p:sldId id="18868" r:id="rId46"/>
    <p:sldId id="18909" r:id="rId47"/>
    <p:sldId id="18824" r:id="rId48"/>
    <p:sldId id="1886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anh Ngoc Thanh Ngoc" initials="TNTN" lastIdx="1" clrIdx="0">
    <p:extLst>
      <p:ext uri="{19B8F6BF-5375-455C-9EA6-DF929625EA0E}">
        <p15:presenceInfo xmlns:p15="http://schemas.microsoft.com/office/powerpoint/2012/main" userId="105be2238e9cec0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Kiểu Sáng 3 - Màu chủ đề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Kiểu Sáng 3 - Màu chủ đề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Kiểu Sáng 2 - Màu chủ đề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Kiểu Trung bình 2 - Màu chủ đề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3457" autoAdjust="0"/>
  </p:normalViewPr>
  <p:slideViewPr>
    <p:cSldViewPr>
      <p:cViewPr varScale="1">
        <p:scale>
          <a:sx n="63" d="100"/>
          <a:sy n="63" d="100"/>
        </p:scale>
        <p:origin x="88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059381-16F2-42D3-9B54-B134775ACDFC}" type="doc">
      <dgm:prSet loTypeId="urn:microsoft.com/office/officeart/2008/layout/VerticalCurvedList" loCatId="list" qsTypeId="urn:microsoft.com/office/officeart/2005/8/quickstyle/3d3" qsCatId="3D" csTypeId="urn:microsoft.com/office/officeart/2005/8/colors/accent1_2" csCatId="accent1" phldr="1"/>
      <dgm:spPr/>
      <dgm:t>
        <a:bodyPr/>
        <a:lstStyle/>
        <a:p>
          <a:endParaRPr lang="vi-VN"/>
        </a:p>
      </dgm:t>
    </dgm:pt>
    <dgm:pt modelId="{FC56AD1E-F86F-48C0-854C-3EBB13EFE49E}">
      <dgm:prSet phldrT="[Văn bản]" custT="1">
        <dgm:style>
          <a:lnRef idx="1">
            <a:schemeClr val="accent3"/>
          </a:lnRef>
          <a:fillRef idx="2">
            <a:schemeClr val="accent3"/>
          </a:fillRef>
          <a:effectRef idx="1">
            <a:schemeClr val="accent3"/>
          </a:effectRef>
          <a:fontRef idx="minor">
            <a:schemeClr val="dk1"/>
          </a:fontRef>
        </dgm:style>
      </dgm:prSet>
      <dgm:spPr/>
      <dgm:t>
        <a:bodyPr/>
        <a:lstStyle/>
        <a:p>
          <a:r>
            <a:rPr lang="vi-VN" sz="2800" b="1" dirty="0">
              <a:latin typeface="+mj-lt"/>
              <a:ea typeface="Times New Roman" panose="02020603050405020304" pitchFamily="18" charset="0"/>
            </a:rPr>
            <a:t>- </a:t>
          </a:r>
          <a:r>
            <a:rPr lang="vi-VN" sz="2800" dirty="0">
              <a:latin typeface="+mj-lt"/>
            </a:rPr>
            <a:t>Tần suất mưa và chu kì mưa ở Quảng Ninh đã có sự thay đổi đáng kể, mưa thất thường. </a:t>
          </a:r>
          <a:endParaRPr lang="vi-VN" sz="2800" b="1" dirty="0">
            <a:latin typeface="+mj-lt"/>
          </a:endParaRPr>
        </a:p>
      </dgm:t>
    </dgm:pt>
    <dgm:pt modelId="{12281E7B-A992-4123-A368-B0CB3AC6EF58}" type="parTrans" cxnId="{C7AEEB0D-ACCC-4DC0-8F35-D42A4338C024}">
      <dgm:prSet/>
      <dgm:spPr/>
      <dgm:t>
        <a:bodyPr/>
        <a:lstStyle/>
        <a:p>
          <a:endParaRPr lang="vi-VN"/>
        </a:p>
      </dgm:t>
    </dgm:pt>
    <dgm:pt modelId="{59076CE3-1FF3-46EB-BA50-3FD8FB865056}" type="sibTrans" cxnId="{C7AEEB0D-ACCC-4DC0-8F35-D42A4338C024}">
      <dgm:prSet/>
      <dgm:spPr/>
      <dgm:t>
        <a:bodyPr/>
        <a:lstStyle/>
        <a:p>
          <a:endParaRPr lang="vi-VN" sz="2800" b="1">
            <a:latin typeface="+mj-lt"/>
          </a:endParaRPr>
        </a:p>
      </dgm:t>
    </dgm:pt>
    <dgm:pt modelId="{47BBC473-36EA-4FC8-BDA1-FFA6DC16965A}">
      <dgm:prSet phldrT="[Văn bản]" custT="1">
        <dgm:style>
          <a:lnRef idx="1">
            <a:schemeClr val="accent5"/>
          </a:lnRef>
          <a:fillRef idx="2">
            <a:schemeClr val="accent5"/>
          </a:fillRef>
          <a:effectRef idx="1">
            <a:schemeClr val="accent5"/>
          </a:effectRef>
          <a:fontRef idx="minor">
            <a:schemeClr val="dk1"/>
          </a:fontRef>
        </dgm:style>
      </dgm:prSet>
      <dgm:spPr/>
      <dgm:t>
        <a:bodyPr/>
        <a:lstStyle/>
        <a:p>
          <a:r>
            <a:rPr lang="vi-VN" sz="2800" b="1" dirty="0">
              <a:latin typeface="+mj-lt"/>
              <a:ea typeface="Times New Roman" panose="02020603050405020304" pitchFamily="18" charset="0"/>
            </a:rPr>
            <a:t>-</a:t>
          </a:r>
          <a:r>
            <a:rPr lang="vi-VN" sz="2800" dirty="0">
              <a:latin typeface="+mj-lt"/>
            </a:rPr>
            <a:t> Mùa lũ cũng có độ trễ hơn, đỉnh lũ thường xuất hiện muộn hơn gây rất nhiều khó khăn cho công tác dự báo và phòng chống mưa lũ.</a:t>
          </a:r>
          <a:endParaRPr lang="vi-VN" sz="2800" b="1" dirty="0">
            <a:latin typeface="+mj-lt"/>
          </a:endParaRPr>
        </a:p>
      </dgm:t>
    </dgm:pt>
    <dgm:pt modelId="{B6F49093-B7EE-4B4D-B864-94714FD15F45}" type="parTrans" cxnId="{0F4C43F8-0FF0-4259-B220-40355CB094E0}">
      <dgm:prSet/>
      <dgm:spPr/>
      <dgm:t>
        <a:bodyPr/>
        <a:lstStyle/>
        <a:p>
          <a:endParaRPr lang="vi-VN"/>
        </a:p>
      </dgm:t>
    </dgm:pt>
    <dgm:pt modelId="{D8022FD0-C6A8-4618-A86A-15D957FA5686}" type="sibTrans" cxnId="{0F4C43F8-0FF0-4259-B220-40355CB094E0}">
      <dgm:prSet/>
      <dgm:spPr/>
      <dgm:t>
        <a:bodyPr/>
        <a:lstStyle/>
        <a:p>
          <a:endParaRPr lang="vi-VN"/>
        </a:p>
      </dgm:t>
    </dgm:pt>
    <dgm:pt modelId="{0ADE51B9-C8D2-4153-8B86-99E7F67E848B}">
      <dgm:prSet phldrT="[Văn bản]" custT="1">
        <dgm:style>
          <a:lnRef idx="1">
            <a:schemeClr val="accent6"/>
          </a:lnRef>
          <a:fillRef idx="2">
            <a:schemeClr val="accent6"/>
          </a:fillRef>
          <a:effectRef idx="1">
            <a:schemeClr val="accent6"/>
          </a:effectRef>
          <a:fontRef idx="minor">
            <a:schemeClr val="dk1"/>
          </a:fontRef>
        </dgm:style>
      </dgm:prSet>
      <dgm:spPr/>
      <dgm:t>
        <a:bodyPr/>
        <a:lstStyle/>
        <a:p>
          <a:r>
            <a:rPr lang="vi-VN" sz="2800" b="1" dirty="0">
              <a:latin typeface="+mj-lt"/>
              <a:ea typeface="Times New Roman" panose="02020603050405020304" pitchFamily="18" charset="0"/>
            </a:rPr>
            <a:t>-</a:t>
          </a:r>
          <a:r>
            <a:rPr lang="vi-VN" sz="2800" dirty="0">
              <a:latin typeface="+mj-lt"/>
            </a:rPr>
            <a:t>Mưa lớn và lũ quét, ngập lụt, sạt lở đất, sụt lún đất thường xuyên diễn ra vào mùa mưa.</a:t>
          </a:r>
          <a:endParaRPr lang="vi-VN" sz="2800" b="1" dirty="0">
            <a:latin typeface="+mj-lt"/>
          </a:endParaRPr>
        </a:p>
      </dgm:t>
    </dgm:pt>
    <dgm:pt modelId="{26051584-A545-4D48-BF9D-2DEE355C2EA8}" type="parTrans" cxnId="{2FA5557F-251B-4522-A477-F8CEA878D2CE}">
      <dgm:prSet/>
      <dgm:spPr/>
      <dgm:t>
        <a:bodyPr/>
        <a:lstStyle/>
        <a:p>
          <a:endParaRPr lang="vi-VN"/>
        </a:p>
      </dgm:t>
    </dgm:pt>
    <dgm:pt modelId="{C19BD33D-8F6F-47C4-BFE9-2E915F31203C}" type="sibTrans" cxnId="{2FA5557F-251B-4522-A477-F8CEA878D2CE}">
      <dgm:prSet/>
      <dgm:spPr/>
      <dgm:t>
        <a:bodyPr/>
        <a:lstStyle/>
        <a:p>
          <a:endParaRPr lang="vi-VN"/>
        </a:p>
      </dgm:t>
    </dgm:pt>
    <dgm:pt modelId="{E3E5D4D6-48A0-4FF1-863C-AF20B8C9F137}" type="pres">
      <dgm:prSet presAssocID="{BC059381-16F2-42D3-9B54-B134775ACDFC}" presName="Name0" presStyleCnt="0">
        <dgm:presLayoutVars>
          <dgm:chMax val="7"/>
          <dgm:chPref val="7"/>
          <dgm:dir/>
        </dgm:presLayoutVars>
      </dgm:prSet>
      <dgm:spPr/>
      <dgm:t>
        <a:bodyPr/>
        <a:lstStyle/>
        <a:p>
          <a:endParaRPr lang="en-US"/>
        </a:p>
      </dgm:t>
    </dgm:pt>
    <dgm:pt modelId="{92AC35E8-DBA2-4480-A123-D6CA90E128F3}" type="pres">
      <dgm:prSet presAssocID="{BC059381-16F2-42D3-9B54-B134775ACDFC}" presName="Name1" presStyleCnt="0"/>
      <dgm:spPr/>
    </dgm:pt>
    <dgm:pt modelId="{E522D509-BDA1-4AD0-8D13-F7460C41E3C5}" type="pres">
      <dgm:prSet presAssocID="{BC059381-16F2-42D3-9B54-B134775ACDFC}" presName="cycle" presStyleCnt="0"/>
      <dgm:spPr/>
    </dgm:pt>
    <dgm:pt modelId="{526BD9BB-0D43-4065-AF92-C814B53FA805}" type="pres">
      <dgm:prSet presAssocID="{BC059381-16F2-42D3-9B54-B134775ACDFC}" presName="srcNode" presStyleLbl="node1" presStyleIdx="0" presStyleCnt="3"/>
      <dgm:spPr/>
    </dgm:pt>
    <dgm:pt modelId="{EC053AA1-727B-4305-9231-9513922B9125}" type="pres">
      <dgm:prSet presAssocID="{BC059381-16F2-42D3-9B54-B134775ACDFC}" presName="conn" presStyleLbl="parChTrans1D2" presStyleIdx="0" presStyleCnt="1"/>
      <dgm:spPr/>
      <dgm:t>
        <a:bodyPr/>
        <a:lstStyle/>
        <a:p>
          <a:endParaRPr lang="en-US"/>
        </a:p>
      </dgm:t>
    </dgm:pt>
    <dgm:pt modelId="{54CEAFF4-AD70-4241-8D85-D7118D02A5CF}" type="pres">
      <dgm:prSet presAssocID="{BC059381-16F2-42D3-9B54-B134775ACDFC}" presName="extraNode" presStyleLbl="node1" presStyleIdx="0" presStyleCnt="3"/>
      <dgm:spPr/>
    </dgm:pt>
    <dgm:pt modelId="{3DC5CF3E-29C3-48D2-BD94-BE4E3709D6A8}" type="pres">
      <dgm:prSet presAssocID="{BC059381-16F2-42D3-9B54-B134775ACDFC}" presName="dstNode" presStyleLbl="node1" presStyleIdx="0" presStyleCnt="3"/>
      <dgm:spPr/>
    </dgm:pt>
    <dgm:pt modelId="{E61A9FAA-5342-44B6-92E6-8DEB44E4E66F}" type="pres">
      <dgm:prSet presAssocID="{FC56AD1E-F86F-48C0-854C-3EBB13EFE49E}" presName="text_1" presStyleLbl="node1" presStyleIdx="0" presStyleCnt="3" custLinFactNeighborX="-569" custLinFactNeighborY="809">
        <dgm:presLayoutVars>
          <dgm:bulletEnabled val="1"/>
        </dgm:presLayoutVars>
      </dgm:prSet>
      <dgm:spPr/>
      <dgm:t>
        <a:bodyPr/>
        <a:lstStyle/>
        <a:p>
          <a:endParaRPr lang="en-US"/>
        </a:p>
      </dgm:t>
    </dgm:pt>
    <dgm:pt modelId="{8C59FA72-3DE4-4E42-9735-6CF6C892D06B}" type="pres">
      <dgm:prSet presAssocID="{FC56AD1E-F86F-48C0-854C-3EBB13EFE49E}" presName="accent_1" presStyleCnt="0"/>
      <dgm:spPr/>
    </dgm:pt>
    <dgm:pt modelId="{7DF966E2-9EA8-419C-BCC6-F07320BC11FF}" type="pres">
      <dgm:prSet presAssocID="{FC56AD1E-F86F-48C0-854C-3EBB13EFE49E}" presName="accentRepeatNode" presStyleLbl="solidFgAcc1" presStyleIdx="0" presStyleCnt="3"/>
      <dgm:spPr/>
    </dgm:pt>
    <dgm:pt modelId="{135AF571-B289-4B85-964D-6EE3D43E51A0}" type="pres">
      <dgm:prSet presAssocID="{47BBC473-36EA-4FC8-BDA1-FFA6DC16965A}" presName="text_2" presStyleLbl="node1" presStyleIdx="1" presStyleCnt="3">
        <dgm:presLayoutVars>
          <dgm:bulletEnabled val="1"/>
        </dgm:presLayoutVars>
      </dgm:prSet>
      <dgm:spPr/>
      <dgm:t>
        <a:bodyPr/>
        <a:lstStyle/>
        <a:p>
          <a:endParaRPr lang="en-US"/>
        </a:p>
      </dgm:t>
    </dgm:pt>
    <dgm:pt modelId="{FBF84123-BFEA-4B96-B63F-6CFAF54DA173}" type="pres">
      <dgm:prSet presAssocID="{47BBC473-36EA-4FC8-BDA1-FFA6DC16965A}" presName="accent_2" presStyleCnt="0"/>
      <dgm:spPr/>
    </dgm:pt>
    <dgm:pt modelId="{EF8A08C1-9E00-468A-A521-A88CAE04FC84}" type="pres">
      <dgm:prSet presAssocID="{47BBC473-36EA-4FC8-BDA1-FFA6DC16965A}" presName="accentRepeatNode" presStyleLbl="solidFgAcc1" presStyleIdx="1" presStyleCnt="3"/>
      <dgm:spPr/>
    </dgm:pt>
    <dgm:pt modelId="{6E0F41E1-55C5-4A4A-8ED8-878547FB8DD2}" type="pres">
      <dgm:prSet presAssocID="{0ADE51B9-C8D2-4153-8B86-99E7F67E848B}" presName="text_3" presStyleLbl="node1" presStyleIdx="2" presStyleCnt="3">
        <dgm:presLayoutVars>
          <dgm:bulletEnabled val="1"/>
        </dgm:presLayoutVars>
      </dgm:prSet>
      <dgm:spPr/>
      <dgm:t>
        <a:bodyPr/>
        <a:lstStyle/>
        <a:p>
          <a:endParaRPr lang="en-US"/>
        </a:p>
      </dgm:t>
    </dgm:pt>
    <dgm:pt modelId="{A17E58E0-D7DB-42C2-A1CB-5F3D85385234}" type="pres">
      <dgm:prSet presAssocID="{0ADE51B9-C8D2-4153-8B86-99E7F67E848B}" presName="accent_3" presStyleCnt="0"/>
      <dgm:spPr/>
    </dgm:pt>
    <dgm:pt modelId="{FA17EACD-6FC3-48B9-A171-B63DCFEF5DFC}" type="pres">
      <dgm:prSet presAssocID="{0ADE51B9-C8D2-4153-8B86-99E7F67E848B}" presName="accentRepeatNode" presStyleLbl="solidFgAcc1" presStyleIdx="2" presStyleCnt="3"/>
      <dgm:spPr/>
    </dgm:pt>
  </dgm:ptLst>
  <dgm:cxnLst>
    <dgm:cxn modelId="{C1B02815-E61E-4D04-9C2C-531F2AF9F786}" type="presOf" srcId="{59076CE3-1FF3-46EB-BA50-3FD8FB865056}" destId="{EC053AA1-727B-4305-9231-9513922B9125}" srcOrd="0" destOrd="0" presId="urn:microsoft.com/office/officeart/2008/layout/VerticalCurvedList"/>
    <dgm:cxn modelId="{DAB7F04E-72DD-4444-91BB-B1011563AD0D}" type="presOf" srcId="{0ADE51B9-C8D2-4153-8B86-99E7F67E848B}" destId="{6E0F41E1-55C5-4A4A-8ED8-878547FB8DD2}" srcOrd="0" destOrd="0" presId="urn:microsoft.com/office/officeart/2008/layout/VerticalCurvedList"/>
    <dgm:cxn modelId="{026BF8DF-CE09-4B61-BC98-9A79E7BAA86F}" type="presOf" srcId="{47BBC473-36EA-4FC8-BDA1-FFA6DC16965A}" destId="{135AF571-B289-4B85-964D-6EE3D43E51A0}" srcOrd="0" destOrd="0" presId="urn:microsoft.com/office/officeart/2008/layout/VerticalCurvedList"/>
    <dgm:cxn modelId="{A4D07B61-FB18-4807-9381-4E5F5F5CF675}" type="presOf" srcId="{FC56AD1E-F86F-48C0-854C-3EBB13EFE49E}" destId="{E61A9FAA-5342-44B6-92E6-8DEB44E4E66F}" srcOrd="0" destOrd="0" presId="urn:microsoft.com/office/officeart/2008/layout/VerticalCurvedList"/>
    <dgm:cxn modelId="{C7AEEB0D-ACCC-4DC0-8F35-D42A4338C024}" srcId="{BC059381-16F2-42D3-9B54-B134775ACDFC}" destId="{FC56AD1E-F86F-48C0-854C-3EBB13EFE49E}" srcOrd="0" destOrd="0" parTransId="{12281E7B-A992-4123-A368-B0CB3AC6EF58}" sibTransId="{59076CE3-1FF3-46EB-BA50-3FD8FB865056}"/>
    <dgm:cxn modelId="{D5F0DF0B-CAA9-4914-AE46-9EB85F032700}" type="presOf" srcId="{BC059381-16F2-42D3-9B54-B134775ACDFC}" destId="{E3E5D4D6-48A0-4FF1-863C-AF20B8C9F137}" srcOrd="0" destOrd="0" presId="urn:microsoft.com/office/officeart/2008/layout/VerticalCurvedList"/>
    <dgm:cxn modelId="{2FA5557F-251B-4522-A477-F8CEA878D2CE}" srcId="{BC059381-16F2-42D3-9B54-B134775ACDFC}" destId="{0ADE51B9-C8D2-4153-8B86-99E7F67E848B}" srcOrd="2" destOrd="0" parTransId="{26051584-A545-4D48-BF9D-2DEE355C2EA8}" sibTransId="{C19BD33D-8F6F-47C4-BFE9-2E915F31203C}"/>
    <dgm:cxn modelId="{0F4C43F8-0FF0-4259-B220-40355CB094E0}" srcId="{BC059381-16F2-42D3-9B54-B134775ACDFC}" destId="{47BBC473-36EA-4FC8-BDA1-FFA6DC16965A}" srcOrd="1" destOrd="0" parTransId="{B6F49093-B7EE-4B4D-B864-94714FD15F45}" sibTransId="{D8022FD0-C6A8-4618-A86A-15D957FA5686}"/>
    <dgm:cxn modelId="{0BDE3C0B-5FA5-46E8-9BD9-3860C2200966}" type="presParOf" srcId="{E3E5D4D6-48A0-4FF1-863C-AF20B8C9F137}" destId="{92AC35E8-DBA2-4480-A123-D6CA90E128F3}" srcOrd="0" destOrd="0" presId="urn:microsoft.com/office/officeart/2008/layout/VerticalCurvedList"/>
    <dgm:cxn modelId="{1C098DBF-4B51-426B-AFB6-BDFFFB2E589D}" type="presParOf" srcId="{92AC35E8-DBA2-4480-A123-D6CA90E128F3}" destId="{E522D509-BDA1-4AD0-8D13-F7460C41E3C5}" srcOrd="0" destOrd="0" presId="urn:microsoft.com/office/officeart/2008/layout/VerticalCurvedList"/>
    <dgm:cxn modelId="{16AA6B17-48A4-4F5F-9D4A-B1C9F8897CD9}" type="presParOf" srcId="{E522D509-BDA1-4AD0-8D13-F7460C41E3C5}" destId="{526BD9BB-0D43-4065-AF92-C814B53FA805}" srcOrd="0" destOrd="0" presId="urn:microsoft.com/office/officeart/2008/layout/VerticalCurvedList"/>
    <dgm:cxn modelId="{8C5F3833-7BFB-447F-91EA-C197A0F5CA5B}" type="presParOf" srcId="{E522D509-BDA1-4AD0-8D13-F7460C41E3C5}" destId="{EC053AA1-727B-4305-9231-9513922B9125}" srcOrd="1" destOrd="0" presId="urn:microsoft.com/office/officeart/2008/layout/VerticalCurvedList"/>
    <dgm:cxn modelId="{0BB89272-EFAD-43A8-B745-26932191F835}" type="presParOf" srcId="{E522D509-BDA1-4AD0-8D13-F7460C41E3C5}" destId="{54CEAFF4-AD70-4241-8D85-D7118D02A5CF}" srcOrd="2" destOrd="0" presId="urn:microsoft.com/office/officeart/2008/layout/VerticalCurvedList"/>
    <dgm:cxn modelId="{0F05BB9A-55C4-464C-B2CD-5F39F58B0356}" type="presParOf" srcId="{E522D509-BDA1-4AD0-8D13-F7460C41E3C5}" destId="{3DC5CF3E-29C3-48D2-BD94-BE4E3709D6A8}" srcOrd="3" destOrd="0" presId="urn:microsoft.com/office/officeart/2008/layout/VerticalCurvedList"/>
    <dgm:cxn modelId="{FB9F2115-6CBD-4D1F-AFD3-CA93702907C6}" type="presParOf" srcId="{92AC35E8-DBA2-4480-A123-D6CA90E128F3}" destId="{E61A9FAA-5342-44B6-92E6-8DEB44E4E66F}" srcOrd="1" destOrd="0" presId="urn:microsoft.com/office/officeart/2008/layout/VerticalCurvedList"/>
    <dgm:cxn modelId="{ED744F5D-2F81-4DF6-89EF-D7B058D32417}" type="presParOf" srcId="{92AC35E8-DBA2-4480-A123-D6CA90E128F3}" destId="{8C59FA72-3DE4-4E42-9735-6CF6C892D06B}" srcOrd="2" destOrd="0" presId="urn:microsoft.com/office/officeart/2008/layout/VerticalCurvedList"/>
    <dgm:cxn modelId="{102998CD-7ABE-4C1C-871B-06A7A79092DC}" type="presParOf" srcId="{8C59FA72-3DE4-4E42-9735-6CF6C892D06B}" destId="{7DF966E2-9EA8-419C-BCC6-F07320BC11FF}" srcOrd="0" destOrd="0" presId="urn:microsoft.com/office/officeart/2008/layout/VerticalCurvedList"/>
    <dgm:cxn modelId="{0DB76FCD-6F17-416E-865C-8E1293E40B6A}" type="presParOf" srcId="{92AC35E8-DBA2-4480-A123-D6CA90E128F3}" destId="{135AF571-B289-4B85-964D-6EE3D43E51A0}" srcOrd="3" destOrd="0" presId="urn:microsoft.com/office/officeart/2008/layout/VerticalCurvedList"/>
    <dgm:cxn modelId="{559809D6-F91A-487F-961D-48543CDF0DA4}" type="presParOf" srcId="{92AC35E8-DBA2-4480-A123-D6CA90E128F3}" destId="{FBF84123-BFEA-4B96-B63F-6CFAF54DA173}" srcOrd="4" destOrd="0" presId="urn:microsoft.com/office/officeart/2008/layout/VerticalCurvedList"/>
    <dgm:cxn modelId="{06746EC6-EE57-42D2-899A-21C09940CC49}" type="presParOf" srcId="{FBF84123-BFEA-4B96-B63F-6CFAF54DA173}" destId="{EF8A08C1-9E00-468A-A521-A88CAE04FC84}" srcOrd="0" destOrd="0" presId="urn:microsoft.com/office/officeart/2008/layout/VerticalCurvedList"/>
    <dgm:cxn modelId="{9F074920-DE48-4C08-8404-A36CA93BCC77}" type="presParOf" srcId="{92AC35E8-DBA2-4480-A123-D6CA90E128F3}" destId="{6E0F41E1-55C5-4A4A-8ED8-878547FB8DD2}" srcOrd="5" destOrd="0" presId="urn:microsoft.com/office/officeart/2008/layout/VerticalCurvedList"/>
    <dgm:cxn modelId="{B549CAC4-3CBF-430D-9A5F-813793E0522C}" type="presParOf" srcId="{92AC35E8-DBA2-4480-A123-D6CA90E128F3}" destId="{A17E58E0-D7DB-42C2-A1CB-5F3D85385234}" srcOrd="6" destOrd="0" presId="urn:microsoft.com/office/officeart/2008/layout/VerticalCurvedList"/>
    <dgm:cxn modelId="{13D891D2-7025-4B60-B5F8-FA969A7BE6F2}" type="presParOf" srcId="{A17E58E0-D7DB-42C2-A1CB-5F3D85385234}" destId="{FA17EACD-6FC3-48B9-A171-B63DCFEF5DF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1242CC-4AF3-4F54-A61E-906609433870}" type="doc">
      <dgm:prSet loTypeId="urn:microsoft.com/office/officeart/2005/8/layout/arrow5" loCatId="relationship" qsTypeId="urn:microsoft.com/office/officeart/2005/8/quickstyle/3d1" qsCatId="3D" csTypeId="urn:microsoft.com/office/officeart/2005/8/colors/colorful1" csCatId="colorful" phldr="1"/>
      <dgm:spPr/>
      <dgm:t>
        <a:bodyPr/>
        <a:lstStyle/>
        <a:p>
          <a:endParaRPr lang="en-US"/>
        </a:p>
      </dgm:t>
    </dgm:pt>
    <dgm:pt modelId="{71A25DF4-B8DC-4D43-B70C-BE3A086C8C26}">
      <dgm:prSet/>
      <dgm:spPr>
        <a:solidFill>
          <a:schemeClr val="accent1">
            <a:lumMod val="20000"/>
            <a:lumOff val="80000"/>
          </a:schemeClr>
        </a:solidFill>
      </dgm:spPr>
      <dgm:t>
        <a:bodyPr/>
        <a:lstStyle/>
        <a:p>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Biến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đổi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khí</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hậu</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làm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tăng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nguy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cơ</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dịch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bệnh</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đẩy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lùi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thời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vụ</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hoặc</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giảm</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thời</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gian</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trồng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trọt</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những</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cây</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vụ</a:t>
          </a:r>
          <a:r>
            <a:rPr lang="en-US" b="0" dirty="0">
              <a:solidFill>
                <a:schemeClr val="tx1"/>
              </a:solidFill>
              <a:latin typeface="Times New Roman" panose="02020603050405020304" pitchFamily="18" charset="0"/>
              <a:cs typeface="Times New Roman" panose="02020603050405020304" pitchFamily="18" charset="0"/>
            </a:rPr>
            <a:t> </a:t>
          </a:r>
          <a:r>
            <a:rPr lang="en-US" b="0" dirty="0" err="1">
              <a:solidFill>
                <a:schemeClr val="tx1"/>
              </a:solidFill>
              <a:latin typeface="Times New Roman" panose="02020603050405020304" pitchFamily="18" charset="0"/>
              <a:cs typeface="Times New Roman" panose="02020603050405020304" pitchFamily="18" charset="0"/>
            </a:rPr>
            <a:t>đông</a:t>
          </a:r>
          <a:r>
            <a:rPr lang="en-US" b="0" dirty="0">
              <a:solidFill>
                <a:schemeClr val="tx1"/>
              </a:solidFill>
              <a:latin typeface="Times New Roman" panose="02020603050405020304" pitchFamily="18" charset="0"/>
              <a:cs typeface="Times New Roman" panose="02020603050405020304" pitchFamily="18" charset="0"/>
            </a:rPr>
            <a:t>.</a:t>
          </a:r>
        </a:p>
      </dgm:t>
    </dgm:pt>
    <dgm:pt modelId="{79E86C2B-C33F-4332-9FF7-B97CA4811F5A}" type="parTrans" cxnId="{B2C682B3-1820-4C34-9AA9-B3982DC116EC}">
      <dgm:prSet/>
      <dgm:spPr/>
      <dgm:t>
        <a:bodyPr/>
        <a:lstStyle/>
        <a:p>
          <a:endParaRPr lang="en-US">
            <a:latin typeface="Times New Roman" panose="02020603050405020304" pitchFamily="18" charset="0"/>
            <a:cs typeface="Times New Roman" panose="02020603050405020304" pitchFamily="18" charset="0"/>
          </a:endParaRPr>
        </a:p>
      </dgm:t>
    </dgm:pt>
    <dgm:pt modelId="{256DF299-D7D2-4572-B893-C20CB895F4DB}" type="sibTrans" cxnId="{B2C682B3-1820-4C34-9AA9-B3982DC116EC}">
      <dgm:prSet/>
      <dgm:spPr/>
      <dgm:t>
        <a:bodyPr/>
        <a:lstStyle/>
        <a:p>
          <a:endParaRPr lang="en-US">
            <a:latin typeface="Times New Roman" panose="02020603050405020304" pitchFamily="18" charset="0"/>
            <a:cs typeface="Times New Roman" panose="02020603050405020304" pitchFamily="18" charset="0"/>
          </a:endParaRPr>
        </a:p>
      </dgm:t>
    </dgm:pt>
    <dgm:pt modelId="{021CF71B-420A-4D59-913E-6BC7087ACF06}">
      <dgm:prSet/>
      <dgm:spPr>
        <a:solidFill>
          <a:schemeClr val="accent3">
            <a:lumMod val="40000"/>
            <a:lumOff val="60000"/>
          </a:schemeClr>
        </a:solidFill>
      </dgm:spPr>
      <dgm:t>
        <a:bodyPr/>
        <a:lstStyle/>
        <a:p>
          <a:r>
            <a:rPr lang="en-US" b="1">
              <a:solidFill>
                <a:schemeClr val="tx1"/>
              </a:solidFill>
              <a:latin typeface="Times New Roman" panose="02020603050405020304" pitchFamily="18" charset="0"/>
              <a:cs typeface="Times New Roman" panose="02020603050405020304" pitchFamily="18" charset="0"/>
            </a:rPr>
            <a:t>- Biến đổi khí hậu gây suy giảm chất lượng và diện tích rừng</a:t>
          </a:r>
        </a:p>
      </dgm:t>
    </dgm:pt>
    <dgm:pt modelId="{F0CDADF2-3B50-4A01-ABE1-14226A4DADCC}" type="parTrans" cxnId="{B9A6D18F-A32B-429A-A6E4-79C9D44EDFA0}">
      <dgm:prSet/>
      <dgm:spPr/>
      <dgm:t>
        <a:bodyPr/>
        <a:lstStyle/>
        <a:p>
          <a:endParaRPr lang="en-US">
            <a:latin typeface="Times New Roman" panose="02020603050405020304" pitchFamily="18" charset="0"/>
            <a:cs typeface="Times New Roman" panose="02020603050405020304" pitchFamily="18" charset="0"/>
          </a:endParaRPr>
        </a:p>
      </dgm:t>
    </dgm:pt>
    <dgm:pt modelId="{7C60803C-CFBD-41F4-942A-653D0BB9C2D0}" type="sibTrans" cxnId="{B9A6D18F-A32B-429A-A6E4-79C9D44EDFA0}">
      <dgm:prSet/>
      <dgm:spPr/>
      <dgm:t>
        <a:bodyPr/>
        <a:lstStyle/>
        <a:p>
          <a:endParaRPr lang="en-US">
            <a:latin typeface="Times New Roman" panose="02020603050405020304" pitchFamily="18" charset="0"/>
            <a:cs typeface="Times New Roman" panose="02020603050405020304" pitchFamily="18" charset="0"/>
          </a:endParaRPr>
        </a:p>
      </dgm:t>
    </dgm:pt>
    <dgm:pt modelId="{DCCEBD7C-2E93-494C-966B-109C4E4B5C3E}">
      <dgm:prSet/>
      <dgm:spPr>
        <a:solidFill>
          <a:schemeClr val="accent6">
            <a:lumMod val="20000"/>
            <a:lumOff val="80000"/>
          </a:schemeClr>
        </a:solidFill>
      </dgm:spPr>
      <dgm:t>
        <a:bodyPr/>
        <a:lstStyle/>
        <a:p>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Làm</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ảnh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hưởng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tiêu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cực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đến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đánh</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bắt</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thuỷ</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sản</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và</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nuôi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trồng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thuỷ</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sản</a:t>
          </a:r>
          <a:endParaRPr lang="en-US" b="1" dirty="0">
            <a:solidFill>
              <a:schemeClr val="tx1"/>
            </a:solidFill>
            <a:latin typeface="Times New Roman" panose="02020603050405020304" pitchFamily="18" charset="0"/>
            <a:cs typeface="Times New Roman" panose="02020603050405020304" pitchFamily="18" charset="0"/>
          </a:endParaRPr>
        </a:p>
      </dgm:t>
    </dgm:pt>
    <dgm:pt modelId="{13CBED46-46BD-423A-82B1-61A7CCC50EEC}" type="parTrans" cxnId="{7BD15361-1CF0-4AE3-8479-95178372E0FE}">
      <dgm:prSet/>
      <dgm:spPr/>
      <dgm:t>
        <a:bodyPr/>
        <a:lstStyle/>
        <a:p>
          <a:endParaRPr lang="en-US">
            <a:latin typeface="Times New Roman" panose="02020603050405020304" pitchFamily="18" charset="0"/>
            <a:cs typeface="Times New Roman" panose="02020603050405020304" pitchFamily="18" charset="0"/>
          </a:endParaRPr>
        </a:p>
      </dgm:t>
    </dgm:pt>
    <dgm:pt modelId="{635B9E7C-8FC7-486F-BE18-96DB5D2FA8DA}" type="sibTrans" cxnId="{7BD15361-1CF0-4AE3-8479-95178372E0FE}">
      <dgm:prSet/>
      <dgm:spPr/>
      <dgm:t>
        <a:bodyPr/>
        <a:lstStyle/>
        <a:p>
          <a:endParaRPr lang="en-US">
            <a:latin typeface="Times New Roman" panose="02020603050405020304" pitchFamily="18" charset="0"/>
            <a:cs typeface="Times New Roman" panose="02020603050405020304" pitchFamily="18" charset="0"/>
          </a:endParaRPr>
        </a:p>
      </dgm:t>
    </dgm:pt>
    <dgm:pt modelId="{46D098E2-0E4B-49CB-B9A5-B22B31548DA9}" type="pres">
      <dgm:prSet presAssocID="{221242CC-4AF3-4F54-A61E-906609433870}" presName="diagram" presStyleCnt="0">
        <dgm:presLayoutVars>
          <dgm:dir/>
          <dgm:resizeHandles val="exact"/>
        </dgm:presLayoutVars>
      </dgm:prSet>
      <dgm:spPr/>
      <dgm:t>
        <a:bodyPr/>
        <a:lstStyle/>
        <a:p>
          <a:endParaRPr lang="en-US"/>
        </a:p>
      </dgm:t>
    </dgm:pt>
    <dgm:pt modelId="{32059B81-BAC3-45D3-B6CF-1554521E7A66}" type="pres">
      <dgm:prSet presAssocID="{71A25DF4-B8DC-4D43-B70C-BE3A086C8C26}" presName="arrow" presStyleLbl="node1" presStyleIdx="0" presStyleCnt="3" custScaleX="143082">
        <dgm:presLayoutVars>
          <dgm:bulletEnabled val="1"/>
        </dgm:presLayoutVars>
      </dgm:prSet>
      <dgm:spPr/>
      <dgm:t>
        <a:bodyPr/>
        <a:lstStyle/>
        <a:p>
          <a:endParaRPr lang="en-US"/>
        </a:p>
      </dgm:t>
    </dgm:pt>
    <dgm:pt modelId="{94D34842-BBA2-45D9-9B8A-79230B17F5C3}" type="pres">
      <dgm:prSet presAssocID="{021CF71B-420A-4D59-913E-6BC7087ACF06}" presName="arrow" presStyleLbl="node1" presStyleIdx="1" presStyleCnt="3" custScaleX="136501">
        <dgm:presLayoutVars>
          <dgm:bulletEnabled val="1"/>
        </dgm:presLayoutVars>
      </dgm:prSet>
      <dgm:spPr/>
      <dgm:t>
        <a:bodyPr/>
        <a:lstStyle/>
        <a:p>
          <a:endParaRPr lang="en-US"/>
        </a:p>
      </dgm:t>
    </dgm:pt>
    <dgm:pt modelId="{2F07EAC7-2A81-42C5-BA1A-6EB995E39CBD}" type="pres">
      <dgm:prSet presAssocID="{DCCEBD7C-2E93-494C-966B-109C4E4B5C3E}" presName="arrow" presStyleLbl="node1" presStyleIdx="2" presStyleCnt="3" custScaleX="156123">
        <dgm:presLayoutVars>
          <dgm:bulletEnabled val="1"/>
        </dgm:presLayoutVars>
      </dgm:prSet>
      <dgm:spPr/>
      <dgm:t>
        <a:bodyPr/>
        <a:lstStyle/>
        <a:p>
          <a:endParaRPr lang="en-US"/>
        </a:p>
      </dgm:t>
    </dgm:pt>
  </dgm:ptLst>
  <dgm:cxnLst>
    <dgm:cxn modelId="{86FC3CA5-8974-472B-93F5-115015B3330D}" type="presOf" srcId="{71A25DF4-B8DC-4D43-B70C-BE3A086C8C26}" destId="{32059B81-BAC3-45D3-B6CF-1554521E7A66}" srcOrd="0" destOrd="0" presId="urn:microsoft.com/office/officeart/2005/8/layout/arrow5"/>
    <dgm:cxn modelId="{7CDCC61F-4DBB-47B9-8153-D832DF85E25C}" type="presOf" srcId="{021CF71B-420A-4D59-913E-6BC7087ACF06}" destId="{94D34842-BBA2-45D9-9B8A-79230B17F5C3}" srcOrd="0" destOrd="0" presId="urn:microsoft.com/office/officeart/2005/8/layout/arrow5"/>
    <dgm:cxn modelId="{AEC60118-E889-40EB-8171-075BAB27EED2}" type="presOf" srcId="{221242CC-4AF3-4F54-A61E-906609433870}" destId="{46D098E2-0E4B-49CB-B9A5-B22B31548DA9}" srcOrd="0" destOrd="0" presId="urn:microsoft.com/office/officeart/2005/8/layout/arrow5"/>
    <dgm:cxn modelId="{7BD15361-1CF0-4AE3-8479-95178372E0FE}" srcId="{221242CC-4AF3-4F54-A61E-906609433870}" destId="{DCCEBD7C-2E93-494C-966B-109C4E4B5C3E}" srcOrd="2" destOrd="0" parTransId="{13CBED46-46BD-423A-82B1-61A7CCC50EEC}" sibTransId="{635B9E7C-8FC7-486F-BE18-96DB5D2FA8DA}"/>
    <dgm:cxn modelId="{D537376A-2B76-48B1-8386-9DC418276957}" type="presOf" srcId="{DCCEBD7C-2E93-494C-966B-109C4E4B5C3E}" destId="{2F07EAC7-2A81-42C5-BA1A-6EB995E39CBD}" srcOrd="0" destOrd="0" presId="urn:microsoft.com/office/officeart/2005/8/layout/arrow5"/>
    <dgm:cxn modelId="{B9A6D18F-A32B-429A-A6E4-79C9D44EDFA0}" srcId="{221242CC-4AF3-4F54-A61E-906609433870}" destId="{021CF71B-420A-4D59-913E-6BC7087ACF06}" srcOrd="1" destOrd="0" parTransId="{F0CDADF2-3B50-4A01-ABE1-14226A4DADCC}" sibTransId="{7C60803C-CFBD-41F4-942A-653D0BB9C2D0}"/>
    <dgm:cxn modelId="{B2C682B3-1820-4C34-9AA9-B3982DC116EC}" srcId="{221242CC-4AF3-4F54-A61E-906609433870}" destId="{71A25DF4-B8DC-4D43-B70C-BE3A086C8C26}" srcOrd="0" destOrd="0" parTransId="{79E86C2B-C33F-4332-9FF7-B97CA4811F5A}" sibTransId="{256DF299-D7D2-4572-B893-C20CB895F4DB}"/>
    <dgm:cxn modelId="{B4F387F8-3B71-4AB1-B117-420DCB835848}" type="presParOf" srcId="{46D098E2-0E4B-49CB-B9A5-B22B31548DA9}" destId="{32059B81-BAC3-45D3-B6CF-1554521E7A66}" srcOrd="0" destOrd="0" presId="urn:microsoft.com/office/officeart/2005/8/layout/arrow5"/>
    <dgm:cxn modelId="{412E8C4B-AFD6-4A6D-BA93-1EAD6E9B96AC}" type="presParOf" srcId="{46D098E2-0E4B-49CB-B9A5-B22B31548DA9}" destId="{94D34842-BBA2-45D9-9B8A-79230B17F5C3}" srcOrd="1" destOrd="0" presId="urn:microsoft.com/office/officeart/2005/8/layout/arrow5"/>
    <dgm:cxn modelId="{F377510C-21E9-4DFE-B0DD-B1D6EC072B27}" type="presParOf" srcId="{46D098E2-0E4B-49CB-B9A5-B22B31548DA9}" destId="{2F07EAC7-2A81-42C5-BA1A-6EB995E39CBD}" srcOrd="2"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53AA1-727B-4305-9231-9513922B9125}">
      <dsp:nvSpPr>
        <dsp:cNvPr id="0" name=""/>
        <dsp:cNvSpPr/>
      </dsp:nvSpPr>
      <dsp:spPr>
        <a:xfrm>
          <a:off x="-6125176" y="-937410"/>
          <a:ext cx="7293488" cy="7293488"/>
        </a:xfrm>
        <a:prstGeom prst="blockArc">
          <a:avLst>
            <a:gd name="adj1" fmla="val 18900000"/>
            <a:gd name="adj2" fmla="val 2700000"/>
            <a:gd name="adj3" fmla="val 296"/>
          </a:avLst>
        </a:prstGeom>
        <a:noFill/>
        <a:ln w="25400" cap="flat" cmpd="sng" algn="ctr">
          <a:solidFill>
            <a:schemeClr val="accent1">
              <a:shade val="6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61A9FAA-5342-44B6-92E6-8DEB44E4E66F}">
      <dsp:nvSpPr>
        <dsp:cNvPr id="0" name=""/>
        <dsp:cNvSpPr/>
      </dsp:nvSpPr>
      <dsp:spPr>
        <a:xfrm>
          <a:off x="701173" y="550634"/>
          <a:ext cx="8952111" cy="1083733"/>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dsp:spPr>
      <dsp:style>
        <a:lnRef idx="1">
          <a:schemeClr val="accent3"/>
        </a:lnRef>
        <a:fillRef idx="2">
          <a:schemeClr val="accent3"/>
        </a:fillRef>
        <a:effectRef idx="1">
          <a:schemeClr val="accent3"/>
        </a:effectRef>
        <a:fontRef idx="minor">
          <a:schemeClr val="dk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vi-VN" sz="2800" b="1" kern="1200" dirty="0">
              <a:latin typeface="+mj-lt"/>
              <a:ea typeface="Times New Roman" panose="02020603050405020304" pitchFamily="18" charset="0"/>
            </a:rPr>
            <a:t>- </a:t>
          </a:r>
          <a:r>
            <a:rPr lang="vi-VN" sz="2800" kern="1200" dirty="0">
              <a:latin typeface="+mj-lt"/>
            </a:rPr>
            <a:t>Tần suất mưa và chu kì mưa ở Quảng Ninh đã có sự thay đổi đáng kể, mưa thất thường. </a:t>
          </a:r>
          <a:endParaRPr lang="vi-VN" sz="2800" b="1" kern="1200" dirty="0">
            <a:latin typeface="+mj-lt"/>
          </a:endParaRPr>
        </a:p>
      </dsp:txBody>
      <dsp:txXfrm>
        <a:off x="701173" y="550634"/>
        <a:ext cx="8952111" cy="1083733"/>
      </dsp:txXfrm>
    </dsp:sp>
    <dsp:sp modelId="{7DF966E2-9EA8-419C-BCC6-F07320BC11FF}">
      <dsp:nvSpPr>
        <dsp:cNvPr id="0" name=""/>
        <dsp:cNvSpPr/>
      </dsp:nvSpPr>
      <dsp:spPr>
        <a:xfrm>
          <a:off x="74777" y="4064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35AF571-B289-4B85-964D-6EE3D43E51A0}">
      <dsp:nvSpPr>
        <dsp:cNvPr id="0" name=""/>
        <dsp:cNvSpPr/>
      </dsp:nvSpPr>
      <dsp:spPr>
        <a:xfrm>
          <a:off x="1146048" y="2167466"/>
          <a:ext cx="8558174" cy="1083733"/>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dsp:spPr>
      <dsp:style>
        <a:lnRef idx="1">
          <a:schemeClr val="accent5"/>
        </a:lnRef>
        <a:fillRef idx="2">
          <a:schemeClr val="accent5"/>
        </a:fillRef>
        <a:effectRef idx="1">
          <a:schemeClr val="accent5"/>
        </a:effectRef>
        <a:fontRef idx="minor">
          <a:schemeClr val="dk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vi-VN" sz="2800" b="1" kern="1200" dirty="0">
              <a:latin typeface="+mj-lt"/>
              <a:ea typeface="Times New Roman" panose="02020603050405020304" pitchFamily="18" charset="0"/>
            </a:rPr>
            <a:t>-</a:t>
          </a:r>
          <a:r>
            <a:rPr lang="vi-VN" sz="2800" kern="1200" dirty="0">
              <a:latin typeface="+mj-lt"/>
            </a:rPr>
            <a:t> Mùa lũ cũng có độ trễ hơn, đỉnh lũ thường xuất hiện muộn hơn gây rất nhiều khó khăn cho công tác dự báo và phòng chống mưa lũ.</a:t>
          </a:r>
          <a:endParaRPr lang="vi-VN" sz="2800" b="1" kern="1200" dirty="0">
            <a:latin typeface="+mj-lt"/>
          </a:endParaRPr>
        </a:p>
      </dsp:txBody>
      <dsp:txXfrm>
        <a:off x="1146048" y="2167466"/>
        <a:ext cx="8558174" cy="1083733"/>
      </dsp:txXfrm>
    </dsp:sp>
    <dsp:sp modelId="{EF8A08C1-9E00-468A-A521-A88CAE04FC84}">
      <dsp:nvSpPr>
        <dsp:cNvPr id="0" name=""/>
        <dsp:cNvSpPr/>
      </dsp:nvSpPr>
      <dsp:spPr>
        <a:xfrm>
          <a:off x="468714" y="20320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6E0F41E1-55C5-4A4A-8ED8-878547FB8DD2}">
      <dsp:nvSpPr>
        <dsp:cNvPr id="0" name=""/>
        <dsp:cNvSpPr/>
      </dsp:nvSpPr>
      <dsp:spPr>
        <a:xfrm>
          <a:off x="752110" y="3793066"/>
          <a:ext cx="8952111" cy="1083733"/>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dsp:spPr>
      <dsp:style>
        <a:lnRef idx="1">
          <a:schemeClr val="accent6"/>
        </a:lnRef>
        <a:fillRef idx="2">
          <a:schemeClr val="accent6"/>
        </a:fillRef>
        <a:effectRef idx="1">
          <a:schemeClr val="accent6"/>
        </a:effectRef>
        <a:fontRef idx="minor">
          <a:schemeClr val="dk1"/>
        </a:fontRef>
      </dsp:style>
      <dsp:txBody>
        <a:bodyPr spcFirstLastPara="0" vert="horz" wrap="square" lIns="860213" tIns="71120" rIns="71120" bIns="71120" numCol="1" spcCol="1270" anchor="ctr" anchorCtr="0">
          <a:noAutofit/>
        </a:bodyPr>
        <a:lstStyle/>
        <a:p>
          <a:pPr lvl="0" algn="l" defTabSz="1244600">
            <a:lnSpc>
              <a:spcPct val="90000"/>
            </a:lnSpc>
            <a:spcBef>
              <a:spcPct val="0"/>
            </a:spcBef>
            <a:spcAft>
              <a:spcPct val="35000"/>
            </a:spcAft>
          </a:pPr>
          <a:r>
            <a:rPr lang="vi-VN" sz="2800" b="1" kern="1200" dirty="0">
              <a:latin typeface="+mj-lt"/>
              <a:ea typeface="Times New Roman" panose="02020603050405020304" pitchFamily="18" charset="0"/>
            </a:rPr>
            <a:t>-</a:t>
          </a:r>
          <a:r>
            <a:rPr lang="vi-VN" sz="2800" kern="1200" dirty="0">
              <a:latin typeface="+mj-lt"/>
            </a:rPr>
            <a:t>Mưa lớn và lũ quét, ngập lụt, sạt lở đất, sụt lún đất thường xuyên diễn ra vào mùa mưa.</a:t>
          </a:r>
          <a:endParaRPr lang="vi-VN" sz="2800" b="1" kern="1200" dirty="0">
            <a:latin typeface="+mj-lt"/>
          </a:endParaRPr>
        </a:p>
      </dsp:txBody>
      <dsp:txXfrm>
        <a:off x="752110" y="3793066"/>
        <a:ext cx="8952111" cy="1083733"/>
      </dsp:txXfrm>
    </dsp:sp>
    <dsp:sp modelId="{FA17EACD-6FC3-48B9-A171-B63DCFEF5DFC}">
      <dsp:nvSpPr>
        <dsp:cNvPr id="0" name=""/>
        <dsp:cNvSpPr/>
      </dsp:nvSpPr>
      <dsp:spPr>
        <a:xfrm>
          <a:off x="74777" y="3657600"/>
          <a:ext cx="1354666" cy="1354666"/>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59B81-BAC3-45D3-B6CF-1554521E7A66}">
      <dsp:nvSpPr>
        <dsp:cNvPr id="0" name=""/>
        <dsp:cNvSpPr/>
      </dsp:nvSpPr>
      <dsp:spPr>
        <a:xfrm>
          <a:off x="1417391" y="1317"/>
          <a:ext cx="4564822" cy="3190354"/>
        </a:xfrm>
        <a:prstGeom prst="downArrow">
          <a:avLst>
            <a:gd name="adj1" fmla="val 50000"/>
            <a:gd name="adj2" fmla="val 35000"/>
          </a:avLst>
        </a:prstGeom>
        <a:solidFill>
          <a:schemeClr val="accent1">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Biến</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đổi</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khí</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hậu</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làm</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tăng</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nguy</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cơ</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dịch</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bệnh</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đẩy</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lùi</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thời</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vụ</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hoặc</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giảm</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thời</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gian</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trồng</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trọt</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những</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cây</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vụ</a:t>
          </a:r>
          <a:r>
            <a:rPr lang="en-US" sz="2200" b="0" kern="1200" dirty="0">
              <a:solidFill>
                <a:schemeClr val="tx1"/>
              </a:solidFill>
              <a:latin typeface="Times New Roman" panose="02020603050405020304" pitchFamily="18" charset="0"/>
              <a:cs typeface="Times New Roman" panose="02020603050405020304" pitchFamily="18" charset="0"/>
            </a:rPr>
            <a:t> </a:t>
          </a:r>
          <a:r>
            <a:rPr lang="en-US" sz="2200" b="0" kern="1200" dirty="0" err="1">
              <a:solidFill>
                <a:schemeClr val="tx1"/>
              </a:solidFill>
              <a:latin typeface="Times New Roman" panose="02020603050405020304" pitchFamily="18" charset="0"/>
              <a:cs typeface="Times New Roman" panose="02020603050405020304" pitchFamily="18" charset="0"/>
            </a:rPr>
            <a:t>đông</a:t>
          </a:r>
          <a:r>
            <a:rPr lang="en-US" sz="2200" b="0" kern="1200" dirty="0">
              <a:solidFill>
                <a:schemeClr val="tx1"/>
              </a:solidFill>
              <a:latin typeface="Times New Roman" panose="02020603050405020304" pitchFamily="18" charset="0"/>
              <a:cs typeface="Times New Roman" panose="02020603050405020304" pitchFamily="18" charset="0"/>
            </a:rPr>
            <a:t>.</a:t>
          </a:r>
        </a:p>
      </dsp:txBody>
      <dsp:txXfrm>
        <a:off x="2558597" y="1317"/>
        <a:ext cx="2282411" cy="2632042"/>
      </dsp:txXfrm>
    </dsp:sp>
    <dsp:sp modelId="{94D34842-BBA2-45D9-9B8A-79230B17F5C3}">
      <dsp:nvSpPr>
        <dsp:cNvPr id="0" name=""/>
        <dsp:cNvSpPr/>
      </dsp:nvSpPr>
      <dsp:spPr>
        <a:xfrm rot="7200000">
          <a:off x="3366510" y="3195463"/>
          <a:ext cx="4354865" cy="3190354"/>
        </a:xfrm>
        <a:prstGeom prst="downArrow">
          <a:avLst>
            <a:gd name="adj1" fmla="val 50000"/>
            <a:gd name="adj2" fmla="val 35000"/>
          </a:avLst>
        </a:prstGeom>
        <a:solidFill>
          <a:schemeClr val="accent3">
            <a:lumMod val="40000"/>
            <a:lumOff val="6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a:solidFill>
                <a:schemeClr val="tx1"/>
              </a:solidFill>
              <a:latin typeface="Times New Roman" panose="02020603050405020304" pitchFamily="18" charset="0"/>
              <a:cs typeface="Times New Roman" panose="02020603050405020304" pitchFamily="18" charset="0"/>
            </a:rPr>
            <a:t>- Biến đổi khí hậu gây suy giảm chất lượng và diện tích rừng</a:t>
          </a:r>
        </a:p>
      </dsp:txBody>
      <dsp:txXfrm rot="-5400000">
        <a:off x="4469678" y="3841501"/>
        <a:ext cx="2632042" cy="2177433"/>
      </dsp:txXfrm>
    </dsp:sp>
    <dsp:sp modelId="{2F07EAC7-2A81-42C5-BA1A-6EB995E39CBD}">
      <dsp:nvSpPr>
        <dsp:cNvPr id="0" name=""/>
        <dsp:cNvSpPr/>
      </dsp:nvSpPr>
      <dsp:spPr>
        <a:xfrm rot="14400000">
          <a:off x="-634776" y="3195463"/>
          <a:ext cx="4980876" cy="3190354"/>
        </a:xfrm>
        <a:prstGeom prst="downArrow">
          <a:avLst>
            <a:gd name="adj1" fmla="val 50000"/>
            <a:gd name="adj2" fmla="val 35000"/>
          </a:avLst>
        </a:prstGeom>
        <a:solidFill>
          <a:schemeClr val="accent6">
            <a:lumMod val="20000"/>
            <a:lumOff val="80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Làm</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ảnh</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hưởng</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tiêu</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cực</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đến</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đánh</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bắt</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thuỷ</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sản</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và</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nuôi</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trồng</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thuỷ</a:t>
          </a:r>
          <a:r>
            <a:rPr lang="en-US" sz="2200" b="1" kern="1200" dirty="0">
              <a:solidFill>
                <a:schemeClr val="tx1"/>
              </a:solidFill>
              <a:latin typeface="Times New Roman" panose="02020603050405020304" pitchFamily="18" charset="0"/>
              <a:cs typeface="Times New Roman" panose="02020603050405020304" pitchFamily="18" charset="0"/>
            </a:rPr>
            <a:t> </a:t>
          </a:r>
          <a:r>
            <a:rPr lang="en-US" sz="2200" b="1" kern="1200" dirty="0" err="1">
              <a:solidFill>
                <a:schemeClr val="tx1"/>
              </a:solidFill>
              <a:latin typeface="Times New Roman" panose="02020603050405020304" pitchFamily="18" charset="0"/>
              <a:cs typeface="Times New Roman" panose="02020603050405020304" pitchFamily="18" charset="0"/>
            </a:rPr>
            <a:t>sản</a:t>
          </a:r>
          <a:endParaRPr lang="en-US" sz="2200" b="1" kern="1200" dirty="0">
            <a:solidFill>
              <a:schemeClr val="tx1"/>
            </a:solidFill>
            <a:latin typeface="Times New Roman" panose="02020603050405020304" pitchFamily="18" charset="0"/>
            <a:cs typeface="Times New Roman" panose="02020603050405020304" pitchFamily="18" charset="0"/>
          </a:endParaRPr>
        </a:p>
      </dsp:txBody>
      <dsp:txXfrm rot="5400000">
        <a:off x="297885" y="3684999"/>
        <a:ext cx="2632042" cy="249043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4T16:40:07.650"/>
    </inkml:context>
    <inkml:brush xml:id="br0">
      <inkml:brushProperty name="width" value="0.4" units="cm"/>
      <inkml:brushProperty name="height" value="0.8" units="cm"/>
      <inkml:brushProperty name="color" value="#FF40FF"/>
      <inkml:brushProperty name="tip" value="rectangle"/>
      <inkml:brushProperty name="rasterOp" value="maskPen"/>
      <inkml:brushProperty name="ignorePressure" value="1"/>
    </inkml:brush>
  </inkml:definitions>
  <inkml:trace contextRef="#ctx0" brushRef="#br0">158 1938,'-3'-1,"0"1,0-1,0 1,-1-1,1 0,1 0,-1 0,0 0,0-1,0 1,1-1,-1 0,0 0,1 0,0 0,-1 0,1 0,0-1,0 1,0-1,-1-2,-5-8,1 0,1-1,-7-16,5 9,-4-13,1-1,2-1,-10-71,13 32,6-121,3 79,-5 44,4-84,-1 147,1 0,0 1,1-1,0 1,0 0,1 0,7-13,40-56,-18 30,23-26,-49 63,0 1,0 1,18-18,4-5,-22 25,1 0,0 0,1 1,-1 0,1 0,0 1,11-4,15-11,-6 2,-1-1,1 2,1 1,0 1,48-17,89-19,137-38,-237 74,0 2,113-5,64 6,186-4,1063 17,-1462 0,1 1,0 2,47 12,87 34,-18-3,-91-29,0 3,62 32,-16-6,-71-31,-1 2,-1 1,-1 1,-1 1,35 34,-27-22,76 51,-95-73,0 2,-1 0,0 0,-2 2,21 24,57 90,-35-47,23 47,-60-93,1-2,1 0,41 46,-29-40,-1 1,-2 2,30 56,-40-67,2 0,29 30,4 7,-10-16,2-2,106 88,-63-61,78 63,-152-129,0 0,1-1,0-1,26 11,33 18,-43-19,1-1,1-1,1-2,46 14,47 19,-89-31,70 20,-44-21,271 62,-242-61,-5 2,1-5,158 7,1130-24,-1364 1,1-1,-1-1,0-1,1 0,-2-1,30-13,33-10,-57 22,0-1,0-2,-1 0,0 0,0-2,-1-1,-1 0,30-26,-36 27,16-11,-1-2,-1-1,43-53,-33 33,3 1,52-46,-71 71,9-9,31-28,64-80,-89 97,1 2,65-51,-58 51,73-76,-80 70,-2-1,55-97,-14 16,19-71,-20 27,-52 117,-13 34,-1-1,-1 0,0 0,6-35,-6 16,20-64,-19 73,-4 13,-1 0,2-23,-4 27,0 0,1 0,0 0,1 0,8-22,6 0,-11 23,0-1,0 1,-1-1,-1 0,0-1,3-19,-2 4,1 1,12-37,6-21,-23 79,0-1,1 1,0 0,0 0,1 0,0 0,5-9,2 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4T16:40:26.729"/>
    </inkml:context>
    <inkml:brush xml:id="br0">
      <inkml:brushProperty name="width" value="0.4" units="cm"/>
      <inkml:brushProperty name="height" value="0.8" units="cm"/>
      <inkml:brushProperty name="color" value="#FF40FF"/>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7456F9-E77C-4D51-9628-121E0F22D96B}" type="datetimeFigureOut">
              <a:rPr lang="en-US" smtClean="0"/>
              <a:pPr/>
              <a:t>4/29/2025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5F8C12-908D-485D-9510-998BBEB41CF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E80E315C-E05E-4185-91BF-5C4989B0CCE9}" type="slidenum">
              <a:rPr lang="en-US" smtClean="0"/>
              <a:pPr/>
              <a:t>1</a:t>
            </a:fld>
            <a:endParaRPr lang="en-US"/>
          </a:p>
        </p:txBody>
      </p:sp>
    </p:spTree>
    <p:extLst>
      <p:ext uri="{BB962C8B-B14F-4D97-AF65-F5344CB8AC3E}">
        <p14:creationId xmlns:p14="http://schemas.microsoft.com/office/powerpoint/2010/main" val="3546433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F8C12-908D-485D-9510-998BBEB41CF1}" type="slidenum">
              <a:rPr lang="en-US" smtClean="0"/>
              <a:pPr/>
              <a:t>44</a:t>
            </a:fld>
            <a:endParaRPr lang="en-US"/>
          </a:p>
        </p:txBody>
      </p:sp>
    </p:spTree>
    <p:extLst>
      <p:ext uri="{BB962C8B-B14F-4D97-AF65-F5344CB8AC3E}">
        <p14:creationId xmlns:p14="http://schemas.microsoft.com/office/powerpoint/2010/main" val="377711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F8C12-908D-485D-9510-998BBEB41CF1}" type="slidenum">
              <a:rPr lang="en-US" smtClean="0"/>
              <a:pPr/>
              <a:t>45</a:t>
            </a:fld>
            <a:endParaRPr lang="en-US"/>
          </a:p>
        </p:txBody>
      </p:sp>
    </p:spTree>
    <p:extLst>
      <p:ext uri="{BB962C8B-B14F-4D97-AF65-F5344CB8AC3E}">
        <p14:creationId xmlns:p14="http://schemas.microsoft.com/office/powerpoint/2010/main" val="3781075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F8C12-908D-485D-9510-998BBEB41CF1}" type="slidenum">
              <a:rPr lang="en-US" smtClean="0"/>
              <a:pPr/>
              <a:t>47</a:t>
            </a:fld>
            <a:endParaRPr lang="en-US"/>
          </a:p>
        </p:txBody>
      </p:sp>
    </p:spTree>
    <p:extLst>
      <p:ext uri="{BB962C8B-B14F-4D97-AF65-F5344CB8AC3E}">
        <p14:creationId xmlns:p14="http://schemas.microsoft.com/office/powerpoint/2010/main" val="400738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Phùng</a:t>
            </a:r>
            <a:r>
              <a:rPr lang="en-US" dirty="0"/>
              <a:t> </a:t>
            </a:r>
            <a:r>
              <a:rPr lang="en-US" dirty="0" err="1"/>
              <a:t>Lan_GV</a:t>
            </a:r>
            <a:r>
              <a:rPr lang="en-US" dirty="0"/>
              <a:t> </a:t>
            </a:r>
            <a:r>
              <a:rPr lang="en-US" dirty="0" err="1"/>
              <a:t>trường</a:t>
            </a:r>
            <a:r>
              <a:rPr lang="en-US" dirty="0"/>
              <a:t> THCS </a:t>
            </a:r>
            <a:r>
              <a:rPr lang="en-US" dirty="0" err="1"/>
              <a:t>Trưng</a:t>
            </a:r>
            <a:r>
              <a:rPr lang="en-US" dirty="0"/>
              <a:t> </a:t>
            </a:r>
            <a:r>
              <a:rPr lang="en-US" dirty="0" err="1"/>
              <a:t>Vương_PDG</a:t>
            </a:r>
            <a:r>
              <a:rPr lang="en-US" dirty="0"/>
              <a:t> </a:t>
            </a:r>
            <a:r>
              <a:rPr lang="en-US" dirty="0" err="1"/>
              <a:t>Uông</a:t>
            </a:r>
            <a:r>
              <a:rPr lang="en-US" dirty="0"/>
              <a:t> </a:t>
            </a:r>
            <a:r>
              <a:rPr lang="en-US"/>
              <a:t>Bí</a:t>
            </a:r>
            <a:endParaRPr lang="vi-VN"/>
          </a:p>
        </p:txBody>
      </p:sp>
      <p:sp>
        <p:nvSpPr>
          <p:cNvPr id="4" name="Slide Number Placeholder 3"/>
          <p:cNvSpPr>
            <a:spLocks noGrp="1"/>
          </p:cNvSpPr>
          <p:nvPr>
            <p:ph type="sldNum" sz="quarter" idx="5"/>
          </p:nvPr>
        </p:nvSpPr>
        <p:spPr/>
        <p:txBody>
          <a:bodyPr/>
          <a:lstStyle/>
          <a:p>
            <a:fld id="{CA5F8C12-908D-485D-9510-998BBEB41CF1}" type="slidenum">
              <a:rPr lang="en-US" smtClean="0"/>
              <a:pPr/>
              <a:t>48</a:t>
            </a:fld>
            <a:endParaRPr lang="en-US"/>
          </a:p>
        </p:txBody>
      </p:sp>
    </p:spTree>
    <p:extLst>
      <p:ext uri="{BB962C8B-B14F-4D97-AF65-F5344CB8AC3E}">
        <p14:creationId xmlns:p14="http://schemas.microsoft.com/office/powerpoint/2010/main" val="2815083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F8C12-908D-485D-9510-998BBEB41CF1}" type="slidenum">
              <a:rPr lang="en-US" smtClean="0"/>
              <a:pPr/>
              <a:t>2</a:t>
            </a:fld>
            <a:endParaRPr lang="en-US"/>
          </a:p>
        </p:txBody>
      </p:sp>
    </p:spTree>
    <p:extLst>
      <p:ext uri="{BB962C8B-B14F-4D97-AF65-F5344CB8AC3E}">
        <p14:creationId xmlns:p14="http://schemas.microsoft.com/office/powerpoint/2010/main" val="180750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fld id="{CA5F8C12-908D-485D-9510-998BBEB41CF1}" type="slidenum">
              <a:rPr lang="en-US" smtClean="0"/>
              <a:pPr/>
              <a:t>17</a:t>
            </a:fld>
            <a:endParaRPr lang="en-US"/>
          </a:p>
        </p:txBody>
      </p:sp>
    </p:spTree>
    <p:extLst>
      <p:ext uri="{BB962C8B-B14F-4D97-AF65-F5344CB8AC3E}">
        <p14:creationId xmlns:p14="http://schemas.microsoft.com/office/powerpoint/2010/main" val="410891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1062cc69e5f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1062cc69e5f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364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F8C12-908D-485D-9510-998BBEB41CF1}" type="slidenum">
              <a:rPr lang="en-US" smtClean="0"/>
              <a:pPr/>
              <a:t>19</a:t>
            </a:fld>
            <a:endParaRPr lang="en-US"/>
          </a:p>
        </p:txBody>
      </p:sp>
    </p:spTree>
    <p:extLst>
      <p:ext uri="{BB962C8B-B14F-4D97-AF65-F5344CB8AC3E}">
        <p14:creationId xmlns:p14="http://schemas.microsoft.com/office/powerpoint/2010/main" val="211233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F8C12-908D-485D-9510-998BBEB41CF1}" type="slidenum">
              <a:rPr lang="en-US" smtClean="0"/>
              <a:pPr/>
              <a:t>21</a:t>
            </a:fld>
            <a:endParaRPr lang="en-US"/>
          </a:p>
        </p:txBody>
      </p:sp>
    </p:spTree>
    <p:extLst>
      <p:ext uri="{BB962C8B-B14F-4D97-AF65-F5344CB8AC3E}">
        <p14:creationId xmlns:p14="http://schemas.microsoft.com/office/powerpoint/2010/main" val="391281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F8C12-908D-485D-9510-998BBEB41CF1}" type="slidenum">
              <a:rPr lang="en-US" smtClean="0"/>
              <a:pPr/>
              <a:t>25</a:t>
            </a:fld>
            <a:endParaRPr lang="en-US"/>
          </a:p>
        </p:txBody>
      </p:sp>
    </p:spTree>
    <p:extLst>
      <p:ext uri="{BB962C8B-B14F-4D97-AF65-F5344CB8AC3E}">
        <p14:creationId xmlns:p14="http://schemas.microsoft.com/office/powerpoint/2010/main" val="1770145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F8C12-908D-485D-9510-998BBEB41CF1}" type="slidenum">
              <a:rPr lang="en-US" smtClean="0"/>
              <a:pPr/>
              <a:t>26</a:t>
            </a:fld>
            <a:endParaRPr lang="en-US"/>
          </a:p>
        </p:txBody>
      </p:sp>
    </p:spTree>
    <p:extLst>
      <p:ext uri="{BB962C8B-B14F-4D97-AF65-F5344CB8AC3E}">
        <p14:creationId xmlns:p14="http://schemas.microsoft.com/office/powerpoint/2010/main" val="3310692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5F8C12-908D-485D-9510-998BBEB41CF1}" type="slidenum">
              <a:rPr lang="en-US" smtClean="0"/>
              <a:pPr/>
              <a:t>34</a:t>
            </a:fld>
            <a:endParaRPr lang="en-US"/>
          </a:p>
        </p:txBody>
      </p:sp>
    </p:spTree>
    <p:extLst>
      <p:ext uri="{BB962C8B-B14F-4D97-AF65-F5344CB8AC3E}">
        <p14:creationId xmlns:p14="http://schemas.microsoft.com/office/powerpoint/2010/main" val="1615740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C405EE-A4EB-4720-9C5A-8045F0041CD2}"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460949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405EE-A4EB-4720-9C5A-8045F0041CD2}"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1308449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405EE-A4EB-4720-9C5A-8045F0041CD2}"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2879153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384"/>
        <p:cNvGrpSpPr/>
        <p:nvPr/>
      </p:nvGrpSpPr>
      <p:grpSpPr>
        <a:xfrm>
          <a:off x="0" y="0"/>
          <a:ext cx="0" cy="0"/>
          <a:chOff x="0" y="0"/>
          <a:chExt cx="0" cy="0"/>
        </a:xfrm>
      </p:grpSpPr>
      <p:sp>
        <p:nvSpPr>
          <p:cNvPr id="385" name="Google Shape;385;p17"/>
          <p:cNvSpPr txBox="1">
            <a:spLocks noGrp="1"/>
          </p:cNvSpPr>
          <p:nvPr>
            <p:ph type="title"/>
          </p:nvPr>
        </p:nvSpPr>
        <p:spPr>
          <a:xfrm>
            <a:off x="960000" y="719200"/>
            <a:ext cx="10272000" cy="73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6" name="Google Shape;386;p17"/>
          <p:cNvSpPr/>
          <p:nvPr/>
        </p:nvSpPr>
        <p:spPr>
          <a:xfrm>
            <a:off x="-60600" y="6273800"/>
            <a:ext cx="12313200" cy="696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7"/>
          <p:cNvSpPr/>
          <p:nvPr/>
        </p:nvSpPr>
        <p:spPr>
          <a:xfrm>
            <a:off x="0" y="6138803"/>
            <a:ext cx="12192000" cy="134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8" name="Google Shape;388;p17"/>
          <p:cNvGrpSpPr/>
          <p:nvPr/>
        </p:nvGrpSpPr>
        <p:grpSpPr>
          <a:xfrm rot="3141982">
            <a:off x="3016103" y="6288343"/>
            <a:ext cx="844133" cy="577915"/>
            <a:chOff x="0" y="2448138"/>
            <a:chExt cx="626950" cy="429225"/>
          </a:xfrm>
        </p:grpSpPr>
        <p:sp>
          <p:nvSpPr>
            <p:cNvPr id="389" name="Google Shape;389;p1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1" name="Google Shape;391;p17"/>
          <p:cNvGrpSpPr/>
          <p:nvPr/>
        </p:nvGrpSpPr>
        <p:grpSpPr>
          <a:xfrm rot="-9407001">
            <a:off x="4910961" y="6446356"/>
            <a:ext cx="973044" cy="475056"/>
            <a:chOff x="107375" y="2848613"/>
            <a:chExt cx="729800" cy="356300"/>
          </a:xfrm>
        </p:grpSpPr>
        <p:sp>
          <p:nvSpPr>
            <p:cNvPr id="392" name="Google Shape;392;p1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 name="Google Shape;394;p17"/>
          <p:cNvGrpSpPr/>
          <p:nvPr/>
        </p:nvGrpSpPr>
        <p:grpSpPr>
          <a:xfrm rot="2062288">
            <a:off x="11451233" y="6394948"/>
            <a:ext cx="844143" cy="577920"/>
            <a:chOff x="0" y="2448138"/>
            <a:chExt cx="626950" cy="429225"/>
          </a:xfrm>
        </p:grpSpPr>
        <p:sp>
          <p:nvSpPr>
            <p:cNvPr id="395" name="Google Shape;395;p17"/>
            <p:cNvSpPr/>
            <p:nvPr/>
          </p:nvSpPr>
          <p:spPr>
            <a:xfrm>
              <a:off x="0" y="2448138"/>
              <a:ext cx="626950" cy="429225"/>
            </a:xfrm>
            <a:custGeom>
              <a:avLst/>
              <a:gdLst/>
              <a:ahLst/>
              <a:cxnLst/>
              <a:rect l="l" t="t" r="r" b="b"/>
              <a:pathLst>
                <a:path w="25078" h="17169" extrusionOk="0">
                  <a:moveTo>
                    <a:pt x="22317" y="0"/>
                  </a:moveTo>
                  <a:cubicBezTo>
                    <a:pt x="20552" y="0"/>
                    <a:pt x="18447" y="626"/>
                    <a:pt x="17912" y="1317"/>
                  </a:cubicBezTo>
                  <a:cubicBezTo>
                    <a:pt x="16489" y="3145"/>
                    <a:pt x="17795" y="5808"/>
                    <a:pt x="17455" y="8093"/>
                  </a:cubicBezTo>
                  <a:cubicBezTo>
                    <a:pt x="17024" y="10965"/>
                    <a:pt x="14035" y="12780"/>
                    <a:pt x="11175" y="13302"/>
                  </a:cubicBezTo>
                  <a:cubicBezTo>
                    <a:pt x="8317" y="13824"/>
                    <a:pt x="5353" y="13472"/>
                    <a:pt x="2507" y="14085"/>
                  </a:cubicBezTo>
                  <a:cubicBezTo>
                    <a:pt x="1724" y="14242"/>
                    <a:pt x="888" y="14529"/>
                    <a:pt x="444" y="15195"/>
                  </a:cubicBezTo>
                  <a:cubicBezTo>
                    <a:pt x="0" y="15874"/>
                    <a:pt x="249" y="16997"/>
                    <a:pt x="1045" y="17153"/>
                  </a:cubicBezTo>
                  <a:cubicBezTo>
                    <a:pt x="1103" y="17164"/>
                    <a:pt x="1162" y="17169"/>
                    <a:pt x="1220" y="17169"/>
                  </a:cubicBezTo>
                  <a:cubicBezTo>
                    <a:pt x="1589" y="17169"/>
                    <a:pt x="1949" y="16972"/>
                    <a:pt x="2298" y="16814"/>
                  </a:cubicBezTo>
                  <a:cubicBezTo>
                    <a:pt x="6371" y="14894"/>
                    <a:pt x="11476" y="16553"/>
                    <a:pt x="15536" y="14581"/>
                  </a:cubicBezTo>
                  <a:cubicBezTo>
                    <a:pt x="18552" y="13106"/>
                    <a:pt x="20444" y="9582"/>
                    <a:pt x="19974" y="6240"/>
                  </a:cubicBezTo>
                  <a:cubicBezTo>
                    <a:pt x="19844" y="5378"/>
                    <a:pt x="19622" y="4398"/>
                    <a:pt x="20157" y="3707"/>
                  </a:cubicBezTo>
                  <a:cubicBezTo>
                    <a:pt x="20719" y="2988"/>
                    <a:pt x="21802" y="3014"/>
                    <a:pt x="22729" y="3002"/>
                  </a:cubicBezTo>
                  <a:cubicBezTo>
                    <a:pt x="23643" y="2976"/>
                    <a:pt x="24792" y="2623"/>
                    <a:pt x="24909" y="1709"/>
                  </a:cubicBezTo>
                  <a:cubicBezTo>
                    <a:pt x="25077" y="454"/>
                    <a:pt x="23820" y="0"/>
                    <a:pt x="2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7"/>
            <p:cNvSpPr/>
            <p:nvPr/>
          </p:nvSpPr>
          <p:spPr>
            <a:xfrm>
              <a:off x="376325" y="2683738"/>
              <a:ext cx="101200" cy="101200"/>
            </a:xfrm>
            <a:custGeom>
              <a:avLst/>
              <a:gdLst/>
              <a:ahLst/>
              <a:cxnLst/>
              <a:rect l="l" t="t" r="r" b="b"/>
              <a:pathLst>
                <a:path w="4048" h="4048" extrusionOk="0">
                  <a:moveTo>
                    <a:pt x="1984" y="1"/>
                  </a:moveTo>
                  <a:cubicBezTo>
                    <a:pt x="1553" y="915"/>
                    <a:pt x="848" y="1672"/>
                    <a:pt x="0" y="2285"/>
                  </a:cubicBezTo>
                  <a:cubicBezTo>
                    <a:pt x="848" y="2664"/>
                    <a:pt x="1605" y="3277"/>
                    <a:pt x="2141" y="4048"/>
                  </a:cubicBezTo>
                  <a:cubicBezTo>
                    <a:pt x="2924" y="3369"/>
                    <a:pt x="3564" y="2520"/>
                    <a:pt x="4047" y="1594"/>
                  </a:cubicBezTo>
                  <a:cubicBezTo>
                    <a:pt x="3485" y="927"/>
                    <a:pt x="2780" y="379"/>
                    <a:pt x="19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7"/>
          <p:cNvGrpSpPr/>
          <p:nvPr/>
        </p:nvGrpSpPr>
        <p:grpSpPr>
          <a:xfrm rot="9106146">
            <a:off x="89106" y="6627448"/>
            <a:ext cx="973013" cy="475040"/>
            <a:chOff x="107375" y="2848613"/>
            <a:chExt cx="729800" cy="356300"/>
          </a:xfrm>
        </p:grpSpPr>
        <p:sp>
          <p:nvSpPr>
            <p:cNvPr id="398" name="Google Shape;398;p17"/>
            <p:cNvSpPr/>
            <p:nvPr/>
          </p:nvSpPr>
          <p:spPr>
            <a:xfrm>
              <a:off x="107375" y="2848613"/>
              <a:ext cx="729800" cy="356300"/>
            </a:xfrm>
            <a:custGeom>
              <a:avLst/>
              <a:gdLst/>
              <a:ahLst/>
              <a:cxnLst/>
              <a:rect l="l" t="t" r="r" b="b"/>
              <a:pathLst>
                <a:path w="29192" h="14252" extrusionOk="0">
                  <a:moveTo>
                    <a:pt x="22650" y="1"/>
                  </a:moveTo>
                  <a:cubicBezTo>
                    <a:pt x="21451" y="1"/>
                    <a:pt x="20374" y="482"/>
                    <a:pt x="19779" y="1683"/>
                  </a:cubicBezTo>
                  <a:cubicBezTo>
                    <a:pt x="19282" y="2675"/>
                    <a:pt x="19230" y="3836"/>
                    <a:pt x="18760" y="4842"/>
                  </a:cubicBezTo>
                  <a:cubicBezTo>
                    <a:pt x="17938" y="6617"/>
                    <a:pt x="15940" y="7596"/>
                    <a:pt x="13996" y="7857"/>
                  </a:cubicBezTo>
                  <a:cubicBezTo>
                    <a:pt x="13461" y="7929"/>
                    <a:pt x="12923" y="7957"/>
                    <a:pt x="12382" y="7957"/>
                  </a:cubicBezTo>
                  <a:cubicBezTo>
                    <a:pt x="10973" y="7957"/>
                    <a:pt x="9549" y="7771"/>
                    <a:pt x="8134" y="7714"/>
                  </a:cubicBezTo>
                  <a:cubicBezTo>
                    <a:pt x="7890" y="7704"/>
                    <a:pt x="7644" y="7699"/>
                    <a:pt x="7397" y="7699"/>
                  </a:cubicBezTo>
                  <a:cubicBezTo>
                    <a:pt x="5666" y="7699"/>
                    <a:pt x="3900" y="7971"/>
                    <a:pt x="2494" y="8954"/>
                  </a:cubicBezTo>
                  <a:cubicBezTo>
                    <a:pt x="889" y="10090"/>
                    <a:pt x="1" y="12400"/>
                    <a:pt x="979" y="14085"/>
                  </a:cubicBezTo>
                  <a:cubicBezTo>
                    <a:pt x="1169" y="14201"/>
                    <a:pt x="1380" y="14252"/>
                    <a:pt x="1597" y="14252"/>
                  </a:cubicBezTo>
                  <a:cubicBezTo>
                    <a:pt x="2036" y="14252"/>
                    <a:pt x="2497" y="14043"/>
                    <a:pt x="2847" y="13745"/>
                  </a:cubicBezTo>
                  <a:cubicBezTo>
                    <a:pt x="3369" y="13314"/>
                    <a:pt x="3721" y="12714"/>
                    <a:pt x="4217" y="12244"/>
                  </a:cubicBezTo>
                  <a:cubicBezTo>
                    <a:pt x="5341" y="11165"/>
                    <a:pt x="6987" y="10879"/>
                    <a:pt x="8581" y="10879"/>
                  </a:cubicBezTo>
                  <a:cubicBezTo>
                    <a:pt x="8839" y="10879"/>
                    <a:pt x="9095" y="10887"/>
                    <a:pt x="9348" y="10899"/>
                  </a:cubicBezTo>
                  <a:cubicBezTo>
                    <a:pt x="10829" y="10982"/>
                    <a:pt x="12302" y="11180"/>
                    <a:pt x="13773" y="11180"/>
                  </a:cubicBezTo>
                  <a:cubicBezTo>
                    <a:pt x="14156" y="11180"/>
                    <a:pt x="14539" y="11167"/>
                    <a:pt x="14922" y="11134"/>
                  </a:cubicBezTo>
                  <a:cubicBezTo>
                    <a:pt x="16789" y="10964"/>
                    <a:pt x="18708" y="10247"/>
                    <a:pt x="19792" y="8732"/>
                  </a:cubicBezTo>
                  <a:cubicBezTo>
                    <a:pt x="20967" y="7087"/>
                    <a:pt x="21084" y="4646"/>
                    <a:pt x="22781" y="3523"/>
                  </a:cubicBezTo>
                  <a:cubicBezTo>
                    <a:pt x="23217" y="3236"/>
                    <a:pt x="23741" y="3096"/>
                    <a:pt x="24263" y="3096"/>
                  </a:cubicBezTo>
                  <a:cubicBezTo>
                    <a:pt x="25165" y="3096"/>
                    <a:pt x="26064" y="3513"/>
                    <a:pt x="26502" y="4306"/>
                  </a:cubicBezTo>
                  <a:cubicBezTo>
                    <a:pt x="27194" y="5547"/>
                    <a:pt x="26280" y="7413"/>
                    <a:pt x="24857" y="7453"/>
                  </a:cubicBezTo>
                  <a:cubicBezTo>
                    <a:pt x="24830" y="7454"/>
                    <a:pt x="24802" y="7455"/>
                    <a:pt x="24774" y="7455"/>
                  </a:cubicBezTo>
                  <a:cubicBezTo>
                    <a:pt x="24336" y="7455"/>
                    <a:pt x="23891" y="7319"/>
                    <a:pt x="23465" y="7319"/>
                  </a:cubicBezTo>
                  <a:cubicBezTo>
                    <a:pt x="23309" y="7319"/>
                    <a:pt x="23154" y="7337"/>
                    <a:pt x="23004" y="7387"/>
                  </a:cubicBezTo>
                  <a:cubicBezTo>
                    <a:pt x="21998" y="7727"/>
                    <a:pt x="21972" y="9319"/>
                    <a:pt x="22807" y="9972"/>
                  </a:cubicBezTo>
                  <a:cubicBezTo>
                    <a:pt x="23198" y="10282"/>
                    <a:pt x="23679" y="10412"/>
                    <a:pt x="24179" y="10412"/>
                  </a:cubicBezTo>
                  <a:cubicBezTo>
                    <a:pt x="24733" y="10412"/>
                    <a:pt x="25309" y="10252"/>
                    <a:pt x="25810" y="9998"/>
                  </a:cubicBezTo>
                  <a:cubicBezTo>
                    <a:pt x="28029" y="8889"/>
                    <a:pt x="29192" y="6029"/>
                    <a:pt x="28395" y="3680"/>
                  </a:cubicBezTo>
                  <a:cubicBezTo>
                    <a:pt x="27750" y="1803"/>
                    <a:pt x="24970" y="1"/>
                    <a:pt x="226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7"/>
            <p:cNvSpPr/>
            <p:nvPr/>
          </p:nvSpPr>
          <p:spPr>
            <a:xfrm>
              <a:off x="321475" y="3042113"/>
              <a:ext cx="119475" cy="85850"/>
            </a:xfrm>
            <a:custGeom>
              <a:avLst/>
              <a:gdLst/>
              <a:ahLst/>
              <a:cxnLst/>
              <a:rect l="l" t="t" r="r" b="b"/>
              <a:pathLst>
                <a:path w="4779" h="3434" extrusionOk="0">
                  <a:moveTo>
                    <a:pt x="1" y="0"/>
                  </a:moveTo>
                  <a:lnTo>
                    <a:pt x="1" y="0"/>
                  </a:lnTo>
                  <a:cubicBezTo>
                    <a:pt x="666" y="914"/>
                    <a:pt x="1006" y="2049"/>
                    <a:pt x="993" y="3172"/>
                  </a:cubicBezTo>
                  <a:cubicBezTo>
                    <a:pt x="2220" y="3250"/>
                    <a:pt x="3460" y="3394"/>
                    <a:pt x="4687" y="3433"/>
                  </a:cubicBezTo>
                  <a:cubicBezTo>
                    <a:pt x="4779" y="2350"/>
                    <a:pt x="4661" y="1240"/>
                    <a:pt x="4348" y="196"/>
                  </a:cubicBezTo>
                  <a:cubicBezTo>
                    <a:pt x="4161" y="202"/>
                    <a:pt x="3974" y="205"/>
                    <a:pt x="3787" y="205"/>
                  </a:cubicBezTo>
                  <a:cubicBezTo>
                    <a:pt x="2532" y="205"/>
                    <a:pt x="1261" y="6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240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405EE-A4EB-4720-9C5A-8045F0041CD2}"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302076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405EE-A4EB-4720-9C5A-8045F0041CD2}"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365852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C405EE-A4EB-4720-9C5A-8045F0041CD2}"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376782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C405EE-A4EB-4720-9C5A-8045F0041CD2}" type="datetimeFigureOut">
              <a:rPr lang="en-US" smtClean="0"/>
              <a:pPr/>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77916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C405EE-A4EB-4720-9C5A-8045F0041CD2}" type="datetimeFigureOut">
              <a:rPr lang="en-US" smtClean="0"/>
              <a:pPr/>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2780678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405EE-A4EB-4720-9C5A-8045F0041CD2}" type="datetimeFigureOut">
              <a:rPr lang="en-US" smtClean="0"/>
              <a:pPr/>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4061254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C405EE-A4EB-4720-9C5A-8045F0041CD2}"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1815816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C405EE-A4EB-4720-9C5A-8045F0041CD2}"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A4199-A75B-4EDF-968D-4DE2FF064703}" type="slidenum">
              <a:rPr lang="en-US" smtClean="0"/>
              <a:pPr/>
              <a:t>‹#›</a:t>
            </a:fld>
            <a:endParaRPr lang="en-US"/>
          </a:p>
        </p:txBody>
      </p:sp>
    </p:spTree>
    <p:extLst>
      <p:ext uri="{BB962C8B-B14F-4D97-AF65-F5344CB8AC3E}">
        <p14:creationId xmlns:p14="http://schemas.microsoft.com/office/powerpoint/2010/main" val="1616157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405EE-A4EB-4720-9C5A-8045F0041CD2}" type="datetimeFigureOut">
              <a:rPr lang="en-US" smtClean="0"/>
              <a:pPr/>
              <a:t>4/29/2025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A4199-A75B-4EDF-968D-4DE2FF064703}" type="slidenum">
              <a:rPr lang="en-US" smtClean="0"/>
              <a:pPr/>
              <a:t>‹#›</a:t>
            </a:fld>
            <a:endParaRPr lang="en-US"/>
          </a:p>
        </p:txBody>
      </p:sp>
    </p:spTree>
    <p:extLst>
      <p:ext uri="{BB962C8B-B14F-4D97-AF65-F5344CB8AC3E}">
        <p14:creationId xmlns:p14="http://schemas.microsoft.com/office/powerpoint/2010/main" val="2563419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customXml" Target="../ink/ink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5" Type="http://schemas.openxmlformats.org/officeDocument/2006/relationships/image" Target="../media/image45.jp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 Id="rId5" Type="http://schemas.openxmlformats.org/officeDocument/2006/relationships/image" Target="../media/image49.jpg"/><Relationship Id="rId4" Type="http://schemas.openxmlformats.org/officeDocument/2006/relationships/image" Target="../media/image48.jp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0790" y="156192"/>
            <a:ext cx="561975" cy="133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09237" y="104775"/>
            <a:ext cx="5619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8964" y="95251"/>
            <a:ext cx="857251"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104775"/>
            <a:ext cx="857251"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86189" y="104775"/>
            <a:ext cx="857251"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95251"/>
            <a:ext cx="857251"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37101" y="119063"/>
            <a:ext cx="857251"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2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27701" y="95251"/>
            <a:ext cx="857251"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3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62849" y="95251"/>
            <a:ext cx="857251"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3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61376" y="95251"/>
            <a:ext cx="857251"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3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20213" y="92075"/>
            <a:ext cx="857251"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AutoShape 3"/>
          <p:cNvSpPr>
            <a:spLocks noChangeArrowheads="1"/>
          </p:cNvSpPr>
          <p:nvPr/>
        </p:nvSpPr>
        <p:spPr bwMode="auto">
          <a:xfrm>
            <a:off x="8247064" y="5272833"/>
            <a:ext cx="428625" cy="409575"/>
          </a:xfrm>
          <a:prstGeom prst="irregularSeal1">
            <a:avLst/>
          </a:prstGeom>
          <a:gradFill rotWithShape="1">
            <a:gsLst>
              <a:gs pos="0">
                <a:srgbClr val="E6F8A6">
                  <a:alpha val="62000"/>
                </a:srgbClr>
              </a:gs>
              <a:gs pos="100000">
                <a:srgbClr val="FF0066"/>
              </a:gs>
            </a:gsLst>
            <a:lin ang="5400000" scaled="1"/>
          </a:gradFill>
          <a:ln>
            <a:noFill/>
          </a:ln>
          <a:effectLst/>
          <a:extLst>
            <a:ext uri="{91240B29-F687-4F45-9708-019B960494DF}">
              <a14:hiddenLine xmlns:a14="http://schemas.microsoft.com/office/drawing/2010/main" w="9525">
                <a:solidFill>
                  <a:srgbClr val="00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46" name="AutoShape 4"/>
          <p:cNvSpPr>
            <a:spLocks noChangeArrowheads="1"/>
          </p:cNvSpPr>
          <p:nvPr/>
        </p:nvSpPr>
        <p:spPr bwMode="auto">
          <a:xfrm>
            <a:off x="1524002" y="3505200"/>
            <a:ext cx="366713" cy="431800"/>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47" name="AutoShape 5"/>
          <p:cNvSpPr>
            <a:spLocks noChangeArrowheads="1"/>
          </p:cNvSpPr>
          <p:nvPr/>
        </p:nvSpPr>
        <p:spPr bwMode="auto">
          <a:xfrm>
            <a:off x="354289" y="4355202"/>
            <a:ext cx="403225" cy="39211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a:solidFill>
                <a:srgbClr val="FFFFFF"/>
              </a:solidFill>
            </a:endParaRPr>
          </a:p>
        </p:txBody>
      </p:sp>
      <p:sp>
        <p:nvSpPr>
          <p:cNvPr id="48" name="AutoShape 7"/>
          <p:cNvSpPr>
            <a:spLocks noChangeArrowheads="1"/>
          </p:cNvSpPr>
          <p:nvPr/>
        </p:nvSpPr>
        <p:spPr bwMode="auto">
          <a:xfrm>
            <a:off x="665855" y="320500"/>
            <a:ext cx="457200" cy="6858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49" name="AutoShape 8"/>
          <p:cNvSpPr>
            <a:spLocks noChangeArrowheads="1"/>
          </p:cNvSpPr>
          <p:nvPr/>
        </p:nvSpPr>
        <p:spPr bwMode="auto">
          <a:xfrm>
            <a:off x="6286502" y="981078"/>
            <a:ext cx="403225" cy="39211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a:solidFill>
                <a:srgbClr val="FFFFFF"/>
              </a:solidFill>
            </a:endParaRPr>
          </a:p>
        </p:txBody>
      </p:sp>
      <p:sp>
        <p:nvSpPr>
          <p:cNvPr id="51" name="AutoShape 10"/>
          <p:cNvSpPr>
            <a:spLocks noChangeArrowheads="1"/>
          </p:cNvSpPr>
          <p:nvPr/>
        </p:nvSpPr>
        <p:spPr bwMode="auto">
          <a:xfrm>
            <a:off x="11247439" y="354841"/>
            <a:ext cx="366712" cy="40005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52" name="AutoShape 11"/>
          <p:cNvSpPr>
            <a:spLocks noChangeArrowheads="1"/>
          </p:cNvSpPr>
          <p:nvPr/>
        </p:nvSpPr>
        <p:spPr bwMode="auto">
          <a:xfrm>
            <a:off x="6008151" y="3806973"/>
            <a:ext cx="366712" cy="431800"/>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53" name="AutoShape 13"/>
          <p:cNvSpPr>
            <a:spLocks noChangeArrowheads="1"/>
          </p:cNvSpPr>
          <p:nvPr/>
        </p:nvSpPr>
        <p:spPr bwMode="auto">
          <a:xfrm>
            <a:off x="2768600" y="1165228"/>
            <a:ext cx="508000" cy="403225"/>
          </a:xfrm>
          <a:prstGeom prst="star4">
            <a:avLst>
              <a:gd name="adj" fmla="val 12500"/>
            </a:avLst>
          </a:prstGeom>
          <a:solidFill>
            <a:srgbClr val="FF00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54" name="AutoShape 14"/>
          <p:cNvSpPr>
            <a:spLocks noChangeArrowheads="1"/>
          </p:cNvSpPr>
          <p:nvPr/>
        </p:nvSpPr>
        <p:spPr bwMode="auto">
          <a:xfrm>
            <a:off x="11273647" y="1992471"/>
            <a:ext cx="385763" cy="439739"/>
          </a:xfrm>
          <a:prstGeom prst="star5">
            <a:avLst/>
          </a:prstGeom>
          <a:gradFill rotWithShape="1">
            <a:gsLst>
              <a:gs pos="0">
                <a:schemeClr val="accent1"/>
              </a:gs>
              <a:gs pos="100000">
                <a:srgbClr val="FF0066"/>
              </a:gs>
            </a:gsLst>
            <a:path path="shape">
              <a:fillToRect l="50000" t="50000" r="50000" b="50000"/>
            </a:path>
          </a:gradFill>
          <a:ln>
            <a:noFill/>
          </a:ln>
          <a:effectLst/>
          <a:extLst>
            <a:ext uri="{91240B29-F687-4F45-9708-019B960494DF}">
              <a14:hiddenLine xmlns:a14="http://schemas.microsoft.com/office/drawing/2010/main" w="9525">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a:solidFill>
                <a:srgbClr val="FFFFFF"/>
              </a:solidFill>
            </a:endParaRPr>
          </a:p>
        </p:txBody>
      </p:sp>
      <p:sp>
        <p:nvSpPr>
          <p:cNvPr id="55" name="AutoShape 15"/>
          <p:cNvSpPr>
            <a:spLocks noChangeArrowheads="1"/>
          </p:cNvSpPr>
          <p:nvPr/>
        </p:nvSpPr>
        <p:spPr bwMode="auto">
          <a:xfrm>
            <a:off x="4953002" y="6019801"/>
            <a:ext cx="366713" cy="40005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56" name="AutoShape 16"/>
          <p:cNvSpPr>
            <a:spLocks noChangeArrowheads="1"/>
          </p:cNvSpPr>
          <p:nvPr/>
        </p:nvSpPr>
        <p:spPr bwMode="auto">
          <a:xfrm>
            <a:off x="11273648" y="3699023"/>
            <a:ext cx="493713" cy="539751"/>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57" name="AutoShape 17"/>
          <p:cNvSpPr>
            <a:spLocks noChangeArrowheads="1"/>
          </p:cNvSpPr>
          <p:nvPr/>
        </p:nvSpPr>
        <p:spPr bwMode="auto">
          <a:xfrm>
            <a:off x="3810000" y="5181600"/>
            <a:ext cx="609600" cy="685800"/>
          </a:xfrm>
          <a:prstGeom prst="star5">
            <a:avLst/>
          </a:prstGeom>
          <a:gradFill rotWithShape="1">
            <a:gsLst>
              <a:gs pos="0">
                <a:srgbClr val="1907FD"/>
              </a:gs>
              <a:gs pos="100000">
                <a:schemeClr val="bg1"/>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a:solidFill>
                <a:srgbClr val="FFFFFF"/>
              </a:solidFill>
            </a:endParaRPr>
          </a:p>
        </p:txBody>
      </p:sp>
      <p:sp>
        <p:nvSpPr>
          <p:cNvPr id="58" name="AutoShape 18"/>
          <p:cNvSpPr>
            <a:spLocks noChangeArrowheads="1"/>
          </p:cNvSpPr>
          <p:nvPr/>
        </p:nvSpPr>
        <p:spPr bwMode="auto">
          <a:xfrm>
            <a:off x="7123113" y="5618163"/>
            <a:ext cx="457200" cy="685800"/>
          </a:xfrm>
          <a:prstGeom prst="irregularSeal1">
            <a:avLst/>
          </a:prstGeom>
          <a:gradFill rotWithShape="1">
            <a:gsLst>
              <a:gs pos="0">
                <a:srgbClr val="FF00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59" name="AutoShape 19"/>
          <p:cNvSpPr>
            <a:spLocks noChangeArrowheads="1"/>
          </p:cNvSpPr>
          <p:nvPr/>
        </p:nvSpPr>
        <p:spPr bwMode="auto">
          <a:xfrm>
            <a:off x="9205913" y="5770563"/>
            <a:ext cx="533400" cy="533400"/>
          </a:xfrm>
          <a:prstGeom prst="star5">
            <a:avLst/>
          </a:prstGeom>
          <a:gradFill rotWithShape="1">
            <a:gsLst>
              <a:gs pos="0">
                <a:srgbClr val="FFFF00"/>
              </a:gs>
              <a:gs pos="100000">
                <a:srgbClr val="1907FD"/>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a:solidFill>
                <a:srgbClr val="FFFFFF"/>
              </a:solidFill>
            </a:endParaRPr>
          </a:p>
        </p:txBody>
      </p:sp>
      <p:sp>
        <p:nvSpPr>
          <p:cNvPr id="60" name="AutoShape 20"/>
          <p:cNvSpPr>
            <a:spLocks noChangeArrowheads="1"/>
          </p:cNvSpPr>
          <p:nvPr/>
        </p:nvSpPr>
        <p:spPr bwMode="auto">
          <a:xfrm>
            <a:off x="2724153" y="5843590"/>
            <a:ext cx="493713" cy="539751"/>
          </a:xfrm>
          <a:prstGeom prst="star4">
            <a:avLst>
              <a:gd name="adj" fmla="val 12500"/>
            </a:avLst>
          </a:prstGeom>
          <a:gradFill rotWithShape="1">
            <a:gsLst>
              <a:gs pos="0">
                <a:srgbClr val="06E81C"/>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61" name="AutoShape 21"/>
          <p:cNvSpPr>
            <a:spLocks noChangeArrowheads="1"/>
          </p:cNvSpPr>
          <p:nvPr/>
        </p:nvSpPr>
        <p:spPr bwMode="auto">
          <a:xfrm>
            <a:off x="7924802" y="6019802"/>
            <a:ext cx="493713" cy="539751"/>
          </a:xfrm>
          <a:prstGeom prst="star4">
            <a:avLst>
              <a:gd name="adj" fmla="val 12500"/>
            </a:avLst>
          </a:prstGeom>
          <a:gradFill rotWithShape="1">
            <a:gsLst>
              <a:gs pos="0">
                <a:srgbClr val="000082"/>
              </a:gs>
              <a:gs pos="100000">
                <a:srgbClr val="FF82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2000">
              <a:solidFill>
                <a:srgbClr val="FFFFFF"/>
              </a:solidFill>
            </a:endParaRPr>
          </a:p>
        </p:txBody>
      </p:sp>
      <p:sp>
        <p:nvSpPr>
          <p:cNvPr id="62" name="AutoShape 22"/>
          <p:cNvSpPr>
            <a:spLocks noChangeArrowheads="1"/>
          </p:cNvSpPr>
          <p:nvPr/>
        </p:nvSpPr>
        <p:spPr bwMode="auto">
          <a:xfrm>
            <a:off x="9906002" y="5181602"/>
            <a:ext cx="403225" cy="392113"/>
          </a:xfrm>
          <a:prstGeom prst="star5">
            <a:avLst/>
          </a:prstGeom>
          <a:gradFill rotWithShape="1">
            <a:gsLst>
              <a:gs pos="0">
                <a:srgbClr val="FF0000"/>
              </a:gs>
              <a:gs pos="100000">
                <a:srgbClr val="FFFF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vi-VN">
              <a:solidFill>
                <a:srgbClr val="FFFFFF"/>
              </a:solidFill>
            </a:endParaRPr>
          </a:p>
        </p:txBody>
      </p:sp>
      <p:pic>
        <p:nvPicPr>
          <p:cNvPr id="5" name="Hình ảnh 4">
            <a:extLst>
              <a:ext uri="{FF2B5EF4-FFF2-40B4-BE49-F238E27FC236}">
                <a16:creationId xmlns:a16="http://schemas.microsoft.com/office/drawing/2014/main" id="{5D50EADC-BA17-EA98-19AA-723DE18DD4CD}"/>
              </a:ext>
            </a:extLst>
          </p:cNvPr>
          <p:cNvPicPr>
            <a:picLocks noChangeAspect="1"/>
          </p:cNvPicPr>
          <p:nvPr/>
        </p:nvPicPr>
        <p:blipFill>
          <a:blip r:embed="rId5"/>
          <a:stretch>
            <a:fillRect/>
          </a:stretch>
        </p:blipFill>
        <p:spPr>
          <a:xfrm>
            <a:off x="152400" y="1796706"/>
            <a:ext cx="12292500" cy="5194766"/>
          </a:xfrm>
          <a:prstGeom prst="ellipse">
            <a:avLst/>
          </a:prstGeom>
          <a:ln>
            <a:noFill/>
          </a:ln>
          <a:effectLst>
            <a:softEdge rad="112500"/>
          </a:effectLst>
        </p:spPr>
      </p:pic>
    </p:spTree>
    <p:extLst>
      <p:ext uri="{BB962C8B-B14F-4D97-AF65-F5344CB8AC3E}">
        <p14:creationId xmlns:p14="http://schemas.microsoft.com/office/powerpoint/2010/main" val="216139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50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 calcmode="lin" valueType="num">
                                      <p:cBhvr>
                                        <p:cTn id="9" dur="1000" fill="hold"/>
                                        <p:tgtEl>
                                          <p:spTgt spid="45"/>
                                        </p:tgtEl>
                                        <p:attrNameLst>
                                          <p:attrName>ppt_x</p:attrName>
                                        </p:attrNameLst>
                                      </p:cBhvr>
                                      <p:tavLst>
                                        <p:tav tm="0">
                                          <p:val>
                                            <p:fltVal val="0.5"/>
                                          </p:val>
                                        </p:tav>
                                        <p:tav tm="100000">
                                          <p:val>
                                            <p:strVal val="#ppt_x"/>
                                          </p:val>
                                        </p:tav>
                                      </p:tavLst>
                                    </p:anim>
                                    <p:anim calcmode="lin" valueType="num">
                                      <p:cBhvr>
                                        <p:cTn id="10" dur="1000" fill="hold"/>
                                        <p:tgtEl>
                                          <p:spTgt spid="45"/>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1000" fill="hold"/>
                                        <p:tgtEl>
                                          <p:spTgt spid="46"/>
                                        </p:tgtEl>
                                        <p:attrNameLst>
                                          <p:attrName>ppt_w</p:attrName>
                                        </p:attrNameLst>
                                      </p:cBhvr>
                                      <p:tavLst>
                                        <p:tav tm="0">
                                          <p:val>
                                            <p:fltVal val="0"/>
                                          </p:val>
                                        </p:tav>
                                        <p:tav tm="100000">
                                          <p:val>
                                            <p:strVal val="#ppt_w"/>
                                          </p:val>
                                        </p:tav>
                                      </p:tavLst>
                                    </p:anim>
                                    <p:anim calcmode="lin" valueType="num">
                                      <p:cBhvr>
                                        <p:cTn id="14" dur="1000" fill="hold"/>
                                        <p:tgtEl>
                                          <p:spTgt spid="46"/>
                                        </p:tgtEl>
                                        <p:attrNameLst>
                                          <p:attrName>ppt_h</p:attrName>
                                        </p:attrNameLst>
                                      </p:cBhvr>
                                      <p:tavLst>
                                        <p:tav tm="0">
                                          <p:val>
                                            <p:fltVal val="0"/>
                                          </p:val>
                                        </p:tav>
                                        <p:tav tm="100000">
                                          <p:val>
                                            <p:strVal val="#ppt_h"/>
                                          </p:val>
                                        </p:tav>
                                      </p:tavLst>
                                    </p:anim>
                                    <p:anim calcmode="lin" valueType="num">
                                      <p:cBhvr>
                                        <p:cTn id="15" dur="1000" fill="hold"/>
                                        <p:tgtEl>
                                          <p:spTgt spid="46"/>
                                        </p:tgtEl>
                                        <p:attrNameLst>
                                          <p:attrName>ppt_x</p:attrName>
                                        </p:attrNameLst>
                                      </p:cBhvr>
                                      <p:tavLst>
                                        <p:tav tm="0">
                                          <p:val>
                                            <p:fltVal val="0.5"/>
                                          </p:val>
                                        </p:tav>
                                        <p:tav tm="100000">
                                          <p:val>
                                            <p:strVal val="#ppt_x"/>
                                          </p:val>
                                        </p:tav>
                                      </p:tavLst>
                                    </p:anim>
                                    <p:anim calcmode="lin" valueType="num">
                                      <p:cBhvr>
                                        <p:cTn id="16" dur="1000" fill="hold"/>
                                        <p:tgtEl>
                                          <p:spTgt spid="46"/>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p:cTn id="19" dur="1000" fill="hold"/>
                                        <p:tgtEl>
                                          <p:spTgt spid="47"/>
                                        </p:tgtEl>
                                        <p:attrNameLst>
                                          <p:attrName>ppt_w</p:attrName>
                                        </p:attrNameLst>
                                      </p:cBhvr>
                                      <p:tavLst>
                                        <p:tav tm="0">
                                          <p:val>
                                            <p:fltVal val="0"/>
                                          </p:val>
                                        </p:tav>
                                        <p:tav tm="100000">
                                          <p:val>
                                            <p:strVal val="#ppt_w"/>
                                          </p:val>
                                        </p:tav>
                                      </p:tavLst>
                                    </p:anim>
                                    <p:anim calcmode="lin" valueType="num">
                                      <p:cBhvr>
                                        <p:cTn id="20" dur="1000" fill="hold"/>
                                        <p:tgtEl>
                                          <p:spTgt spid="47"/>
                                        </p:tgtEl>
                                        <p:attrNameLst>
                                          <p:attrName>ppt_h</p:attrName>
                                        </p:attrNameLst>
                                      </p:cBhvr>
                                      <p:tavLst>
                                        <p:tav tm="0">
                                          <p:val>
                                            <p:fltVal val="0"/>
                                          </p:val>
                                        </p:tav>
                                        <p:tav tm="100000">
                                          <p:val>
                                            <p:strVal val="#ppt_h"/>
                                          </p:val>
                                        </p:tav>
                                      </p:tavLst>
                                    </p:anim>
                                    <p:anim calcmode="lin" valueType="num">
                                      <p:cBhvr>
                                        <p:cTn id="21" dur="1000" fill="hold"/>
                                        <p:tgtEl>
                                          <p:spTgt spid="47"/>
                                        </p:tgtEl>
                                        <p:attrNameLst>
                                          <p:attrName>ppt_x</p:attrName>
                                        </p:attrNameLst>
                                      </p:cBhvr>
                                      <p:tavLst>
                                        <p:tav tm="0">
                                          <p:val>
                                            <p:fltVal val="0.5"/>
                                          </p:val>
                                        </p:tav>
                                        <p:tav tm="100000">
                                          <p:val>
                                            <p:strVal val="#ppt_x"/>
                                          </p:val>
                                        </p:tav>
                                      </p:tavLst>
                                    </p:anim>
                                    <p:anim calcmode="lin" valueType="num">
                                      <p:cBhvr>
                                        <p:cTn id="22" dur="1000" fill="hold"/>
                                        <p:tgtEl>
                                          <p:spTgt spid="47"/>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500"/>
                                  </p:stCondLst>
                                  <p:childTnLst>
                                    <p:set>
                                      <p:cBhvr>
                                        <p:cTn id="24" dur="1" fill="hold">
                                          <p:stCondLst>
                                            <p:cond delay="0"/>
                                          </p:stCondLst>
                                        </p:cTn>
                                        <p:tgtEl>
                                          <p:spTgt spid="48"/>
                                        </p:tgtEl>
                                        <p:attrNameLst>
                                          <p:attrName>style.visibility</p:attrName>
                                        </p:attrNameLst>
                                      </p:cBhvr>
                                      <p:to>
                                        <p:strVal val="visible"/>
                                      </p:to>
                                    </p:set>
                                    <p:anim calcmode="lin" valueType="num">
                                      <p:cBhvr>
                                        <p:cTn id="25" dur="1000" fill="hold"/>
                                        <p:tgtEl>
                                          <p:spTgt spid="48"/>
                                        </p:tgtEl>
                                        <p:attrNameLst>
                                          <p:attrName>ppt_w</p:attrName>
                                        </p:attrNameLst>
                                      </p:cBhvr>
                                      <p:tavLst>
                                        <p:tav tm="0">
                                          <p:val>
                                            <p:fltVal val="0"/>
                                          </p:val>
                                        </p:tav>
                                        <p:tav tm="100000">
                                          <p:val>
                                            <p:strVal val="#ppt_w"/>
                                          </p:val>
                                        </p:tav>
                                      </p:tavLst>
                                    </p:anim>
                                    <p:anim calcmode="lin" valueType="num">
                                      <p:cBhvr>
                                        <p:cTn id="26" dur="1000" fill="hold"/>
                                        <p:tgtEl>
                                          <p:spTgt spid="48"/>
                                        </p:tgtEl>
                                        <p:attrNameLst>
                                          <p:attrName>ppt_h</p:attrName>
                                        </p:attrNameLst>
                                      </p:cBhvr>
                                      <p:tavLst>
                                        <p:tav tm="0">
                                          <p:val>
                                            <p:fltVal val="0"/>
                                          </p:val>
                                        </p:tav>
                                        <p:tav tm="100000">
                                          <p:val>
                                            <p:strVal val="#ppt_h"/>
                                          </p:val>
                                        </p:tav>
                                      </p:tavLst>
                                    </p:anim>
                                    <p:anim calcmode="lin" valueType="num">
                                      <p:cBhvr>
                                        <p:cTn id="27" dur="1000" fill="hold"/>
                                        <p:tgtEl>
                                          <p:spTgt spid="48"/>
                                        </p:tgtEl>
                                        <p:attrNameLst>
                                          <p:attrName>ppt_x</p:attrName>
                                        </p:attrNameLst>
                                      </p:cBhvr>
                                      <p:tavLst>
                                        <p:tav tm="0">
                                          <p:val>
                                            <p:fltVal val="0.5"/>
                                          </p:val>
                                        </p:tav>
                                        <p:tav tm="100000">
                                          <p:val>
                                            <p:strVal val="#ppt_x"/>
                                          </p:val>
                                        </p:tav>
                                      </p:tavLst>
                                    </p:anim>
                                    <p:anim calcmode="lin" valueType="num">
                                      <p:cBhvr>
                                        <p:cTn id="28" dur="1000" fill="hold"/>
                                        <p:tgtEl>
                                          <p:spTgt spid="48"/>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1000" fill="hold"/>
                                        <p:tgtEl>
                                          <p:spTgt spid="49"/>
                                        </p:tgtEl>
                                        <p:attrNameLst>
                                          <p:attrName>ppt_w</p:attrName>
                                        </p:attrNameLst>
                                      </p:cBhvr>
                                      <p:tavLst>
                                        <p:tav tm="0">
                                          <p:val>
                                            <p:fltVal val="0"/>
                                          </p:val>
                                        </p:tav>
                                        <p:tav tm="100000">
                                          <p:val>
                                            <p:strVal val="#ppt_w"/>
                                          </p:val>
                                        </p:tav>
                                      </p:tavLst>
                                    </p:anim>
                                    <p:anim calcmode="lin" valueType="num">
                                      <p:cBhvr>
                                        <p:cTn id="32" dur="1000" fill="hold"/>
                                        <p:tgtEl>
                                          <p:spTgt spid="49"/>
                                        </p:tgtEl>
                                        <p:attrNameLst>
                                          <p:attrName>ppt_h</p:attrName>
                                        </p:attrNameLst>
                                      </p:cBhvr>
                                      <p:tavLst>
                                        <p:tav tm="0">
                                          <p:val>
                                            <p:fltVal val="0"/>
                                          </p:val>
                                        </p:tav>
                                        <p:tav tm="100000">
                                          <p:val>
                                            <p:strVal val="#ppt_h"/>
                                          </p:val>
                                        </p:tav>
                                      </p:tavLst>
                                    </p:anim>
                                    <p:anim calcmode="lin" valueType="num">
                                      <p:cBhvr>
                                        <p:cTn id="33" dur="1000" fill="hold"/>
                                        <p:tgtEl>
                                          <p:spTgt spid="49"/>
                                        </p:tgtEl>
                                        <p:attrNameLst>
                                          <p:attrName>ppt_x</p:attrName>
                                        </p:attrNameLst>
                                      </p:cBhvr>
                                      <p:tavLst>
                                        <p:tav tm="0">
                                          <p:val>
                                            <p:fltVal val="0.5"/>
                                          </p:val>
                                        </p:tav>
                                        <p:tav tm="100000">
                                          <p:val>
                                            <p:strVal val="#ppt_x"/>
                                          </p:val>
                                        </p:tav>
                                      </p:tavLst>
                                    </p:anim>
                                    <p:anim calcmode="lin" valueType="num">
                                      <p:cBhvr>
                                        <p:cTn id="34" dur="1000" fill="hold"/>
                                        <p:tgtEl>
                                          <p:spTgt spid="49"/>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1500"/>
                                  </p:stCondLst>
                                  <p:childTnLst>
                                    <p:set>
                                      <p:cBhvr>
                                        <p:cTn id="36" dur="1" fill="hold">
                                          <p:stCondLst>
                                            <p:cond delay="0"/>
                                          </p:stCondLst>
                                        </p:cTn>
                                        <p:tgtEl>
                                          <p:spTgt spid="51"/>
                                        </p:tgtEl>
                                        <p:attrNameLst>
                                          <p:attrName>style.visibility</p:attrName>
                                        </p:attrNameLst>
                                      </p:cBhvr>
                                      <p:to>
                                        <p:strVal val="visible"/>
                                      </p:to>
                                    </p:set>
                                    <p:anim calcmode="lin" valueType="num">
                                      <p:cBhvr>
                                        <p:cTn id="37" dur="1000" fill="hold"/>
                                        <p:tgtEl>
                                          <p:spTgt spid="51"/>
                                        </p:tgtEl>
                                        <p:attrNameLst>
                                          <p:attrName>ppt_w</p:attrName>
                                        </p:attrNameLst>
                                      </p:cBhvr>
                                      <p:tavLst>
                                        <p:tav tm="0">
                                          <p:val>
                                            <p:fltVal val="0"/>
                                          </p:val>
                                        </p:tav>
                                        <p:tav tm="100000">
                                          <p:val>
                                            <p:strVal val="#ppt_w"/>
                                          </p:val>
                                        </p:tav>
                                      </p:tavLst>
                                    </p:anim>
                                    <p:anim calcmode="lin" valueType="num">
                                      <p:cBhvr>
                                        <p:cTn id="38" dur="1000" fill="hold"/>
                                        <p:tgtEl>
                                          <p:spTgt spid="51"/>
                                        </p:tgtEl>
                                        <p:attrNameLst>
                                          <p:attrName>ppt_h</p:attrName>
                                        </p:attrNameLst>
                                      </p:cBhvr>
                                      <p:tavLst>
                                        <p:tav tm="0">
                                          <p:val>
                                            <p:fltVal val="0"/>
                                          </p:val>
                                        </p:tav>
                                        <p:tav tm="100000">
                                          <p:val>
                                            <p:strVal val="#ppt_h"/>
                                          </p:val>
                                        </p:tav>
                                      </p:tavLst>
                                    </p:anim>
                                    <p:anim calcmode="lin" valueType="num">
                                      <p:cBhvr>
                                        <p:cTn id="39" dur="1000" fill="hold"/>
                                        <p:tgtEl>
                                          <p:spTgt spid="51"/>
                                        </p:tgtEl>
                                        <p:attrNameLst>
                                          <p:attrName>ppt_x</p:attrName>
                                        </p:attrNameLst>
                                      </p:cBhvr>
                                      <p:tavLst>
                                        <p:tav tm="0">
                                          <p:val>
                                            <p:fltVal val="0.5"/>
                                          </p:val>
                                        </p:tav>
                                        <p:tav tm="100000">
                                          <p:val>
                                            <p:strVal val="#ppt_x"/>
                                          </p:val>
                                        </p:tav>
                                      </p:tavLst>
                                    </p:anim>
                                    <p:anim calcmode="lin" valueType="num">
                                      <p:cBhvr>
                                        <p:cTn id="40" dur="1000" fill="hold"/>
                                        <p:tgtEl>
                                          <p:spTgt spid="51"/>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grpId="0" nodeType="withEffect">
                                  <p:stCondLst>
                                    <p:cond delay="1000"/>
                                  </p:stCondLst>
                                  <p:childTnLst>
                                    <p:set>
                                      <p:cBhvr>
                                        <p:cTn id="42" dur="1" fill="hold">
                                          <p:stCondLst>
                                            <p:cond delay="0"/>
                                          </p:stCondLst>
                                        </p:cTn>
                                        <p:tgtEl>
                                          <p:spTgt spid="52"/>
                                        </p:tgtEl>
                                        <p:attrNameLst>
                                          <p:attrName>style.visibility</p:attrName>
                                        </p:attrNameLst>
                                      </p:cBhvr>
                                      <p:to>
                                        <p:strVal val="visible"/>
                                      </p:to>
                                    </p:set>
                                    <p:anim calcmode="lin" valueType="num">
                                      <p:cBhvr>
                                        <p:cTn id="43" dur="1000" fill="hold"/>
                                        <p:tgtEl>
                                          <p:spTgt spid="52"/>
                                        </p:tgtEl>
                                        <p:attrNameLst>
                                          <p:attrName>ppt_w</p:attrName>
                                        </p:attrNameLst>
                                      </p:cBhvr>
                                      <p:tavLst>
                                        <p:tav tm="0">
                                          <p:val>
                                            <p:fltVal val="0"/>
                                          </p:val>
                                        </p:tav>
                                        <p:tav tm="100000">
                                          <p:val>
                                            <p:strVal val="#ppt_w"/>
                                          </p:val>
                                        </p:tav>
                                      </p:tavLst>
                                    </p:anim>
                                    <p:anim calcmode="lin" valueType="num">
                                      <p:cBhvr>
                                        <p:cTn id="44" dur="1000" fill="hold"/>
                                        <p:tgtEl>
                                          <p:spTgt spid="52"/>
                                        </p:tgtEl>
                                        <p:attrNameLst>
                                          <p:attrName>ppt_h</p:attrName>
                                        </p:attrNameLst>
                                      </p:cBhvr>
                                      <p:tavLst>
                                        <p:tav tm="0">
                                          <p:val>
                                            <p:fltVal val="0"/>
                                          </p:val>
                                        </p:tav>
                                        <p:tav tm="100000">
                                          <p:val>
                                            <p:strVal val="#ppt_h"/>
                                          </p:val>
                                        </p:tav>
                                      </p:tavLst>
                                    </p:anim>
                                    <p:anim calcmode="lin" valueType="num">
                                      <p:cBhvr>
                                        <p:cTn id="45" dur="1000" fill="hold"/>
                                        <p:tgtEl>
                                          <p:spTgt spid="52"/>
                                        </p:tgtEl>
                                        <p:attrNameLst>
                                          <p:attrName>ppt_x</p:attrName>
                                        </p:attrNameLst>
                                      </p:cBhvr>
                                      <p:tavLst>
                                        <p:tav tm="0">
                                          <p:val>
                                            <p:fltVal val="0.5"/>
                                          </p:val>
                                        </p:tav>
                                        <p:tav tm="100000">
                                          <p:val>
                                            <p:strVal val="#ppt_x"/>
                                          </p:val>
                                        </p:tav>
                                      </p:tavLst>
                                    </p:anim>
                                    <p:anim calcmode="lin" valueType="num">
                                      <p:cBhvr>
                                        <p:cTn id="46" dur="1000" fill="hold"/>
                                        <p:tgtEl>
                                          <p:spTgt spid="52"/>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p:cTn id="49" dur="1000" fill="hold"/>
                                        <p:tgtEl>
                                          <p:spTgt spid="53"/>
                                        </p:tgtEl>
                                        <p:attrNameLst>
                                          <p:attrName>ppt_w</p:attrName>
                                        </p:attrNameLst>
                                      </p:cBhvr>
                                      <p:tavLst>
                                        <p:tav tm="0">
                                          <p:val>
                                            <p:fltVal val="0"/>
                                          </p:val>
                                        </p:tav>
                                        <p:tav tm="100000">
                                          <p:val>
                                            <p:strVal val="#ppt_w"/>
                                          </p:val>
                                        </p:tav>
                                      </p:tavLst>
                                    </p:anim>
                                    <p:anim calcmode="lin" valueType="num">
                                      <p:cBhvr>
                                        <p:cTn id="50" dur="1000" fill="hold"/>
                                        <p:tgtEl>
                                          <p:spTgt spid="53"/>
                                        </p:tgtEl>
                                        <p:attrNameLst>
                                          <p:attrName>ppt_h</p:attrName>
                                        </p:attrNameLst>
                                      </p:cBhvr>
                                      <p:tavLst>
                                        <p:tav tm="0">
                                          <p:val>
                                            <p:fltVal val="0"/>
                                          </p:val>
                                        </p:tav>
                                        <p:tav tm="100000">
                                          <p:val>
                                            <p:strVal val="#ppt_h"/>
                                          </p:val>
                                        </p:tav>
                                      </p:tavLst>
                                    </p:anim>
                                    <p:anim calcmode="lin" valueType="num">
                                      <p:cBhvr>
                                        <p:cTn id="51" dur="1000" fill="hold"/>
                                        <p:tgtEl>
                                          <p:spTgt spid="53"/>
                                        </p:tgtEl>
                                        <p:attrNameLst>
                                          <p:attrName>ppt_x</p:attrName>
                                        </p:attrNameLst>
                                      </p:cBhvr>
                                      <p:tavLst>
                                        <p:tav tm="0">
                                          <p:val>
                                            <p:fltVal val="0.5"/>
                                          </p:val>
                                        </p:tav>
                                        <p:tav tm="100000">
                                          <p:val>
                                            <p:strVal val="#ppt_x"/>
                                          </p:val>
                                        </p:tav>
                                      </p:tavLst>
                                    </p:anim>
                                    <p:anim calcmode="lin" valueType="num">
                                      <p:cBhvr>
                                        <p:cTn id="52" dur="1000" fill="hold"/>
                                        <p:tgtEl>
                                          <p:spTgt spid="53"/>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anim calcmode="lin" valueType="num">
                                      <p:cBhvr>
                                        <p:cTn id="55" dur="1000" fill="hold"/>
                                        <p:tgtEl>
                                          <p:spTgt spid="54"/>
                                        </p:tgtEl>
                                        <p:attrNameLst>
                                          <p:attrName>ppt_w</p:attrName>
                                        </p:attrNameLst>
                                      </p:cBhvr>
                                      <p:tavLst>
                                        <p:tav tm="0">
                                          <p:val>
                                            <p:fltVal val="0"/>
                                          </p:val>
                                        </p:tav>
                                        <p:tav tm="100000">
                                          <p:val>
                                            <p:strVal val="#ppt_w"/>
                                          </p:val>
                                        </p:tav>
                                      </p:tavLst>
                                    </p:anim>
                                    <p:anim calcmode="lin" valueType="num">
                                      <p:cBhvr>
                                        <p:cTn id="56" dur="1000" fill="hold"/>
                                        <p:tgtEl>
                                          <p:spTgt spid="54"/>
                                        </p:tgtEl>
                                        <p:attrNameLst>
                                          <p:attrName>ppt_h</p:attrName>
                                        </p:attrNameLst>
                                      </p:cBhvr>
                                      <p:tavLst>
                                        <p:tav tm="0">
                                          <p:val>
                                            <p:fltVal val="0"/>
                                          </p:val>
                                        </p:tav>
                                        <p:tav tm="100000">
                                          <p:val>
                                            <p:strVal val="#ppt_h"/>
                                          </p:val>
                                        </p:tav>
                                      </p:tavLst>
                                    </p:anim>
                                    <p:anim calcmode="lin" valueType="num">
                                      <p:cBhvr>
                                        <p:cTn id="57" dur="1000" fill="hold"/>
                                        <p:tgtEl>
                                          <p:spTgt spid="54"/>
                                        </p:tgtEl>
                                        <p:attrNameLst>
                                          <p:attrName>ppt_x</p:attrName>
                                        </p:attrNameLst>
                                      </p:cBhvr>
                                      <p:tavLst>
                                        <p:tav tm="0">
                                          <p:val>
                                            <p:fltVal val="0.5"/>
                                          </p:val>
                                        </p:tav>
                                        <p:tav tm="100000">
                                          <p:val>
                                            <p:strVal val="#ppt_x"/>
                                          </p:val>
                                        </p:tav>
                                      </p:tavLst>
                                    </p:anim>
                                    <p:anim calcmode="lin" valueType="num">
                                      <p:cBhvr>
                                        <p:cTn id="58" dur="1000" fill="hold"/>
                                        <p:tgtEl>
                                          <p:spTgt spid="54"/>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grpId="0" nodeType="with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p:cTn id="61" dur="1000" fill="hold"/>
                                        <p:tgtEl>
                                          <p:spTgt spid="55"/>
                                        </p:tgtEl>
                                        <p:attrNameLst>
                                          <p:attrName>ppt_w</p:attrName>
                                        </p:attrNameLst>
                                      </p:cBhvr>
                                      <p:tavLst>
                                        <p:tav tm="0">
                                          <p:val>
                                            <p:fltVal val="0"/>
                                          </p:val>
                                        </p:tav>
                                        <p:tav tm="100000">
                                          <p:val>
                                            <p:strVal val="#ppt_w"/>
                                          </p:val>
                                        </p:tav>
                                      </p:tavLst>
                                    </p:anim>
                                    <p:anim calcmode="lin" valueType="num">
                                      <p:cBhvr>
                                        <p:cTn id="62" dur="1000" fill="hold"/>
                                        <p:tgtEl>
                                          <p:spTgt spid="55"/>
                                        </p:tgtEl>
                                        <p:attrNameLst>
                                          <p:attrName>ppt_h</p:attrName>
                                        </p:attrNameLst>
                                      </p:cBhvr>
                                      <p:tavLst>
                                        <p:tav tm="0">
                                          <p:val>
                                            <p:fltVal val="0"/>
                                          </p:val>
                                        </p:tav>
                                        <p:tav tm="100000">
                                          <p:val>
                                            <p:strVal val="#ppt_h"/>
                                          </p:val>
                                        </p:tav>
                                      </p:tavLst>
                                    </p:anim>
                                    <p:anim calcmode="lin" valueType="num">
                                      <p:cBhvr>
                                        <p:cTn id="63" dur="1000" fill="hold"/>
                                        <p:tgtEl>
                                          <p:spTgt spid="55"/>
                                        </p:tgtEl>
                                        <p:attrNameLst>
                                          <p:attrName>ppt_x</p:attrName>
                                        </p:attrNameLst>
                                      </p:cBhvr>
                                      <p:tavLst>
                                        <p:tav tm="0">
                                          <p:val>
                                            <p:fltVal val="0.5"/>
                                          </p:val>
                                        </p:tav>
                                        <p:tav tm="100000">
                                          <p:val>
                                            <p:strVal val="#ppt_x"/>
                                          </p:val>
                                        </p:tav>
                                      </p:tavLst>
                                    </p:anim>
                                    <p:anim calcmode="lin" valueType="num">
                                      <p:cBhvr>
                                        <p:cTn id="64" dur="1000" fill="hold"/>
                                        <p:tgtEl>
                                          <p:spTgt spid="55"/>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p:cTn id="67" dur="1000" fill="hold"/>
                                        <p:tgtEl>
                                          <p:spTgt spid="56"/>
                                        </p:tgtEl>
                                        <p:attrNameLst>
                                          <p:attrName>ppt_w</p:attrName>
                                        </p:attrNameLst>
                                      </p:cBhvr>
                                      <p:tavLst>
                                        <p:tav tm="0">
                                          <p:val>
                                            <p:fltVal val="0"/>
                                          </p:val>
                                        </p:tav>
                                        <p:tav tm="100000">
                                          <p:val>
                                            <p:strVal val="#ppt_w"/>
                                          </p:val>
                                        </p:tav>
                                      </p:tavLst>
                                    </p:anim>
                                    <p:anim calcmode="lin" valueType="num">
                                      <p:cBhvr>
                                        <p:cTn id="68" dur="1000" fill="hold"/>
                                        <p:tgtEl>
                                          <p:spTgt spid="56"/>
                                        </p:tgtEl>
                                        <p:attrNameLst>
                                          <p:attrName>ppt_h</p:attrName>
                                        </p:attrNameLst>
                                      </p:cBhvr>
                                      <p:tavLst>
                                        <p:tav tm="0">
                                          <p:val>
                                            <p:fltVal val="0"/>
                                          </p:val>
                                        </p:tav>
                                        <p:tav tm="100000">
                                          <p:val>
                                            <p:strVal val="#ppt_h"/>
                                          </p:val>
                                        </p:tav>
                                      </p:tavLst>
                                    </p:anim>
                                    <p:anim calcmode="lin" valueType="num">
                                      <p:cBhvr>
                                        <p:cTn id="69" dur="1000" fill="hold"/>
                                        <p:tgtEl>
                                          <p:spTgt spid="56"/>
                                        </p:tgtEl>
                                        <p:attrNameLst>
                                          <p:attrName>ppt_x</p:attrName>
                                        </p:attrNameLst>
                                      </p:cBhvr>
                                      <p:tavLst>
                                        <p:tav tm="0">
                                          <p:val>
                                            <p:fltVal val="0.5"/>
                                          </p:val>
                                        </p:tav>
                                        <p:tav tm="100000">
                                          <p:val>
                                            <p:strVal val="#ppt_x"/>
                                          </p:val>
                                        </p:tav>
                                      </p:tavLst>
                                    </p:anim>
                                    <p:anim calcmode="lin" valueType="num">
                                      <p:cBhvr>
                                        <p:cTn id="70" dur="1000" fill="hold"/>
                                        <p:tgtEl>
                                          <p:spTgt spid="56"/>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500"/>
                                  </p:stCondLst>
                                  <p:childTnLst>
                                    <p:set>
                                      <p:cBhvr>
                                        <p:cTn id="72" dur="1" fill="hold">
                                          <p:stCondLst>
                                            <p:cond delay="0"/>
                                          </p:stCondLst>
                                        </p:cTn>
                                        <p:tgtEl>
                                          <p:spTgt spid="57"/>
                                        </p:tgtEl>
                                        <p:attrNameLst>
                                          <p:attrName>style.visibility</p:attrName>
                                        </p:attrNameLst>
                                      </p:cBhvr>
                                      <p:to>
                                        <p:strVal val="visible"/>
                                      </p:to>
                                    </p:set>
                                    <p:anim calcmode="lin" valueType="num">
                                      <p:cBhvr>
                                        <p:cTn id="73" dur="1000" fill="hold"/>
                                        <p:tgtEl>
                                          <p:spTgt spid="57"/>
                                        </p:tgtEl>
                                        <p:attrNameLst>
                                          <p:attrName>ppt_w</p:attrName>
                                        </p:attrNameLst>
                                      </p:cBhvr>
                                      <p:tavLst>
                                        <p:tav tm="0">
                                          <p:val>
                                            <p:fltVal val="0"/>
                                          </p:val>
                                        </p:tav>
                                        <p:tav tm="100000">
                                          <p:val>
                                            <p:strVal val="#ppt_w"/>
                                          </p:val>
                                        </p:tav>
                                      </p:tavLst>
                                    </p:anim>
                                    <p:anim calcmode="lin" valueType="num">
                                      <p:cBhvr>
                                        <p:cTn id="74" dur="1000" fill="hold"/>
                                        <p:tgtEl>
                                          <p:spTgt spid="57"/>
                                        </p:tgtEl>
                                        <p:attrNameLst>
                                          <p:attrName>ppt_h</p:attrName>
                                        </p:attrNameLst>
                                      </p:cBhvr>
                                      <p:tavLst>
                                        <p:tav tm="0">
                                          <p:val>
                                            <p:fltVal val="0"/>
                                          </p:val>
                                        </p:tav>
                                        <p:tav tm="100000">
                                          <p:val>
                                            <p:strVal val="#ppt_h"/>
                                          </p:val>
                                        </p:tav>
                                      </p:tavLst>
                                    </p:anim>
                                    <p:anim calcmode="lin" valueType="num">
                                      <p:cBhvr>
                                        <p:cTn id="75" dur="1000" fill="hold"/>
                                        <p:tgtEl>
                                          <p:spTgt spid="57"/>
                                        </p:tgtEl>
                                        <p:attrNameLst>
                                          <p:attrName>ppt_x</p:attrName>
                                        </p:attrNameLst>
                                      </p:cBhvr>
                                      <p:tavLst>
                                        <p:tav tm="0">
                                          <p:val>
                                            <p:fltVal val="0.5"/>
                                          </p:val>
                                        </p:tav>
                                        <p:tav tm="100000">
                                          <p:val>
                                            <p:strVal val="#ppt_x"/>
                                          </p:val>
                                        </p:tav>
                                      </p:tavLst>
                                    </p:anim>
                                    <p:anim calcmode="lin" valueType="num">
                                      <p:cBhvr>
                                        <p:cTn id="76" dur="1000" fill="hold"/>
                                        <p:tgtEl>
                                          <p:spTgt spid="57"/>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grpId="0" nodeType="with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p:cTn id="79" dur="1000" fill="hold"/>
                                        <p:tgtEl>
                                          <p:spTgt spid="58"/>
                                        </p:tgtEl>
                                        <p:attrNameLst>
                                          <p:attrName>ppt_w</p:attrName>
                                        </p:attrNameLst>
                                      </p:cBhvr>
                                      <p:tavLst>
                                        <p:tav tm="0">
                                          <p:val>
                                            <p:fltVal val="0"/>
                                          </p:val>
                                        </p:tav>
                                        <p:tav tm="100000">
                                          <p:val>
                                            <p:strVal val="#ppt_w"/>
                                          </p:val>
                                        </p:tav>
                                      </p:tavLst>
                                    </p:anim>
                                    <p:anim calcmode="lin" valueType="num">
                                      <p:cBhvr>
                                        <p:cTn id="80" dur="1000" fill="hold"/>
                                        <p:tgtEl>
                                          <p:spTgt spid="58"/>
                                        </p:tgtEl>
                                        <p:attrNameLst>
                                          <p:attrName>ppt_h</p:attrName>
                                        </p:attrNameLst>
                                      </p:cBhvr>
                                      <p:tavLst>
                                        <p:tav tm="0">
                                          <p:val>
                                            <p:fltVal val="0"/>
                                          </p:val>
                                        </p:tav>
                                        <p:tav tm="100000">
                                          <p:val>
                                            <p:strVal val="#ppt_h"/>
                                          </p:val>
                                        </p:tav>
                                      </p:tavLst>
                                    </p:anim>
                                    <p:anim calcmode="lin" valueType="num">
                                      <p:cBhvr>
                                        <p:cTn id="81" dur="1000" fill="hold"/>
                                        <p:tgtEl>
                                          <p:spTgt spid="58"/>
                                        </p:tgtEl>
                                        <p:attrNameLst>
                                          <p:attrName>ppt_x</p:attrName>
                                        </p:attrNameLst>
                                      </p:cBhvr>
                                      <p:tavLst>
                                        <p:tav tm="0">
                                          <p:val>
                                            <p:fltVal val="0.5"/>
                                          </p:val>
                                        </p:tav>
                                        <p:tav tm="100000">
                                          <p:val>
                                            <p:strVal val="#ppt_x"/>
                                          </p:val>
                                        </p:tav>
                                      </p:tavLst>
                                    </p:anim>
                                    <p:anim calcmode="lin" valueType="num">
                                      <p:cBhvr>
                                        <p:cTn id="82" dur="1000" fill="hold"/>
                                        <p:tgtEl>
                                          <p:spTgt spid="58"/>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0"/>
                                  </p:stCondLst>
                                  <p:childTnLst>
                                    <p:set>
                                      <p:cBhvr>
                                        <p:cTn id="84" dur="1" fill="hold">
                                          <p:stCondLst>
                                            <p:cond delay="0"/>
                                          </p:stCondLst>
                                        </p:cTn>
                                        <p:tgtEl>
                                          <p:spTgt spid="59"/>
                                        </p:tgtEl>
                                        <p:attrNameLst>
                                          <p:attrName>style.visibility</p:attrName>
                                        </p:attrNameLst>
                                      </p:cBhvr>
                                      <p:to>
                                        <p:strVal val="visible"/>
                                      </p:to>
                                    </p:set>
                                    <p:anim calcmode="lin" valueType="num">
                                      <p:cBhvr>
                                        <p:cTn id="85" dur="1000" fill="hold"/>
                                        <p:tgtEl>
                                          <p:spTgt spid="59"/>
                                        </p:tgtEl>
                                        <p:attrNameLst>
                                          <p:attrName>ppt_w</p:attrName>
                                        </p:attrNameLst>
                                      </p:cBhvr>
                                      <p:tavLst>
                                        <p:tav tm="0">
                                          <p:val>
                                            <p:fltVal val="0"/>
                                          </p:val>
                                        </p:tav>
                                        <p:tav tm="100000">
                                          <p:val>
                                            <p:strVal val="#ppt_w"/>
                                          </p:val>
                                        </p:tav>
                                      </p:tavLst>
                                    </p:anim>
                                    <p:anim calcmode="lin" valueType="num">
                                      <p:cBhvr>
                                        <p:cTn id="86" dur="1000" fill="hold"/>
                                        <p:tgtEl>
                                          <p:spTgt spid="59"/>
                                        </p:tgtEl>
                                        <p:attrNameLst>
                                          <p:attrName>ppt_h</p:attrName>
                                        </p:attrNameLst>
                                      </p:cBhvr>
                                      <p:tavLst>
                                        <p:tav tm="0">
                                          <p:val>
                                            <p:fltVal val="0"/>
                                          </p:val>
                                        </p:tav>
                                        <p:tav tm="100000">
                                          <p:val>
                                            <p:strVal val="#ppt_h"/>
                                          </p:val>
                                        </p:tav>
                                      </p:tavLst>
                                    </p:anim>
                                    <p:anim calcmode="lin" valueType="num">
                                      <p:cBhvr>
                                        <p:cTn id="87" dur="1000" fill="hold"/>
                                        <p:tgtEl>
                                          <p:spTgt spid="59"/>
                                        </p:tgtEl>
                                        <p:attrNameLst>
                                          <p:attrName>ppt_x</p:attrName>
                                        </p:attrNameLst>
                                      </p:cBhvr>
                                      <p:tavLst>
                                        <p:tav tm="0">
                                          <p:val>
                                            <p:fltVal val="0.5"/>
                                          </p:val>
                                        </p:tav>
                                        <p:tav tm="100000">
                                          <p:val>
                                            <p:strVal val="#ppt_x"/>
                                          </p:val>
                                        </p:tav>
                                      </p:tavLst>
                                    </p:anim>
                                    <p:anim calcmode="lin" valueType="num">
                                      <p:cBhvr>
                                        <p:cTn id="88" dur="1000" fill="hold"/>
                                        <p:tgtEl>
                                          <p:spTgt spid="59"/>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anim calcmode="lin" valueType="num">
                                      <p:cBhvr>
                                        <p:cTn id="91" dur="1000" fill="hold"/>
                                        <p:tgtEl>
                                          <p:spTgt spid="60"/>
                                        </p:tgtEl>
                                        <p:attrNameLst>
                                          <p:attrName>ppt_w</p:attrName>
                                        </p:attrNameLst>
                                      </p:cBhvr>
                                      <p:tavLst>
                                        <p:tav tm="0">
                                          <p:val>
                                            <p:fltVal val="0"/>
                                          </p:val>
                                        </p:tav>
                                        <p:tav tm="100000">
                                          <p:val>
                                            <p:strVal val="#ppt_w"/>
                                          </p:val>
                                        </p:tav>
                                      </p:tavLst>
                                    </p:anim>
                                    <p:anim calcmode="lin" valueType="num">
                                      <p:cBhvr>
                                        <p:cTn id="92" dur="1000" fill="hold"/>
                                        <p:tgtEl>
                                          <p:spTgt spid="60"/>
                                        </p:tgtEl>
                                        <p:attrNameLst>
                                          <p:attrName>ppt_h</p:attrName>
                                        </p:attrNameLst>
                                      </p:cBhvr>
                                      <p:tavLst>
                                        <p:tav tm="0">
                                          <p:val>
                                            <p:fltVal val="0"/>
                                          </p:val>
                                        </p:tav>
                                        <p:tav tm="100000">
                                          <p:val>
                                            <p:strVal val="#ppt_h"/>
                                          </p:val>
                                        </p:tav>
                                      </p:tavLst>
                                    </p:anim>
                                    <p:anim calcmode="lin" valueType="num">
                                      <p:cBhvr>
                                        <p:cTn id="93" dur="1000" fill="hold"/>
                                        <p:tgtEl>
                                          <p:spTgt spid="60"/>
                                        </p:tgtEl>
                                        <p:attrNameLst>
                                          <p:attrName>ppt_x</p:attrName>
                                        </p:attrNameLst>
                                      </p:cBhvr>
                                      <p:tavLst>
                                        <p:tav tm="0">
                                          <p:val>
                                            <p:fltVal val="0.5"/>
                                          </p:val>
                                        </p:tav>
                                        <p:tav tm="100000">
                                          <p:val>
                                            <p:strVal val="#ppt_x"/>
                                          </p:val>
                                        </p:tav>
                                      </p:tavLst>
                                    </p:anim>
                                    <p:anim calcmode="lin" valueType="num">
                                      <p:cBhvr>
                                        <p:cTn id="94" dur="1000" fill="hold"/>
                                        <p:tgtEl>
                                          <p:spTgt spid="60"/>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grpId="0" nodeType="withEffect">
                                  <p:stCondLst>
                                    <p:cond delay="1500"/>
                                  </p:stCondLst>
                                  <p:childTnLst>
                                    <p:set>
                                      <p:cBhvr>
                                        <p:cTn id="96" dur="1" fill="hold">
                                          <p:stCondLst>
                                            <p:cond delay="0"/>
                                          </p:stCondLst>
                                        </p:cTn>
                                        <p:tgtEl>
                                          <p:spTgt spid="61"/>
                                        </p:tgtEl>
                                        <p:attrNameLst>
                                          <p:attrName>style.visibility</p:attrName>
                                        </p:attrNameLst>
                                      </p:cBhvr>
                                      <p:to>
                                        <p:strVal val="visible"/>
                                      </p:to>
                                    </p:set>
                                    <p:anim calcmode="lin" valueType="num">
                                      <p:cBhvr>
                                        <p:cTn id="97" dur="1000" fill="hold"/>
                                        <p:tgtEl>
                                          <p:spTgt spid="61"/>
                                        </p:tgtEl>
                                        <p:attrNameLst>
                                          <p:attrName>ppt_w</p:attrName>
                                        </p:attrNameLst>
                                      </p:cBhvr>
                                      <p:tavLst>
                                        <p:tav tm="0">
                                          <p:val>
                                            <p:fltVal val="0"/>
                                          </p:val>
                                        </p:tav>
                                        <p:tav tm="100000">
                                          <p:val>
                                            <p:strVal val="#ppt_w"/>
                                          </p:val>
                                        </p:tav>
                                      </p:tavLst>
                                    </p:anim>
                                    <p:anim calcmode="lin" valueType="num">
                                      <p:cBhvr>
                                        <p:cTn id="98" dur="1000" fill="hold"/>
                                        <p:tgtEl>
                                          <p:spTgt spid="61"/>
                                        </p:tgtEl>
                                        <p:attrNameLst>
                                          <p:attrName>ppt_h</p:attrName>
                                        </p:attrNameLst>
                                      </p:cBhvr>
                                      <p:tavLst>
                                        <p:tav tm="0">
                                          <p:val>
                                            <p:fltVal val="0"/>
                                          </p:val>
                                        </p:tav>
                                        <p:tav tm="100000">
                                          <p:val>
                                            <p:strVal val="#ppt_h"/>
                                          </p:val>
                                        </p:tav>
                                      </p:tavLst>
                                    </p:anim>
                                    <p:anim calcmode="lin" valueType="num">
                                      <p:cBhvr>
                                        <p:cTn id="99" dur="1000" fill="hold"/>
                                        <p:tgtEl>
                                          <p:spTgt spid="61"/>
                                        </p:tgtEl>
                                        <p:attrNameLst>
                                          <p:attrName>ppt_x</p:attrName>
                                        </p:attrNameLst>
                                      </p:cBhvr>
                                      <p:tavLst>
                                        <p:tav tm="0">
                                          <p:val>
                                            <p:fltVal val="0.5"/>
                                          </p:val>
                                        </p:tav>
                                        <p:tav tm="100000">
                                          <p:val>
                                            <p:strVal val="#ppt_x"/>
                                          </p:val>
                                        </p:tav>
                                      </p:tavLst>
                                    </p:anim>
                                    <p:anim calcmode="lin" valueType="num">
                                      <p:cBhvr>
                                        <p:cTn id="100" dur="1000" fill="hold"/>
                                        <p:tgtEl>
                                          <p:spTgt spid="61"/>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nodeType="withEffect">
                                  <p:stCondLst>
                                    <p:cond delay="1500"/>
                                  </p:stCondLst>
                                  <p:childTnLst>
                                    <p:set>
                                      <p:cBhvr>
                                        <p:cTn id="102" dur="1" fill="hold">
                                          <p:stCondLst>
                                            <p:cond delay="0"/>
                                          </p:stCondLst>
                                        </p:cTn>
                                        <p:tgtEl>
                                          <p:spTgt spid="62"/>
                                        </p:tgtEl>
                                        <p:attrNameLst>
                                          <p:attrName>style.visibility</p:attrName>
                                        </p:attrNameLst>
                                      </p:cBhvr>
                                      <p:to>
                                        <p:strVal val="visible"/>
                                      </p:to>
                                    </p:set>
                                    <p:anim calcmode="lin" valueType="num">
                                      <p:cBhvr>
                                        <p:cTn id="103" dur="1000" fill="hold"/>
                                        <p:tgtEl>
                                          <p:spTgt spid="62"/>
                                        </p:tgtEl>
                                        <p:attrNameLst>
                                          <p:attrName>ppt_w</p:attrName>
                                        </p:attrNameLst>
                                      </p:cBhvr>
                                      <p:tavLst>
                                        <p:tav tm="0">
                                          <p:val>
                                            <p:fltVal val="0"/>
                                          </p:val>
                                        </p:tav>
                                        <p:tav tm="100000">
                                          <p:val>
                                            <p:strVal val="#ppt_w"/>
                                          </p:val>
                                        </p:tav>
                                      </p:tavLst>
                                    </p:anim>
                                    <p:anim calcmode="lin" valueType="num">
                                      <p:cBhvr>
                                        <p:cTn id="104" dur="1000" fill="hold"/>
                                        <p:tgtEl>
                                          <p:spTgt spid="62"/>
                                        </p:tgtEl>
                                        <p:attrNameLst>
                                          <p:attrName>ppt_h</p:attrName>
                                        </p:attrNameLst>
                                      </p:cBhvr>
                                      <p:tavLst>
                                        <p:tav tm="0">
                                          <p:val>
                                            <p:fltVal val="0"/>
                                          </p:val>
                                        </p:tav>
                                        <p:tav tm="100000">
                                          <p:val>
                                            <p:strVal val="#ppt_h"/>
                                          </p:val>
                                        </p:tav>
                                      </p:tavLst>
                                    </p:anim>
                                    <p:anim calcmode="lin" valueType="num">
                                      <p:cBhvr>
                                        <p:cTn id="105" dur="1000" fill="hold"/>
                                        <p:tgtEl>
                                          <p:spTgt spid="62"/>
                                        </p:tgtEl>
                                        <p:attrNameLst>
                                          <p:attrName>ppt_x</p:attrName>
                                        </p:attrNameLst>
                                      </p:cBhvr>
                                      <p:tavLst>
                                        <p:tav tm="0">
                                          <p:val>
                                            <p:fltVal val="0.5"/>
                                          </p:val>
                                        </p:tav>
                                        <p:tav tm="100000">
                                          <p:val>
                                            <p:strVal val="#ppt_x"/>
                                          </p:val>
                                        </p:tav>
                                      </p:tavLst>
                                    </p:anim>
                                    <p:anim calcmode="lin" valueType="num">
                                      <p:cBhvr>
                                        <p:cTn id="106" dur="1000" fill="hold"/>
                                        <p:tgtEl>
                                          <p:spTgt spid="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8" grpId="0" animBg="1"/>
      <p:bldP spid="51" grpId="0" animBg="1"/>
      <p:bldP spid="52" grpId="0" animBg="1"/>
      <p:bldP spid="53" grpId="0" animBg="1"/>
      <p:bldP spid="55" grpId="0" animBg="1"/>
      <p:bldP spid="56" grpId="0" animBg="1"/>
      <p:bldP spid="58" grpId="0" animBg="1"/>
      <p:bldP spid="60" grpId="0" animBg="1"/>
      <p:bldP spid="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F75F76C2-742A-FCCF-E127-C67BF865B77B}"/>
              </a:ext>
            </a:extLst>
          </p:cNvPr>
          <p:cNvPicPr>
            <a:picLocks noChangeAspect="1"/>
          </p:cNvPicPr>
          <p:nvPr/>
        </p:nvPicPr>
        <p:blipFill>
          <a:blip r:embed="rId2"/>
          <a:stretch>
            <a:fillRect/>
          </a:stretch>
        </p:blipFill>
        <p:spPr>
          <a:xfrm>
            <a:off x="381000" y="337706"/>
            <a:ext cx="11582400" cy="6182588"/>
          </a:xfrm>
          <a:prstGeom prst="rect">
            <a:avLst/>
          </a:prstGeom>
        </p:spPr>
      </p:pic>
    </p:spTree>
    <p:extLst>
      <p:ext uri="{BB962C8B-B14F-4D97-AF65-F5344CB8AC3E}">
        <p14:creationId xmlns:p14="http://schemas.microsoft.com/office/powerpoint/2010/main" val="28145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800AE887-F41D-C7F0-AA4D-77F488893B33}"/>
              </a:ext>
            </a:extLst>
          </p:cNvPr>
          <p:cNvPicPr>
            <a:picLocks noChangeAspect="1"/>
          </p:cNvPicPr>
          <p:nvPr/>
        </p:nvPicPr>
        <p:blipFill>
          <a:blip r:embed="rId2"/>
          <a:stretch>
            <a:fillRect/>
          </a:stretch>
        </p:blipFill>
        <p:spPr>
          <a:xfrm>
            <a:off x="643467" y="381000"/>
            <a:ext cx="10905066" cy="5242643"/>
          </a:xfrm>
          <a:prstGeom prst="rect">
            <a:avLst/>
          </a:prstGeom>
        </p:spPr>
      </p:pic>
      <p:sp>
        <p:nvSpPr>
          <p:cNvPr id="9" name="Hình chữ nhật: Góc Tròn 8">
            <a:extLst>
              <a:ext uri="{FF2B5EF4-FFF2-40B4-BE49-F238E27FC236}">
                <a16:creationId xmlns:a16="http://schemas.microsoft.com/office/drawing/2014/main" id="{261F770A-6AC2-3049-4F81-FF95DAB77F58}"/>
              </a:ext>
            </a:extLst>
          </p:cNvPr>
          <p:cNvSpPr/>
          <p:nvPr/>
        </p:nvSpPr>
        <p:spPr>
          <a:xfrm>
            <a:off x="419100" y="5486400"/>
            <a:ext cx="113538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 LÀ HIỆN TƯỢNG TỰ NHIÊN NÀO?</a:t>
            </a:r>
            <a:endPar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911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7AA67C3D-6D28-4C64-81F8-295FC9396E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23" name="Freeform: Shape 22">
            <a:extLst>
              <a:ext uri="{FF2B5EF4-FFF2-40B4-BE49-F238E27FC236}">
                <a16:creationId xmlns:a16="http://schemas.microsoft.com/office/drawing/2014/main" id="{8DBEAE55-3EA1-41D7-A212-5F7D8986C1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CFC5F0E7-644F-4101-BE72-12825CF537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Hình ảnh 4">
            <a:extLst>
              <a:ext uri="{FF2B5EF4-FFF2-40B4-BE49-F238E27FC236}">
                <a16:creationId xmlns:a16="http://schemas.microsoft.com/office/drawing/2014/main" id="{3535B847-74BC-97F6-585D-E0FBE4626048}"/>
              </a:ext>
            </a:extLst>
          </p:cNvPr>
          <p:cNvPicPr>
            <a:picLocks noChangeAspect="1"/>
          </p:cNvPicPr>
          <p:nvPr/>
        </p:nvPicPr>
        <p:blipFill>
          <a:blip r:embed="rId2"/>
          <a:srcRect r="2" b="33498"/>
          <a:stretch/>
        </p:blipFill>
        <p:spPr>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27" name="Freeform: Shape 26">
            <a:extLst>
              <a:ext uri="{FF2B5EF4-FFF2-40B4-BE49-F238E27FC236}">
                <a16:creationId xmlns:a16="http://schemas.microsoft.com/office/drawing/2014/main" id="{74283919-7E00-4FC2-BFC9-3F56E58808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Hình ảnh 6">
            <a:extLst>
              <a:ext uri="{FF2B5EF4-FFF2-40B4-BE49-F238E27FC236}">
                <a16:creationId xmlns:a16="http://schemas.microsoft.com/office/drawing/2014/main" id="{EC6CBFE2-F992-BA06-E8F1-2FACB4B95C2C}"/>
              </a:ext>
            </a:extLst>
          </p:cNvPr>
          <p:cNvPicPr>
            <a:picLocks noChangeAspect="1"/>
          </p:cNvPicPr>
          <p:nvPr/>
        </p:nvPicPr>
        <p:blipFill>
          <a:blip r:embed="rId3"/>
          <a:srcRect t="14428" r="-1" b="-1"/>
          <a:stretch/>
        </p:blipFill>
        <p:spPr>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29" name="Freeform: Shape 28">
            <a:extLst>
              <a:ext uri="{FF2B5EF4-FFF2-40B4-BE49-F238E27FC236}">
                <a16:creationId xmlns:a16="http://schemas.microsoft.com/office/drawing/2014/main" id="{2217FF4A-5EDF-43B7-90EE-BDD9F1E9EAC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0478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2215C6C6-E45C-4179-9FC1-E8A4C1D474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a:extLst>
              <a:ext uri="{FF2B5EF4-FFF2-40B4-BE49-F238E27FC236}">
                <a16:creationId xmlns:a16="http://schemas.microsoft.com/office/drawing/2014/main" id="{ECBA033D-C9F1-77CF-CED6-0F90E6B6ADF8}"/>
              </a:ext>
            </a:extLst>
          </p:cNvPr>
          <p:cNvPicPr>
            <a:picLocks noChangeAspect="1"/>
          </p:cNvPicPr>
          <p:nvPr/>
        </p:nvPicPr>
        <p:blipFill>
          <a:blip r:embed="rId2"/>
          <a:stretch>
            <a:fillRect/>
          </a:stretch>
        </p:blipFill>
        <p:spPr>
          <a:xfrm>
            <a:off x="1524000" y="304800"/>
            <a:ext cx="9525000" cy="5770543"/>
          </a:xfrm>
          <a:prstGeom prst="rect">
            <a:avLst/>
          </a:prstGeom>
        </p:spPr>
      </p:pic>
      <p:sp>
        <p:nvSpPr>
          <p:cNvPr id="6" name="Hình chữ nhật: Góc Tròn 5">
            <a:extLst>
              <a:ext uri="{FF2B5EF4-FFF2-40B4-BE49-F238E27FC236}">
                <a16:creationId xmlns:a16="http://schemas.microsoft.com/office/drawing/2014/main" id="{3735AE90-63DC-5BF7-7FFB-0988461B8126}"/>
              </a:ext>
            </a:extLst>
          </p:cNvPr>
          <p:cNvSpPr/>
          <p:nvPr/>
        </p:nvSpPr>
        <p:spPr>
          <a:xfrm>
            <a:off x="419100" y="5791200"/>
            <a:ext cx="113538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 LÀ HIỆN TƯỢNG TỰ NHIÊN NÀO?</a:t>
            </a:r>
            <a:endPar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437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8950AD4C-6AF3-49F8-94E1-DBCAFB3947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6153" name="Freeform: Shape 6152">
            <a:extLst>
              <a:ext uri="{FF2B5EF4-FFF2-40B4-BE49-F238E27FC236}">
                <a16:creationId xmlns:a16="http://schemas.microsoft.com/office/drawing/2014/main" id="{8DBEAE55-3EA1-41D7-A212-5F7D8986C1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155" name="Freeform: Shape 6154">
            <a:extLst>
              <a:ext uri="{FF2B5EF4-FFF2-40B4-BE49-F238E27FC236}">
                <a16:creationId xmlns:a16="http://schemas.microsoft.com/office/drawing/2014/main" id="{CFC5F0E7-644F-4101-BE72-12825CF537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146" name="Picture 2" descr="Biến đổi khí hậu: Hạn hán, xâm nhập mặn lịch sử ở Tiền Giang - Ảnh thời sự  trong nước - Kinh tế - Thông tấn xã Việt Nam (TTXVN)">
            <a:extLst>
              <a:ext uri="{FF2B5EF4-FFF2-40B4-BE49-F238E27FC236}">
                <a16:creationId xmlns:a16="http://schemas.microsoft.com/office/drawing/2014/main" id="{2D59D273-8E26-149A-917D-0CC845C4C2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423"/>
          <a:stretch/>
        </p:blipFill>
        <p:spPr bwMode="auto">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extLst>
            <a:ext uri="{909E8E84-426E-40DD-AFC4-6F175D3DCCD1}">
              <a14:hiddenFill xmlns:a14="http://schemas.microsoft.com/office/drawing/2010/main">
                <a:solidFill>
                  <a:srgbClr val="FFFFFF"/>
                </a:solidFill>
              </a14:hiddenFill>
            </a:ext>
          </a:extLst>
        </p:spPr>
      </p:pic>
      <p:sp>
        <p:nvSpPr>
          <p:cNvPr id="6157" name="Freeform: Shape 6156">
            <a:extLst>
              <a:ext uri="{FF2B5EF4-FFF2-40B4-BE49-F238E27FC236}">
                <a16:creationId xmlns:a16="http://schemas.microsoft.com/office/drawing/2014/main" id="{B1F9B6B4-B0C4-45C6-A086-901C960D0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Hình chữ nhật: Góc Tròn 2">
            <a:extLst>
              <a:ext uri="{FF2B5EF4-FFF2-40B4-BE49-F238E27FC236}">
                <a16:creationId xmlns:a16="http://schemas.microsoft.com/office/drawing/2014/main" id="{5F04074E-67D3-580C-ED43-B54383121BF9}"/>
              </a:ext>
            </a:extLst>
          </p:cNvPr>
          <p:cNvSpPr/>
          <p:nvPr/>
        </p:nvSpPr>
        <p:spPr>
          <a:xfrm>
            <a:off x="244475" y="1600200"/>
            <a:ext cx="2400300" cy="3048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HẠN HÁN</a:t>
            </a:r>
            <a:endPar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809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hĩa tình cặp lu chứa nước ngày “ra riêng“">
            <a:extLst>
              <a:ext uri="{FF2B5EF4-FFF2-40B4-BE49-F238E27FC236}">
                <a16:creationId xmlns:a16="http://schemas.microsoft.com/office/drawing/2014/main" id="{D07E5AAE-9495-67C2-F204-6F6D1AE81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1" y="2438400"/>
            <a:ext cx="5486400" cy="35528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9" name="Viết tay 8">
                <a:extLst>
                  <a:ext uri="{FF2B5EF4-FFF2-40B4-BE49-F238E27FC236}">
                    <a16:creationId xmlns:a16="http://schemas.microsoft.com/office/drawing/2014/main" id="{2D0C257A-1801-C88C-3EF9-4527177E1B84}"/>
                  </a:ext>
                </a:extLst>
              </p14:cNvPr>
              <p14:cNvContentPartPr/>
              <p14:nvPr/>
            </p14:nvContentPartPr>
            <p14:xfrm>
              <a:off x="1687952" y="758270"/>
              <a:ext cx="3969000" cy="978120"/>
            </p14:xfrm>
          </p:contentPart>
        </mc:Choice>
        <mc:Fallback xmlns="">
          <p:pic>
            <p:nvPicPr>
              <p:cNvPr id="9" name="Viết tay 8">
                <a:extLst>
                  <a:ext uri="{FF2B5EF4-FFF2-40B4-BE49-F238E27FC236}">
                    <a16:creationId xmlns:a16="http://schemas.microsoft.com/office/drawing/2014/main" id="{2D0C257A-1801-C88C-3EF9-4527177E1B84}"/>
                  </a:ext>
                </a:extLst>
              </p:cNvPr>
              <p:cNvPicPr/>
              <p:nvPr/>
            </p:nvPicPr>
            <p:blipFill>
              <a:blip r:embed="rId4"/>
              <a:stretch>
                <a:fillRect/>
              </a:stretch>
            </p:blipFill>
            <p:spPr>
              <a:xfrm>
                <a:off x="1615952" y="614630"/>
                <a:ext cx="4112640" cy="1265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Viết tay 9">
                <a:extLst>
                  <a:ext uri="{FF2B5EF4-FFF2-40B4-BE49-F238E27FC236}">
                    <a16:creationId xmlns:a16="http://schemas.microsoft.com/office/drawing/2014/main" id="{1F8F4584-5814-58C3-95EA-844E9BA62FDB}"/>
                  </a:ext>
                </a:extLst>
              </p14:cNvPr>
              <p14:cNvContentPartPr/>
              <p14:nvPr/>
            </p14:nvContentPartPr>
            <p14:xfrm>
              <a:off x="9087752" y="4273310"/>
              <a:ext cx="360" cy="360"/>
            </p14:xfrm>
          </p:contentPart>
        </mc:Choice>
        <mc:Fallback xmlns="">
          <p:pic>
            <p:nvPicPr>
              <p:cNvPr id="10" name="Viết tay 9">
                <a:extLst>
                  <a:ext uri="{FF2B5EF4-FFF2-40B4-BE49-F238E27FC236}">
                    <a16:creationId xmlns:a16="http://schemas.microsoft.com/office/drawing/2014/main" id="{1F8F4584-5814-58C3-95EA-844E9BA62FDB}"/>
                  </a:ext>
                </a:extLst>
              </p:cNvPr>
              <p:cNvPicPr/>
              <p:nvPr/>
            </p:nvPicPr>
            <p:blipFill>
              <a:blip r:embed="rId6"/>
              <a:stretch>
                <a:fillRect/>
              </a:stretch>
            </p:blipFill>
            <p:spPr>
              <a:xfrm>
                <a:off x="9016112" y="4129670"/>
                <a:ext cx="144000" cy="288000"/>
              </a:xfrm>
              <a:prstGeom prst="rect">
                <a:avLst/>
              </a:prstGeom>
            </p:spPr>
          </p:pic>
        </mc:Fallback>
      </mc:AlternateContent>
      <p:pic>
        <p:nvPicPr>
          <p:cNvPr id="12" name="Hình ảnh 11">
            <a:extLst>
              <a:ext uri="{FF2B5EF4-FFF2-40B4-BE49-F238E27FC236}">
                <a16:creationId xmlns:a16="http://schemas.microsoft.com/office/drawing/2014/main" id="{A2A0A0D8-B02E-7EA9-E76C-5C68D217E860}"/>
              </a:ext>
            </a:extLst>
          </p:cNvPr>
          <p:cNvPicPr>
            <a:picLocks noChangeAspect="1"/>
          </p:cNvPicPr>
          <p:nvPr/>
        </p:nvPicPr>
        <p:blipFill>
          <a:blip r:embed="rId7"/>
          <a:stretch>
            <a:fillRect/>
          </a:stretch>
        </p:blipFill>
        <p:spPr>
          <a:xfrm>
            <a:off x="8077200" y="1447800"/>
            <a:ext cx="3922806" cy="4800600"/>
          </a:xfrm>
          <a:prstGeom prst="rect">
            <a:avLst/>
          </a:prstGeom>
        </p:spPr>
      </p:pic>
      <p:sp>
        <p:nvSpPr>
          <p:cNvPr id="13" name="Chữ thập 12">
            <a:extLst>
              <a:ext uri="{FF2B5EF4-FFF2-40B4-BE49-F238E27FC236}">
                <a16:creationId xmlns:a16="http://schemas.microsoft.com/office/drawing/2014/main" id="{7E834749-21B7-8CCF-AD7E-7BB7952095AC}"/>
              </a:ext>
            </a:extLst>
          </p:cNvPr>
          <p:cNvSpPr/>
          <p:nvPr/>
        </p:nvSpPr>
        <p:spPr>
          <a:xfrm>
            <a:off x="6692382" y="2933700"/>
            <a:ext cx="1334276" cy="990600"/>
          </a:xfrm>
          <a:prstGeom prst="plus">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0758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59" name="Right Triangle 2058">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Phòng tránh lũ quét, sạt lở đất – Bài học từ Nhật Bản">
            <a:extLst>
              <a:ext uri="{FF2B5EF4-FFF2-40B4-BE49-F238E27FC236}">
                <a16:creationId xmlns:a16="http://schemas.microsoft.com/office/drawing/2014/main" id="{75FCF527-A1BE-7E4A-B50D-E3610C2C228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62163" y="1024610"/>
            <a:ext cx="7746709" cy="4767205"/>
          </a:xfrm>
          <a:prstGeom prst="rect">
            <a:avLst/>
          </a:prstGeom>
          <a:noFill/>
          <a:extLst>
            <a:ext uri="{909E8E84-426E-40DD-AFC4-6F175D3DCCD1}">
              <a14:hiddenFill xmlns:a14="http://schemas.microsoft.com/office/drawing/2010/main">
                <a:solidFill>
                  <a:srgbClr val="FFFFFF"/>
                </a:solidFill>
              </a14:hiddenFill>
            </a:ext>
          </a:extLst>
        </p:spPr>
      </p:pic>
      <p:sp>
        <p:nvSpPr>
          <p:cNvPr id="2" name="Hình chữ nhật: Góc Tròn 1">
            <a:extLst>
              <a:ext uri="{FF2B5EF4-FFF2-40B4-BE49-F238E27FC236}">
                <a16:creationId xmlns:a16="http://schemas.microsoft.com/office/drawing/2014/main" id="{AF32FA3D-1330-6FAF-3C0C-1FD880EAB717}"/>
              </a:ext>
            </a:extLst>
          </p:cNvPr>
          <p:cNvSpPr/>
          <p:nvPr/>
        </p:nvSpPr>
        <p:spPr>
          <a:xfrm>
            <a:off x="9107227" y="1066800"/>
            <a:ext cx="2400300" cy="3048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LŨ QUÉT</a:t>
            </a:r>
            <a:endParaRPr lang="vi-VN"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59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4" name="Rectangle 3083">
            <a:extLst>
              <a:ext uri="{FF2B5EF4-FFF2-40B4-BE49-F238E27FC236}">
                <a16:creationId xmlns:a16="http://schemas.microsoft.com/office/drawing/2014/main" id="{56688E73-49B9-4052-A836-D248C825D7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6" name="Rectangle 3085">
            <a:extLst>
              <a:ext uri="{FF2B5EF4-FFF2-40B4-BE49-F238E27FC236}">
                <a16:creationId xmlns:a16="http://schemas.microsoft.com/office/drawing/2014/main" id="{5B6AEE0C-07FE-4154-BC7C-2F20530BC5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Đầu tư cho biến đổi khí hậu cần tập trung vào chính sách ngăn chặn">
            <a:extLst>
              <a:ext uri="{FF2B5EF4-FFF2-40B4-BE49-F238E27FC236}">
                <a16:creationId xmlns:a16="http://schemas.microsoft.com/office/drawing/2014/main" id="{4D7F2C40-EC43-AD3E-2647-FA6C3AE8A1D2}"/>
              </a:ext>
            </a:extLst>
          </p:cNvPr>
          <p:cNvPicPr>
            <a:picLocks noChangeAspect="1" noChangeArrowheads="1"/>
          </p:cNvPicPr>
          <p:nvPr/>
        </p:nvPicPr>
        <p:blipFill>
          <a:blip r:embed="rId3">
            <a:alphaModFix amt="60000"/>
            <a:extLst>
              <a:ext uri="{28A0092B-C50C-407E-A947-70E740481C1C}">
                <a14:useLocalDpi xmlns:a14="http://schemas.microsoft.com/office/drawing/2010/main" val="0"/>
              </a:ext>
            </a:extLst>
          </a:blip>
          <a:srcRect t="5675" b="4325"/>
          <a:stretch/>
        </p:blipFill>
        <p:spPr bwMode="auto">
          <a:xfrm>
            <a:off x="-1" y="10"/>
            <a:ext cx="1219200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557189"/>
            <a:ext cx="8458199" cy="5571899"/>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2000" b="1" dirty="0">
              <a:solidFill>
                <a:srgbClr val="FFFFFF"/>
              </a:solidFill>
            </a:endParaRPr>
          </a:p>
        </p:txBody>
      </p:sp>
      <p:sp>
        <p:nvSpPr>
          <p:cNvPr id="4" name="Hộp Văn bản 3">
            <a:extLst>
              <a:ext uri="{FF2B5EF4-FFF2-40B4-BE49-F238E27FC236}">
                <a16:creationId xmlns:a16="http://schemas.microsoft.com/office/drawing/2014/main" id="{189C7AE9-A180-4139-799B-32CAD62AFA2C}"/>
              </a:ext>
            </a:extLst>
          </p:cNvPr>
          <p:cNvSpPr txBox="1"/>
          <p:nvPr/>
        </p:nvSpPr>
        <p:spPr>
          <a:xfrm>
            <a:off x="1219200" y="152400"/>
            <a:ext cx="9601199" cy="5339923"/>
          </a:xfrm>
          <a:prstGeom prst="rect">
            <a:avLst/>
          </a:prstGeom>
          <a:noFill/>
        </p:spPr>
        <p:txBody>
          <a:bodyPr wrap="square">
            <a:spAutoFit/>
          </a:bodyPr>
          <a:lstStyle/>
          <a:p>
            <a:pPr algn="ctr">
              <a:lnSpc>
                <a:spcPct val="107000"/>
              </a:lnSpc>
              <a:spcAft>
                <a:spcPts val="800"/>
              </a:spcAft>
            </a:pPr>
            <a:r>
              <a:rPr lang="en-US" sz="5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CHỦ ĐỀ 5: MÔI TRƯỜNG</a:t>
            </a:r>
          </a:p>
          <a:p>
            <a:pPr algn="ctr">
              <a:lnSpc>
                <a:spcPct val="107000"/>
              </a:lnSpc>
              <a:spcAft>
                <a:spcPts val="800"/>
              </a:spcAft>
            </a:pPr>
            <a:endParaRPr lang="vi-VN" sz="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en-US" sz="50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5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9: </a:t>
            </a:r>
            <a:r>
              <a:rPr lang="en-US" sz="50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BIẾN ĐỔI KHÍ HẬU VÀ PHÒNG </a:t>
            </a:r>
            <a:r>
              <a:rPr lang="en-US" sz="5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CHỐNG THIÊN </a:t>
            </a:r>
            <a:r>
              <a:rPr lang="en-US" sz="50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TAI, BẢO </a:t>
            </a:r>
            <a:r>
              <a:rPr lang="en-US" sz="5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VỆ MÔI TRƯỜNG </a:t>
            </a:r>
          </a:p>
          <a:p>
            <a:pPr algn="ctr">
              <a:lnSpc>
                <a:spcPct val="107000"/>
              </a:lnSpc>
              <a:spcAft>
                <a:spcPts val="800"/>
              </a:spcAft>
            </a:pPr>
            <a:r>
              <a:rPr lang="en-US" sz="5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5000" b="1" dirty="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QUẢNG </a:t>
            </a:r>
            <a:r>
              <a:rPr lang="en-US" sz="5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NINH</a:t>
            </a:r>
            <a:endParaRPr lang="vi-VN" sz="5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141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 calcmode="lin" valueType="num">
                                      <p:cBhvr additive="base">
                                        <p:cTn id="16"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grpSp>
        <p:nvGrpSpPr>
          <p:cNvPr id="1180" name="Google Shape;1180;p51"/>
          <p:cNvGrpSpPr/>
          <p:nvPr/>
        </p:nvGrpSpPr>
        <p:grpSpPr>
          <a:xfrm flipH="1">
            <a:off x="480151" y="1816072"/>
            <a:ext cx="4034693" cy="4354585"/>
            <a:chOff x="5317747" y="944987"/>
            <a:chExt cx="3482988" cy="3759138"/>
          </a:xfrm>
        </p:grpSpPr>
        <p:grpSp>
          <p:nvGrpSpPr>
            <p:cNvPr id="1181" name="Google Shape;1181;p51"/>
            <p:cNvGrpSpPr/>
            <p:nvPr/>
          </p:nvGrpSpPr>
          <p:grpSpPr>
            <a:xfrm flipH="1">
              <a:off x="5317747" y="944987"/>
              <a:ext cx="3482988" cy="3759067"/>
              <a:chOff x="6162993" y="1163872"/>
              <a:chExt cx="3018449" cy="3257706"/>
            </a:xfrm>
          </p:grpSpPr>
          <p:sp>
            <p:nvSpPr>
              <p:cNvPr id="1182" name="Google Shape;1182;p51"/>
              <p:cNvSpPr/>
              <p:nvPr/>
            </p:nvSpPr>
            <p:spPr>
              <a:xfrm rot="2998608" flipH="1">
                <a:off x="6513154" y="2371373"/>
                <a:ext cx="1924019" cy="1598827"/>
              </a:xfrm>
              <a:custGeom>
                <a:avLst/>
                <a:gdLst/>
                <a:ahLst/>
                <a:cxnLst/>
                <a:rect l="l" t="t" r="r" b="b"/>
                <a:pathLst>
                  <a:path w="21199" h="17616" extrusionOk="0">
                    <a:moveTo>
                      <a:pt x="21026" y="0"/>
                    </a:moveTo>
                    <a:cubicBezTo>
                      <a:pt x="20997" y="0"/>
                      <a:pt x="20966" y="13"/>
                      <a:pt x="20941" y="42"/>
                    </a:cubicBezTo>
                    <a:cubicBezTo>
                      <a:pt x="20209" y="838"/>
                      <a:pt x="19570" y="1699"/>
                      <a:pt x="18813" y="2457"/>
                    </a:cubicBezTo>
                    <a:cubicBezTo>
                      <a:pt x="18016" y="3240"/>
                      <a:pt x="17207" y="3985"/>
                      <a:pt x="16397" y="4742"/>
                    </a:cubicBezTo>
                    <a:cubicBezTo>
                      <a:pt x="15353" y="5720"/>
                      <a:pt x="14296" y="6700"/>
                      <a:pt x="13212" y="7652"/>
                    </a:cubicBezTo>
                    <a:cubicBezTo>
                      <a:pt x="13369" y="6660"/>
                      <a:pt x="13682" y="5682"/>
                      <a:pt x="13917" y="4716"/>
                    </a:cubicBezTo>
                    <a:cubicBezTo>
                      <a:pt x="14166" y="3645"/>
                      <a:pt x="14387" y="2718"/>
                      <a:pt x="15001" y="1791"/>
                    </a:cubicBezTo>
                    <a:cubicBezTo>
                      <a:pt x="15040" y="1733"/>
                      <a:pt x="14993" y="1675"/>
                      <a:pt x="14939" y="1675"/>
                    </a:cubicBezTo>
                    <a:cubicBezTo>
                      <a:pt x="14920" y="1675"/>
                      <a:pt x="14900" y="1683"/>
                      <a:pt x="14883" y="1699"/>
                    </a:cubicBezTo>
                    <a:lnTo>
                      <a:pt x="14752" y="1830"/>
                    </a:lnTo>
                    <a:lnTo>
                      <a:pt x="14752" y="1582"/>
                    </a:lnTo>
                    <a:cubicBezTo>
                      <a:pt x="14739" y="1503"/>
                      <a:pt x="14671" y="1460"/>
                      <a:pt x="14608" y="1460"/>
                    </a:cubicBezTo>
                    <a:cubicBezTo>
                      <a:pt x="14548" y="1460"/>
                      <a:pt x="14491" y="1499"/>
                      <a:pt x="14491" y="1582"/>
                    </a:cubicBezTo>
                    <a:cubicBezTo>
                      <a:pt x="14517" y="2261"/>
                      <a:pt x="14021" y="2796"/>
                      <a:pt x="13760" y="3384"/>
                    </a:cubicBezTo>
                    <a:cubicBezTo>
                      <a:pt x="13525" y="3945"/>
                      <a:pt x="13382" y="4545"/>
                      <a:pt x="13212" y="5133"/>
                    </a:cubicBezTo>
                    <a:cubicBezTo>
                      <a:pt x="12899" y="6216"/>
                      <a:pt x="12703" y="7444"/>
                      <a:pt x="12233" y="8502"/>
                    </a:cubicBezTo>
                    <a:cubicBezTo>
                      <a:pt x="11933" y="8749"/>
                      <a:pt x="11645" y="8998"/>
                      <a:pt x="11346" y="9245"/>
                    </a:cubicBezTo>
                    <a:cubicBezTo>
                      <a:pt x="11019" y="9520"/>
                      <a:pt x="10693" y="9781"/>
                      <a:pt x="10366" y="10042"/>
                    </a:cubicBezTo>
                    <a:cubicBezTo>
                      <a:pt x="9974" y="9245"/>
                      <a:pt x="9152" y="8580"/>
                      <a:pt x="8669" y="7887"/>
                    </a:cubicBezTo>
                    <a:cubicBezTo>
                      <a:pt x="7821" y="6700"/>
                      <a:pt x="7586" y="5355"/>
                      <a:pt x="7207" y="3985"/>
                    </a:cubicBezTo>
                    <a:cubicBezTo>
                      <a:pt x="7195" y="3943"/>
                      <a:pt x="7157" y="3923"/>
                      <a:pt x="7120" y="3923"/>
                    </a:cubicBezTo>
                    <a:cubicBezTo>
                      <a:pt x="7074" y="3923"/>
                      <a:pt x="7030" y="3953"/>
                      <a:pt x="7038" y="4011"/>
                    </a:cubicBezTo>
                    <a:cubicBezTo>
                      <a:pt x="7090" y="4859"/>
                      <a:pt x="7233" y="5734"/>
                      <a:pt x="7494" y="6543"/>
                    </a:cubicBezTo>
                    <a:cubicBezTo>
                      <a:pt x="7259" y="6347"/>
                      <a:pt x="7038" y="6126"/>
                      <a:pt x="6815" y="5891"/>
                    </a:cubicBezTo>
                    <a:cubicBezTo>
                      <a:pt x="6254" y="5264"/>
                      <a:pt x="5745" y="4716"/>
                      <a:pt x="4909" y="4481"/>
                    </a:cubicBezTo>
                    <a:cubicBezTo>
                      <a:pt x="4904" y="4480"/>
                      <a:pt x="4900" y="4479"/>
                      <a:pt x="4895" y="4479"/>
                    </a:cubicBezTo>
                    <a:cubicBezTo>
                      <a:pt x="4826" y="4479"/>
                      <a:pt x="4796" y="4574"/>
                      <a:pt x="4857" y="4611"/>
                    </a:cubicBezTo>
                    <a:cubicBezTo>
                      <a:pt x="5523" y="5029"/>
                      <a:pt x="6045" y="5551"/>
                      <a:pt x="6568" y="6152"/>
                    </a:cubicBezTo>
                    <a:cubicBezTo>
                      <a:pt x="6763" y="6387"/>
                      <a:pt x="6959" y="6622"/>
                      <a:pt x="7181" y="6831"/>
                    </a:cubicBezTo>
                    <a:cubicBezTo>
                      <a:pt x="7416" y="7052"/>
                      <a:pt x="7664" y="7209"/>
                      <a:pt x="7859" y="7444"/>
                    </a:cubicBezTo>
                    <a:cubicBezTo>
                      <a:pt x="7873" y="7496"/>
                      <a:pt x="7886" y="7535"/>
                      <a:pt x="7912" y="7574"/>
                    </a:cubicBezTo>
                    <a:cubicBezTo>
                      <a:pt x="8434" y="8619"/>
                      <a:pt x="9374" y="9376"/>
                      <a:pt x="9922" y="10381"/>
                    </a:cubicBezTo>
                    <a:cubicBezTo>
                      <a:pt x="8564" y="11438"/>
                      <a:pt x="7168" y="12457"/>
                      <a:pt x="5758" y="13436"/>
                    </a:cubicBezTo>
                    <a:cubicBezTo>
                      <a:pt x="3904" y="14742"/>
                      <a:pt x="2051" y="16164"/>
                      <a:pt x="79" y="17287"/>
                    </a:cubicBezTo>
                    <a:cubicBezTo>
                      <a:pt x="0" y="17327"/>
                      <a:pt x="14" y="17418"/>
                      <a:pt x="66" y="17457"/>
                    </a:cubicBezTo>
                    <a:cubicBezTo>
                      <a:pt x="79" y="17470"/>
                      <a:pt x="92" y="17483"/>
                      <a:pt x="105" y="17483"/>
                    </a:cubicBezTo>
                    <a:cubicBezTo>
                      <a:pt x="432" y="17574"/>
                      <a:pt x="749" y="17615"/>
                      <a:pt x="1056" y="17615"/>
                    </a:cubicBezTo>
                    <a:cubicBezTo>
                      <a:pt x="2651" y="17615"/>
                      <a:pt x="3990" y="16506"/>
                      <a:pt x="5184" y="15433"/>
                    </a:cubicBezTo>
                    <a:cubicBezTo>
                      <a:pt x="7011" y="13776"/>
                      <a:pt x="9074" y="12444"/>
                      <a:pt x="11006" y="10942"/>
                    </a:cubicBezTo>
                    <a:cubicBezTo>
                      <a:pt x="12834" y="9520"/>
                      <a:pt x="14544" y="7966"/>
                      <a:pt x="16162" y="6308"/>
                    </a:cubicBezTo>
                    <a:cubicBezTo>
                      <a:pt x="16985" y="5473"/>
                      <a:pt x="17781" y="4611"/>
                      <a:pt x="18538" y="3723"/>
                    </a:cubicBezTo>
                    <a:cubicBezTo>
                      <a:pt x="19074" y="3097"/>
                      <a:pt x="19609" y="2470"/>
                      <a:pt x="20053" y="1765"/>
                    </a:cubicBezTo>
                    <a:cubicBezTo>
                      <a:pt x="20484" y="1282"/>
                      <a:pt x="20876" y="773"/>
                      <a:pt x="21149" y="211"/>
                    </a:cubicBezTo>
                    <a:cubicBezTo>
                      <a:pt x="21199" y="113"/>
                      <a:pt x="21115" y="0"/>
                      <a:pt x="21026" y="0"/>
                    </a:cubicBezTo>
                    <a:close/>
                  </a:path>
                </a:pathLst>
              </a:custGeom>
              <a:solidFill>
                <a:srgbClr val="8C6E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3" name="Google Shape;1183;p51"/>
              <p:cNvSpPr/>
              <p:nvPr/>
            </p:nvSpPr>
            <p:spPr>
              <a:xfrm>
                <a:off x="7863994" y="2466622"/>
                <a:ext cx="1317449" cy="967125"/>
              </a:xfrm>
              <a:custGeom>
                <a:avLst/>
                <a:gdLst/>
                <a:ahLst/>
                <a:cxnLst/>
                <a:rect l="l" t="t" r="r" b="b"/>
                <a:pathLst>
                  <a:path w="20537" h="15076" extrusionOk="0">
                    <a:moveTo>
                      <a:pt x="12963" y="1"/>
                    </a:moveTo>
                    <a:cubicBezTo>
                      <a:pt x="12333" y="1"/>
                      <a:pt x="11705" y="168"/>
                      <a:pt x="11254" y="503"/>
                    </a:cubicBezTo>
                    <a:cubicBezTo>
                      <a:pt x="10615" y="986"/>
                      <a:pt x="10366" y="1834"/>
                      <a:pt x="10157" y="2500"/>
                    </a:cubicBezTo>
                    <a:cubicBezTo>
                      <a:pt x="9851" y="2066"/>
                      <a:pt x="9200" y="1787"/>
                      <a:pt x="8555" y="1787"/>
                    </a:cubicBezTo>
                    <a:cubicBezTo>
                      <a:pt x="8404" y="1787"/>
                      <a:pt x="8254" y="1802"/>
                      <a:pt x="8108" y="1834"/>
                    </a:cubicBezTo>
                    <a:cubicBezTo>
                      <a:pt x="7337" y="1991"/>
                      <a:pt x="6763" y="2605"/>
                      <a:pt x="6803" y="3205"/>
                    </a:cubicBezTo>
                    <a:cubicBezTo>
                      <a:pt x="6476" y="2944"/>
                      <a:pt x="6005" y="2805"/>
                      <a:pt x="5533" y="2805"/>
                    </a:cubicBezTo>
                    <a:cubicBezTo>
                      <a:pt x="5251" y="2805"/>
                      <a:pt x="4968" y="2855"/>
                      <a:pt x="4714" y="2957"/>
                    </a:cubicBezTo>
                    <a:cubicBezTo>
                      <a:pt x="4022" y="3232"/>
                      <a:pt x="3670" y="3937"/>
                      <a:pt x="4009" y="4459"/>
                    </a:cubicBezTo>
                    <a:cubicBezTo>
                      <a:pt x="3958" y="4453"/>
                      <a:pt x="3907" y="4451"/>
                      <a:pt x="3856" y="4451"/>
                    </a:cubicBezTo>
                    <a:cubicBezTo>
                      <a:pt x="3407" y="4451"/>
                      <a:pt x="2958" y="4651"/>
                      <a:pt x="2794" y="4967"/>
                    </a:cubicBezTo>
                    <a:cubicBezTo>
                      <a:pt x="2612" y="5333"/>
                      <a:pt x="2794" y="5777"/>
                      <a:pt x="3200" y="5999"/>
                    </a:cubicBezTo>
                    <a:cubicBezTo>
                      <a:pt x="3072" y="5939"/>
                      <a:pt x="2914" y="5906"/>
                      <a:pt x="2758" y="5906"/>
                    </a:cubicBezTo>
                    <a:cubicBezTo>
                      <a:pt x="2611" y="5906"/>
                      <a:pt x="2465" y="5936"/>
                      <a:pt x="2350" y="5999"/>
                    </a:cubicBezTo>
                    <a:cubicBezTo>
                      <a:pt x="2108" y="6114"/>
                      <a:pt x="2103" y="6454"/>
                      <a:pt x="2372" y="6529"/>
                    </a:cubicBezTo>
                    <a:lnTo>
                      <a:pt x="2372" y="6529"/>
                    </a:lnTo>
                    <a:cubicBezTo>
                      <a:pt x="2254" y="6501"/>
                      <a:pt x="2132" y="6487"/>
                      <a:pt x="2009" y="6487"/>
                    </a:cubicBezTo>
                    <a:cubicBezTo>
                      <a:pt x="1450" y="6487"/>
                      <a:pt x="864" y="6759"/>
                      <a:pt x="536" y="7108"/>
                    </a:cubicBezTo>
                    <a:cubicBezTo>
                      <a:pt x="119" y="7526"/>
                      <a:pt x="1" y="8088"/>
                      <a:pt x="40" y="8610"/>
                    </a:cubicBezTo>
                    <a:cubicBezTo>
                      <a:pt x="66" y="9002"/>
                      <a:pt x="171" y="9406"/>
                      <a:pt x="432" y="9745"/>
                    </a:cubicBezTo>
                    <a:cubicBezTo>
                      <a:pt x="706" y="10098"/>
                      <a:pt x="1149" y="10372"/>
                      <a:pt x="1659" y="10438"/>
                    </a:cubicBezTo>
                    <a:cubicBezTo>
                      <a:pt x="1267" y="10973"/>
                      <a:pt x="1346" y="11691"/>
                      <a:pt x="1854" y="12174"/>
                    </a:cubicBezTo>
                    <a:cubicBezTo>
                      <a:pt x="2242" y="12551"/>
                      <a:pt x="2868" y="12777"/>
                      <a:pt x="3496" y="12777"/>
                    </a:cubicBezTo>
                    <a:cubicBezTo>
                      <a:pt x="3673" y="12777"/>
                      <a:pt x="3850" y="12759"/>
                      <a:pt x="4022" y="12722"/>
                    </a:cubicBezTo>
                    <a:cubicBezTo>
                      <a:pt x="4375" y="13270"/>
                      <a:pt x="5040" y="13675"/>
                      <a:pt x="5811" y="13845"/>
                    </a:cubicBezTo>
                    <a:cubicBezTo>
                      <a:pt x="6069" y="13901"/>
                      <a:pt x="6337" y="13929"/>
                      <a:pt x="6604" y="13929"/>
                    </a:cubicBezTo>
                    <a:cubicBezTo>
                      <a:pt x="7145" y="13929"/>
                      <a:pt x="7684" y="13815"/>
                      <a:pt x="8147" y="13597"/>
                    </a:cubicBezTo>
                    <a:cubicBezTo>
                      <a:pt x="8160" y="14172"/>
                      <a:pt x="9022" y="14563"/>
                      <a:pt x="9713" y="14759"/>
                    </a:cubicBezTo>
                    <a:cubicBezTo>
                      <a:pt x="9986" y="14839"/>
                      <a:pt x="10284" y="14889"/>
                      <a:pt x="10582" y="14889"/>
                    </a:cubicBezTo>
                    <a:cubicBezTo>
                      <a:pt x="10769" y="14889"/>
                      <a:pt x="10956" y="14869"/>
                      <a:pt x="11137" y="14824"/>
                    </a:cubicBezTo>
                    <a:cubicBezTo>
                      <a:pt x="11593" y="14706"/>
                      <a:pt x="11985" y="14393"/>
                      <a:pt x="11985" y="14027"/>
                    </a:cubicBezTo>
                    <a:cubicBezTo>
                      <a:pt x="12598" y="14694"/>
                      <a:pt x="13684" y="15075"/>
                      <a:pt x="14757" y="15075"/>
                    </a:cubicBezTo>
                    <a:cubicBezTo>
                      <a:pt x="15238" y="15075"/>
                      <a:pt x="15717" y="14999"/>
                      <a:pt x="16150" y="14837"/>
                    </a:cubicBezTo>
                    <a:cubicBezTo>
                      <a:pt x="16411" y="14746"/>
                      <a:pt x="16659" y="14615"/>
                      <a:pt x="16829" y="14445"/>
                    </a:cubicBezTo>
                    <a:cubicBezTo>
                      <a:pt x="17103" y="14132"/>
                      <a:pt x="16777" y="13571"/>
                      <a:pt x="16489" y="13270"/>
                    </a:cubicBezTo>
                    <a:lnTo>
                      <a:pt x="16489" y="13270"/>
                    </a:lnTo>
                    <a:cubicBezTo>
                      <a:pt x="16669" y="13307"/>
                      <a:pt x="16855" y="13324"/>
                      <a:pt x="17040" y="13324"/>
                    </a:cubicBezTo>
                    <a:cubicBezTo>
                      <a:pt x="17852" y="13324"/>
                      <a:pt x="18671" y="12990"/>
                      <a:pt x="19074" y="12448"/>
                    </a:cubicBezTo>
                    <a:cubicBezTo>
                      <a:pt x="19583" y="11782"/>
                      <a:pt x="19505" y="10764"/>
                      <a:pt x="18787" y="10229"/>
                    </a:cubicBezTo>
                    <a:lnTo>
                      <a:pt x="18787" y="10229"/>
                    </a:lnTo>
                    <a:cubicBezTo>
                      <a:pt x="18925" y="10288"/>
                      <a:pt x="19079" y="10315"/>
                      <a:pt x="19235" y="10315"/>
                    </a:cubicBezTo>
                    <a:cubicBezTo>
                      <a:pt x="19594" y="10315"/>
                      <a:pt x="19965" y="10173"/>
                      <a:pt x="20183" y="9954"/>
                    </a:cubicBezTo>
                    <a:cubicBezTo>
                      <a:pt x="20497" y="9628"/>
                      <a:pt x="20536" y="9185"/>
                      <a:pt x="20406" y="8793"/>
                    </a:cubicBezTo>
                    <a:cubicBezTo>
                      <a:pt x="20262" y="8414"/>
                      <a:pt x="19975" y="8062"/>
                      <a:pt x="19687" y="7735"/>
                    </a:cubicBezTo>
                    <a:cubicBezTo>
                      <a:pt x="19479" y="7487"/>
                      <a:pt x="19205" y="7252"/>
                      <a:pt x="18839" y="7174"/>
                    </a:cubicBezTo>
                    <a:cubicBezTo>
                      <a:pt x="19623" y="6952"/>
                      <a:pt x="19779" y="6090"/>
                      <a:pt x="19335" y="5542"/>
                    </a:cubicBezTo>
                    <a:cubicBezTo>
                      <a:pt x="18892" y="4993"/>
                      <a:pt x="18056" y="4615"/>
                      <a:pt x="17285" y="4367"/>
                    </a:cubicBezTo>
                    <a:cubicBezTo>
                      <a:pt x="17403" y="3949"/>
                      <a:pt x="17221" y="3493"/>
                      <a:pt x="16815" y="3205"/>
                    </a:cubicBezTo>
                    <a:cubicBezTo>
                      <a:pt x="16513" y="2980"/>
                      <a:pt x="16115" y="2865"/>
                      <a:pt x="15710" y="2865"/>
                    </a:cubicBezTo>
                    <a:cubicBezTo>
                      <a:pt x="15573" y="2865"/>
                      <a:pt x="15436" y="2878"/>
                      <a:pt x="15301" y="2905"/>
                    </a:cubicBezTo>
                    <a:cubicBezTo>
                      <a:pt x="15797" y="2069"/>
                      <a:pt x="15510" y="986"/>
                      <a:pt x="14557" y="412"/>
                    </a:cubicBezTo>
                    <a:cubicBezTo>
                      <a:pt x="14110" y="138"/>
                      <a:pt x="13535" y="1"/>
                      <a:pt x="12963"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4" name="Google Shape;1184;p51"/>
              <p:cNvSpPr/>
              <p:nvPr/>
            </p:nvSpPr>
            <p:spPr>
              <a:xfrm>
                <a:off x="6162993" y="1163872"/>
                <a:ext cx="2522683" cy="1383410"/>
              </a:xfrm>
              <a:custGeom>
                <a:avLst/>
                <a:gdLst/>
                <a:ahLst/>
                <a:cxnLst/>
                <a:rect l="l" t="t" r="r" b="b"/>
                <a:pathLst>
                  <a:path w="23146" h="12693" extrusionOk="0">
                    <a:moveTo>
                      <a:pt x="7299" y="1"/>
                    </a:moveTo>
                    <a:cubicBezTo>
                      <a:pt x="6951" y="1"/>
                      <a:pt x="6607" y="39"/>
                      <a:pt x="6293" y="174"/>
                    </a:cubicBezTo>
                    <a:cubicBezTo>
                      <a:pt x="5692" y="421"/>
                      <a:pt x="5274" y="1022"/>
                      <a:pt x="5248" y="1649"/>
                    </a:cubicBezTo>
                    <a:cubicBezTo>
                      <a:pt x="4932" y="1382"/>
                      <a:pt x="4512" y="1225"/>
                      <a:pt x="4101" y="1225"/>
                    </a:cubicBezTo>
                    <a:cubicBezTo>
                      <a:pt x="3848" y="1225"/>
                      <a:pt x="3599" y="1284"/>
                      <a:pt x="3381" y="1414"/>
                    </a:cubicBezTo>
                    <a:cubicBezTo>
                      <a:pt x="2794" y="1753"/>
                      <a:pt x="2585" y="2615"/>
                      <a:pt x="3015" y="3111"/>
                    </a:cubicBezTo>
                    <a:cubicBezTo>
                      <a:pt x="2892" y="3012"/>
                      <a:pt x="2727" y="2967"/>
                      <a:pt x="2554" y="2967"/>
                    </a:cubicBezTo>
                    <a:cubicBezTo>
                      <a:pt x="2273" y="2967"/>
                      <a:pt x="1972" y="3086"/>
                      <a:pt x="1802" y="3281"/>
                    </a:cubicBezTo>
                    <a:cubicBezTo>
                      <a:pt x="1527" y="3594"/>
                      <a:pt x="1567" y="4129"/>
                      <a:pt x="1880" y="4404"/>
                    </a:cubicBezTo>
                    <a:cubicBezTo>
                      <a:pt x="1766" y="4364"/>
                      <a:pt x="1648" y="4345"/>
                      <a:pt x="1531" y="4345"/>
                    </a:cubicBezTo>
                    <a:cubicBezTo>
                      <a:pt x="766" y="4345"/>
                      <a:pt x="0" y="5135"/>
                      <a:pt x="0" y="5904"/>
                    </a:cubicBezTo>
                    <a:cubicBezTo>
                      <a:pt x="0" y="6792"/>
                      <a:pt x="796" y="7549"/>
                      <a:pt x="1684" y="7746"/>
                    </a:cubicBezTo>
                    <a:cubicBezTo>
                      <a:pt x="1475" y="8242"/>
                      <a:pt x="1658" y="8855"/>
                      <a:pt x="1997" y="9273"/>
                    </a:cubicBezTo>
                    <a:cubicBezTo>
                      <a:pt x="2583" y="10002"/>
                      <a:pt x="3528" y="10421"/>
                      <a:pt x="4475" y="10421"/>
                    </a:cubicBezTo>
                    <a:cubicBezTo>
                      <a:pt x="4816" y="10421"/>
                      <a:pt x="5158" y="10366"/>
                      <a:pt x="5483" y="10252"/>
                    </a:cubicBezTo>
                    <a:cubicBezTo>
                      <a:pt x="5588" y="10944"/>
                      <a:pt x="6084" y="11440"/>
                      <a:pt x="6697" y="11805"/>
                    </a:cubicBezTo>
                    <a:cubicBezTo>
                      <a:pt x="7323" y="12158"/>
                      <a:pt x="8028" y="12341"/>
                      <a:pt x="8733" y="12498"/>
                    </a:cubicBezTo>
                    <a:cubicBezTo>
                      <a:pt x="9210" y="12599"/>
                      <a:pt x="9686" y="12692"/>
                      <a:pt x="10168" y="12692"/>
                    </a:cubicBezTo>
                    <a:cubicBezTo>
                      <a:pt x="10307" y="12692"/>
                      <a:pt x="10447" y="12684"/>
                      <a:pt x="10587" y="12667"/>
                    </a:cubicBezTo>
                    <a:cubicBezTo>
                      <a:pt x="11201" y="12602"/>
                      <a:pt x="11828" y="12289"/>
                      <a:pt x="12115" y="11767"/>
                    </a:cubicBezTo>
                    <a:cubicBezTo>
                      <a:pt x="12728" y="12263"/>
                      <a:pt x="13473" y="12576"/>
                      <a:pt x="14269" y="12589"/>
                    </a:cubicBezTo>
                    <a:cubicBezTo>
                      <a:pt x="14543" y="12589"/>
                      <a:pt x="14830" y="12562"/>
                      <a:pt x="15065" y="12432"/>
                    </a:cubicBezTo>
                    <a:cubicBezTo>
                      <a:pt x="15327" y="12289"/>
                      <a:pt x="15509" y="12054"/>
                      <a:pt x="15666" y="11819"/>
                    </a:cubicBezTo>
                    <a:cubicBezTo>
                      <a:pt x="15979" y="11361"/>
                      <a:pt x="16227" y="10879"/>
                      <a:pt x="16436" y="10369"/>
                    </a:cubicBezTo>
                    <a:cubicBezTo>
                      <a:pt x="17010" y="10644"/>
                      <a:pt x="17585" y="10891"/>
                      <a:pt x="18225" y="10944"/>
                    </a:cubicBezTo>
                    <a:cubicBezTo>
                      <a:pt x="18308" y="10952"/>
                      <a:pt x="18393" y="10957"/>
                      <a:pt x="18478" y="10957"/>
                    </a:cubicBezTo>
                    <a:cubicBezTo>
                      <a:pt x="19043" y="10957"/>
                      <a:pt x="19620" y="10764"/>
                      <a:pt x="19961" y="10343"/>
                    </a:cubicBezTo>
                    <a:cubicBezTo>
                      <a:pt x="20274" y="9939"/>
                      <a:pt x="20340" y="9391"/>
                      <a:pt x="20392" y="8881"/>
                    </a:cubicBezTo>
                    <a:cubicBezTo>
                      <a:pt x="20642" y="9053"/>
                      <a:pt x="20941" y="9133"/>
                      <a:pt x="21244" y="9133"/>
                    </a:cubicBezTo>
                    <a:cubicBezTo>
                      <a:pt x="21653" y="9133"/>
                      <a:pt x="22068" y="8987"/>
                      <a:pt x="22376" y="8724"/>
                    </a:cubicBezTo>
                    <a:cubicBezTo>
                      <a:pt x="22925" y="8254"/>
                      <a:pt x="23146" y="7497"/>
                      <a:pt x="23003" y="6806"/>
                    </a:cubicBezTo>
                    <a:cubicBezTo>
                      <a:pt x="22859" y="6113"/>
                      <a:pt x="21971" y="5513"/>
                      <a:pt x="21384" y="5095"/>
                    </a:cubicBezTo>
                    <a:cubicBezTo>
                      <a:pt x="21135" y="3424"/>
                      <a:pt x="19635" y="2002"/>
                      <a:pt x="17898" y="1779"/>
                    </a:cubicBezTo>
                    <a:cubicBezTo>
                      <a:pt x="17780" y="1762"/>
                      <a:pt x="17659" y="1754"/>
                      <a:pt x="17536" y="1754"/>
                    </a:cubicBezTo>
                    <a:cubicBezTo>
                      <a:pt x="16898" y="1754"/>
                      <a:pt x="16237" y="1991"/>
                      <a:pt x="16018" y="2550"/>
                    </a:cubicBezTo>
                    <a:cubicBezTo>
                      <a:pt x="15757" y="1596"/>
                      <a:pt x="15026" y="722"/>
                      <a:pt x="14047" y="409"/>
                    </a:cubicBezTo>
                    <a:cubicBezTo>
                      <a:pt x="13817" y="334"/>
                      <a:pt x="13574" y="298"/>
                      <a:pt x="13331" y="298"/>
                    </a:cubicBezTo>
                    <a:cubicBezTo>
                      <a:pt x="12551" y="298"/>
                      <a:pt x="11768" y="669"/>
                      <a:pt x="11410" y="1335"/>
                    </a:cubicBezTo>
                    <a:cubicBezTo>
                      <a:pt x="11370" y="1036"/>
                      <a:pt x="11031" y="801"/>
                      <a:pt x="10718" y="774"/>
                    </a:cubicBezTo>
                    <a:cubicBezTo>
                      <a:pt x="10700" y="773"/>
                      <a:pt x="10682" y="772"/>
                      <a:pt x="10664" y="772"/>
                    </a:cubicBezTo>
                    <a:cubicBezTo>
                      <a:pt x="10381" y="772"/>
                      <a:pt x="10099" y="961"/>
                      <a:pt x="10013" y="1231"/>
                    </a:cubicBezTo>
                    <a:cubicBezTo>
                      <a:pt x="9908" y="774"/>
                      <a:pt x="9347" y="500"/>
                      <a:pt x="8904" y="291"/>
                    </a:cubicBezTo>
                    <a:cubicBezTo>
                      <a:pt x="8460" y="69"/>
                      <a:pt x="7950" y="4"/>
                      <a:pt x="7467" y="4"/>
                    </a:cubicBezTo>
                    <a:cubicBezTo>
                      <a:pt x="7411" y="2"/>
                      <a:pt x="7355" y="1"/>
                      <a:pt x="729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185" name="Google Shape;1185;p51"/>
            <p:cNvSpPr/>
            <p:nvPr/>
          </p:nvSpPr>
          <p:spPr>
            <a:xfrm>
              <a:off x="7309175" y="4239425"/>
              <a:ext cx="143100" cy="464700"/>
            </a:xfrm>
            <a:prstGeom prst="rect">
              <a:avLst/>
            </a:prstGeom>
            <a:solidFill>
              <a:srgbClr val="8C6E4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1187" name="Google Shape;1187;p51"/>
          <p:cNvSpPr/>
          <p:nvPr/>
        </p:nvSpPr>
        <p:spPr>
          <a:xfrm>
            <a:off x="9690727" y="666613"/>
            <a:ext cx="2360907" cy="836803"/>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188" name="Google Shape;1188;p51"/>
          <p:cNvSpPr txBox="1">
            <a:spLocks noGrp="1"/>
          </p:cNvSpPr>
          <p:nvPr>
            <p:ph type="title"/>
          </p:nvPr>
        </p:nvSpPr>
        <p:spPr>
          <a:xfrm>
            <a:off x="960000" y="719200"/>
            <a:ext cx="10272000" cy="731600"/>
          </a:xfrm>
          <a:prstGeom prst="rect">
            <a:avLst/>
          </a:prstGeom>
        </p:spPr>
        <p:txBody>
          <a:bodyPr spcFirstLastPara="1" wrap="square" lIns="121900" tIns="121900" rIns="121900" bIns="121900" anchor="t" anchorCtr="0">
            <a:noAutofit/>
          </a:bodyPr>
          <a:lstStyle/>
          <a:p>
            <a:r>
              <a:rPr lang="en" sz="2800" b="1" dirty="0">
                <a:latin typeface="Times New Roman" panose="02020603050405020304" pitchFamily="18" charset="0"/>
                <a:ea typeface="#9Slide03 Roboto Medium" panose="02000000000000000000" pitchFamily="2" charset="0"/>
                <a:cs typeface="Times New Roman" panose="02020603050405020304" pitchFamily="18" charset="0"/>
              </a:rPr>
              <a:t>NỘI DUNG BÀI HỌC</a:t>
            </a:r>
            <a:endParaRPr sz="2800" b="1" dirty="0">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226" name="Google Shape;1226;p51"/>
          <p:cNvSpPr/>
          <p:nvPr/>
        </p:nvSpPr>
        <p:spPr>
          <a:xfrm>
            <a:off x="850710" y="4834592"/>
            <a:ext cx="1035215" cy="366925"/>
          </a:xfrm>
          <a:custGeom>
            <a:avLst/>
            <a:gdLst/>
            <a:ahLst/>
            <a:cxnLst/>
            <a:rect l="l" t="t" r="r" b="b"/>
            <a:pathLst>
              <a:path w="15693" h="5562" extrusionOk="0">
                <a:moveTo>
                  <a:pt x="13539" y="3786"/>
                </a:moveTo>
                <a:cubicBezTo>
                  <a:pt x="13618" y="3616"/>
                  <a:pt x="13656" y="3433"/>
                  <a:pt x="13656" y="3238"/>
                </a:cubicBezTo>
                <a:cubicBezTo>
                  <a:pt x="13656" y="2559"/>
                  <a:pt x="13134" y="2011"/>
                  <a:pt x="12469" y="2011"/>
                </a:cubicBezTo>
                <a:cubicBezTo>
                  <a:pt x="12338" y="2011"/>
                  <a:pt x="12208" y="2023"/>
                  <a:pt x="12090" y="2063"/>
                </a:cubicBezTo>
                <a:cubicBezTo>
                  <a:pt x="11816" y="888"/>
                  <a:pt x="10798" y="0"/>
                  <a:pt x="9557" y="0"/>
                </a:cubicBezTo>
                <a:cubicBezTo>
                  <a:pt x="8683" y="0"/>
                  <a:pt x="7912" y="444"/>
                  <a:pt x="7442" y="1123"/>
                </a:cubicBezTo>
                <a:cubicBezTo>
                  <a:pt x="7233" y="1044"/>
                  <a:pt x="7012" y="1005"/>
                  <a:pt x="6789" y="1005"/>
                </a:cubicBezTo>
                <a:cubicBezTo>
                  <a:pt x="6163" y="1005"/>
                  <a:pt x="5602" y="1332"/>
                  <a:pt x="5263" y="1828"/>
                </a:cubicBezTo>
                <a:cubicBezTo>
                  <a:pt x="4988" y="1645"/>
                  <a:pt x="4662" y="1553"/>
                  <a:pt x="4323" y="1553"/>
                </a:cubicBezTo>
                <a:cubicBezTo>
                  <a:pt x="3291" y="1553"/>
                  <a:pt x="2469" y="2402"/>
                  <a:pt x="2469" y="3459"/>
                </a:cubicBezTo>
                <a:cubicBezTo>
                  <a:pt x="2469" y="3564"/>
                  <a:pt x="2481" y="3655"/>
                  <a:pt x="2495" y="3746"/>
                </a:cubicBezTo>
                <a:cubicBezTo>
                  <a:pt x="954" y="3929"/>
                  <a:pt x="1" y="4204"/>
                  <a:pt x="1" y="4504"/>
                </a:cubicBezTo>
                <a:cubicBezTo>
                  <a:pt x="1" y="5092"/>
                  <a:pt x="3513" y="5561"/>
                  <a:pt x="7847" y="5561"/>
                </a:cubicBezTo>
                <a:cubicBezTo>
                  <a:pt x="12182" y="5561"/>
                  <a:pt x="15693" y="5092"/>
                  <a:pt x="15693" y="4504"/>
                </a:cubicBezTo>
                <a:cubicBezTo>
                  <a:pt x="15693" y="4230"/>
                  <a:pt x="14871" y="3981"/>
                  <a:pt x="13539" y="378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27" name="Google Shape;1227;p51"/>
          <p:cNvSpPr/>
          <p:nvPr/>
        </p:nvSpPr>
        <p:spPr>
          <a:xfrm rot="351293">
            <a:off x="4554122" y="4220121"/>
            <a:ext cx="1297296" cy="836410"/>
          </a:xfrm>
          <a:prstGeom prst="cloud">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28" name="Google Shape;1228;p51"/>
          <p:cNvSpPr txBox="1">
            <a:spLocks noGrp="1"/>
          </p:cNvSpPr>
          <p:nvPr>
            <p:ph type="title" idx="4294967295"/>
          </p:nvPr>
        </p:nvSpPr>
        <p:spPr>
          <a:xfrm>
            <a:off x="4806570" y="4241025"/>
            <a:ext cx="792400" cy="642899"/>
          </a:xfrm>
          <a:prstGeom prst="rect">
            <a:avLst/>
          </a:prstGeom>
        </p:spPr>
        <p:txBody>
          <a:bodyPr spcFirstLastPara="1" wrap="square" lIns="121900" tIns="121900" rIns="121900" bIns="121900" anchor="ctr" anchorCtr="0">
            <a:noAutofit/>
          </a:bodyPr>
          <a:lstStyle/>
          <a:p>
            <a:pPr algn="ctr"/>
            <a:r>
              <a:rPr lang="en" sz="3333" dirty="0">
                <a:solidFill>
                  <a:schemeClr val="accent5"/>
                </a:solidFill>
                <a:latin typeface="Times New Roman" panose="02020603050405020304" pitchFamily="18" charset="0"/>
                <a:cs typeface="Times New Roman" panose="02020603050405020304" pitchFamily="18" charset="0"/>
              </a:rPr>
              <a:t>02</a:t>
            </a:r>
            <a:endParaRPr sz="3333" dirty="0">
              <a:solidFill>
                <a:schemeClr val="accent5"/>
              </a:solidFill>
              <a:latin typeface="Times New Roman" panose="02020603050405020304" pitchFamily="18" charset="0"/>
              <a:cs typeface="Times New Roman" panose="02020603050405020304" pitchFamily="18" charset="0"/>
            </a:endParaRPr>
          </a:p>
        </p:txBody>
      </p:sp>
      <p:sp>
        <p:nvSpPr>
          <p:cNvPr id="1229" name="Google Shape;1229;p51"/>
          <p:cNvSpPr/>
          <p:nvPr/>
        </p:nvSpPr>
        <p:spPr>
          <a:xfrm rot="351293">
            <a:off x="4545275" y="1781270"/>
            <a:ext cx="1297296" cy="912259"/>
          </a:xfrm>
          <a:prstGeom prst="cloud">
            <a:avLst/>
          </a:pr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1230" name="Google Shape;1230;p51"/>
          <p:cNvSpPr txBox="1">
            <a:spLocks noGrp="1"/>
          </p:cNvSpPr>
          <p:nvPr>
            <p:ph type="title" idx="4294967295"/>
          </p:nvPr>
        </p:nvSpPr>
        <p:spPr>
          <a:xfrm>
            <a:off x="4855645" y="1886799"/>
            <a:ext cx="792400" cy="701200"/>
          </a:xfrm>
          <a:prstGeom prst="rect">
            <a:avLst/>
          </a:prstGeom>
        </p:spPr>
        <p:txBody>
          <a:bodyPr spcFirstLastPara="1" wrap="square" lIns="121900" tIns="121900" rIns="121900" bIns="121900" anchor="ctr" anchorCtr="0">
            <a:noAutofit/>
          </a:bodyPr>
          <a:lstStyle/>
          <a:p>
            <a:pPr algn="ctr"/>
            <a:r>
              <a:rPr lang="en" sz="3333" dirty="0">
                <a:latin typeface="Times New Roman" panose="02020603050405020304" pitchFamily="18" charset="0"/>
                <a:cs typeface="Times New Roman" panose="02020603050405020304" pitchFamily="18" charset="0"/>
              </a:rPr>
              <a:t>01</a:t>
            </a:r>
            <a:endParaRPr sz="3333" dirty="0">
              <a:latin typeface="Times New Roman" panose="02020603050405020304" pitchFamily="18" charset="0"/>
              <a:cs typeface="Times New Roman" panose="02020603050405020304" pitchFamily="18" charset="0"/>
            </a:endParaRPr>
          </a:p>
        </p:txBody>
      </p:sp>
      <p:sp>
        <p:nvSpPr>
          <p:cNvPr id="1235" name="Google Shape;1235;p51"/>
          <p:cNvSpPr txBox="1">
            <a:spLocks noGrp="1"/>
          </p:cNvSpPr>
          <p:nvPr>
            <p:ph type="title" idx="4294967295"/>
          </p:nvPr>
        </p:nvSpPr>
        <p:spPr>
          <a:xfrm>
            <a:off x="6385211" y="1934200"/>
            <a:ext cx="5080300" cy="606400"/>
          </a:xfrm>
          <a:prstGeom prst="rect">
            <a:avLst/>
          </a:prstGeom>
        </p:spPr>
        <p:txBody>
          <a:bodyPr spcFirstLastPara="1" wrap="square" lIns="121900" tIns="121900" rIns="121900" bIns="121900" anchor="t" anchorCtr="0">
            <a:noAutofit/>
          </a:bodyPr>
          <a:lstStyle/>
          <a:p>
            <a:pPr algn="just">
              <a:buClr>
                <a:schemeClr val="hlink"/>
              </a:buClr>
              <a:buSzPts val="1100"/>
            </a:pP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Ninh</a:t>
            </a:r>
            <a:endParaRPr sz="2800" dirty="0">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237" name="Google Shape;1237;p51"/>
          <p:cNvSpPr txBox="1">
            <a:spLocks noGrp="1"/>
          </p:cNvSpPr>
          <p:nvPr>
            <p:ph type="title" idx="4294967295"/>
          </p:nvPr>
        </p:nvSpPr>
        <p:spPr>
          <a:xfrm>
            <a:off x="6182421" y="4228192"/>
            <a:ext cx="5953907" cy="606400"/>
          </a:xfrm>
          <a:prstGeom prst="rect">
            <a:avLst/>
          </a:prstGeom>
        </p:spPr>
        <p:txBody>
          <a:bodyPr spcFirstLastPara="1" wrap="square" lIns="121900" tIns="121900" rIns="121900" bIns="121900" anchor="t" anchorCtr="0">
            <a:noAutofit/>
          </a:bodyPr>
          <a:lstStyle/>
          <a:p>
            <a:pPr>
              <a:buClr>
                <a:schemeClr val="hlink"/>
              </a:buClr>
              <a:buSzPts val="1100"/>
            </a:pP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Ninh</a:t>
            </a:r>
            <a:endParaRPr sz="2800" dirty="0">
              <a:solidFill>
                <a:schemeClr val="accent5"/>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694930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
                                        </p:tgtEl>
                                        <p:attrNameLst>
                                          <p:attrName>style.visibility</p:attrName>
                                        </p:attrNameLst>
                                      </p:cBhvr>
                                      <p:to>
                                        <p:strVal val="visible"/>
                                      </p:to>
                                    </p:set>
                                    <p:anim calcmode="lin" valueType="num">
                                      <p:cBhvr additive="base">
                                        <p:cTn id="7" dur="500" fill="hold"/>
                                        <p:tgtEl>
                                          <p:spTgt spid="1229"/>
                                        </p:tgtEl>
                                        <p:attrNameLst>
                                          <p:attrName>ppt_x</p:attrName>
                                        </p:attrNameLst>
                                      </p:cBhvr>
                                      <p:tavLst>
                                        <p:tav tm="0">
                                          <p:val>
                                            <p:strVal val="#ppt_x"/>
                                          </p:val>
                                        </p:tav>
                                        <p:tav tm="100000">
                                          <p:val>
                                            <p:strVal val="#ppt_x"/>
                                          </p:val>
                                        </p:tav>
                                      </p:tavLst>
                                    </p:anim>
                                    <p:anim calcmode="lin" valueType="num">
                                      <p:cBhvr additive="base">
                                        <p:cTn id="8" dur="500" fill="hold"/>
                                        <p:tgtEl>
                                          <p:spTgt spid="12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30"/>
                                        </p:tgtEl>
                                        <p:attrNameLst>
                                          <p:attrName>style.visibility</p:attrName>
                                        </p:attrNameLst>
                                      </p:cBhvr>
                                      <p:to>
                                        <p:strVal val="visible"/>
                                      </p:to>
                                    </p:set>
                                    <p:anim calcmode="lin" valueType="num">
                                      <p:cBhvr additive="base">
                                        <p:cTn id="11" dur="500" fill="hold"/>
                                        <p:tgtEl>
                                          <p:spTgt spid="1230"/>
                                        </p:tgtEl>
                                        <p:attrNameLst>
                                          <p:attrName>ppt_x</p:attrName>
                                        </p:attrNameLst>
                                      </p:cBhvr>
                                      <p:tavLst>
                                        <p:tav tm="0">
                                          <p:val>
                                            <p:strVal val="#ppt_x"/>
                                          </p:val>
                                        </p:tav>
                                        <p:tav tm="100000">
                                          <p:val>
                                            <p:strVal val="#ppt_x"/>
                                          </p:val>
                                        </p:tav>
                                      </p:tavLst>
                                    </p:anim>
                                    <p:anim calcmode="lin" valueType="num">
                                      <p:cBhvr additive="base">
                                        <p:cTn id="12" dur="500" fill="hold"/>
                                        <p:tgtEl>
                                          <p:spTgt spid="12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35"/>
                                        </p:tgtEl>
                                        <p:attrNameLst>
                                          <p:attrName>style.visibility</p:attrName>
                                        </p:attrNameLst>
                                      </p:cBhvr>
                                      <p:to>
                                        <p:strVal val="visible"/>
                                      </p:to>
                                    </p:set>
                                    <p:anim calcmode="lin" valueType="num">
                                      <p:cBhvr additive="base">
                                        <p:cTn id="15" dur="500" fill="hold"/>
                                        <p:tgtEl>
                                          <p:spTgt spid="1235"/>
                                        </p:tgtEl>
                                        <p:attrNameLst>
                                          <p:attrName>ppt_x</p:attrName>
                                        </p:attrNameLst>
                                      </p:cBhvr>
                                      <p:tavLst>
                                        <p:tav tm="0">
                                          <p:val>
                                            <p:strVal val="#ppt_x"/>
                                          </p:val>
                                        </p:tav>
                                        <p:tav tm="100000">
                                          <p:val>
                                            <p:strVal val="#ppt_x"/>
                                          </p:val>
                                        </p:tav>
                                      </p:tavLst>
                                    </p:anim>
                                    <p:anim calcmode="lin" valueType="num">
                                      <p:cBhvr additive="base">
                                        <p:cTn id="16" dur="500" fill="hold"/>
                                        <p:tgtEl>
                                          <p:spTgt spid="123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27"/>
                                        </p:tgtEl>
                                        <p:attrNameLst>
                                          <p:attrName>style.visibility</p:attrName>
                                        </p:attrNameLst>
                                      </p:cBhvr>
                                      <p:to>
                                        <p:strVal val="visible"/>
                                      </p:to>
                                    </p:set>
                                    <p:anim calcmode="lin" valueType="num">
                                      <p:cBhvr additive="base">
                                        <p:cTn id="21" dur="500" fill="hold"/>
                                        <p:tgtEl>
                                          <p:spTgt spid="1227"/>
                                        </p:tgtEl>
                                        <p:attrNameLst>
                                          <p:attrName>ppt_x</p:attrName>
                                        </p:attrNameLst>
                                      </p:cBhvr>
                                      <p:tavLst>
                                        <p:tav tm="0">
                                          <p:val>
                                            <p:strVal val="#ppt_x"/>
                                          </p:val>
                                        </p:tav>
                                        <p:tav tm="100000">
                                          <p:val>
                                            <p:strVal val="#ppt_x"/>
                                          </p:val>
                                        </p:tav>
                                      </p:tavLst>
                                    </p:anim>
                                    <p:anim calcmode="lin" valueType="num">
                                      <p:cBhvr additive="base">
                                        <p:cTn id="22" dur="500" fill="hold"/>
                                        <p:tgtEl>
                                          <p:spTgt spid="122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28"/>
                                        </p:tgtEl>
                                        <p:attrNameLst>
                                          <p:attrName>style.visibility</p:attrName>
                                        </p:attrNameLst>
                                      </p:cBhvr>
                                      <p:to>
                                        <p:strVal val="visible"/>
                                      </p:to>
                                    </p:set>
                                    <p:anim calcmode="lin" valueType="num">
                                      <p:cBhvr additive="base">
                                        <p:cTn id="25" dur="500" fill="hold"/>
                                        <p:tgtEl>
                                          <p:spTgt spid="1228"/>
                                        </p:tgtEl>
                                        <p:attrNameLst>
                                          <p:attrName>ppt_x</p:attrName>
                                        </p:attrNameLst>
                                      </p:cBhvr>
                                      <p:tavLst>
                                        <p:tav tm="0">
                                          <p:val>
                                            <p:strVal val="#ppt_x"/>
                                          </p:val>
                                        </p:tav>
                                        <p:tav tm="100000">
                                          <p:val>
                                            <p:strVal val="#ppt_x"/>
                                          </p:val>
                                        </p:tav>
                                      </p:tavLst>
                                    </p:anim>
                                    <p:anim calcmode="lin" valueType="num">
                                      <p:cBhvr additive="base">
                                        <p:cTn id="26" dur="500" fill="hold"/>
                                        <p:tgtEl>
                                          <p:spTgt spid="12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37"/>
                                        </p:tgtEl>
                                        <p:attrNameLst>
                                          <p:attrName>style.visibility</p:attrName>
                                        </p:attrNameLst>
                                      </p:cBhvr>
                                      <p:to>
                                        <p:strVal val="visible"/>
                                      </p:to>
                                    </p:set>
                                    <p:anim calcmode="lin" valueType="num">
                                      <p:cBhvr additive="base">
                                        <p:cTn id="29" dur="500" fill="hold"/>
                                        <p:tgtEl>
                                          <p:spTgt spid="1237"/>
                                        </p:tgtEl>
                                        <p:attrNameLst>
                                          <p:attrName>ppt_x</p:attrName>
                                        </p:attrNameLst>
                                      </p:cBhvr>
                                      <p:tavLst>
                                        <p:tav tm="0">
                                          <p:val>
                                            <p:strVal val="#ppt_x"/>
                                          </p:val>
                                        </p:tav>
                                        <p:tav tm="100000">
                                          <p:val>
                                            <p:strVal val="#ppt_x"/>
                                          </p:val>
                                        </p:tav>
                                      </p:tavLst>
                                    </p:anim>
                                    <p:anim calcmode="lin" valueType="num">
                                      <p:cBhvr additive="base">
                                        <p:cTn id="30" dur="500" fill="hold"/>
                                        <p:tgtEl>
                                          <p:spTgt spid="12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 grpId="0" animBg="1"/>
      <p:bldP spid="1228" grpId="0"/>
      <p:bldP spid="1229" grpId="0" animBg="1"/>
      <p:bldP spid="1230" grpId="0"/>
      <p:bldP spid="1235" grpId="0"/>
      <p:bldP spid="12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DD085D6-4EF1-4B0C-82CD-EB6DF0E59F48}"/>
              </a:ext>
            </a:extLst>
          </p:cNvPr>
          <p:cNvSpPr/>
          <p:nvPr/>
        </p:nvSpPr>
        <p:spPr>
          <a:xfrm>
            <a:off x="2743200" y="1343024"/>
            <a:ext cx="9333715" cy="4600575"/>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5CDD3C-A74D-4C89-A0DF-0492ABE6AE0F}"/>
              </a:ext>
            </a:extLst>
          </p:cNvPr>
          <p:cNvSpPr txBox="1"/>
          <p:nvPr/>
        </p:nvSpPr>
        <p:spPr>
          <a:xfrm flipH="1">
            <a:off x="4511359" y="1724330"/>
            <a:ext cx="7565556" cy="3108543"/>
          </a:xfrm>
          <a:prstGeom prst="rect">
            <a:avLst/>
          </a:prstGeom>
          <a:noFill/>
        </p:spPr>
        <p:txBody>
          <a:bodyPr wrap="square" rtlCol="0">
            <a:spAutoFit/>
          </a:bodyPr>
          <a:lstStyle/>
          <a:p>
            <a:pPr marL="742950" indent="-742950" algn="ctr">
              <a:buAutoNum type="arabicPeriod"/>
            </a:pPr>
            <a:r>
              <a:rPr lang="vi-VN" sz="5400" b="1" dirty="0">
                <a:solidFill>
                  <a:srgbClr val="FF0000"/>
                </a:solidFill>
                <a:latin typeface="+mj-lt"/>
                <a:cs typeface="#9Slide03 Arima Madurai Black" panose="00000A00000000000000" pitchFamily="2" charset="-93"/>
              </a:rPr>
              <a:t>Biến đổi khí hậu </a:t>
            </a:r>
          </a:p>
          <a:p>
            <a:pPr algn="ctr"/>
            <a:r>
              <a:rPr lang="vi-VN" sz="5400" b="1" dirty="0">
                <a:solidFill>
                  <a:srgbClr val="FF0000"/>
                </a:solidFill>
                <a:latin typeface="+mj-lt"/>
                <a:cs typeface="#9Slide03 Arima Madurai Black" panose="00000A00000000000000" pitchFamily="2" charset="-93"/>
              </a:rPr>
              <a:t>ở Quảng Ninh</a:t>
            </a:r>
          </a:p>
          <a:p>
            <a:pPr algn="ctr"/>
            <a:r>
              <a:rPr lang="vi-VN" sz="4400" b="1" dirty="0" smtClean="0">
                <a:solidFill>
                  <a:srgbClr val="FF0000"/>
                </a:solidFill>
                <a:latin typeface="+mj-lt"/>
              </a:rPr>
              <a:t> </a:t>
            </a:r>
            <a:endParaRPr lang="vi-VN" sz="4400" dirty="0">
              <a:solidFill>
                <a:srgbClr val="FF0000"/>
              </a:solidFill>
              <a:latin typeface="+mj-lt"/>
            </a:endParaRPr>
          </a:p>
          <a:p>
            <a:pPr algn="ctr"/>
            <a:endParaRPr lang="en-SG" sz="4400" dirty="0">
              <a:solidFill>
                <a:srgbClr val="FF0000"/>
              </a:solidFill>
              <a:latin typeface="+mj-lt"/>
            </a:endParaRPr>
          </a:p>
        </p:txBody>
      </p:sp>
      <p:pic>
        <p:nvPicPr>
          <p:cNvPr id="5122" name="Picture 2" descr="thực hiện các cam kết về ứng phó biến đổi khí hậu">
            <a:extLst>
              <a:ext uri="{FF2B5EF4-FFF2-40B4-BE49-F238E27FC236}">
                <a16:creationId xmlns:a16="http://schemas.microsoft.com/office/drawing/2014/main" id="{32A7533C-105D-21BE-20E0-22D954605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914400"/>
            <a:ext cx="4452257" cy="4286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AutoShape 6" descr="Biến đổi khí hậu là gì? Cách khắc phục biến đổi khí hậu">
            <a:extLst>
              <a:ext uri="{FF2B5EF4-FFF2-40B4-BE49-F238E27FC236}">
                <a16:creationId xmlns:a16="http://schemas.microsoft.com/office/drawing/2014/main" id="{3B400EFB-152B-1C24-3D25-750EAD15D9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261451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2000"/>
                                        <p:tgtEl>
                                          <p:spTgt spid="5122"/>
                                        </p:tgtEl>
                                      </p:cBhvr>
                                    </p:animEffect>
                                    <p:anim calcmode="lin" valueType="num">
                                      <p:cBhvr>
                                        <p:cTn id="18" dur="2000" fill="hold"/>
                                        <p:tgtEl>
                                          <p:spTgt spid="5122"/>
                                        </p:tgtEl>
                                        <p:attrNameLst>
                                          <p:attrName>ppt_w</p:attrName>
                                        </p:attrNameLst>
                                      </p:cBhvr>
                                      <p:tavLst>
                                        <p:tav tm="0" fmla="#ppt_w*sin(2.5*pi*$)">
                                          <p:val>
                                            <p:fltVal val="0"/>
                                          </p:val>
                                        </p:tav>
                                        <p:tav tm="100000">
                                          <p:val>
                                            <p:fltVal val="1"/>
                                          </p:val>
                                        </p:tav>
                                      </p:tavLst>
                                    </p:anim>
                                    <p:anim calcmode="lin" valueType="num">
                                      <p:cBhvr>
                                        <p:cTn id="19" dur="2000" fill="hold"/>
                                        <p:tgtEl>
                                          <p:spTgt spid="5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Biến đổi khí hậu và tác động của biến đổi khí hậu">
            <a:extLst>
              <a:ext uri="{FF2B5EF4-FFF2-40B4-BE49-F238E27FC236}">
                <a16:creationId xmlns:a16="http://schemas.microsoft.com/office/drawing/2014/main" id="{4298AF98-1F19-428F-4094-594978A16FFE}"/>
              </a:ext>
            </a:extLst>
          </p:cNvPr>
          <p:cNvPicPr>
            <a:picLocks noChangeAspect="1" noChangeArrowheads="1"/>
          </p:cNvPicPr>
          <p:nvPr/>
        </p:nvPicPr>
        <p:blipFill>
          <a:blip r:embed="rId3">
            <a:alphaModFix amt="40000"/>
            <a:extLst>
              <a:ext uri="{28A0092B-C50C-407E-A947-70E740481C1C}">
                <a14:useLocalDpi xmlns:a14="http://schemas.microsoft.com/office/drawing/2010/main" val="0"/>
              </a:ext>
            </a:extLst>
          </a:blip>
          <a:srcRect l="2671" r="399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5874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371600"/>
            <a:ext cx="10439400" cy="2862322"/>
          </a:xfrm>
          <a:prstGeom prst="rect">
            <a:avLst/>
          </a:prstGeom>
        </p:spPr>
        <p:txBody>
          <a:bodyPr wrap="square">
            <a:spAutoFit/>
          </a:bodyPr>
          <a:lstStyle/>
          <a:p>
            <a:pPr algn="just"/>
            <a:r>
              <a:rPr lang="vi-VN" sz="3600" b="1" dirty="0">
                <a:solidFill>
                  <a:srgbClr val="000000"/>
                </a:solidFill>
                <a:latin typeface="+mj-lt"/>
              </a:rPr>
              <a:t>Biến đổi khí hậu </a:t>
            </a:r>
            <a:r>
              <a:rPr lang="vi-VN" sz="3600" dirty="0">
                <a:solidFill>
                  <a:srgbClr val="000000"/>
                </a:solidFill>
                <a:latin typeface="+mj-lt"/>
              </a:rPr>
              <a:t>là sự thay đổi của khí hậu trong một khoảng thời gian dài do tác động của các điều kiện tự nhiên và hoạt động của con người, biểu hiện bởi sự nóng lên toàn cầu, mực nước biển dâng và gia tăng các hiện tượng khí tượng thủy văn cực đoan.</a:t>
            </a:r>
            <a:endParaRPr lang="en-US" sz="3600" dirty="0">
              <a:latin typeface="+mj-lt"/>
            </a:endParaRPr>
          </a:p>
        </p:txBody>
      </p:sp>
    </p:spTree>
    <p:extLst>
      <p:ext uri="{BB962C8B-B14F-4D97-AF65-F5344CB8AC3E}">
        <p14:creationId xmlns:p14="http://schemas.microsoft.com/office/powerpoint/2010/main" val="316116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DD085D6-4EF1-4B0C-82CD-EB6DF0E59F48}"/>
              </a:ext>
            </a:extLst>
          </p:cNvPr>
          <p:cNvSpPr/>
          <p:nvPr/>
        </p:nvSpPr>
        <p:spPr>
          <a:xfrm>
            <a:off x="2743200" y="1343024"/>
            <a:ext cx="9333715" cy="4600575"/>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5CDD3C-A74D-4C89-A0DF-0492ABE6AE0F}"/>
              </a:ext>
            </a:extLst>
          </p:cNvPr>
          <p:cNvSpPr txBox="1"/>
          <p:nvPr/>
        </p:nvSpPr>
        <p:spPr>
          <a:xfrm flipH="1">
            <a:off x="4511359" y="1724330"/>
            <a:ext cx="7565556" cy="4955203"/>
          </a:xfrm>
          <a:prstGeom prst="rect">
            <a:avLst/>
          </a:prstGeom>
          <a:noFill/>
        </p:spPr>
        <p:txBody>
          <a:bodyPr wrap="square" rtlCol="0">
            <a:spAutoFit/>
          </a:bodyPr>
          <a:lstStyle/>
          <a:p>
            <a:pPr marL="742950" indent="-742950" algn="ctr">
              <a:buAutoNum type="arabicPeriod"/>
            </a:pPr>
            <a:r>
              <a:rPr lang="vi-VN" sz="5400" b="1" dirty="0">
                <a:solidFill>
                  <a:srgbClr val="FF0000"/>
                </a:solidFill>
                <a:latin typeface="+mj-lt"/>
                <a:cs typeface="#9Slide03 Arima Madurai Black" panose="00000A00000000000000" pitchFamily="2" charset="-93"/>
              </a:rPr>
              <a:t>Biến đổi khí hậu </a:t>
            </a:r>
          </a:p>
          <a:p>
            <a:pPr algn="ctr"/>
            <a:r>
              <a:rPr lang="vi-VN" sz="5400" b="1" dirty="0">
                <a:solidFill>
                  <a:srgbClr val="FF0000"/>
                </a:solidFill>
                <a:latin typeface="+mj-lt"/>
                <a:cs typeface="#9Slide03 Arima Madurai Black" panose="00000A00000000000000" pitchFamily="2" charset="-93"/>
              </a:rPr>
              <a:t>ở Quảng Ninh</a:t>
            </a:r>
          </a:p>
          <a:p>
            <a:pPr algn="ctr"/>
            <a:r>
              <a:rPr lang="en-US" sz="6000" b="1" dirty="0">
                <a:solidFill>
                  <a:srgbClr val="00B0F0"/>
                </a:solidFill>
                <a:latin typeface="Times New Roman" panose="02020603050405020304" pitchFamily="18" charset="0"/>
                <a:cs typeface="Times New Roman" panose="02020603050405020304" pitchFamily="18" charset="0"/>
              </a:rPr>
              <a:t>1.1. </a:t>
            </a:r>
            <a:r>
              <a:rPr lang="en-US" sz="6000" b="1" dirty="0" err="1">
                <a:solidFill>
                  <a:srgbClr val="00B0F0"/>
                </a:solidFill>
                <a:latin typeface="Times New Roman" panose="02020603050405020304" pitchFamily="18" charset="0"/>
                <a:cs typeface="Times New Roman" panose="02020603050405020304" pitchFamily="18" charset="0"/>
              </a:rPr>
              <a:t>Những</a:t>
            </a:r>
            <a:r>
              <a:rPr lang="en-US" sz="6000" b="1" dirty="0">
                <a:solidFill>
                  <a:srgbClr val="00B0F0"/>
                </a:solidFill>
                <a:latin typeface="Times New Roman" panose="02020603050405020304" pitchFamily="18" charset="0"/>
                <a:cs typeface="Times New Roman" panose="02020603050405020304" pitchFamily="18" charset="0"/>
              </a:rPr>
              <a:t> </a:t>
            </a:r>
            <a:r>
              <a:rPr lang="en-US" sz="6000" b="1" dirty="0" err="1">
                <a:solidFill>
                  <a:srgbClr val="00B0F0"/>
                </a:solidFill>
                <a:latin typeface="Times New Roman" panose="02020603050405020304" pitchFamily="18" charset="0"/>
                <a:cs typeface="Times New Roman" panose="02020603050405020304" pitchFamily="18" charset="0"/>
              </a:rPr>
              <a:t>biểu</a:t>
            </a:r>
            <a:r>
              <a:rPr lang="en-US" sz="6000" b="1" dirty="0">
                <a:solidFill>
                  <a:srgbClr val="00B0F0"/>
                </a:solidFill>
                <a:latin typeface="Times New Roman" panose="02020603050405020304" pitchFamily="18" charset="0"/>
                <a:cs typeface="Times New Roman" panose="02020603050405020304" pitchFamily="18" charset="0"/>
              </a:rPr>
              <a:t> </a:t>
            </a:r>
            <a:r>
              <a:rPr lang="en-US" sz="6000" b="1" dirty="0" err="1">
                <a:solidFill>
                  <a:srgbClr val="00B0F0"/>
                </a:solidFill>
                <a:latin typeface="Times New Roman" panose="02020603050405020304" pitchFamily="18" charset="0"/>
                <a:cs typeface="Times New Roman" panose="02020603050405020304" pitchFamily="18" charset="0"/>
              </a:rPr>
              <a:t>hiện</a:t>
            </a:r>
            <a:r>
              <a:rPr lang="en-US" sz="6000" b="1" dirty="0">
                <a:solidFill>
                  <a:srgbClr val="00B0F0"/>
                </a:solidFill>
                <a:latin typeface="Times New Roman" panose="02020603050405020304" pitchFamily="18" charset="0"/>
                <a:cs typeface="Times New Roman" panose="02020603050405020304" pitchFamily="18" charset="0"/>
              </a:rPr>
              <a:t> </a:t>
            </a:r>
            <a:r>
              <a:rPr lang="en-US" sz="6000" b="1" dirty="0" err="1">
                <a:solidFill>
                  <a:srgbClr val="00B0F0"/>
                </a:solidFill>
                <a:latin typeface="Times New Roman" panose="02020603050405020304" pitchFamily="18" charset="0"/>
                <a:cs typeface="Times New Roman" panose="02020603050405020304" pitchFamily="18" charset="0"/>
              </a:rPr>
              <a:t>của</a:t>
            </a:r>
            <a:r>
              <a:rPr lang="en-US" sz="6000" b="1" dirty="0">
                <a:solidFill>
                  <a:srgbClr val="00B0F0"/>
                </a:solidFill>
                <a:latin typeface="Times New Roman" panose="02020603050405020304" pitchFamily="18" charset="0"/>
                <a:cs typeface="Times New Roman" panose="02020603050405020304" pitchFamily="18" charset="0"/>
              </a:rPr>
              <a:t> </a:t>
            </a:r>
            <a:r>
              <a:rPr lang="en-US" sz="6000" b="1" dirty="0" err="1">
                <a:solidFill>
                  <a:srgbClr val="00B0F0"/>
                </a:solidFill>
                <a:latin typeface="Times New Roman" panose="02020603050405020304" pitchFamily="18" charset="0"/>
                <a:cs typeface="Times New Roman" panose="02020603050405020304" pitchFamily="18" charset="0"/>
              </a:rPr>
              <a:t>biến</a:t>
            </a:r>
            <a:r>
              <a:rPr lang="en-US" sz="6000" b="1" dirty="0">
                <a:solidFill>
                  <a:srgbClr val="00B0F0"/>
                </a:solidFill>
                <a:latin typeface="Times New Roman" panose="02020603050405020304" pitchFamily="18" charset="0"/>
                <a:cs typeface="Times New Roman" panose="02020603050405020304" pitchFamily="18" charset="0"/>
              </a:rPr>
              <a:t> </a:t>
            </a:r>
            <a:r>
              <a:rPr lang="en-US" sz="6000" b="1" dirty="0" err="1">
                <a:solidFill>
                  <a:srgbClr val="00B0F0"/>
                </a:solidFill>
                <a:latin typeface="Times New Roman" panose="02020603050405020304" pitchFamily="18" charset="0"/>
                <a:cs typeface="Times New Roman" panose="02020603050405020304" pitchFamily="18" charset="0"/>
              </a:rPr>
              <a:t>đổi</a:t>
            </a:r>
            <a:r>
              <a:rPr lang="en-US" sz="6000" b="1" dirty="0">
                <a:solidFill>
                  <a:srgbClr val="00B0F0"/>
                </a:solidFill>
                <a:latin typeface="Times New Roman" panose="02020603050405020304" pitchFamily="18" charset="0"/>
                <a:cs typeface="Times New Roman" panose="02020603050405020304" pitchFamily="18" charset="0"/>
              </a:rPr>
              <a:t> </a:t>
            </a:r>
            <a:r>
              <a:rPr lang="en-US" sz="6000" b="1" dirty="0" err="1">
                <a:solidFill>
                  <a:srgbClr val="00B0F0"/>
                </a:solidFill>
                <a:latin typeface="Times New Roman" panose="02020603050405020304" pitchFamily="18" charset="0"/>
                <a:cs typeface="Times New Roman" panose="02020603050405020304" pitchFamily="18" charset="0"/>
              </a:rPr>
              <a:t>khí</a:t>
            </a:r>
            <a:r>
              <a:rPr lang="en-US" sz="6000" b="1" dirty="0">
                <a:solidFill>
                  <a:srgbClr val="00B0F0"/>
                </a:solidFill>
                <a:latin typeface="Times New Roman" panose="02020603050405020304" pitchFamily="18" charset="0"/>
                <a:cs typeface="Times New Roman" panose="02020603050405020304" pitchFamily="18" charset="0"/>
              </a:rPr>
              <a:t> </a:t>
            </a:r>
            <a:r>
              <a:rPr lang="en-US" sz="6000" b="1" dirty="0" err="1">
                <a:solidFill>
                  <a:srgbClr val="00B0F0"/>
                </a:solidFill>
                <a:latin typeface="Times New Roman" panose="02020603050405020304" pitchFamily="18" charset="0"/>
                <a:cs typeface="Times New Roman" panose="02020603050405020304" pitchFamily="18" charset="0"/>
              </a:rPr>
              <a:t>hậu</a:t>
            </a:r>
            <a:endParaRPr lang="vi-VN" sz="6000" dirty="0">
              <a:solidFill>
                <a:srgbClr val="00B0F0"/>
              </a:solidFill>
              <a:latin typeface="Times New Roman" panose="02020603050405020304" pitchFamily="18" charset="0"/>
              <a:cs typeface="Times New Roman" panose="02020603050405020304" pitchFamily="18" charset="0"/>
            </a:endParaRPr>
          </a:p>
          <a:p>
            <a:pPr algn="ctr"/>
            <a:r>
              <a:rPr lang="vi-VN" sz="4400" b="1" dirty="0">
                <a:solidFill>
                  <a:srgbClr val="FF0000"/>
                </a:solidFill>
                <a:latin typeface="+mj-lt"/>
              </a:rPr>
              <a:t> </a:t>
            </a:r>
            <a:endParaRPr lang="vi-VN" sz="4400" dirty="0">
              <a:solidFill>
                <a:srgbClr val="FF0000"/>
              </a:solidFill>
              <a:latin typeface="+mj-lt"/>
            </a:endParaRPr>
          </a:p>
          <a:p>
            <a:pPr algn="ctr"/>
            <a:endParaRPr lang="en-SG" sz="4400" dirty="0">
              <a:solidFill>
                <a:srgbClr val="FF0000"/>
              </a:solidFill>
              <a:latin typeface="+mj-lt"/>
            </a:endParaRPr>
          </a:p>
        </p:txBody>
      </p:sp>
      <p:pic>
        <p:nvPicPr>
          <p:cNvPr id="5122" name="Picture 2" descr="thực hiện các cam kết về ứng phó biến đổi khí hậu">
            <a:extLst>
              <a:ext uri="{FF2B5EF4-FFF2-40B4-BE49-F238E27FC236}">
                <a16:creationId xmlns:a16="http://schemas.microsoft.com/office/drawing/2014/main" id="{32A7533C-105D-21BE-20E0-22D954605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914400"/>
            <a:ext cx="4452257" cy="4286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AutoShape 6" descr="Biến đổi khí hậu là gì? Cách khắc phục biến đổi khí hậu">
            <a:extLst>
              <a:ext uri="{FF2B5EF4-FFF2-40B4-BE49-F238E27FC236}">
                <a16:creationId xmlns:a16="http://schemas.microsoft.com/office/drawing/2014/main" id="{3B400EFB-152B-1C24-3D25-750EAD15D9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289205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2000"/>
                                        <p:tgtEl>
                                          <p:spTgt spid="5122"/>
                                        </p:tgtEl>
                                      </p:cBhvr>
                                    </p:animEffect>
                                    <p:anim calcmode="lin" valueType="num">
                                      <p:cBhvr>
                                        <p:cTn id="18" dur="2000" fill="hold"/>
                                        <p:tgtEl>
                                          <p:spTgt spid="5122"/>
                                        </p:tgtEl>
                                        <p:attrNameLst>
                                          <p:attrName>ppt_w</p:attrName>
                                        </p:attrNameLst>
                                      </p:cBhvr>
                                      <p:tavLst>
                                        <p:tav tm="0" fmla="#ppt_w*sin(2.5*pi*$)">
                                          <p:val>
                                            <p:fltVal val="0"/>
                                          </p:val>
                                        </p:tav>
                                        <p:tav tm="100000">
                                          <p:val>
                                            <p:fltVal val="1"/>
                                          </p:val>
                                        </p:tav>
                                      </p:tavLst>
                                    </p:anim>
                                    <p:anim calcmode="lin" valueType="num">
                                      <p:cBhvr>
                                        <p:cTn id="19" dur="2000" fill="hold"/>
                                        <p:tgtEl>
                                          <p:spTgt spid="5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206" name="Rectangle 8202">
            <a:extLst>
              <a:ext uri="{FF2B5EF4-FFF2-40B4-BE49-F238E27FC236}">
                <a16:creationId xmlns:a16="http://schemas.microsoft.com/office/drawing/2014/main"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5" name="Rectangle 8204">
            <a:extLst>
              <a:ext uri="{FF2B5EF4-FFF2-40B4-BE49-F238E27FC236}">
                <a16:creationId xmlns:a16="http://schemas.microsoft.com/office/drawing/2014/main"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a:extLst>
              <a:ext uri="{FF2B5EF4-FFF2-40B4-BE49-F238E27FC236}">
                <a16:creationId xmlns:a16="http://schemas.microsoft.com/office/drawing/2014/main" id="{A5D65DD5-BF3A-23EC-9B4E-25182792D469}"/>
              </a:ext>
            </a:extLst>
          </p:cNvPr>
          <p:cNvPicPr>
            <a:picLocks noChangeAspect="1"/>
          </p:cNvPicPr>
          <p:nvPr/>
        </p:nvPicPr>
        <p:blipFill>
          <a:blip r:embed="rId2"/>
          <a:srcRect r="3477" b="-4"/>
          <a:stretch/>
        </p:blipFill>
        <p:spPr>
          <a:xfrm>
            <a:off x="641276" y="643467"/>
            <a:ext cx="4013020" cy="2702558"/>
          </a:xfrm>
          <a:prstGeom prst="rect">
            <a:avLst/>
          </a:prstGeom>
        </p:spPr>
      </p:pic>
      <p:pic>
        <p:nvPicPr>
          <p:cNvPr id="8198" name="Picture 6" descr="Thế giới đang đi sai hướng, tác động biến đổi khí hậu ngày càng tàn khốc |  Báo Dân trí">
            <a:extLst>
              <a:ext uri="{FF2B5EF4-FFF2-40B4-BE49-F238E27FC236}">
                <a16:creationId xmlns:a16="http://schemas.microsoft.com/office/drawing/2014/main" id="{138A4B67-CDEB-08FE-5A14-D5B1E90A1C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r="-1" b="4333"/>
          <a:stretch/>
        </p:blipFill>
        <p:spPr bwMode="auto">
          <a:xfrm>
            <a:off x="643467" y="3509433"/>
            <a:ext cx="4010830" cy="270509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guyên tắc lồng ghép nội dung ứng phó với biến đổi khí hậu vào chiến lược,">
            <a:extLst>
              <a:ext uri="{FF2B5EF4-FFF2-40B4-BE49-F238E27FC236}">
                <a16:creationId xmlns:a16="http://schemas.microsoft.com/office/drawing/2014/main" id="{BBE36F49-4CA3-4DF9-2B82-D043ED3928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068" r="14920" b="-1"/>
          <a:stretch/>
        </p:blipFill>
        <p:spPr bwMode="auto">
          <a:xfrm>
            <a:off x="4812633" y="643467"/>
            <a:ext cx="6735900"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Biến đổi khí hậu là gì? Cách khắc phục biến đổi khí hậu">
            <a:extLst>
              <a:ext uri="{FF2B5EF4-FFF2-40B4-BE49-F238E27FC236}">
                <a16:creationId xmlns:a16="http://schemas.microsoft.com/office/drawing/2014/main" id="{95EA4953-A448-7B2C-5008-DC6F142D9ABF}"/>
              </a:ext>
            </a:extLst>
          </p:cNvPr>
          <p:cNvSpPr>
            <a:spLocks noChangeAspect="1" noChangeArrowheads="1"/>
          </p:cNvSpPr>
          <p:nvPr/>
        </p:nvSpPr>
        <p:spPr bwMode="auto">
          <a:xfrm>
            <a:off x="5943600" y="3276600"/>
            <a:ext cx="3505200" cy="3505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26563299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8198"/>
                                        </p:tgtEl>
                                        <p:attrNameLst>
                                          <p:attrName>style.visibility</p:attrName>
                                        </p:attrNameLst>
                                      </p:cBhvr>
                                      <p:to>
                                        <p:strVal val="visible"/>
                                      </p:to>
                                    </p:set>
                                    <p:animEffect transition="in" filter="circle(in)">
                                      <p:cBhvr>
                                        <p:cTn id="10" dur="2000"/>
                                        <p:tgtEl>
                                          <p:spTgt spid="8198"/>
                                        </p:tgtEl>
                                      </p:cBhvr>
                                    </p:animEffect>
                                  </p:childTnLst>
                                </p:cTn>
                              </p:par>
                              <p:par>
                                <p:cTn id="11" presetID="6" presetClass="entr" presetSubtype="16" fill="hold" nodeType="withEffect">
                                  <p:stCondLst>
                                    <p:cond delay="0"/>
                                  </p:stCondLst>
                                  <p:childTnLst>
                                    <p:set>
                                      <p:cBhvr>
                                        <p:cTn id="12" dur="1" fill="hold">
                                          <p:stCondLst>
                                            <p:cond delay="0"/>
                                          </p:stCondLst>
                                        </p:cTn>
                                        <p:tgtEl>
                                          <p:spTgt spid="8196"/>
                                        </p:tgtEl>
                                        <p:attrNameLst>
                                          <p:attrName>style.visibility</p:attrName>
                                        </p:attrNameLst>
                                      </p:cBhvr>
                                      <p:to>
                                        <p:strVal val="visible"/>
                                      </p:to>
                                    </p:set>
                                    <p:animEffect transition="in" filter="circle(in)">
                                      <p:cBhvr>
                                        <p:cTn id="13" dur="20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60" name="Group 15"/>
          <p:cNvGrpSpPr>
            <a:grpSpLocks/>
          </p:cNvGrpSpPr>
          <p:nvPr/>
        </p:nvGrpSpPr>
        <p:grpSpPr bwMode="auto">
          <a:xfrm>
            <a:off x="571500" y="316020"/>
            <a:ext cx="11049000" cy="6618180"/>
            <a:chOff x="562" y="1788"/>
            <a:chExt cx="1460" cy="2142"/>
          </a:xfrm>
        </p:grpSpPr>
        <p:sp>
          <p:nvSpPr>
            <p:cNvPr id="91152" name="AutoShape 16"/>
            <p:cNvSpPr>
              <a:spLocks noChangeArrowheads="1"/>
            </p:cNvSpPr>
            <p:nvPr/>
          </p:nvSpPr>
          <p:spPr bwMode="auto">
            <a:xfrm>
              <a:off x="562" y="1942"/>
              <a:ext cx="1460" cy="1988"/>
            </a:xfrm>
            <a:prstGeom prst="roundRect">
              <a:avLst>
                <a:gd name="adj" fmla="val 4690"/>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2800">
                <a:solidFill>
                  <a:prstClr val="black"/>
                </a:solidFill>
                <a:latin typeface="Times New Roman" panose="02020603050405020304" pitchFamily="18" charset="0"/>
                <a:cs typeface="Times New Roman" panose="02020603050405020304" pitchFamily="18" charset="0"/>
              </a:endParaRPr>
            </a:p>
          </p:txBody>
        </p:sp>
        <p:sp>
          <p:nvSpPr>
            <p:cNvPr id="91153" name="AutoShape 17"/>
            <p:cNvSpPr>
              <a:spLocks noChangeArrowheads="1"/>
            </p:cNvSpPr>
            <p:nvPr/>
          </p:nvSpPr>
          <p:spPr bwMode="gray">
            <a:xfrm>
              <a:off x="712" y="1788"/>
              <a:ext cx="1174" cy="245"/>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wrap="none" anchor="ctr"/>
            <a:lstStyle/>
            <a:p>
              <a:pPr>
                <a:defRPr/>
              </a:pPr>
              <a:endParaRPr lang="en-US" sz="2800">
                <a:solidFill>
                  <a:prstClr val="black"/>
                </a:solidFill>
                <a:latin typeface="Times New Roman" panose="02020603050405020304" pitchFamily="18" charset="0"/>
                <a:cs typeface="Times New Roman" panose="02020603050405020304" pitchFamily="18" charset="0"/>
              </a:endParaRPr>
            </a:p>
          </p:txBody>
        </p:sp>
        <p:sp>
          <p:nvSpPr>
            <p:cNvPr id="177174" name="Text Box 20"/>
            <p:cNvSpPr txBox="1">
              <a:spLocks noChangeArrowheads="1"/>
            </p:cNvSpPr>
            <p:nvPr/>
          </p:nvSpPr>
          <p:spPr bwMode="gray">
            <a:xfrm>
              <a:off x="877" y="1815"/>
              <a:ext cx="868" cy="169"/>
            </a:xfrm>
            <a:prstGeom prst="rect">
              <a:avLst/>
            </a:prstGeom>
            <a:ln/>
          </p:spPr>
          <p:style>
            <a:lnRef idx="2">
              <a:schemeClr val="accent2"/>
            </a:lnRef>
            <a:fillRef idx="1">
              <a:schemeClr val="lt1"/>
            </a:fillRef>
            <a:effectRef idx="0">
              <a:schemeClr val="accent2"/>
            </a:effectRef>
            <a:fontRef idx="minor">
              <a:schemeClr val="dk1"/>
            </a:fontRef>
          </p:style>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sz="2800" b="1" dirty="0">
                  <a:solidFill>
                    <a:srgbClr val="FF0000"/>
                  </a:solidFill>
                  <a:latin typeface="Times New Roman" panose="02020603050405020304" pitchFamily="18" charset="0"/>
                  <a:cs typeface="Times New Roman" panose="02020603050405020304" pitchFamily="18" charset="0"/>
                </a:rPr>
                <a:t>1.1.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biểu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đổi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khí</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hậu</a:t>
              </a:r>
              <a:endParaRPr lang="vi-VN" sz="2800" dirty="0">
                <a:solidFill>
                  <a:srgbClr val="FF0000"/>
                </a:solidFill>
                <a:latin typeface="Times New Roman" panose="02020603050405020304" pitchFamily="18" charset="0"/>
                <a:cs typeface="Times New Roman" panose="02020603050405020304" pitchFamily="18" charset="0"/>
              </a:endParaRPr>
            </a:p>
          </p:txBody>
        </p:sp>
      </p:grpSp>
      <p:sp>
        <p:nvSpPr>
          <p:cNvPr id="177166" name="Text Box 21"/>
          <p:cNvSpPr txBox="1">
            <a:spLocks noChangeArrowheads="1"/>
          </p:cNvSpPr>
          <p:nvPr/>
        </p:nvSpPr>
        <p:spPr bwMode="auto">
          <a:xfrm>
            <a:off x="1276897" y="1235818"/>
            <a:ext cx="10015235" cy="523220"/>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sz="2800" b="1" dirty="0">
                <a:solidFill>
                  <a:srgbClr val="7030A0"/>
                </a:solidFill>
                <a:latin typeface="Times New Roman" panose="02020603050405020304" pitchFamily="18" charset="0"/>
                <a:cs typeface="Times New Roman" panose="02020603050405020304" pitchFamily="18" charset="0"/>
              </a:rPr>
              <a:t>a. </a:t>
            </a:r>
            <a:r>
              <a:rPr lang="en-US" sz="2800" b="1" dirty="0" err="1">
                <a:solidFill>
                  <a:srgbClr val="7030A0"/>
                </a:solidFill>
                <a:latin typeface="Times New Roman" panose="02020603050405020304" pitchFamily="18" charset="0"/>
                <a:cs typeface="Times New Roman" panose="02020603050405020304" pitchFamily="18" charset="0"/>
              </a:rPr>
              <a:t>Nhiệt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độ</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không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khí</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trung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bình</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năm</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có</a:t>
            </a:r>
            <a:r>
              <a:rPr lang="en-US" sz="2800" b="1" dirty="0">
                <a:solidFill>
                  <a:srgbClr val="7030A0"/>
                </a:solidFill>
                <a:latin typeface="Times New Roman" panose="02020603050405020304" pitchFamily="18" charset="0"/>
                <a:cs typeface="Times New Roman" panose="02020603050405020304" pitchFamily="18" charset="0"/>
              </a:rPr>
              <a:t> xu </a:t>
            </a:r>
            <a:r>
              <a:rPr lang="en-US" sz="2800" b="1" dirty="0" err="1">
                <a:solidFill>
                  <a:srgbClr val="7030A0"/>
                </a:solidFill>
                <a:latin typeface="Times New Roman" panose="02020603050405020304" pitchFamily="18" charset="0"/>
                <a:cs typeface="Times New Roman" panose="02020603050405020304" pitchFamily="18" charset="0"/>
              </a:rPr>
              <a:t>hướng</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smtClean="0">
                <a:solidFill>
                  <a:srgbClr val="7030A0"/>
                </a:solidFill>
                <a:latin typeface="Times New Roman" panose="02020603050405020304" pitchFamily="18" charset="0"/>
                <a:cs typeface="Times New Roman" panose="02020603050405020304" pitchFamily="18" charset="0"/>
              </a:rPr>
              <a:t>tăng</a:t>
            </a:r>
            <a:endParaRPr lang="vi-VN" sz="2800" dirty="0">
              <a:solidFill>
                <a:srgbClr val="7030A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4B2EBEE8-3BEA-69D8-EBCB-4B8F60981DDF}"/>
              </a:ext>
            </a:extLst>
          </p:cNvPr>
          <p:cNvSpPr txBox="1"/>
          <p:nvPr/>
        </p:nvSpPr>
        <p:spPr>
          <a:xfrm>
            <a:off x="1174732" y="2616087"/>
            <a:ext cx="10255267" cy="5232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0,2oC/</a:t>
            </a:r>
            <a:r>
              <a:rPr lang="en-US" sz="2800" b="1" dirty="0" err="1">
                <a:latin typeface="Times New Roman" panose="02020603050405020304" pitchFamily="18" charset="0"/>
                <a:cs typeface="Times New Roman" panose="02020603050405020304" pitchFamily="18" charset="0"/>
              </a:rPr>
              <a:t>thập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kỉ</a:t>
            </a:r>
            <a:r>
              <a:rPr lang="en-US" sz="2800" b="1"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A530B0C6-2434-56D3-428B-1DAB6DA63410}"/>
              </a:ext>
            </a:extLst>
          </p:cNvPr>
          <p:cNvSpPr txBox="1"/>
          <p:nvPr/>
        </p:nvSpPr>
        <p:spPr>
          <a:xfrm>
            <a:off x="4615060" y="3362402"/>
            <a:ext cx="3067827" cy="52225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6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vi-VN"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Hộp Văn bản 4">
            <a:extLst>
              <a:ext uri="{FF2B5EF4-FFF2-40B4-BE49-F238E27FC236}">
                <a16:creationId xmlns:a16="http://schemas.microsoft.com/office/drawing/2014/main" id="{A54FBB61-0A7A-AF33-4D21-4FD7E60A8D3E}"/>
              </a:ext>
            </a:extLst>
          </p:cNvPr>
          <p:cNvSpPr txBox="1"/>
          <p:nvPr/>
        </p:nvSpPr>
        <p:spPr>
          <a:xfrm>
            <a:off x="779617" y="4465942"/>
            <a:ext cx="5486400" cy="236635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cacbon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đioxit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Hộp Văn bản 6">
            <a:extLst>
              <a:ext uri="{FF2B5EF4-FFF2-40B4-BE49-F238E27FC236}">
                <a16:creationId xmlns:a16="http://schemas.microsoft.com/office/drawing/2014/main" id="{541D0FA8-A9A7-D451-B46E-2003B9BDC693}"/>
              </a:ext>
            </a:extLst>
          </p:cNvPr>
          <p:cNvSpPr txBox="1"/>
          <p:nvPr/>
        </p:nvSpPr>
        <p:spPr>
          <a:xfrm>
            <a:off x="7601003" y="5014252"/>
            <a:ext cx="3709790" cy="144430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07000"/>
              </a:lnSpc>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tàn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nhanh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chóng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nay.</a:t>
            </a:r>
          </a:p>
        </p:txBody>
      </p:sp>
      <p:cxnSp>
        <p:nvCxnSpPr>
          <p:cNvPr id="9" name="Đường kết nối Mũi tên Thẳng 8">
            <a:extLst>
              <a:ext uri="{FF2B5EF4-FFF2-40B4-BE49-F238E27FC236}">
                <a16:creationId xmlns:a16="http://schemas.microsoft.com/office/drawing/2014/main" id="{3155275B-F060-D9DF-56F1-161ECBA8E364}"/>
              </a:ext>
            </a:extLst>
          </p:cNvPr>
          <p:cNvCxnSpPr/>
          <p:nvPr/>
        </p:nvCxnSpPr>
        <p:spPr>
          <a:xfrm>
            <a:off x="6227970" y="3909268"/>
            <a:ext cx="2746066" cy="94938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0" name="Đường kết nối Mũi tên Thẳng 9">
            <a:extLst>
              <a:ext uri="{FF2B5EF4-FFF2-40B4-BE49-F238E27FC236}">
                <a16:creationId xmlns:a16="http://schemas.microsoft.com/office/drawing/2014/main" id="{97093FA8-58CA-6F39-99B9-A3FA4EFB253F}"/>
              </a:ext>
            </a:extLst>
          </p:cNvPr>
          <p:cNvCxnSpPr>
            <a:cxnSpLocks/>
            <a:stCxn id="3" idx="2"/>
          </p:cNvCxnSpPr>
          <p:nvPr/>
        </p:nvCxnSpPr>
        <p:spPr>
          <a:xfrm flipH="1">
            <a:off x="3733800" y="3884661"/>
            <a:ext cx="2415174" cy="58128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879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7160"/>
                                        </p:tgtEl>
                                        <p:attrNameLst>
                                          <p:attrName>style.visibility</p:attrName>
                                        </p:attrNameLst>
                                      </p:cBhvr>
                                      <p:to>
                                        <p:strVal val="visible"/>
                                      </p:to>
                                    </p:set>
                                    <p:animEffect transition="in" filter="barn(inVertical)">
                                      <p:cBhvr>
                                        <p:cTn id="7" dur="500"/>
                                        <p:tgtEl>
                                          <p:spTgt spid="1771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7166"/>
                                        </p:tgtEl>
                                        <p:attrNameLst>
                                          <p:attrName>style.visibility</p:attrName>
                                        </p:attrNameLst>
                                      </p:cBhvr>
                                      <p:to>
                                        <p:strVal val="visible"/>
                                      </p:to>
                                    </p:set>
                                    <p:animEffect transition="in" filter="barn(inVertical)">
                                      <p:cBhvr>
                                        <p:cTn id="12" dur="500"/>
                                        <p:tgtEl>
                                          <p:spTgt spid="17716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circle(in)">
                                      <p:cBhvr>
                                        <p:cTn id="4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66" grpId="0" animBg="1"/>
      <p:bldP spid="11" grpId="0" animBg="1"/>
      <p:bldP spid="3"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ơ đồ 4">
            <a:extLst>
              <a:ext uri="{FF2B5EF4-FFF2-40B4-BE49-F238E27FC236}">
                <a16:creationId xmlns:a16="http://schemas.microsoft.com/office/drawing/2014/main" id="{0F87B992-55B5-2E27-EDAA-29C8D02C4CEF}"/>
              </a:ext>
            </a:extLst>
          </p:cNvPr>
          <p:cNvGraphicFramePr/>
          <p:nvPr>
            <p:extLst>
              <p:ext uri="{D42A27DB-BD31-4B8C-83A1-F6EECF244321}">
                <p14:modId xmlns:p14="http://schemas.microsoft.com/office/powerpoint/2010/main" val="3499426668"/>
              </p:ext>
            </p:extLst>
          </p:nvPr>
        </p:nvGraphicFramePr>
        <p:xfrm>
          <a:off x="2386496" y="719666"/>
          <a:ext cx="9779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Lưu đồ: Hiển thị 5">
            <a:extLst>
              <a:ext uri="{FF2B5EF4-FFF2-40B4-BE49-F238E27FC236}">
                <a16:creationId xmlns:a16="http://schemas.microsoft.com/office/drawing/2014/main" id="{048B877C-F316-1737-416F-CD5337295F55}"/>
              </a:ext>
            </a:extLst>
          </p:cNvPr>
          <p:cNvSpPr/>
          <p:nvPr/>
        </p:nvSpPr>
        <p:spPr>
          <a:xfrm>
            <a:off x="-152400" y="1676400"/>
            <a:ext cx="2819400" cy="3581400"/>
          </a:xfrm>
          <a:prstGeom prst="flowChartDisplay">
            <a:avLst/>
          </a:prstGeom>
        </p:spPr>
        <p:style>
          <a:lnRef idx="1">
            <a:schemeClr val="accent3"/>
          </a:lnRef>
          <a:fillRef idx="2">
            <a:schemeClr val="accent3"/>
          </a:fillRef>
          <a:effectRef idx="1">
            <a:schemeClr val="accent3"/>
          </a:effectRef>
          <a:fontRef idx="minor">
            <a:schemeClr val="dk1"/>
          </a:fontRef>
        </p:style>
        <p:txBody>
          <a:bodyPr rtlCol="0" anchor="ctr"/>
          <a:lstStyle/>
          <a:p>
            <a:pPr marL="30480" marR="30480" algn="ctr">
              <a:spcAft>
                <a:spcPts val="1200"/>
              </a:spcAft>
            </a:pP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mưa</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thất</a:t>
            </a:r>
            <a:r>
              <a:rPr lang="en-US" sz="2800" b="1"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thường</a:t>
            </a:r>
            <a:endParaRPr lang="vi-VN" sz="28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0480" marR="30480" algn="ctr">
              <a:spcAft>
                <a:spcPts val="1200"/>
              </a:spcAft>
            </a:pPr>
            <a:endParaRPr lang="vi-VN" sz="2800" dirty="0">
              <a:solidFill>
                <a:srgbClr val="7030A0"/>
              </a:solidFill>
              <a:latin typeface="#9Slide03 Arima Madurai Black" panose="00000A00000000000000" pitchFamily="2" charset="-93"/>
              <a:ea typeface="Times New Roman" panose="02020603050405020304" pitchFamily="18" charset="0"/>
              <a:cs typeface="#9Slide03 Arima Madurai Black" panose="00000A00000000000000" pitchFamily="2" charset="-93"/>
            </a:endParaRPr>
          </a:p>
        </p:txBody>
      </p:sp>
    </p:spTree>
    <p:extLst>
      <p:ext uri="{BB962C8B-B14F-4D97-AF65-F5344CB8AC3E}">
        <p14:creationId xmlns:p14="http://schemas.microsoft.com/office/powerpoint/2010/main" val="23269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21658A-53AB-4348-A0AE-F53C63AF560A}"/>
              </a:ext>
            </a:extLst>
          </p:cNvPr>
          <p:cNvSpPr/>
          <p:nvPr/>
        </p:nvSpPr>
        <p:spPr>
          <a:xfrm>
            <a:off x="25401" y="5486400"/>
            <a:ext cx="12191999"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b="1" dirty="0"/>
              <a:t>c, Mực nước biển dâng</a:t>
            </a:r>
            <a:endParaRPr lang="vi-VN" dirty="0"/>
          </a:p>
          <a:p>
            <a:r>
              <a:rPr lang="vi-VN" dirty="0"/>
              <a:t>- Mực nước biển tỉnh Quảng Ninh có xu hướng tăng.</a:t>
            </a:r>
          </a:p>
          <a:p>
            <a:pPr algn="ctr"/>
            <a:endParaRPr lang="en-SG" sz="7200" dirty="0">
              <a:solidFill>
                <a:srgbClr val="FF0000"/>
              </a:solidFill>
              <a:latin typeface="#9Slide05 SVNBulgary" pitchFamily="2" charset="0"/>
            </a:endParaRPr>
          </a:p>
        </p:txBody>
      </p:sp>
      <p:pic>
        <p:nvPicPr>
          <p:cNvPr id="7170" name="Picture 2" descr="Biến đổi khí hậu: Nhanh, rộng, mạnh và khó lường - Tạp chí Tia sáng">
            <a:extLst>
              <a:ext uri="{FF2B5EF4-FFF2-40B4-BE49-F238E27FC236}">
                <a16:creationId xmlns:a16="http://schemas.microsoft.com/office/drawing/2014/main" id="{DC1ECA38-412C-DBBC-36D0-26721F7BF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56850"/>
            <a:ext cx="11582399" cy="44098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Hộp Văn bản 5">
            <a:extLst>
              <a:ext uri="{FF2B5EF4-FFF2-40B4-BE49-F238E27FC236}">
                <a16:creationId xmlns:a16="http://schemas.microsoft.com/office/drawing/2014/main" id="{D3BA4A8D-F87D-F740-F293-0B30CFC15B5D}"/>
              </a:ext>
            </a:extLst>
          </p:cNvPr>
          <p:cNvSpPr txBox="1"/>
          <p:nvPr/>
        </p:nvSpPr>
        <p:spPr>
          <a:xfrm>
            <a:off x="1219200" y="1219200"/>
            <a:ext cx="11425236" cy="584775"/>
          </a:xfrm>
          <a:prstGeom prst="rect">
            <a:avLst/>
          </a:prstGeom>
          <a:noFill/>
        </p:spPr>
        <p:txBody>
          <a:bodyPr wrap="square">
            <a:spAutoFit/>
          </a:bodyPr>
          <a:lstStyle/>
          <a:p>
            <a:pPr algn="just">
              <a:spcBef>
                <a:spcPts val="820"/>
              </a:spcBef>
            </a:pPr>
            <a:r>
              <a:rPr lang="vi-VN" sz="3200" spc="-2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3200" dirty="0">
                <a:solidFill>
                  <a:srgbClr val="231F20"/>
                </a:solidFill>
                <a:effectLst/>
                <a:latin typeface="Times New Roman" panose="02020603050405020304" pitchFamily="18" charset="0"/>
                <a:ea typeface="Arial" panose="020B0604020202020204" pitchFamily="34" charset="0"/>
                <a:cs typeface="Times New Roman" panose="02020603050405020304" pitchFamily="18" charset="0"/>
              </a:rPr>
              <a:t>Mực nước biển tỉnh Quảng Ninh có xu hướng tăng.</a:t>
            </a:r>
            <a:endParaRPr lang="vi-VN" sz="32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BC753844-74CC-9A0D-1747-CD73BB04166D}"/>
              </a:ext>
            </a:extLst>
          </p:cNvPr>
          <p:cNvSpPr txBox="1"/>
          <p:nvPr/>
        </p:nvSpPr>
        <p:spPr>
          <a:xfrm>
            <a:off x="3886200" y="319871"/>
            <a:ext cx="6336194" cy="584775"/>
          </a:xfrm>
          <a:prstGeom prst="rect">
            <a:avLst/>
          </a:prstGeom>
          <a:noFill/>
        </p:spPr>
        <p:txBody>
          <a:bodyPr wrap="square">
            <a:spAutoFit/>
          </a:bodyPr>
          <a:lstStyle/>
          <a:p>
            <a:pPr algn="just">
              <a:spcBef>
                <a:spcPts val="820"/>
              </a:spcBef>
            </a:pPr>
            <a:r>
              <a:rPr lang="vi-VN" sz="3200" b="1" spc="-20" dirty="0">
                <a:solidFill>
                  <a:srgbClr val="7030A0"/>
                </a:solidFill>
                <a:effectLst/>
                <a:latin typeface="+mj-lt"/>
                <a:ea typeface="Arial" panose="020B0604020202020204" pitchFamily="34" charset="0"/>
                <a:cs typeface="#9Slide03 Arima Madurai Black" panose="00000A00000000000000" pitchFamily="2" charset="-93"/>
              </a:rPr>
              <a:t>c. Mực nước biển dâng</a:t>
            </a:r>
            <a:endParaRPr lang="vi-VN" sz="3200" dirty="0">
              <a:solidFill>
                <a:srgbClr val="7030A0"/>
              </a:solidFill>
              <a:effectLst/>
              <a:latin typeface="+mj-lt"/>
              <a:ea typeface="Arial" panose="020B0604020202020204" pitchFamily="34" charset="0"/>
              <a:cs typeface="#9Slide03 Arima Madurai Black" panose="00000A00000000000000" pitchFamily="2" charset="-93"/>
            </a:endParaRPr>
          </a:p>
        </p:txBody>
      </p:sp>
    </p:spTree>
    <p:extLst>
      <p:ext uri="{BB962C8B-B14F-4D97-AF65-F5344CB8AC3E}">
        <p14:creationId xmlns:p14="http://schemas.microsoft.com/office/powerpoint/2010/main" val="28400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barn(inVertical)">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DD085D6-4EF1-4B0C-82CD-EB6DF0E59F48}"/>
              </a:ext>
            </a:extLst>
          </p:cNvPr>
          <p:cNvSpPr/>
          <p:nvPr/>
        </p:nvSpPr>
        <p:spPr>
          <a:xfrm>
            <a:off x="2743200" y="1343025"/>
            <a:ext cx="8991601" cy="34290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5CDD3C-A74D-4C89-A0DF-0492ABE6AE0F}"/>
              </a:ext>
            </a:extLst>
          </p:cNvPr>
          <p:cNvSpPr txBox="1"/>
          <p:nvPr/>
        </p:nvSpPr>
        <p:spPr>
          <a:xfrm flipH="1">
            <a:off x="5181600" y="1343025"/>
            <a:ext cx="6324600" cy="3600986"/>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1.2</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tiêu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cực</a:t>
            </a:r>
            <a:r>
              <a:rPr lang="en-US" sz="4000" b="1" dirty="0">
                <a:latin typeface="Times New Roman" panose="02020603050405020304" pitchFamily="18" charset="0"/>
                <a:cs typeface="Times New Roman" panose="02020603050405020304" pitchFamily="18" charset="0"/>
              </a:rPr>
              <a:t> do </a:t>
            </a:r>
            <a:r>
              <a:rPr lang="en-US" sz="4000" b="1" dirty="0" err="1" smtClean="0">
                <a:latin typeface="Times New Roman" panose="02020603050405020304" pitchFamily="18" charset="0"/>
                <a:cs typeface="Times New Roman" panose="02020603050405020304" pitchFamily="18" charset="0"/>
              </a:rPr>
              <a:t>biến</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hậu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ra</a:t>
            </a:r>
            <a:endParaRPr lang="vi-VN" sz="4000" b="1" dirty="0">
              <a:latin typeface="Times New Roman" panose="02020603050405020304" pitchFamily="18" charset="0"/>
              <a:cs typeface="Times New Roman" panose="02020603050405020304" pitchFamily="18" charset="0"/>
            </a:endParaRPr>
          </a:p>
          <a:p>
            <a:pPr algn="ctr"/>
            <a:r>
              <a:rPr lang="vi-VN" sz="5400" b="1" dirty="0">
                <a:solidFill>
                  <a:srgbClr val="FF0000"/>
                </a:solidFill>
                <a:latin typeface="+mj-lt"/>
              </a:rPr>
              <a:t> </a:t>
            </a:r>
            <a:endParaRPr lang="vi-VN" sz="5400" dirty="0">
              <a:solidFill>
                <a:srgbClr val="FF0000"/>
              </a:solidFill>
              <a:latin typeface="+mj-lt"/>
            </a:endParaRPr>
          </a:p>
          <a:p>
            <a:pPr algn="ctr"/>
            <a:endParaRPr lang="en-SG" sz="5400" dirty="0">
              <a:solidFill>
                <a:srgbClr val="FF0000"/>
              </a:solidFill>
              <a:latin typeface="+mj-lt"/>
            </a:endParaRPr>
          </a:p>
        </p:txBody>
      </p:sp>
      <p:sp>
        <p:nvSpPr>
          <p:cNvPr id="3" name="AutoShape 6" descr="Biến đổi khí hậu là gì? Cách khắc phục biến đổi khí hậu">
            <a:extLst>
              <a:ext uri="{FF2B5EF4-FFF2-40B4-BE49-F238E27FC236}">
                <a16:creationId xmlns:a16="http://schemas.microsoft.com/office/drawing/2014/main" id="{3B400EFB-152B-1C24-3D25-750EAD15D9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 name="Picture 4" descr="Nguyên tắc lồng ghép nội dung ứng phó với biến đổi khí hậu vào chiến lược,">
            <a:extLst>
              <a:ext uri="{FF2B5EF4-FFF2-40B4-BE49-F238E27FC236}">
                <a16:creationId xmlns:a16="http://schemas.microsoft.com/office/drawing/2014/main" id="{62587625-9CE2-5C48-0793-37DC3E154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68" r="14920" b="-1"/>
          <a:stretch/>
        </p:blipFill>
        <p:spPr bwMode="auto">
          <a:xfrm>
            <a:off x="762000" y="1224492"/>
            <a:ext cx="4191000" cy="354753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631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anim calcmode="lin" valueType="num">
                                      <p:cBhvr>
                                        <p:cTn id="16" dur="2000" fill="hold"/>
                                        <p:tgtEl>
                                          <p:spTgt spid="8"/>
                                        </p:tgtEl>
                                        <p:attrNameLst>
                                          <p:attrName>ppt_w</p:attrName>
                                        </p:attrNameLst>
                                      </p:cBhvr>
                                      <p:tavLst>
                                        <p:tav tm="0" fmla="#ppt_w*sin(2.5*pi*$)">
                                          <p:val>
                                            <p:fltVal val="0"/>
                                          </p:val>
                                        </p:tav>
                                        <p:tav tm="100000">
                                          <p:val>
                                            <p:fltVal val="1"/>
                                          </p:val>
                                        </p:tav>
                                      </p:tavLst>
                                    </p:anim>
                                    <p:anim calcmode="lin" valueType="num">
                                      <p:cBhvr>
                                        <p:cTn id="17"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84FD4EFF-A51A-9632-8923-328EF92B9496}"/>
              </a:ext>
            </a:extLst>
          </p:cNvPr>
          <p:cNvGraphicFramePr>
            <a:graphicFrameLocks noGrp="1"/>
          </p:cNvGraphicFramePr>
          <p:nvPr>
            <p:extLst>
              <p:ext uri="{D42A27DB-BD31-4B8C-83A1-F6EECF244321}">
                <p14:modId xmlns:p14="http://schemas.microsoft.com/office/powerpoint/2010/main" val="2347133233"/>
              </p:ext>
            </p:extLst>
          </p:nvPr>
        </p:nvGraphicFramePr>
        <p:xfrm>
          <a:off x="838200" y="457200"/>
          <a:ext cx="10439400" cy="5423096"/>
        </p:xfrm>
        <a:graphic>
          <a:graphicData uri="http://schemas.openxmlformats.org/drawingml/2006/table">
            <a:tbl>
              <a:tblPr firstRow="1" bandRow="1">
                <a:tableStyleId>{F5AB1C69-6EDB-4FF4-983F-18BD219EF322}</a:tableStyleId>
              </a:tblPr>
              <a:tblGrid>
                <a:gridCol w="10439400">
                  <a:extLst>
                    <a:ext uri="{9D8B030D-6E8A-4147-A177-3AD203B41FA5}">
                      <a16:colId xmlns:a16="http://schemas.microsoft.com/office/drawing/2014/main" val="4064396366"/>
                    </a:ext>
                  </a:extLst>
                </a:gridCol>
              </a:tblGrid>
              <a:tr h="427892">
                <a:tc>
                  <a:txBody>
                    <a:bodyPr/>
                    <a:lstStyle/>
                    <a:p>
                      <a:pPr algn="ctr"/>
                      <a:r>
                        <a:rPr lang="en-US" sz="3200" b="1" dirty="0" err="1" smtClean="0">
                          <a:solidFill>
                            <a:srgbClr val="C00000"/>
                          </a:solidFill>
                          <a:latin typeface="Times New Roman" panose="02020603050405020304" pitchFamily="18" charset="0"/>
                          <a:cs typeface="Times New Roman" panose="02020603050405020304" pitchFamily="18" charset="0"/>
                        </a:rPr>
                        <a:t>Tác</a:t>
                      </a:r>
                      <a:r>
                        <a:rPr lang="en-US" sz="3200" b="1" baseline="0" dirty="0" smtClean="0">
                          <a:solidFill>
                            <a:srgbClr val="C00000"/>
                          </a:solidFill>
                          <a:latin typeface="Times New Roman" panose="02020603050405020304" pitchFamily="18" charset="0"/>
                          <a:cs typeface="Times New Roman" panose="02020603050405020304" pitchFamily="18" charset="0"/>
                        </a:rPr>
                        <a:t> </a:t>
                      </a:r>
                      <a:r>
                        <a:rPr lang="en-US" sz="3200" b="1" baseline="0" dirty="0" err="1" smtClean="0">
                          <a:solidFill>
                            <a:srgbClr val="C00000"/>
                          </a:solidFill>
                          <a:latin typeface="Times New Roman" panose="02020603050405020304" pitchFamily="18" charset="0"/>
                          <a:cs typeface="Times New Roman" panose="02020603050405020304" pitchFamily="18" charset="0"/>
                        </a:rPr>
                        <a:t>động</a:t>
                      </a:r>
                      <a:r>
                        <a:rPr lang="en-US" sz="3200" b="1" baseline="0" dirty="0" smtClean="0">
                          <a:solidFill>
                            <a:srgbClr val="C00000"/>
                          </a:solidFill>
                          <a:latin typeface="Times New Roman" panose="02020603050405020304" pitchFamily="18" charset="0"/>
                          <a:cs typeface="Times New Roman" panose="02020603050405020304" pitchFamily="18" charset="0"/>
                        </a:rPr>
                        <a:t> </a:t>
                      </a:r>
                      <a:r>
                        <a:rPr lang="en-US" sz="3200" b="1" baseline="0" dirty="0" err="1" smtClean="0">
                          <a:solidFill>
                            <a:srgbClr val="C00000"/>
                          </a:solidFill>
                          <a:latin typeface="Times New Roman" panose="02020603050405020304" pitchFamily="18" charset="0"/>
                          <a:cs typeface="Times New Roman" panose="02020603050405020304" pitchFamily="18" charset="0"/>
                        </a:rPr>
                        <a:t>tiêu</a:t>
                      </a:r>
                      <a:r>
                        <a:rPr lang="en-US" sz="3200" b="1" baseline="0" dirty="0" smtClean="0">
                          <a:solidFill>
                            <a:srgbClr val="C00000"/>
                          </a:solidFill>
                          <a:latin typeface="Times New Roman" panose="02020603050405020304" pitchFamily="18" charset="0"/>
                          <a:cs typeface="Times New Roman" panose="02020603050405020304" pitchFamily="18" charset="0"/>
                        </a:rPr>
                        <a:t> </a:t>
                      </a:r>
                      <a:r>
                        <a:rPr lang="en-US" sz="3200" b="1" baseline="0" dirty="0" err="1" smtClean="0">
                          <a:solidFill>
                            <a:srgbClr val="C00000"/>
                          </a:solidFill>
                          <a:latin typeface="Times New Roman" panose="02020603050405020304" pitchFamily="18" charset="0"/>
                          <a:cs typeface="Times New Roman" panose="02020603050405020304" pitchFamily="18" charset="0"/>
                        </a:rPr>
                        <a:t>cực</a:t>
                      </a:r>
                      <a:endParaRPr lang="vi-VN" sz="3200" b="1" dirty="0">
                        <a:solidFill>
                          <a:srgbClr val="C0000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1288483"/>
                  </a:ext>
                </a:extLst>
              </a:tr>
              <a:tr h="738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Ngập</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lở</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hán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cục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bộ</a:t>
                      </a:r>
                      <a:endParaRPr lang="vi-VN"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099460"/>
                  </a:ext>
                </a:extLst>
              </a:tr>
              <a:tr h="427892">
                <a:tc>
                  <a:txBody>
                    <a:bodyPr/>
                    <a:lstStyle/>
                    <a:p>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dâng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4068091"/>
                  </a:ext>
                </a:extLst>
              </a:tr>
              <a:tr h="738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hệ</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07980911"/>
                  </a:ext>
                </a:extLst>
              </a:tr>
              <a:tr h="1055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nuôi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bắt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thủy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0211867"/>
                  </a:ext>
                </a:extLst>
              </a:tr>
              <a:tr h="1055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tải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xây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dựng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37289835"/>
                  </a:ext>
                </a:extLst>
              </a:tr>
              <a:tr h="738554">
                <a:tc>
                  <a:txBody>
                    <a:bodyPr/>
                    <a:lstStyle/>
                    <a:p>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Tác</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baseline="0"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baseline="0"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du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lịch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7382933"/>
                  </a:ext>
                </a:extLst>
              </a:tr>
            </a:tbl>
          </a:graphicData>
        </a:graphic>
      </p:graphicFrame>
    </p:spTree>
    <p:extLst>
      <p:ext uri="{BB962C8B-B14F-4D97-AF65-F5344CB8AC3E}">
        <p14:creationId xmlns:p14="http://schemas.microsoft.com/office/powerpoint/2010/main" val="317600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Bảng 3">
            <a:extLst>
              <a:ext uri="{FF2B5EF4-FFF2-40B4-BE49-F238E27FC236}">
                <a16:creationId xmlns:a16="http://schemas.microsoft.com/office/drawing/2014/main" id="{B400B265-AB76-07B5-9028-A660AB863A25}"/>
              </a:ext>
            </a:extLst>
          </p:cNvPr>
          <p:cNvGraphicFramePr>
            <a:graphicFrameLocks noGrp="1"/>
          </p:cNvGraphicFramePr>
          <p:nvPr>
            <p:extLst>
              <p:ext uri="{D42A27DB-BD31-4B8C-83A1-F6EECF244321}">
                <p14:modId xmlns:p14="http://schemas.microsoft.com/office/powerpoint/2010/main" val="161149777"/>
              </p:ext>
            </p:extLst>
          </p:nvPr>
        </p:nvGraphicFramePr>
        <p:xfrm>
          <a:off x="228600" y="609600"/>
          <a:ext cx="11811000" cy="4961891"/>
        </p:xfrm>
        <a:graphic>
          <a:graphicData uri="http://schemas.openxmlformats.org/drawingml/2006/table">
            <a:tbl>
              <a:tblPr firstRow="1" firstCol="1" bandRow="1">
                <a:tableStyleId>{912C8C85-51F0-491E-9774-3900AFEF0FD7}</a:tableStyleId>
              </a:tblPr>
              <a:tblGrid>
                <a:gridCol w="11811000">
                  <a:extLst>
                    <a:ext uri="{9D8B030D-6E8A-4147-A177-3AD203B41FA5}">
                      <a16:colId xmlns:a16="http://schemas.microsoft.com/office/drawing/2014/main" val="1303714423"/>
                    </a:ext>
                  </a:extLst>
                </a:gridCol>
              </a:tblGrid>
              <a:tr h="508131">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a. </a:t>
                      </a: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Ngập</a:t>
                      </a: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lụt</a:t>
                      </a: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sạt</a:t>
                      </a: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lở</a:t>
                      </a: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đất</a:t>
                      </a: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hạn</a:t>
                      </a: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hán</a:t>
                      </a: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cục</a:t>
                      </a:r>
                      <a:r>
                        <a:rPr lang="en-US" sz="3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3200" b="1" kern="1200" dirty="0" err="1">
                          <a:solidFill>
                            <a:srgbClr val="FF0000"/>
                          </a:solidFill>
                          <a:effectLst/>
                          <a:latin typeface="Times New Roman" panose="02020603050405020304" pitchFamily="18" charset="0"/>
                          <a:ea typeface="+mn-ea"/>
                          <a:cs typeface="Times New Roman" panose="02020603050405020304" pitchFamily="18" charset="0"/>
                        </a:rPr>
                        <a:t>bộ</a:t>
                      </a:r>
                      <a:endParaRPr lang="vi-VN" sz="3200" b="1" kern="1200" dirty="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75262880"/>
                  </a:ext>
                </a:extLst>
              </a:tr>
              <a:tr h="1190040">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Mùa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mưa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bão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tập</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trung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tháng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5-10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kéo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theo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ngập</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lụt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lũ</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quét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sạt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lở</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cục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bộ</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mùa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khô</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thiếu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vi-VN"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2587662488"/>
                  </a:ext>
                </a:extLst>
              </a:tr>
              <a:tr h="1053041">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Lũ</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quét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lũ</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bùn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đá</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do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bão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mưa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thường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xuyên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xảy</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ra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khu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vực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hạ</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lưu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con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trên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địa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bàn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tỉnh</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vi-VN"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43209167"/>
                  </a:ext>
                </a:extLst>
              </a:tr>
              <a:tr h="2196967">
                <a:tc>
                  <a: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Nhiệt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độ</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làm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tăng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nhu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cầu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sử</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dụng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sản</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xuất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nông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công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nghiệp</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cũng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như</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hoạt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đặc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biệt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khu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vực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đô</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thị</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điểm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du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lịch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trọng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điểm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của</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tỉnh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từ</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đó</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làm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trầm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trọng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thêm</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tình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trạng</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thiếu</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nước</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sinh</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hoạt</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cho</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người</a:t>
                      </a:r>
                      <a:r>
                        <a:rPr lang="en-US" sz="3200" b="0" kern="1200" dirty="0">
                          <a:solidFill>
                            <a:schemeClr val="tx1"/>
                          </a:solidFill>
                          <a:effectLst/>
                          <a:latin typeface="Times New Roman" panose="02020603050405020304" pitchFamily="18" charset="0"/>
                          <a:ea typeface="+mn-ea"/>
                          <a:cs typeface="Times New Roman" panose="02020603050405020304" pitchFamily="18" charset="0"/>
                        </a:rPr>
                        <a:t> </a:t>
                      </a:r>
                      <a:r>
                        <a:rPr lang="en-US" sz="3200" b="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3200" b="0" kern="1200" dirty="0" smtClean="0">
                          <a:solidFill>
                            <a:schemeClr val="tx1"/>
                          </a:solidFill>
                          <a:effectLst/>
                          <a:latin typeface="Times New Roman" panose="02020603050405020304" pitchFamily="18" charset="0"/>
                          <a:ea typeface="+mn-ea"/>
                          <a:cs typeface="Times New Roman" panose="02020603050405020304" pitchFamily="18" charset="0"/>
                        </a:rPr>
                        <a:t>.</a:t>
                      </a:r>
                      <a:endParaRPr lang="vi-VN" sz="3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031396983"/>
                  </a:ext>
                </a:extLst>
              </a:tr>
            </a:tbl>
          </a:graphicData>
        </a:graphic>
      </p:graphicFrame>
    </p:spTree>
    <p:extLst>
      <p:ext uri="{BB962C8B-B14F-4D97-AF65-F5344CB8AC3E}">
        <p14:creationId xmlns:p14="http://schemas.microsoft.com/office/powerpoint/2010/main" val="138526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ình chữ nhật: Góc Tròn 1">
            <a:extLst>
              <a:ext uri="{FF2B5EF4-FFF2-40B4-BE49-F238E27FC236}">
                <a16:creationId xmlns:a16="http://schemas.microsoft.com/office/drawing/2014/main" id="{ABFBEFF9-6E94-68C9-970F-F03FD057136E}"/>
              </a:ext>
            </a:extLst>
          </p:cNvPr>
          <p:cNvSpPr/>
          <p:nvPr/>
        </p:nvSpPr>
        <p:spPr>
          <a:xfrm>
            <a:off x="228600" y="551688"/>
            <a:ext cx="4800600" cy="972312"/>
          </a:xfrm>
          <a:prstGeom prst="round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b">
            <a:normAutofit/>
          </a:bodyPr>
          <a:lstStyle/>
          <a:p>
            <a:pPr marL="0" marR="0" lvl="0" indent="0" fontAlgn="auto">
              <a:lnSpc>
                <a:spcPct val="90000"/>
              </a:lnSpc>
              <a:spcBef>
                <a:spcPct val="0"/>
              </a:spcBef>
              <a:spcAft>
                <a:spcPts val="800"/>
              </a:spcAft>
              <a:buClrTx/>
              <a:buSzTx/>
              <a:tabLst/>
              <a:defRPr/>
            </a:pPr>
            <a:r>
              <a:rPr lang="en-US" sz="3600" b="1" dirty="0">
                <a:solidFill>
                  <a:srgbClr val="FF0000"/>
                </a:solidFill>
                <a:effectLst/>
                <a:latin typeface="Times New Roman" panose="02020603050405020304" pitchFamily="18" charset="0"/>
                <a:ea typeface="+mj-ea"/>
                <a:cs typeface="Times New Roman" panose="02020603050405020304" pitchFamily="18" charset="0"/>
              </a:rPr>
              <a:t>b. </a:t>
            </a:r>
            <a:r>
              <a:rPr lang="en-US" sz="3600" b="1" dirty="0" err="1">
                <a:solidFill>
                  <a:srgbClr val="FF0000"/>
                </a:solidFill>
                <a:effectLst/>
                <a:latin typeface="Times New Roman" panose="02020603050405020304" pitchFamily="18" charset="0"/>
                <a:ea typeface="+mj-ea"/>
                <a:cs typeface="Times New Roman" panose="02020603050405020304" pitchFamily="18" charset="0"/>
              </a:rPr>
              <a:t>Nước</a:t>
            </a:r>
            <a:r>
              <a:rPr lang="en-US" sz="3600" b="1" dirty="0">
                <a:solidFill>
                  <a:srgbClr val="FF0000"/>
                </a:solidFill>
                <a:effectLst/>
                <a:latin typeface="Times New Roman" panose="02020603050405020304" pitchFamily="18" charset="0"/>
                <a:ea typeface="+mj-ea"/>
                <a:cs typeface="Times New Roman" panose="02020603050405020304" pitchFamily="18" charset="0"/>
              </a:rPr>
              <a:t> </a:t>
            </a:r>
            <a:r>
              <a:rPr lang="en-US" sz="3600" b="1" dirty="0" err="1">
                <a:solidFill>
                  <a:srgbClr val="FF0000"/>
                </a:solidFill>
                <a:effectLst/>
                <a:latin typeface="Times New Roman" panose="02020603050405020304" pitchFamily="18" charset="0"/>
                <a:ea typeface="+mj-ea"/>
                <a:cs typeface="Times New Roman" panose="02020603050405020304" pitchFamily="18" charset="0"/>
              </a:rPr>
              <a:t>biển</a:t>
            </a:r>
            <a:r>
              <a:rPr lang="en-US" sz="3600" b="1" dirty="0">
                <a:solidFill>
                  <a:srgbClr val="FF0000"/>
                </a:solidFill>
                <a:effectLst/>
                <a:latin typeface="Times New Roman" panose="02020603050405020304" pitchFamily="18" charset="0"/>
                <a:ea typeface="+mj-ea"/>
                <a:cs typeface="Times New Roman" panose="02020603050405020304" pitchFamily="18" charset="0"/>
              </a:rPr>
              <a:t> </a:t>
            </a:r>
            <a:r>
              <a:rPr lang="en-US" sz="3600" b="1" dirty="0" err="1">
                <a:solidFill>
                  <a:srgbClr val="FF0000"/>
                </a:solidFill>
                <a:effectLst/>
                <a:latin typeface="Times New Roman" panose="02020603050405020304" pitchFamily="18" charset="0"/>
                <a:ea typeface="+mj-ea"/>
                <a:cs typeface="Times New Roman" panose="02020603050405020304" pitchFamily="18" charset="0"/>
              </a:rPr>
              <a:t>dâng</a:t>
            </a:r>
            <a:endParaRPr lang="en-US" sz="3600" b="1" dirty="0">
              <a:solidFill>
                <a:srgbClr val="FF0000"/>
              </a:solidFill>
              <a:effectLst/>
              <a:latin typeface="Times New Roman" panose="02020603050405020304" pitchFamily="18" charset="0"/>
              <a:ea typeface="+mj-ea"/>
              <a:cs typeface="Times New Roman" panose="02020603050405020304" pitchFamily="18" charset="0"/>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 Văn bản 4">
            <a:extLst>
              <a:ext uri="{FF2B5EF4-FFF2-40B4-BE49-F238E27FC236}">
                <a16:creationId xmlns:a16="http://schemas.microsoft.com/office/drawing/2014/main" id="{7CA11914-0EBC-53C8-AE7E-BC0CEE4819A9}"/>
              </a:ext>
            </a:extLst>
          </p:cNvPr>
          <p:cNvSpPr txBox="1"/>
          <p:nvPr/>
        </p:nvSpPr>
        <p:spPr>
          <a:xfrm>
            <a:off x="228600" y="2743201"/>
            <a:ext cx="5227320" cy="297180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Autofit/>
          </a:bodyPr>
          <a:lstStyle/>
          <a:p>
            <a:pPr marR="0" lvl="0" fontAlgn="auto">
              <a:lnSpc>
                <a:spcPct val="90000"/>
              </a:lnSpc>
              <a:spcBef>
                <a:spcPts val="0"/>
              </a:spcBef>
              <a:spcAft>
                <a:spcPts val="800"/>
              </a:spcAft>
              <a:buClrTx/>
              <a:buSzTx/>
              <a:tabLst/>
              <a:defRPr/>
            </a:pPr>
            <a:r>
              <a:rPr lang="en-US" sz="3200" b="1"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lĩnh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vực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ngành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chịu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động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mạnh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nhất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hệ</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sinh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thái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rừng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ngập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mặn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khu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vực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nuôi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trồng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thuỷ</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sản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ven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bờ</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khu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công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nghiệp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cảng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biển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khu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vực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dân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cư</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ven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biển</a:t>
            </a:r>
            <a:r>
              <a:rPr lang="en-US" sz="3200" dirty="0">
                <a:solidFill>
                  <a:schemeClr val="tx1"/>
                </a:solidFill>
                <a:effectLst/>
                <a:latin typeface="Times New Roman" panose="02020603050405020304" pitchFamily="18" charset="0"/>
                <a:cs typeface="Times New Roman" panose="02020603050405020304" pitchFamily="18" charset="0"/>
              </a:rPr>
              <a:t>.</a:t>
            </a:r>
          </a:p>
        </p:txBody>
      </p:sp>
      <p:pic>
        <p:nvPicPr>
          <p:cNvPr id="7" name="Hình ảnh 6">
            <a:extLst>
              <a:ext uri="{FF2B5EF4-FFF2-40B4-BE49-F238E27FC236}">
                <a16:creationId xmlns:a16="http://schemas.microsoft.com/office/drawing/2014/main" id="{8ADAB9F5-0B60-E4D2-2ABD-851BC1158F6A}"/>
              </a:ext>
            </a:extLst>
          </p:cNvPr>
          <p:cNvPicPr>
            <a:picLocks noChangeAspect="1"/>
          </p:cNvPicPr>
          <p:nvPr/>
        </p:nvPicPr>
        <p:blipFill>
          <a:blip r:embed="rId2"/>
          <a:srcRect l="14427" r="32162"/>
          <a:stretch/>
        </p:blipFill>
        <p:spPr>
          <a:xfrm>
            <a:off x="5311702" y="10"/>
            <a:ext cx="6878775" cy="67817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ln>
            <a:noFill/>
          </a:ln>
          <a:effectLst>
            <a:softEdge rad="112500"/>
          </a:effectLst>
        </p:spPr>
      </p:pic>
    </p:spTree>
    <p:extLst>
      <p:ext uri="{BB962C8B-B14F-4D97-AF65-F5344CB8AC3E}">
        <p14:creationId xmlns:p14="http://schemas.microsoft.com/office/powerpoint/2010/main" val="217446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3" name="Rectangle 7174">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Lưu đồ: Chuẩn bị 1">
            <a:extLst>
              <a:ext uri="{FF2B5EF4-FFF2-40B4-BE49-F238E27FC236}">
                <a16:creationId xmlns:a16="http://schemas.microsoft.com/office/drawing/2014/main" id="{266D00C7-7B22-372F-F015-C0933AB36BE9}"/>
              </a:ext>
            </a:extLst>
          </p:cNvPr>
          <p:cNvSpPr/>
          <p:nvPr/>
        </p:nvSpPr>
        <p:spPr>
          <a:xfrm>
            <a:off x="-1066790" y="1219200"/>
            <a:ext cx="14325580" cy="2209800"/>
          </a:xfrm>
          <a:prstGeom prst="flowChartPreparatio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6000" b="1" dirty="0">
                <a:solidFill>
                  <a:srgbClr val="0070C0"/>
                </a:solidFill>
                <a:effectLst>
                  <a:outerShdw blurRad="38100" dist="38100" dir="2700000" algn="tl">
                    <a:srgbClr val="000000">
                      <a:alpha val="43137"/>
                    </a:srgbClr>
                  </a:outerShdw>
                </a:effectLst>
              </a:rPr>
              <a:t>ĐOÁN TÊN</a:t>
            </a:r>
          </a:p>
          <a:p>
            <a:pPr algn="ctr"/>
            <a:r>
              <a:rPr lang="en-US" sz="6000" b="1" dirty="0">
                <a:solidFill>
                  <a:srgbClr val="0070C0"/>
                </a:solidFill>
                <a:effectLst>
                  <a:outerShdw blurRad="38100" dist="38100" dir="2700000" algn="tl">
                    <a:srgbClr val="000000">
                      <a:alpha val="43137"/>
                    </a:srgbClr>
                  </a:outerShdw>
                </a:effectLst>
              </a:rPr>
              <a:t> HIỆN TƯỢNG TỰ NHIÊN</a:t>
            </a:r>
            <a:endParaRPr lang="vi-VN" sz="60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297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fade">
                                      <p:cBhvr>
                                        <p:cTn id="16" dur="1000"/>
                                        <p:tgtEl>
                                          <p:spTgt spid="2">
                                            <p:txEl>
                                              <p:pRg st="1" end="1"/>
                                            </p:txEl>
                                          </p:spTgt>
                                        </p:tgtEl>
                                      </p:cBhvr>
                                    </p:animEffect>
                                    <p:anim calcmode="lin" valueType="num">
                                      <p:cBhvr>
                                        <p:cTn id="17"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8"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Phát triển giá trị đa dụng của hệ sinh thái rừng">
            <a:extLst>
              <a:ext uri="{FF2B5EF4-FFF2-40B4-BE49-F238E27FC236}">
                <a16:creationId xmlns:a16="http://schemas.microsoft.com/office/drawing/2014/main" id="{A7ED077D-75EC-DA5D-65C3-5069E32DF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5" r="4147"/>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9" name="Rectangle 10248">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Hộp Văn bản 2">
            <a:extLst>
              <a:ext uri="{FF2B5EF4-FFF2-40B4-BE49-F238E27FC236}">
                <a16:creationId xmlns:a16="http://schemas.microsoft.com/office/drawing/2014/main" id="{DC1C9500-AE34-16D3-2558-3A01D99FE1AA}"/>
              </a:ext>
            </a:extLst>
          </p:cNvPr>
          <p:cNvSpPr txBox="1"/>
          <p:nvPr/>
        </p:nvSpPr>
        <p:spPr>
          <a:xfrm>
            <a:off x="7620000" y="2971800"/>
            <a:ext cx="4431790" cy="1837762"/>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a:lnSpc>
                <a:spcPct val="90000"/>
              </a:lnSpc>
              <a:spcBef>
                <a:spcPts val="335"/>
              </a:spcBef>
              <a:spcAft>
                <a:spcPts val="800"/>
              </a:spcAft>
              <a:tabLst>
                <a:tab pos="1076325" algn="l"/>
              </a:tabLst>
            </a:pP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Biến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đổi</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khí</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hậu</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làm</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suy</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giảm</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đa</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dạng</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sinh</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a:solidFill>
                  <a:schemeClr val="tx1"/>
                </a:solidFill>
                <a:effectLst/>
                <a:latin typeface="Times New Roman" panose="02020603050405020304" pitchFamily="18" charset="0"/>
                <a:cs typeface="Times New Roman" panose="02020603050405020304" pitchFamily="18" charset="0"/>
              </a:rPr>
              <a:t>học</a:t>
            </a:r>
            <a:endParaRPr lang="en-US" sz="3600" dirty="0">
              <a:solidFill>
                <a:schemeClr val="tx1"/>
              </a:solidFill>
              <a:effectLst/>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AB60AC4D-33E3-8DAD-EF27-56B79BA0DE7E}"/>
              </a:ext>
            </a:extLst>
          </p:cNvPr>
          <p:cNvSpPr txBox="1"/>
          <p:nvPr/>
        </p:nvSpPr>
        <p:spPr>
          <a:xfrm>
            <a:off x="8197595" y="304800"/>
            <a:ext cx="3733800" cy="142192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90000"/>
              </a:lnSpc>
              <a:spcBef>
                <a:spcPts val="335"/>
              </a:spcBef>
              <a:spcAft>
                <a:spcPts val="800"/>
              </a:spcAft>
              <a:tabLst>
                <a:tab pos="1076325" algn="l"/>
              </a:tabLst>
            </a:pPr>
            <a:r>
              <a:rPr lang="en-US" sz="3200" b="1" spc="-40" dirty="0">
                <a:solidFill>
                  <a:srgbClr val="0070C0"/>
                </a:solidFill>
                <a:effectLst/>
                <a:latin typeface="Times New Roman" panose="02020603050405020304" pitchFamily="18" charset="0"/>
                <a:cs typeface="Times New Roman" panose="02020603050405020304" pitchFamily="18" charset="0"/>
              </a:rPr>
              <a:t>c. </a:t>
            </a:r>
            <a:r>
              <a:rPr lang="en-US" sz="3200" b="1" spc="-40" dirty="0" err="1">
                <a:solidFill>
                  <a:srgbClr val="0070C0"/>
                </a:solidFill>
                <a:effectLst/>
                <a:latin typeface="Times New Roman" panose="02020603050405020304" pitchFamily="18" charset="0"/>
                <a:cs typeface="Times New Roman" panose="02020603050405020304" pitchFamily="18" charset="0"/>
              </a:rPr>
              <a:t>Tác</a:t>
            </a:r>
            <a:r>
              <a:rPr lang="en-US" sz="3200" b="1" spc="-35"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động</a:t>
            </a:r>
            <a:r>
              <a:rPr lang="en-US" sz="3200" b="1" spc="-30"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đến</a:t>
            </a:r>
            <a:r>
              <a:rPr lang="en-US" sz="3200" b="1" spc="-35"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hệ</a:t>
            </a:r>
            <a:r>
              <a:rPr lang="en-US" sz="3200" b="1" spc="-30"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sinh</a:t>
            </a:r>
            <a:r>
              <a:rPr lang="en-US" sz="3200" b="1" spc="-30"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thái</a:t>
            </a:r>
            <a:r>
              <a:rPr lang="en-US" sz="3200" b="1" spc="-35"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tự</a:t>
            </a:r>
            <a:r>
              <a:rPr lang="en-US" sz="3200" b="1" spc="-30"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nhiên</a:t>
            </a:r>
            <a:r>
              <a:rPr lang="en-US" sz="3200" b="1" spc="-30"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và</a:t>
            </a:r>
            <a:r>
              <a:rPr lang="en-US" sz="3200" b="1" spc="-35"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đa</a:t>
            </a:r>
            <a:r>
              <a:rPr lang="en-US" sz="3200" b="1" spc="-30"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dạng</a:t>
            </a:r>
            <a:r>
              <a:rPr lang="en-US" sz="3200" b="1" spc="-30"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sinh</a:t>
            </a:r>
            <a:r>
              <a:rPr lang="en-US" sz="3200" b="1" spc="-35" dirty="0">
                <a:solidFill>
                  <a:srgbClr val="0070C0"/>
                </a:solidFill>
                <a:effectLst/>
                <a:latin typeface="Times New Roman" panose="02020603050405020304" pitchFamily="18" charset="0"/>
                <a:cs typeface="Times New Roman" panose="02020603050405020304" pitchFamily="18" charset="0"/>
              </a:rPr>
              <a:t> </a:t>
            </a:r>
            <a:r>
              <a:rPr lang="en-US" sz="3200" b="1" spc="-40" dirty="0" err="1">
                <a:solidFill>
                  <a:srgbClr val="0070C0"/>
                </a:solidFill>
                <a:effectLst/>
                <a:latin typeface="Times New Roman" panose="02020603050405020304" pitchFamily="18" charset="0"/>
                <a:cs typeface="Times New Roman" panose="02020603050405020304" pitchFamily="18" charset="0"/>
              </a:rPr>
              <a:t>học</a:t>
            </a:r>
            <a:endParaRPr lang="en-US" sz="3200" dirty="0">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93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4F7EBAE4-9945-4473-9E34-B2C66EA0F0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338" name="Picture 2" descr="5 yếu tố thúc đẩy nuôi trồng thủy sản ...">
            <a:extLst>
              <a:ext uri="{FF2B5EF4-FFF2-40B4-BE49-F238E27FC236}">
                <a16:creationId xmlns:a16="http://schemas.microsoft.com/office/drawing/2014/main" id="{7860E3CF-44D7-FFF7-E34F-B59A65F8B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65" r="17511" b="-1"/>
          <a:stretch/>
        </p:blipFill>
        <p:spPr bwMode="auto">
          <a:xfrm>
            <a:off x="6436336" y="632448"/>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14345"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347"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4349" name="Hộp Văn bản 2">
            <a:extLst>
              <a:ext uri="{FF2B5EF4-FFF2-40B4-BE49-F238E27FC236}">
                <a16:creationId xmlns:a16="http://schemas.microsoft.com/office/drawing/2014/main" id="{79EFE03B-0A93-6D38-6BF1-17A4CE9394FB}"/>
              </a:ext>
            </a:extLst>
          </p:cNvPr>
          <p:cNvGraphicFramePr/>
          <p:nvPr>
            <p:extLst>
              <p:ext uri="{D42A27DB-BD31-4B8C-83A1-F6EECF244321}">
                <p14:modId xmlns:p14="http://schemas.microsoft.com/office/powerpoint/2010/main" val="3121893376"/>
              </p:ext>
            </p:extLst>
          </p:nvPr>
        </p:nvGraphicFramePr>
        <p:xfrm>
          <a:off x="-304800" y="0"/>
          <a:ext cx="7086600" cy="6387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Hình chữ nhật: Góc Tròn 1">
            <a:extLst>
              <a:ext uri="{FF2B5EF4-FFF2-40B4-BE49-F238E27FC236}">
                <a16:creationId xmlns:a16="http://schemas.microsoft.com/office/drawing/2014/main" id="{B15098BD-B650-0F63-9D18-F95EB644BC7D}"/>
              </a:ext>
            </a:extLst>
          </p:cNvPr>
          <p:cNvSpPr/>
          <p:nvPr/>
        </p:nvSpPr>
        <p:spPr>
          <a:xfrm>
            <a:off x="4776774" y="99455"/>
            <a:ext cx="7086600" cy="990600"/>
          </a:xfrm>
          <a:prstGeom prst="roundRect">
            <a:avLst/>
          </a:prstGeom>
          <a:solidFill>
            <a:schemeClr val="accent3">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pPr lvl="0"/>
            <a:r>
              <a:rPr lang="en-US" sz="2800" b="1" dirty="0" err="1">
                <a:solidFill>
                  <a:srgbClr val="FF0000"/>
                </a:solidFill>
                <a:latin typeface="Times New Roman" panose="02020603050405020304" pitchFamily="18" charset="0"/>
                <a:cs typeface="Times New Roman" panose="02020603050405020304" pitchFamily="18" charset="0"/>
              </a:rPr>
              <a:t>d.Tác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xuất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nghiệp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nuôi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trồng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đánh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bắt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thuỷ</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sản</a:t>
            </a:r>
            <a:r>
              <a:rPr lang="en-US" sz="28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5765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349"/>
                                        </p:tgtEl>
                                        <p:attrNameLst>
                                          <p:attrName>style.visibility</p:attrName>
                                        </p:attrNameLst>
                                      </p:cBhvr>
                                      <p:to>
                                        <p:strVal val="visible"/>
                                      </p:to>
                                    </p:set>
                                    <p:animEffect transition="in" filter="circle(in)">
                                      <p:cBhvr>
                                        <p:cTn id="7" dur="2000"/>
                                        <p:tgtEl>
                                          <p:spTgt spid="1434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8"/>
                                        </p:tgtEl>
                                        <p:attrNameLst>
                                          <p:attrName>style.visibility</p:attrName>
                                        </p:attrNameLst>
                                      </p:cBhvr>
                                      <p:to>
                                        <p:strVal val="visible"/>
                                      </p:to>
                                    </p:set>
                                    <p:anim calcmode="lin" valueType="num">
                                      <p:cBhvr additive="base">
                                        <p:cTn id="19" dur="500" fill="hold"/>
                                        <p:tgtEl>
                                          <p:spTgt spid="14338"/>
                                        </p:tgtEl>
                                        <p:attrNameLst>
                                          <p:attrName>ppt_x</p:attrName>
                                        </p:attrNameLst>
                                      </p:cBhvr>
                                      <p:tavLst>
                                        <p:tav tm="0">
                                          <p:val>
                                            <p:strVal val="#ppt_x"/>
                                          </p:val>
                                        </p:tav>
                                        <p:tav tm="100000">
                                          <p:val>
                                            <p:strVal val="#ppt_x"/>
                                          </p:val>
                                        </p:tav>
                                      </p:tavLst>
                                    </p:anim>
                                    <p:anim calcmode="lin" valueType="num">
                                      <p:cBhvr additive="base">
                                        <p:cTn id="20"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349" grpId="0">
        <p:bldAsOne/>
      </p:bldGraphic>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8" name="Rectangle 15377">
            <a:extLst>
              <a:ext uri="{FF2B5EF4-FFF2-40B4-BE49-F238E27FC236}">
                <a16:creationId xmlns:a16="http://schemas.microsoft.com/office/drawing/2014/main" id="{F4F2FC05-7D27-410F-BDA9-ADF4831368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380" name="Rectangle 15379">
            <a:extLst>
              <a:ext uri="{FF2B5EF4-FFF2-40B4-BE49-F238E27FC236}">
                <a16:creationId xmlns:a16="http://schemas.microsoft.com/office/drawing/2014/main" id="{9080D120-BD54-46E1-BA37-82F5E8089E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85" name="Rectangle 15381">
            <a:extLst>
              <a:ext uri="{FF2B5EF4-FFF2-40B4-BE49-F238E27FC236}">
                <a16:creationId xmlns:a16="http://schemas.microsoft.com/office/drawing/2014/main" id="{81D83946-74FA-498A-AC80-9926F041B5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384" name="Rectangle 15383">
            <a:extLst>
              <a:ext uri="{FF2B5EF4-FFF2-40B4-BE49-F238E27FC236}">
                <a16:creationId xmlns:a16="http://schemas.microsoft.com/office/drawing/2014/main" id="{5060D983-8B52-443A-8183-2A1DE05618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ộp Văn bản 2">
            <a:extLst>
              <a:ext uri="{FF2B5EF4-FFF2-40B4-BE49-F238E27FC236}">
                <a16:creationId xmlns:a16="http://schemas.microsoft.com/office/drawing/2014/main" id="{8436894A-F418-579A-0D6F-DC2A6220DB52}"/>
              </a:ext>
            </a:extLst>
          </p:cNvPr>
          <p:cNvSpPr txBox="1"/>
          <p:nvPr/>
        </p:nvSpPr>
        <p:spPr>
          <a:xfrm>
            <a:off x="376443" y="2721219"/>
            <a:ext cx="5789007" cy="3801222"/>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algn="just">
              <a:lnSpc>
                <a:spcPct val="90000"/>
              </a:lnSpc>
              <a:spcAft>
                <a:spcPts val="600"/>
              </a:spcAft>
            </a:pPr>
            <a:r>
              <a:rPr lang="en-US" sz="320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Sự</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diễn</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biến</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bất</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thường</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của</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hiện</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tượng</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thời</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tiết</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và</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khí</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hậu</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gây</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nên</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sự</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tàn</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phá</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các</a:t>
            </a:r>
            <a:r>
              <a:rPr lang="en-US" sz="3200" spc="-1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công</a:t>
            </a:r>
            <a:r>
              <a:rPr lang="en-US" sz="320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trình</a:t>
            </a:r>
            <a:r>
              <a:rPr lang="en-US" sz="3200" spc="-5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giao</a:t>
            </a:r>
            <a:r>
              <a:rPr lang="en-US" sz="3200" spc="-45"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thông</a:t>
            </a:r>
            <a:endParaRPr lang="en-US" sz="3200" dirty="0">
              <a:effectLst/>
              <a:latin typeface="Times New Roman" panose="02020603050405020304" pitchFamily="18" charset="0"/>
              <a:cs typeface="Times New Roman" panose="02020603050405020304" pitchFamily="18" charset="0"/>
            </a:endParaRPr>
          </a:p>
          <a:p>
            <a:pPr marR="49530" algn="just">
              <a:lnSpc>
                <a:spcPct val="90000"/>
              </a:lnSpc>
              <a:spcBef>
                <a:spcPts val="445"/>
              </a:spcBef>
              <a:spcAft>
                <a:spcPts val="0"/>
              </a:spcAft>
            </a:pPr>
            <a:r>
              <a:rPr lang="en-US" sz="3200" spc="-3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Tác</a:t>
            </a:r>
            <a:r>
              <a:rPr lang="en-US" sz="3200" spc="-4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động</a:t>
            </a:r>
            <a:r>
              <a:rPr lang="en-US" sz="3200" spc="-4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đến</a:t>
            </a:r>
            <a:r>
              <a:rPr lang="en-US" sz="3200" spc="-4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ngành</a:t>
            </a:r>
            <a:r>
              <a:rPr lang="en-US" sz="3200" spc="-4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khai</a:t>
            </a:r>
            <a:r>
              <a:rPr lang="en-US" sz="3200" spc="-40" dirty="0">
                <a:effectLst/>
                <a:latin typeface="Times New Roman" panose="02020603050405020304" pitchFamily="18" charset="0"/>
                <a:cs typeface="Times New Roman" panose="02020603050405020304" pitchFamily="18" charset="0"/>
              </a:rPr>
              <a:t> </a:t>
            </a:r>
            <a:r>
              <a:rPr lang="en-US" sz="3200" spc="-30" dirty="0" err="1">
                <a:effectLst/>
                <a:latin typeface="Times New Roman" panose="02020603050405020304" pitchFamily="18" charset="0"/>
                <a:cs typeface="Times New Roman" panose="02020603050405020304" pitchFamily="18" charset="0"/>
              </a:rPr>
              <a:t>khoáng</a:t>
            </a:r>
            <a:r>
              <a:rPr lang="en-US" sz="3200" spc="-30" dirty="0">
                <a:effectLst/>
                <a:latin typeface="Times New Roman" panose="02020603050405020304" pitchFamily="18" charset="0"/>
                <a:cs typeface="Times New Roman" panose="02020603050405020304" pitchFamily="18" charset="0"/>
              </a:rPr>
              <a:t>, </a:t>
            </a:r>
            <a:r>
              <a:rPr lang="en-US" sz="3200" spc="-50" dirty="0" err="1">
                <a:effectLst/>
                <a:latin typeface="Times New Roman" panose="02020603050405020304" pitchFamily="18" charset="0"/>
                <a:cs typeface="Times New Roman" panose="02020603050405020304" pitchFamily="18" charset="0"/>
              </a:rPr>
              <a:t>mưa</a:t>
            </a:r>
            <a:r>
              <a:rPr lang="en-US" sz="3200" spc="-15" dirty="0">
                <a:effectLst/>
                <a:latin typeface="Times New Roman" panose="02020603050405020304" pitchFamily="18" charset="0"/>
                <a:cs typeface="Times New Roman" panose="02020603050405020304" pitchFamily="18" charset="0"/>
              </a:rPr>
              <a:t> </a:t>
            </a:r>
            <a:r>
              <a:rPr lang="en-US" sz="3200" spc="-50" dirty="0" err="1">
                <a:effectLst/>
                <a:latin typeface="Times New Roman" panose="02020603050405020304" pitchFamily="18" charset="0"/>
                <a:cs typeface="Times New Roman" panose="02020603050405020304" pitchFamily="18" charset="0"/>
              </a:rPr>
              <a:t>lớn</a:t>
            </a:r>
            <a:r>
              <a:rPr lang="en-US" sz="3200" spc="-15" dirty="0">
                <a:effectLst/>
                <a:latin typeface="Times New Roman" panose="02020603050405020304" pitchFamily="18" charset="0"/>
                <a:cs typeface="Times New Roman" panose="02020603050405020304" pitchFamily="18" charset="0"/>
              </a:rPr>
              <a:t> </a:t>
            </a:r>
            <a:r>
              <a:rPr lang="en-US" sz="3200" spc="-50" dirty="0" err="1">
                <a:effectLst/>
                <a:latin typeface="Times New Roman" panose="02020603050405020304" pitchFamily="18" charset="0"/>
                <a:cs typeface="Times New Roman" panose="02020603050405020304" pitchFamily="18" charset="0"/>
              </a:rPr>
              <a:t>gây</a:t>
            </a:r>
            <a:r>
              <a:rPr lang="en-US" sz="3200" spc="-15" dirty="0">
                <a:effectLst/>
                <a:latin typeface="Times New Roman" panose="02020603050405020304" pitchFamily="18" charset="0"/>
                <a:cs typeface="Times New Roman" panose="02020603050405020304" pitchFamily="18" charset="0"/>
              </a:rPr>
              <a:t> </a:t>
            </a:r>
            <a:r>
              <a:rPr lang="en-US" sz="3200" spc="-50" dirty="0" err="1">
                <a:effectLst/>
                <a:latin typeface="Times New Roman" panose="02020603050405020304" pitchFamily="18" charset="0"/>
                <a:cs typeface="Times New Roman" panose="02020603050405020304" pitchFamily="18" charset="0"/>
              </a:rPr>
              <a:t>ra</a:t>
            </a:r>
            <a:r>
              <a:rPr lang="en-US" sz="3200" spc="-15" dirty="0">
                <a:effectLst/>
                <a:latin typeface="Times New Roman" panose="02020603050405020304" pitchFamily="18" charset="0"/>
                <a:cs typeface="Times New Roman" panose="02020603050405020304" pitchFamily="18" charset="0"/>
              </a:rPr>
              <a:t> </a:t>
            </a:r>
            <a:r>
              <a:rPr lang="en-US" sz="3200" spc="-50" dirty="0" err="1">
                <a:effectLst/>
                <a:latin typeface="Times New Roman" panose="02020603050405020304" pitchFamily="18" charset="0"/>
                <a:cs typeface="Times New Roman" panose="02020603050405020304" pitchFamily="18" charset="0"/>
              </a:rPr>
              <a:t>nguy</a:t>
            </a:r>
            <a:r>
              <a:rPr lang="en-US" sz="3200" spc="-50"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cơ</a:t>
            </a:r>
            <a:r>
              <a:rPr lang="en-US" sz="3200" spc="-4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sạt</a:t>
            </a:r>
            <a:r>
              <a:rPr lang="en-US" sz="3200" spc="-4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lở</a:t>
            </a:r>
            <a:r>
              <a:rPr lang="en-US" sz="3200" dirty="0">
                <a:effectLst/>
                <a:latin typeface="Times New Roman" panose="02020603050405020304" pitchFamily="18" charset="0"/>
                <a:cs typeface="Times New Roman" panose="02020603050405020304" pitchFamily="18" charset="0"/>
              </a:rPr>
              <a:t>,</a:t>
            </a:r>
            <a:r>
              <a:rPr lang="en-US" sz="3200" spc="-4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lũ</a:t>
            </a:r>
            <a:r>
              <a:rPr lang="en-US" sz="3200" spc="-4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bùn</a:t>
            </a:r>
            <a:r>
              <a:rPr lang="en-US" sz="3200" spc="-4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đá</a:t>
            </a:r>
            <a:r>
              <a:rPr lang="en-US" sz="3200" spc="-45" dirty="0">
                <a:effectLst/>
                <a:latin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cs typeface="Times New Roman" panose="02020603050405020304" pitchFamily="18" charset="0"/>
              </a:rPr>
              <a:t>cao</a:t>
            </a:r>
            <a:r>
              <a:rPr lang="en-US" sz="3200" dirty="0">
                <a:effectLst/>
                <a:latin typeface="Times New Roman" panose="02020603050405020304" pitchFamily="18" charset="0"/>
                <a:cs typeface="Times New Roman" panose="02020603050405020304" pitchFamily="18" charset="0"/>
              </a:rPr>
              <a:t>.</a:t>
            </a:r>
          </a:p>
        </p:txBody>
      </p:sp>
      <p:pic>
        <p:nvPicPr>
          <p:cNvPr id="15362" name="Picture 2" descr="Giới thiệu Ngành Khai thác vận tải ...">
            <a:extLst>
              <a:ext uri="{FF2B5EF4-FFF2-40B4-BE49-F238E27FC236}">
                <a16:creationId xmlns:a16="http://schemas.microsoft.com/office/drawing/2014/main" id="{F45AC600-CAF1-7D42-FCBE-9E3654B77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02" r="-1" b="9203"/>
          <a:stretch/>
        </p:blipFill>
        <p:spPr bwMode="auto">
          <a:xfrm>
            <a:off x="6324599" y="10"/>
            <a:ext cx="5457817" cy="3337549"/>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Những Kiến Thức Cơ Bản Về Ngành Công ...">
            <a:extLst>
              <a:ext uri="{FF2B5EF4-FFF2-40B4-BE49-F238E27FC236}">
                <a16:creationId xmlns:a16="http://schemas.microsoft.com/office/drawing/2014/main" id="{569D1B13-EA0B-3257-78AB-F88C17F37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2433"/>
          <a:stretch/>
        </p:blipFill>
        <p:spPr bwMode="auto">
          <a:xfrm>
            <a:off x="6324590" y="3520439"/>
            <a:ext cx="5457817" cy="3337561"/>
          </a:xfrm>
          <a:prstGeom prst="rect">
            <a:avLst/>
          </a:prstGeom>
          <a:noFill/>
          <a:extLst>
            <a:ext uri="{909E8E84-426E-40DD-AFC4-6F175D3DCCD1}">
              <a14:hiddenFill xmlns:a14="http://schemas.microsoft.com/office/drawing/2010/main">
                <a:solidFill>
                  <a:srgbClr val="FFFFFF"/>
                </a:solidFill>
              </a14:hiddenFill>
            </a:ext>
          </a:extLst>
        </p:spPr>
      </p:pic>
      <p:sp>
        <p:nvSpPr>
          <p:cNvPr id="4" name="Hộp Văn bản 3">
            <a:extLst>
              <a:ext uri="{FF2B5EF4-FFF2-40B4-BE49-F238E27FC236}">
                <a16:creationId xmlns:a16="http://schemas.microsoft.com/office/drawing/2014/main" id="{688513D7-E0B0-5B96-B148-D7CCCBE0C21D}"/>
              </a:ext>
            </a:extLst>
          </p:cNvPr>
          <p:cNvSpPr txBox="1"/>
          <p:nvPr/>
        </p:nvSpPr>
        <p:spPr>
          <a:xfrm>
            <a:off x="574032" y="669007"/>
            <a:ext cx="6097656" cy="1601977"/>
          </a:xfrm>
          <a:prstGeom prst="rect">
            <a:avLst/>
          </a:prstGeom>
          <a:solidFill>
            <a:schemeClr val="accent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nSpc>
                <a:spcPct val="90000"/>
              </a:lnSpc>
              <a:spcBef>
                <a:spcPts val="370"/>
              </a:spcBef>
              <a:spcAft>
                <a:spcPts val="800"/>
              </a:spcAft>
              <a:tabLst>
                <a:tab pos="1120775" algn="l"/>
              </a:tabLst>
            </a:pPr>
            <a:r>
              <a:rPr lang="en-US" sz="3600" b="1" dirty="0">
                <a:solidFill>
                  <a:schemeClr val="tx1"/>
                </a:solidFill>
                <a:effectLst/>
                <a:latin typeface="Times New Roman" panose="02020603050405020304" pitchFamily="18" charset="0"/>
                <a:cs typeface="Times New Roman" panose="02020603050405020304" pitchFamily="18" charset="0"/>
              </a:rPr>
              <a:t>e. </a:t>
            </a:r>
            <a:r>
              <a:rPr lang="en-US" sz="3600" b="1" spc="-40" dirty="0" err="1">
                <a:solidFill>
                  <a:schemeClr val="tx1"/>
                </a:solidFill>
                <a:effectLst/>
                <a:latin typeface="Times New Roman" panose="02020603050405020304" pitchFamily="18" charset="0"/>
                <a:cs typeface="Times New Roman" panose="02020603050405020304" pitchFamily="18" charset="0"/>
              </a:rPr>
              <a:t>Tác</a:t>
            </a:r>
            <a:r>
              <a:rPr lang="en-US" sz="3600" b="1" spc="-20"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động</a:t>
            </a:r>
            <a:r>
              <a:rPr lang="en-US" sz="3600" b="1" spc="-20"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đến</a:t>
            </a:r>
            <a:r>
              <a:rPr lang="en-US" sz="3600" b="1" spc="-15"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các</a:t>
            </a:r>
            <a:r>
              <a:rPr lang="en-US" sz="3600" b="1" spc="-20"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hoạt</a:t>
            </a:r>
            <a:r>
              <a:rPr lang="en-US" sz="3600" b="1" spc="-15"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động</a:t>
            </a:r>
            <a:r>
              <a:rPr lang="en-US" sz="3600" b="1" spc="-20"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giao</a:t>
            </a:r>
            <a:r>
              <a:rPr lang="en-US" sz="3600" b="1" spc="-20"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thông</a:t>
            </a:r>
            <a:r>
              <a:rPr lang="en-US" sz="3600" b="1" spc="-15"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vận</a:t>
            </a:r>
            <a:r>
              <a:rPr lang="en-US" sz="3600" b="1" spc="-20"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tải</a:t>
            </a:r>
            <a:r>
              <a:rPr lang="en-US" sz="3600" b="1" spc="-40" dirty="0">
                <a:solidFill>
                  <a:schemeClr val="tx1"/>
                </a:solidFill>
                <a:effectLst/>
                <a:latin typeface="Times New Roman" panose="02020603050405020304" pitchFamily="18" charset="0"/>
                <a:cs typeface="Times New Roman" panose="02020603050405020304" pitchFamily="18" charset="0"/>
              </a:rPr>
              <a:t>,</a:t>
            </a:r>
            <a:r>
              <a:rPr lang="en-US" sz="3600" b="1" spc="-15"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công</a:t>
            </a:r>
            <a:r>
              <a:rPr lang="en-US" sz="3600" b="1" spc="-20"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nghiệp</a:t>
            </a:r>
            <a:r>
              <a:rPr lang="en-US" sz="3600" b="1" spc="-20"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và</a:t>
            </a:r>
            <a:r>
              <a:rPr lang="en-US" sz="3600" b="1" spc="-15"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xây</a:t>
            </a:r>
            <a:r>
              <a:rPr lang="en-US" sz="3600" b="1" spc="-20" dirty="0">
                <a:solidFill>
                  <a:schemeClr val="tx1"/>
                </a:solidFill>
                <a:effectLst/>
                <a:latin typeface="Times New Roman" panose="02020603050405020304" pitchFamily="18" charset="0"/>
                <a:cs typeface="Times New Roman" panose="02020603050405020304" pitchFamily="18" charset="0"/>
              </a:rPr>
              <a:t> </a:t>
            </a:r>
            <a:r>
              <a:rPr lang="en-US" sz="3600" b="1" spc="-40" dirty="0" err="1">
                <a:solidFill>
                  <a:schemeClr val="tx1"/>
                </a:solidFill>
                <a:effectLst/>
                <a:latin typeface="Times New Roman" panose="02020603050405020304" pitchFamily="18" charset="0"/>
                <a:cs typeface="Times New Roman" panose="02020603050405020304" pitchFamily="18" charset="0"/>
              </a:rPr>
              <a:t>dựng</a:t>
            </a:r>
            <a:endParaRPr lang="en-US" sz="360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603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barn(inVertical)">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364"/>
                                        </p:tgtEl>
                                        <p:attrNameLst>
                                          <p:attrName>style.visibility</p:attrName>
                                        </p:attrNameLst>
                                      </p:cBhvr>
                                      <p:to>
                                        <p:strVal val="visible"/>
                                      </p:to>
                                    </p:set>
                                    <p:animEffect transition="in" filter="circle(in)">
                                      <p:cBhvr>
                                        <p:cTn id="12" dur="2000"/>
                                        <p:tgtEl>
                                          <p:spTgt spid="1536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413" name="Rectangle 16412">
            <a:extLst>
              <a:ext uri="{FF2B5EF4-FFF2-40B4-BE49-F238E27FC236}">
                <a16:creationId xmlns:a16="http://schemas.microsoft.com/office/drawing/2014/main" id="{231BF440-39FA-4087-84CC-2EEC0BBDAF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0" name="Picture 6" descr="Kinh nghiệm du lịch vịnh Hạ Long cực ...">
            <a:extLst>
              <a:ext uri="{FF2B5EF4-FFF2-40B4-BE49-F238E27FC236}">
                <a16:creationId xmlns:a16="http://schemas.microsoft.com/office/drawing/2014/main" id="{E6AC66D3-312B-8000-BA76-D7D15C21D0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4674"/>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16392" name="Picture 8" descr="Du lịch Hạ Long - Chiêm ngưỡng &quot;Vịnh ...">
            <a:extLst>
              <a:ext uri="{FF2B5EF4-FFF2-40B4-BE49-F238E27FC236}">
                <a16:creationId xmlns:a16="http://schemas.microsoft.com/office/drawing/2014/main" id="{839C50DB-A190-F4E6-4D0F-EDD764C88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920" r="-1" b="6866"/>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6415" name="Freeform: Shape 16414">
            <a:extLst>
              <a:ext uri="{FF2B5EF4-FFF2-40B4-BE49-F238E27FC236}">
                <a16:creationId xmlns:a16="http://schemas.microsoft.com/office/drawing/2014/main" id="{F04E4CBA-303B-48BD-8451-C2701CB0EEB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417" name="Freeform: Shape 16416">
            <a:extLst>
              <a:ext uri="{FF2B5EF4-FFF2-40B4-BE49-F238E27FC236}">
                <a16:creationId xmlns:a16="http://schemas.microsoft.com/office/drawing/2014/main" id="{F6CA58B3-AFCC-4A40-9882-50D5080879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419" name="Rectangle 16418">
            <a:extLst>
              <a:ext uri="{FF2B5EF4-FFF2-40B4-BE49-F238E27FC236}">
                <a16:creationId xmlns:a16="http://schemas.microsoft.com/office/drawing/2014/main" id="{75C56826-D4E5-42ED-8529-079651CB3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421" name="Rectangle 16420">
            <a:extLst>
              <a:ext uri="{FF2B5EF4-FFF2-40B4-BE49-F238E27FC236}">
                <a16:creationId xmlns:a16="http://schemas.microsoft.com/office/drawing/2014/main" id="{82095FCE-EF05-4443-B97A-85DEE3A5CA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23" name="Rectangle 16422">
            <a:extLst>
              <a:ext uri="{FF2B5EF4-FFF2-40B4-BE49-F238E27FC236}">
                <a16:creationId xmlns:a16="http://schemas.microsoft.com/office/drawing/2014/main" id="{CA00AE6B-AA30-4CF8-BA6F-339B780AD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Hộp Văn bản 2">
            <a:extLst>
              <a:ext uri="{FF2B5EF4-FFF2-40B4-BE49-F238E27FC236}">
                <a16:creationId xmlns:a16="http://schemas.microsoft.com/office/drawing/2014/main" id="{BB0A1916-022F-BD27-C229-94CA4A1C2674}"/>
              </a:ext>
            </a:extLst>
          </p:cNvPr>
          <p:cNvSpPr txBox="1"/>
          <p:nvPr/>
        </p:nvSpPr>
        <p:spPr>
          <a:xfrm>
            <a:off x="449544" y="2164743"/>
            <a:ext cx="5197924" cy="3778857"/>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vert="horz" lIns="91440" tIns="45720" rIns="91440" bIns="45720" rtlCol="0">
            <a:noAutofit/>
          </a:bodyPr>
          <a:lstStyle/>
          <a:p>
            <a:pPr algn="just">
              <a:lnSpc>
                <a:spcPct val="90000"/>
              </a:lnSpc>
            </a:pP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Khí</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hậu</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cực</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đoan</a:t>
            </a:r>
            <a:r>
              <a:rPr lang="en-US" sz="3600" spc="-30" dirty="0">
                <a:solidFill>
                  <a:schemeClr val="tx1"/>
                </a:solidFill>
                <a:effectLst/>
                <a:latin typeface="Times New Roman" panose="02020603050405020304" pitchFamily="18" charset="0"/>
                <a:cs typeface="Times New Roman" panose="02020603050405020304" pitchFamily="18" charset="0"/>
              </a:rPr>
              <a:t>,</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gió</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lốc</a:t>
            </a:r>
            <a:r>
              <a:rPr lang="en-US" sz="3600" spc="-30" dirty="0">
                <a:solidFill>
                  <a:schemeClr val="tx1"/>
                </a:solidFill>
                <a:effectLst/>
                <a:latin typeface="Times New Roman" panose="02020603050405020304" pitchFamily="18" charset="0"/>
                <a:cs typeface="Times New Roman" panose="02020603050405020304" pitchFamily="18" charset="0"/>
              </a:rPr>
              <a:t>,</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nắng</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mưa</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thất</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thường</a:t>
            </a:r>
            <a:r>
              <a:rPr lang="en-US" sz="3600" spc="-30" dirty="0">
                <a:solidFill>
                  <a:schemeClr val="tx1"/>
                </a:solidFill>
                <a:effectLst/>
                <a:latin typeface="Times New Roman" panose="02020603050405020304" pitchFamily="18" charset="0"/>
                <a:cs typeface="Times New Roman" panose="02020603050405020304" pitchFamily="18" charset="0"/>
              </a:rPr>
              <a:t>,</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lũ</a:t>
            </a:r>
            <a:r>
              <a:rPr lang="en-US" sz="3600" spc="-30" dirty="0">
                <a:solidFill>
                  <a:schemeClr val="tx1"/>
                </a:solidFill>
                <a:effectLst/>
                <a:latin typeface="Times New Roman" panose="02020603050405020304" pitchFamily="18" charset="0"/>
                <a:cs typeface="Times New Roman" panose="02020603050405020304" pitchFamily="18" charset="0"/>
              </a:rPr>
              <a:t>,</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ngập</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lụt</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gây</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ảnh</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hưởng</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xấu</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đến</a:t>
            </a:r>
            <a:r>
              <a:rPr lang="en-US" sz="3600" spc="-45" dirty="0">
                <a:solidFill>
                  <a:schemeClr val="tx1"/>
                </a:solidFill>
                <a:effectLst/>
                <a:latin typeface="Times New Roman" panose="02020603050405020304" pitchFamily="18" charset="0"/>
                <a:cs typeface="Times New Roman" panose="02020603050405020304" pitchFamily="18" charset="0"/>
              </a:rPr>
              <a:t> </a:t>
            </a:r>
            <a:r>
              <a:rPr lang="en-US" sz="3600" spc="-30" dirty="0" err="1">
                <a:solidFill>
                  <a:schemeClr val="tx1"/>
                </a:solidFill>
                <a:effectLst/>
                <a:latin typeface="Times New Roman" panose="02020603050405020304" pitchFamily="18" charset="0"/>
                <a:cs typeface="Times New Roman" panose="02020603050405020304" pitchFamily="18" charset="0"/>
              </a:rPr>
              <a:t>cơ</a:t>
            </a:r>
            <a:r>
              <a:rPr lang="en-US" sz="3600" spc="-30"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sở</a:t>
            </a:r>
            <a:r>
              <a:rPr lang="en-US" sz="3600" spc="-40"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hạ</a:t>
            </a:r>
            <a:r>
              <a:rPr lang="en-US" sz="3600" spc="-35"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tầng</a:t>
            </a:r>
            <a:r>
              <a:rPr lang="en-US" sz="3600" spc="-35"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dịch</a:t>
            </a:r>
            <a:r>
              <a:rPr lang="en-US" sz="3600" spc="-40"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vụ</a:t>
            </a:r>
            <a:r>
              <a:rPr lang="en-US" sz="3600" spc="-35"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thương</a:t>
            </a:r>
            <a:r>
              <a:rPr lang="en-US" sz="3600" spc="-35"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mại</a:t>
            </a:r>
            <a:r>
              <a:rPr lang="en-US" sz="3600" spc="-35"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làm</a:t>
            </a:r>
            <a:r>
              <a:rPr lang="en-US" sz="3600" spc="-40"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giảm</a:t>
            </a:r>
            <a:r>
              <a:rPr lang="en-US" sz="3600" spc="-35"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lượng</a:t>
            </a:r>
            <a:r>
              <a:rPr lang="en-US" sz="3600" spc="-35"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khách</a:t>
            </a:r>
            <a:r>
              <a:rPr lang="en-US" sz="3600" spc="-40" dirty="0">
                <a:solidFill>
                  <a:schemeClr val="tx1"/>
                </a:solidFill>
                <a:effectLst/>
                <a:latin typeface="Times New Roman" panose="02020603050405020304" pitchFamily="18" charset="0"/>
                <a:cs typeface="Times New Roman" panose="02020603050405020304" pitchFamily="18" charset="0"/>
              </a:rPr>
              <a:t> du</a:t>
            </a:r>
            <a:r>
              <a:rPr lang="en-US" sz="3600" spc="-35"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lịch</a:t>
            </a:r>
            <a:r>
              <a:rPr lang="en-US" sz="3600" spc="-35"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tới</a:t>
            </a:r>
            <a:r>
              <a:rPr lang="en-US" sz="3600" spc="-35" dirty="0">
                <a:solidFill>
                  <a:schemeClr val="tx1"/>
                </a:solidFill>
                <a:effectLst/>
                <a:latin typeface="Times New Roman" panose="02020603050405020304" pitchFamily="18" charset="0"/>
                <a:cs typeface="Times New Roman" panose="02020603050405020304" pitchFamily="18" charset="0"/>
              </a:rPr>
              <a:t> </a:t>
            </a:r>
            <a:r>
              <a:rPr lang="en-US" sz="3600" spc="-40" dirty="0" err="1">
                <a:solidFill>
                  <a:schemeClr val="tx1"/>
                </a:solidFill>
                <a:effectLst/>
                <a:latin typeface="Times New Roman" panose="02020603050405020304" pitchFamily="18" charset="0"/>
                <a:cs typeface="Times New Roman" panose="02020603050405020304" pitchFamily="18" charset="0"/>
              </a:rPr>
              <a:t>Quảng</a:t>
            </a:r>
            <a:r>
              <a:rPr lang="en-US" sz="3600" spc="-40" dirty="0">
                <a:solidFill>
                  <a:schemeClr val="tx1"/>
                </a:solidFill>
                <a:effectLst/>
                <a:latin typeface="Times New Roman" panose="02020603050405020304" pitchFamily="18" charset="0"/>
                <a:cs typeface="Times New Roman" panose="02020603050405020304" pitchFamily="18" charset="0"/>
              </a:rPr>
              <a:t> Ninh.</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29052FD4-0173-4047-6E2B-DE71167F419B}"/>
              </a:ext>
            </a:extLst>
          </p:cNvPr>
          <p:cNvSpPr txBox="1"/>
          <p:nvPr/>
        </p:nvSpPr>
        <p:spPr>
          <a:xfrm>
            <a:off x="776111" y="418879"/>
            <a:ext cx="4098246" cy="991041"/>
          </a:xfrm>
          <a:prstGeom prst="rect">
            <a:avLst/>
          </a:prstGeom>
          <a:solidFill>
            <a:schemeClr val="tx2">
              <a:lumMod val="20000"/>
              <a:lumOff val="80000"/>
            </a:schemeClr>
          </a:solidFill>
        </p:spPr>
        <p:style>
          <a:lnRef idx="0">
            <a:schemeClr val="accent6"/>
          </a:lnRef>
          <a:fillRef idx="3">
            <a:schemeClr val="accent6"/>
          </a:fillRef>
          <a:effectRef idx="3">
            <a:schemeClr val="accent6"/>
          </a:effectRef>
          <a:fontRef idx="minor">
            <a:schemeClr val="lt1"/>
          </a:fontRef>
        </p:style>
        <p:txBody>
          <a:bodyPr wrap="square">
            <a:spAutoFit/>
          </a:bodyPr>
          <a:lstStyle/>
          <a:p>
            <a:pPr>
              <a:lnSpc>
                <a:spcPct val="90000"/>
              </a:lnSpc>
              <a:spcBef>
                <a:spcPts val="450"/>
              </a:spcBef>
              <a:spcAft>
                <a:spcPts val="800"/>
              </a:spcAft>
              <a:tabLst>
                <a:tab pos="1047750" algn="l"/>
              </a:tabLst>
            </a:pPr>
            <a:r>
              <a:rPr lang="en-US" sz="3200" b="1" spc="-40" dirty="0">
                <a:solidFill>
                  <a:schemeClr val="tx1"/>
                </a:solidFill>
                <a:effectLst/>
                <a:latin typeface="Times New Roman" panose="02020603050405020304" pitchFamily="18" charset="0"/>
                <a:cs typeface="Times New Roman" panose="02020603050405020304" pitchFamily="18" charset="0"/>
              </a:rPr>
              <a:t>f. </a:t>
            </a:r>
            <a:r>
              <a:rPr lang="en-US" sz="3200" b="1" spc="-40" dirty="0" err="1">
                <a:solidFill>
                  <a:schemeClr val="tx1"/>
                </a:solidFill>
                <a:effectLst/>
                <a:latin typeface="Times New Roman" panose="02020603050405020304" pitchFamily="18" charset="0"/>
                <a:cs typeface="Times New Roman" panose="02020603050405020304" pitchFamily="18" charset="0"/>
              </a:rPr>
              <a:t>Tác</a:t>
            </a:r>
            <a:r>
              <a:rPr lang="en-US" sz="3200" b="1" spc="-25" dirty="0">
                <a:solidFill>
                  <a:schemeClr val="tx1"/>
                </a:solidFill>
                <a:effectLst/>
                <a:latin typeface="Times New Roman" panose="02020603050405020304" pitchFamily="18" charset="0"/>
                <a:cs typeface="Times New Roman" panose="02020603050405020304" pitchFamily="18" charset="0"/>
              </a:rPr>
              <a:t> </a:t>
            </a:r>
            <a:r>
              <a:rPr lang="en-US" sz="3200" b="1" spc="-40" dirty="0" err="1">
                <a:solidFill>
                  <a:schemeClr val="tx1"/>
                </a:solidFill>
                <a:effectLst/>
                <a:latin typeface="Times New Roman" panose="02020603050405020304" pitchFamily="18" charset="0"/>
                <a:cs typeface="Times New Roman" panose="02020603050405020304" pitchFamily="18" charset="0"/>
              </a:rPr>
              <a:t>động</a:t>
            </a:r>
            <a:r>
              <a:rPr lang="en-US" sz="3200" b="1" spc="-20" dirty="0">
                <a:solidFill>
                  <a:schemeClr val="tx1"/>
                </a:solidFill>
                <a:effectLst/>
                <a:latin typeface="Times New Roman" panose="02020603050405020304" pitchFamily="18" charset="0"/>
                <a:cs typeface="Times New Roman" panose="02020603050405020304" pitchFamily="18" charset="0"/>
              </a:rPr>
              <a:t> </a:t>
            </a:r>
            <a:r>
              <a:rPr lang="en-US" sz="3200" b="1" spc="-40" dirty="0" err="1">
                <a:solidFill>
                  <a:schemeClr val="tx1"/>
                </a:solidFill>
                <a:effectLst/>
                <a:latin typeface="Times New Roman" panose="02020603050405020304" pitchFamily="18" charset="0"/>
                <a:cs typeface="Times New Roman" panose="02020603050405020304" pitchFamily="18" charset="0"/>
              </a:rPr>
              <a:t>đến</a:t>
            </a:r>
            <a:r>
              <a:rPr lang="en-US" sz="3200" b="1" spc="-25" dirty="0">
                <a:solidFill>
                  <a:schemeClr val="tx1"/>
                </a:solidFill>
                <a:effectLst/>
                <a:latin typeface="Times New Roman" panose="02020603050405020304" pitchFamily="18" charset="0"/>
                <a:cs typeface="Times New Roman" panose="02020603050405020304" pitchFamily="18" charset="0"/>
              </a:rPr>
              <a:t> </a:t>
            </a:r>
            <a:r>
              <a:rPr lang="en-US" sz="3200" b="1" spc="-40" dirty="0" err="1">
                <a:solidFill>
                  <a:schemeClr val="tx1"/>
                </a:solidFill>
                <a:effectLst/>
                <a:latin typeface="Times New Roman" panose="02020603050405020304" pitchFamily="18" charset="0"/>
                <a:cs typeface="Times New Roman" panose="02020603050405020304" pitchFamily="18" charset="0"/>
              </a:rPr>
              <a:t>ngành</a:t>
            </a:r>
            <a:r>
              <a:rPr lang="en-US" sz="3200" b="1" spc="-20" dirty="0">
                <a:solidFill>
                  <a:schemeClr val="tx1"/>
                </a:solidFill>
                <a:effectLst/>
                <a:latin typeface="Times New Roman" panose="02020603050405020304" pitchFamily="18" charset="0"/>
                <a:cs typeface="Times New Roman" panose="02020603050405020304" pitchFamily="18" charset="0"/>
              </a:rPr>
              <a:t> </a:t>
            </a:r>
            <a:r>
              <a:rPr lang="en-US" sz="3200" b="1" spc="-40" dirty="0">
                <a:solidFill>
                  <a:schemeClr val="tx1"/>
                </a:solidFill>
                <a:effectLst/>
                <a:latin typeface="Times New Roman" panose="02020603050405020304" pitchFamily="18" charset="0"/>
                <a:cs typeface="Times New Roman" panose="02020603050405020304" pitchFamily="18" charset="0"/>
              </a:rPr>
              <a:t>du</a:t>
            </a:r>
            <a:r>
              <a:rPr lang="en-US" sz="3200" b="1" spc="-20" dirty="0">
                <a:solidFill>
                  <a:schemeClr val="tx1"/>
                </a:solidFill>
                <a:effectLst/>
                <a:latin typeface="Times New Roman" panose="02020603050405020304" pitchFamily="18" charset="0"/>
                <a:cs typeface="Times New Roman" panose="02020603050405020304" pitchFamily="18" charset="0"/>
              </a:rPr>
              <a:t> </a:t>
            </a:r>
            <a:r>
              <a:rPr lang="en-US" sz="3200" b="1" spc="-40" dirty="0" err="1">
                <a:solidFill>
                  <a:schemeClr val="tx1"/>
                </a:solidFill>
                <a:effectLst/>
                <a:latin typeface="Times New Roman" panose="02020603050405020304" pitchFamily="18" charset="0"/>
                <a:cs typeface="Times New Roman" panose="02020603050405020304" pitchFamily="18" charset="0"/>
              </a:rPr>
              <a:t>lịch</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715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circle(in)">
                                      <p:cBhvr>
                                        <p:cTn id="7" dur="20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heel(1)">
                                      <p:cBhvr>
                                        <p:cTn id="12" dur="2000"/>
                                        <p:tgtEl>
                                          <p:spTgt spid="1639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DD085D6-4EF1-4B0C-82CD-EB6DF0E59F48}"/>
              </a:ext>
            </a:extLst>
          </p:cNvPr>
          <p:cNvSpPr/>
          <p:nvPr/>
        </p:nvSpPr>
        <p:spPr>
          <a:xfrm>
            <a:off x="2743200" y="1343025"/>
            <a:ext cx="8991601" cy="34290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5CDD3C-A74D-4C89-A0DF-0492ABE6AE0F}"/>
              </a:ext>
            </a:extLst>
          </p:cNvPr>
          <p:cNvSpPr txBox="1"/>
          <p:nvPr/>
        </p:nvSpPr>
        <p:spPr>
          <a:xfrm flipH="1">
            <a:off x="4909454" y="1724330"/>
            <a:ext cx="6672945" cy="2554545"/>
          </a:xfrm>
          <a:prstGeom prst="rect">
            <a:avLst/>
          </a:prstGeom>
          <a:noFill/>
        </p:spPr>
        <p:txBody>
          <a:bodyPr wrap="square" rtlCol="0">
            <a:spAutoFit/>
          </a:bodyPr>
          <a:lstStyle/>
          <a:p>
            <a:pPr algn="just"/>
            <a:r>
              <a:rPr lang="en-US" sz="4000" b="1" dirty="0">
                <a:solidFill>
                  <a:srgbClr val="C00000"/>
                </a:solidFill>
                <a:latin typeface="Times New Roman" panose="02020603050405020304" pitchFamily="18" charset="0"/>
                <a:cs typeface="Times New Roman" panose="02020603050405020304" pitchFamily="18" charset="0"/>
              </a:rPr>
              <a:t>2. </a:t>
            </a:r>
            <a:r>
              <a:rPr lang="en-US" sz="4000" b="1" dirty="0" err="1">
                <a:solidFill>
                  <a:srgbClr val="C00000"/>
                </a:solidFill>
                <a:latin typeface="Times New Roman" panose="02020603050405020304" pitchFamily="18" charset="0"/>
                <a:cs typeface="Times New Roman" panose="02020603050405020304" pitchFamily="18" charset="0"/>
              </a:rPr>
              <a:t>Công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tác</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bảo</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vệ</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môi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trường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và</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ứng</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phó</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với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biến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đổi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khí</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hậu</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tại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Quảng</a:t>
            </a:r>
            <a:r>
              <a:rPr lang="en-US" sz="4000" b="1" dirty="0">
                <a:solidFill>
                  <a:srgbClr val="C00000"/>
                </a:solidFill>
                <a:latin typeface="Times New Roman" panose="02020603050405020304" pitchFamily="18" charset="0"/>
                <a:cs typeface="Times New Roman" panose="02020603050405020304" pitchFamily="18" charset="0"/>
              </a:rPr>
              <a:t> Ninh</a:t>
            </a:r>
            <a:endParaRPr lang="vi-VN" sz="4000" dirty="0">
              <a:solidFill>
                <a:srgbClr val="C00000"/>
              </a:solidFill>
              <a:latin typeface="Times New Roman" panose="02020603050405020304" pitchFamily="18" charset="0"/>
              <a:cs typeface="Times New Roman" panose="02020603050405020304" pitchFamily="18" charset="0"/>
            </a:endParaRPr>
          </a:p>
          <a:p>
            <a:pPr algn="ctr"/>
            <a:endParaRPr lang="en-SG" sz="4000" dirty="0">
              <a:solidFill>
                <a:srgbClr val="C00000"/>
              </a:solidFill>
              <a:latin typeface="#9Slide03 Arima Madurai Medium" panose="00000600000000000000" pitchFamily="2" charset="-93"/>
              <a:cs typeface="#9Slide03 Arima Madurai Medium" panose="00000600000000000000" pitchFamily="2" charset="-93"/>
            </a:endParaRPr>
          </a:p>
        </p:txBody>
      </p:sp>
      <p:pic>
        <p:nvPicPr>
          <p:cNvPr id="5122" name="Picture 2" descr="thực hiện các cam kết về ứng phó biến đổi khí hậu">
            <a:extLst>
              <a:ext uri="{FF2B5EF4-FFF2-40B4-BE49-F238E27FC236}">
                <a16:creationId xmlns:a16="http://schemas.microsoft.com/office/drawing/2014/main" id="{32A7533C-105D-21BE-20E0-22D954605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914400"/>
            <a:ext cx="4452257" cy="4286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AutoShape 6" descr="Biến đổi khí hậu là gì? Cách khắc phục biến đổi khí hậu">
            <a:extLst>
              <a:ext uri="{FF2B5EF4-FFF2-40B4-BE49-F238E27FC236}">
                <a16:creationId xmlns:a16="http://schemas.microsoft.com/office/drawing/2014/main" id="{3B400EFB-152B-1C24-3D25-750EAD15D95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Tree>
    <p:extLst>
      <p:ext uri="{BB962C8B-B14F-4D97-AF65-F5344CB8AC3E}">
        <p14:creationId xmlns:p14="http://schemas.microsoft.com/office/powerpoint/2010/main" val="223475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 calcmode="lin" valueType="num">
                                      <p:cBhvr>
                                        <p:cTn id="16" dur="1000" fill="hold"/>
                                        <p:tgtEl>
                                          <p:spTgt spid="8"/>
                                        </p:tgtEl>
                                        <p:attrNameLst>
                                          <p:attrName>style.rotation</p:attrName>
                                        </p:attrNameLst>
                                      </p:cBhvr>
                                      <p:tavLst>
                                        <p:tav tm="0">
                                          <p:val>
                                            <p:fltVal val="90"/>
                                          </p:val>
                                        </p:tav>
                                        <p:tav tm="100000">
                                          <p:val>
                                            <p:fltVal val="0"/>
                                          </p:val>
                                        </p:tav>
                                      </p:tavLst>
                                    </p:anim>
                                    <p:animEffect transition="in" filter="fade">
                                      <p:cBhvr>
                                        <p:cTn id="17" dur="1000"/>
                                        <p:tgtEl>
                                          <p:spTgt spid="8"/>
                                        </p:tgtEl>
                                      </p:cBhvr>
                                    </p:animEffect>
                                  </p:childTnLst>
                                </p:cTn>
                              </p:par>
                              <p:par>
                                <p:cTn id="18" presetID="45" presetClass="entr" presetSubtype="0" fill="hold" nodeType="with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2000"/>
                                        <p:tgtEl>
                                          <p:spTgt spid="5122"/>
                                        </p:tgtEl>
                                      </p:cBhvr>
                                    </p:animEffect>
                                    <p:anim calcmode="lin" valueType="num">
                                      <p:cBhvr>
                                        <p:cTn id="21" dur="2000" fill="hold"/>
                                        <p:tgtEl>
                                          <p:spTgt spid="5122"/>
                                        </p:tgtEl>
                                        <p:attrNameLst>
                                          <p:attrName>ppt_w</p:attrName>
                                        </p:attrNameLst>
                                      </p:cBhvr>
                                      <p:tavLst>
                                        <p:tav tm="0" fmla="#ppt_w*sin(2.5*pi*$)">
                                          <p:val>
                                            <p:fltVal val="0"/>
                                          </p:val>
                                        </p:tav>
                                        <p:tav tm="100000">
                                          <p:val>
                                            <p:fltVal val="1"/>
                                          </p:val>
                                        </p:tav>
                                      </p:tavLst>
                                    </p:anim>
                                    <p:anim calcmode="lin" valueType="num">
                                      <p:cBhvr>
                                        <p:cTn id="22" dur="2000" fill="hold"/>
                                        <p:tgtEl>
                                          <p:spTgt spid="5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Bài viết chi tiết">
            <a:extLst>
              <a:ext uri="{FF2B5EF4-FFF2-40B4-BE49-F238E27FC236}">
                <a16:creationId xmlns:a16="http://schemas.microsoft.com/office/drawing/2014/main" id="{B56A1C15-6270-A27C-1FD4-2E00B92EF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882" b="-1"/>
          <a:stretch/>
        </p:blipFill>
        <p:spPr bwMode="auto">
          <a:xfrm>
            <a:off x="1" y="10"/>
            <a:ext cx="6781799"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5" name="Rectangle 4104">
            <a:extLst>
              <a:ext uri="{FF2B5EF4-FFF2-40B4-BE49-F238E27FC236}">
                <a16:creationId xmlns:a16="http://schemas.microsoft.com/office/drawing/2014/main"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ộp Văn bản 3">
            <a:extLst>
              <a:ext uri="{FF2B5EF4-FFF2-40B4-BE49-F238E27FC236}">
                <a16:creationId xmlns:a16="http://schemas.microsoft.com/office/drawing/2014/main" id="{F6E42D52-EEF0-5527-6BDF-CD7D7B741C84}"/>
              </a:ext>
            </a:extLst>
          </p:cNvPr>
          <p:cNvSpPr txBox="1"/>
          <p:nvPr/>
        </p:nvSpPr>
        <p:spPr>
          <a:xfrm>
            <a:off x="6781800" y="365125"/>
            <a:ext cx="5181600" cy="189991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p>
            <a:pPr>
              <a:lnSpc>
                <a:spcPct val="90000"/>
              </a:lnSpc>
              <a:spcBef>
                <a:spcPct val="0"/>
              </a:spcBef>
              <a:spcAft>
                <a:spcPts val="600"/>
              </a:spcAft>
            </a:pPr>
            <a:r>
              <a:rPr lang="en-US" sz="3700" b="1" dirty="0">
                <a:solidFill>
                  <a:srgbClr val="0070C0"/>
                </a:solidFill>
                <a:effectLst/>
                <a:latin typeface="Times New Roman" panose="02020603050405020304" pitchFamily="18" charset="0"/>
                <a:ea typeface="+mj-ea"/>
                <a:cs typeface="Times New Roman" panose="02020603050405020304" pitchFamily="18" charset="0"/>
              </a:rPr>
              <a:t>2.1.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Công</a:t>
            </a:r>
            <a:r>
              <a:rPr lang="en-US" sz="3700" b="1" dirty="0">
                <a:solidFill>
                  <a:srgbClr val="0070C0"/>
                </a:solidFill>
                <a:effectLst/>
                <a:latin typeface="Times New Roman" panose="02020603050405020304" pitchFamily="18" charset="0"/>
                <a:ea typeface="+mj-ea"/>
                <a:cs typeface="Times New Roman" panose="02020603050405020304" pitchFamily="18" charset="0"/>
              </a:rPr>
              <a:t>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tác</a:t>
            </a:r>
            <a:r>
              <a:rPr lang="en-US" sz="3700" b="1" dirty="0">
                <a:solidFill>
                  <a:srgbClr val="0070C0"/>
                </a:solidFill>
                <a:effectLst/>
                <a:latin typeface="Times New Roman" panose="02020603050405020304" pitchFamily="18" charset="0"/>
                <a:ea typeface="+mj-ea"/>
                <a:cs typeface="Times New Roman" panose="02020603050405020304" pitchFamily="18" charset="0"/>
              </a:rPr>
              <a:t>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lãnh</a:t>
            </a:r>
            <a:r>
              <a:rPr lang="en-US" sz="3700" b="1" dirty="0">
                <a:solidFill>
                  <a:srgbClr val="0070C0"/>
                </a:solidFill>
                <a:effectLst/>
                <a:latin typeface="Times New Roman" panose="02020603050405020304" pitchFamily="18" charset="0"/>
                <a:ea typeface="+mj-ea"/>
                <a:cs typeface="Times New Roman" panose="02020603050405020304" pitchFamily="18" charset="0"/>
              </a:rPr>
              <a:t>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đạo</a:t>
            </a:r>
            <a:r>
              <a:rPr lang="en-US" sz="3700" b="1" dirty="0">
                <a:solidFill>
                  <a:srgbClr val="0070C0"/>
                </a:solidFill>
                <a:effectLst/>
                <a:latin typeface="Times New Roman" panose="02020603050405020304" pitchFamily="18" charset="0"/>
                <a:ea typeface="+mj-ea"/>
                <a:cs typeface="Times New Roman" panose="02020603050405020304" pitchFamily="18" charset="0"/>
              </a:rPr>
              <a:t>,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chỉ</a:t>
            </a:r>
            <a:r>
              <a:rPr lang="en-US" sz="3700" b="1" dirty="0">
                <a:solidFill>
                  <a:srgbClr val="0070C0"/>
                </a:solidFill>
                <a:effectLst/>
                <a:latin typeface="Times New Roman" panose="02020603050405020304" pitchFamily="18" charset="0"/>
                <a:ea typeface="+mj-ea"/>
                <a:cs typeface="Times New Roman" panose="02020603050405020304" pitchFamily="18" charset="0"/>
              </a:rPr>
              <a:t>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đạo</a:t>
            </a:r>
            <a:r>
              <a:rPr lang="en-US" sz="3700" b="1" dirty="0">
                <a:solidFill>
                  <a:srgbClr val="0070C0"/>
                </a:solidFill>
                <a:effectLst/>
                <a:latin typeface="Times New Roman" panose="02020603050405020304" pitchFamily="18" charset="0"/>
                <a:ea typeface="+mj-ea"/>
                <a:cs typeface="Times New Roman" panose="02020603050405020304" pitchFamily="18" charset="0"/>
              </a:rPr>
              <a:t>,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quản</a:t>
            </a:r>
            <a:r>
              <a:rPr lang="en-US" sz="3700" b="1" dirty="0">
                <a:solidFill>
                  <a:srgbClr val="0070C0"/>
                </a:solidFill>
                <a:effectLst/>
                <a:latin typeface="Times New Roman" panose="02020603050405020304" pitchFamily="18" charset="0"/>
                <a:ea typeface="+mj-ea"/>
                <a:cs typeface="Times New Roman" panose="02020603050405020304" pitchFamily="18" charset="0"/>
              </a:rPr>
              <a:t>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lí</a:t>
            </a:r>
            <a:r>
              <a:rPr lang="en-US" sz="3700" b="1" dirty="0">
                <a:solidFill>
                  <a:srgbClr val="0070C0"/>
                </a:solidFill>
                <a:effectLst/>
                <a:latin typeface="Times New Roman" panose="02020603050405020304" pitchFamily="18" charset="0"/>
                <a:ea typeface="+mj-ea"/>
                <a:cs typeface="Times New Roman" panose="02020603050405020304" pitchFamily="18" charset="0"/>
              </a:rPr>
              <a:t>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của</a:t>
            </a:r>
            <a:r>
              <a:rPr lang="en-US" sz="3700" b="1" dirty="0">
                <a:solidFill>
                  <a:srgbClr val="0070C0"/>
                </a:solidFill>
                <a:effectLst/>
                <a:latin typeface="Times New Roman" panose="02020603050405020304" pitchFamily="18" charset="0"/>
                <a:ea typeface="+mj-ea"/>
                <a:cs typeface="Times New Roman" panose="02020603050405020304" pitchFamily="18" charset="0"/>
              </a:rPr>
              <a:t>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chính</a:t>
            </a:r>
            <a:r>
              <a:rPr lang="en-US" sz="3700" b="1" dirty="0">
                <a:solidFill>
                  <a:srgbClr val="0070C0"/>
                </a:solidFill>
                <a:effectLst/>
                <a:latin typeface="Times New Roman" panose="02020603050405020304" pitchFamily="18" charset="0"/>
                <a:ea typeface="+mj-ea"/>
                <a:cs typeface="Times New Roman" panose="02020603050405020304" pitchFamily="18" charset="0"/>
              </a:rPr>
              <a:t> </a:t>
            </a:r>
            <a:r>
              <a:rPr lang="en-US" sz="3700" b="1" dirty="0" err="1">
                <a:solidFill>
                  <a:srgbClr val="0070C0"/>
                </a:solidFill>
                <a:effectLst/>
                <a:latin typeface="Times New Roman" panose="02020603050405020304" pitchFamily="18" charset="0"/>
                <a:ea typeface="+mj-ea"/>
                <a:cs typeface="Times New Roman" panose="02020603050405020304" pitchFamily="18" charset="0"/>
              </a:rPr>
              <a:t>quyền</a:t>
            </a:r>
            <a:endParaRPr lang="en-US" sz="3700" dirty="0">
              <a:solidFill>
                <a:srgbClr val="0070C0"/>
              </a:solidFill>
              <a:effectLst/>
              <a:latin typeface="Times New Roman" panose="02020603050405020304" pitchFamily="18" charset="0"/>
              <a:ea typeface="+mj-ea"/>
              <a:cs typeface="Times New Roman" panose="02020603050405020304" pitchFamily="18" charset="0"/>
            </a:endParaRPr>
          </a:p>
        </p:txBody>
      </p:sp>
      <p:sp>
        <p:nvSpPr>
          <p:cNvPr id="3" name="Hộp Văn bản 2">
            <a:extLst>
              <a:ext uri="{FF2B5EF4-FFF2-40B4-BE49-F238E27FC236}">
                <a16:creationId xmlns:a16="http://schemas.microsoft.com/office/drawing/2014/main" id="{69F528D3-DF59-3F32-0DF3-A760418A30FA}"/>
              </a:ext>
            </a:extLst>
          </p:cNvPr>
          <p:cNvSpPr txBox="1"/>
          <p:nvPr/>
        </p:nvSpPr>
        <p:spPr>
          <a:xfrm>
            <a:off x="6781800" y="2434201"/>
            <a:ext cx="5181600" cy="3742762"/>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p>
            <a:pPr algn="just">
              <a:lnSpc>
                <a:spcPct val="90000"/>
              </a:lnSpc>
              <a:spcAft>
                <a:spcPts val="600"/>
              </a:spcAft>
            </a:pPr>
            <a:r>
              <a:rPr lang="en-US" sz="3200" b="1"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cấp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chính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quyền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đã</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tập</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trung</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lãnh</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đạo</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chỉ</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đạo</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các</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cơ</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quan</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doanh</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nghiệp</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trên</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địa</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bàn</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về</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công</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tác</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quản</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lí</a:t>
            </a:r>
            <a:r>
              <a:rPr lang="en-US" sz="3200" b="0" i="0" dirty="0">
                <a:solidFill>
                  <a:schemeClr val="tx1"/>
                </a:solidFill>
                <a:effectLst/>
                <a:latin typeface="Times New Roman" panose="02020603050405020304" pitchFamily="18" charset="0"/>
                <a:cs typeface="Times New Roman" panose="02020603050405020304" pitchFamily="18" charset="0"/>
              </a:rPr>
              <a: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bảo</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vệ</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môi</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trường</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phòng</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ngừa</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giảm</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thiểu</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tác</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động</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của</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thiên</a:t>
            </a:r>
            <a:r>
              <a:rPr lang="en-US" sz="3200" b="0" i="0" dirty="0">
                <a:solidFill>
                  <a:schemeClr val="tx1"/>
                </a:solidFill>
                <a:effectLst/>
                <a:latin typeface="Times New Roman" panose="02020603050405020304" pitchFamily="18" charset="0"/>
                <a:cs typeface="Times New Roman" panose="02020603050405020304" pitchFamily="18" charset="0"/>
              </a:rPr>
              <a:t> tai </a:t>
            </a:r>
            <a:r>
              <a:rPr lang="en-US" sz="3200" b="0" i="0" dirty="0" err="1">
                <a:solidFill>
                  <a:schemeClr val="tx1"/>
                </a:solidFill>
                <a:effectLst/>
                <a:latin typeface="Times New Roman" panose="02020603050405020304" pitchFamily="18" charset="0"/>
                <a:cs typeface="Times New Roman" panose="02020603050405020304" pitchFamily="18" charset="0"/>
              </a:rPr>
              <a:t>và</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ứng</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phó</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với</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biến</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đổi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khí</a:t>
            </a:r>
            <a:r>
              <a:rPr lang="en-US" sz="3200" b="0" i="0" dirty="0">
                <a:solidFill>
                  <a:schemeClr val="tx1"/>
                </a:solidFill>
                <a:effectLst/>
                <a:latin typeface="Times New Roman" panose="02020603050405020304" pitchFamily="18" charset="0"/>
                <a:cs typeface="Times New Roman" panose="02020603050405020304" pitchFamily="18" charset="0"/>
              </a:rPr>
              <a:t> </a:t>
            </a:r>
            <a:r>
              <a:rPr lang="en-US" sz="3200" b="0" i="0" dirty="0" err="1">
                <a:solidFill>
                  <a:schemeClr val="tx1"/>
                </a:solidFill>
                <a:effectLst/>
                <a:latin typeface="Times New Roman" panose="02020603050405020304" pitchFamily="18" charset="0"/>
                <a:cs typeface="Times New Roman" panose="02020603050405020304" pitchFamily="18" charset="0"/>
              </a:rPr>
              <a:t>hậu</a:t>
            </a:r>
            <a:r>
              <a:rPr lang="en-US" sz="3200" b="0" i="0" dirty="0">
                <a:solidFill>
                  <a:schemeClr val="tx1"/>
                </a:solidFill>
                <a:effectLst/>
                <a:latin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52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heel(1)">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CF99D72-5E9D-6A57-BE21-395AC4BFC834}"/>
              </a:ext>
            </a:extLst>
          </p:cNvPr>
          <p:cNvSpPr txBox="1"/>
          <p:nvPr/>
        </p:nvSpPr>
        <p:spPr>
          <a:xfrm>
            <a:off x="228600" y="838200"/>
            <a:ext cx="11724861" cy="3295389"/>
          </a:xfrm>
          <a:prstGeom prst="rect">
            <a:avLst/>
          </a:prstGeom>
          <a:solidFill>
            <a:schemeClr val="bg1"/>
          </a:solid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07000"/>
              </a:lnSpc>
              <a:spcAft>
                <a:spcPts val="6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Tỉnh</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Ninh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tuyên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dục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nâng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phó</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tiện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tin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32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báo</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đài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mạng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xã</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tổ</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tỉnh</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lồng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ghép</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chương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dạy</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cấp</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2A0D4944-A19C-F0AF-B7A7-4D6566478C8B}"/>
              </a:ext>
            </a:extLst>
          </p:cNvPr>
          <p:cNvSpPr txBox="1"/>
          <p:nvPr/>
        </p:nvSpPr>
        <p:spPr>
          <a:xfrm>
            <a:off x="1018761" y="98275"/>
            <a:ext cx="10744200" cy="583750"/>
          </a:xfrm>
          <a:prstGeom prst="rect">
            <a:avLst/>
          </a:prstGeom>
          <a:solidFill>
            <a:schemeClr val="accent3">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lnSpc>
                <a:spcPct val="107000"/>
              </a:lnSpc>
              <a:spcAft>
                <a:spcPts val="600"/>
              </a:spcAft>
            </a:pPr>
            <a:r>
              <a:rPr lang="en-US" sz="3200" b="1"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tuyên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giáo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dục</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nâng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thức</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Hình ảnh 5">
            <a:extLst>
              <a:ext uri="{FF2B5EF4-FFF2-40B4-BE49-F238E27FC236}">
                <a16:creationId xmlns:a16="http://schemas.microsoft.com/office/drawing/2014/main" id="{572F6D2F-5784-A86F-603A-604C11B6CFAE}"/>
              </a:ext>
            </a:extLst>
          </p:cNvPr>
          <p:cNvPicPr>
            <a:picLocks noChangeAspect="1"/>
          </p:cNvPicPr>
          <p:nvPr/>
        </p:nvPicPr>
        <p:blipFill>
          <a:blip r:embed="rId2"/>
          <a:stretch>
            <a:fillRect/>
          </a:stretch>
        </p:blipFill>
        <p:spPr>
          <a:xfrm>
            <a:off x="685800" y="4289764"/>
            <a:ext cx="5144218" cy="246996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122" name="Picture 2" descr="Hoạt động ngoại khóa Bảo vệ môi trường &quot;Nói không với rác thải nhựa&quot;">
            <a:extLst>
              <a:ext uri="{FF2B5EF4-FFF2-40B4-BE49-F238E27FC236}">
                <a16:creationId xmlns:a16="http://schemas.microsoft.com/office/drawing/2014/main" id="{3621E0E4-A63D-76FA-7971-D5637A92E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289765"/>
            <a:ext cx="6096000" cy="258811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39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wipe(down)">
                                      <p:cBhvr>
                                        <p:cTn id="22"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6691D7C-3C3C-31A8-735B-0BF16DDEF287}"/>
              </a:ext>
            </a:extLst>
          </p:cNvPr>
          <p:cNvSpPr txBox="1"/>
          <p:nvPr/>
        </p:nvSpPr>
        <p:spPr>
          <a:xfrm>
            <a:off x="304800" y="1295400"/>
            <a:ext cx="8839200" cy="5269456"/>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07000"/>
              </a:lnSpc>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Tỉnh</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Quảng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Ninh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hoạt</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sản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doanh</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dịch</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vụ</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Áp</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giải</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giảm</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thiểu</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thải</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hỗ</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trợ</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tài</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thiệu</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kĩ</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tiên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tiến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Trao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kiệm</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đơn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thụ</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phù</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Tuyên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khuyến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khích</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tập</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nâng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lực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quản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sở</a:t>
            </a:r>
            <a:r>
              <a:rPr lang="en-US" sz="24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thải</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tuyên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truyền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tồn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đa</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dạng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phong</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phú</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4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thức</a:t>
            </a:r>
            <a:endParaRPr lang="vi-VN"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96BB5DE7-BC39-98FB-2168-32D4DE076AFE}"/>
              </a:ext>
            </a:extLst>
          </p:cNvPr>
          <p:cNvSpPr txBox="1"/>
          <p:nvPr/>
        </p:nvSpPr>
        <p:spPr>
          <a:xfrm>
            <a:off x="838200" y="228600"/>
            <a:ext cx="6934200" cy="7680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07000"/>
              </a:lnSpc>
              <a:spcAft>
                <a:spcPts val="600"/>
              </a:spcAft>
            </a:pP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2.3.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giải</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vĩ</a:t>
            </a:r>
            <a:r>
              <a:rPr lang="en-US" sz="4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effectLst/>
                <a:latin typeface="Times New Roman" panose="02020603050405020304" pitchFamily="18" charset="0"/>
                <a:ea typeface="Calibri" panose="020F0502020204030204" pitchFamily="34" charset="0"/>
                <a:cs typeface="Times New Roman" panose="02020603050405020304" pitchFamily="18" charset="0"/>
              </a:rPr>
              <a:t>mô</a:t>
            </a:r>
            <a:endParaRPr lang="vi-VN"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74" name="Picture 2" descr="Bài viết chi tiết">
            <a:extLst>
              <a:ext uri="{FF2B5EF4-FFF2-40B4-BE49-F238E27FC236}">
                <a16:creationId xmlns:a16="http://schemas.microsoft.com/office/drawing/2014/main" id="{46716165-0E18-3721-78AD-3DC4A1769C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6400" y="3429000"/>
            <a:ext cx="2762250" cy="3215248"/>
          </a:xfrm>
          <a:prstGeom prst="rect">
            <a:avLst/>
          </a:prstGeom>
          <a:noFill/>
          <a:extLst>
            <a:ext uri="{909E8E84-426E-40DD-AFC4-6F175D3DCCD1}">
              <a14:hiddenFill xmlns:a14="http://schemas.microsoft.com/office/drawing/2010/main">
                <a:solidFill>
                  <a:srgbClr val="FFFFFF"/>
                </a:solidFill>
              </a14:hiddenFill>
            </a:ext>
          </a:extLst>
        </p:spPr>
      </p:pic>
      <p:pic>
        <p:nvPicPr>
          <p:cNvPr id="6" name="Hình ảnh 5">
            <a:extLst>
              <a:ext uri="{FF2B5EF4-FFF2-40B4-BE49-F238E27FC236}">
                <a16:creationId xmlns:a16="http://schemas.microsoft.com/office/drawing/2014/main" id="{97676970-BB17-00B3-47A9-6FD281FE2CD6}"/>
              </a:ext>
            </a:extLst>
          </p:cNvPr>
          <p:cNvPicPr>
            <a:picLocks noChangeAspect="1"/>
          </p:cNvPicPr>
          <p:nvPr/>
        </p:nvPicPr>
        <p:blipFill>
          <a:blip r:embed="rId3"/>
          <a:stretch>
            <a:fillRect/>
          </a:stretch>
        </p:blipFill>
        <p:spPr>
          <a:xfrm>
            <a:off x="9296400" y="0"/>
            <a:ext cx="2762250" cy="3238952"/>
          </a:xfrm>
          <a:prstGeom prst="rect">
            <a:avLst/>
          </a:prstGeom>
        </p:spPr>
      </p:pic>
    </p:spTree>
    <p:extLst>
      <p:ext uri="{BB962C8B-B14F-4D97-AF65-F5344CB8AC3E}">
        <p14:creationId xmlns:p14="http://schemas.microsoft.com/office/powerpoint/2010/main" val="239065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par>
                                <p:cTn id="21" presetID="6" presetClass="entr" presetSubtype="16"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circle(in)">
                                      <p:cBhvr>
                                        <p:cTn id="23"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F53362E-5672-64DC-A5F5-F98D0AD0C0CF}"/>
              </a:ext>
            </a:extLst>
          </p:cNvPr>
          <p:cNvSpPr txBox="1"/>
          <p:nvPr/>
        </p:nvSpPr>
        <p:spPr>
          <a:xfrm>
            <a:off x="533400" y="1422697"/>
            <a:ext cx="10972800" cy="2845394"/>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lgn="just">
              <a:lnSpc>
                <a:spcPct val="107000"/>
              </a:lnSpc>
              <a:spcAft>
                <a:spcPts val="600"/>
              </a:spcAft>
            </a:pP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cải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ven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cải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tạo</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phục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hồi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trồng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ngập</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mặn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ven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rạn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san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hô</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cỏ</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Mở</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rộng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lập</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mới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khu</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tồn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600"/>
              </a:spcAft>
            </a:pP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giao</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cộng</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sạch</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3200" b="0" i="0" dirty="0">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0" i="0" dirty="0" err="1">
                <a:solidFill>
                  <a:srgbClr val="242021"/>
                </a:solidFill>
                <a:effectLst/>
                <a:latin typeface="Times New Roman" panose="02020603050405020304" pitchFamily="18" charset="0"/>
                <a:ea typeface="Calibri" panose="020F0502020204030204" pitchFamily="34" charset="0"/>
                <a:cs typeface="Times New Roman" panose="02020603050405020304" pitchFamily="18" charset="0"/>
              </a:rPr>
              <a:t>quả</a:t>
            </a:r>
            <a:endParaRPr lang="vi-VN"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ộp Văn bản 3">
            <a:extLst>
              <a:ext uri="{FF2B5EF4-FFF2-40B4-BE49-F238E27FC236}">
                <a16:creationId xmlns:a16="http://schemas.microsoft.com/office/drawing/2014/main" id="{F7A993DE-8C45-E59F-192E-83867E2A218B}"/>
              </a:ext>
            </a:extLst>
          </p:cNvPr>
          <p:cNvSpPr txBox="1"/>
          <p:nvPr/>
        </p:nvSpPr>
        <p:spPr>
          <a:xfrm>
            <a:off x="609600" y="78955"/>
            <a:ext cx="11277600" cy="1237903"/>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a:spAutoFit/>
          </a:bodyPr>
          <a:lstStyle/>
          <a:p>
            <a:pPr algn="just">
              <a:lnSpc>
                <a:spcPct val="107000"/>
              </a:lnSpc>
              <a:spcAft>
                <a:spcPts val="60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2.4.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vệ</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môi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ứng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phó</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khí</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gắn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liền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tế</a:t>
            </a:r>
            <a:endParaRPr lang="vi-VN"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Hạ Long vươn tầm cao mới - Báo Quảng Ninh điện tử">
            <a:extLst>
              <a:ext uri="{FF2B5EF4-FFF2-40B4-BE49-F238E27FC236}">
                <a16:creationId xmlns:a16="http://schemas.microsoft.com/office/drawing/2014/main" id="{32E8B85F-0017-2CCC-78D2-8FAE75290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68090"/>
            <a:ext cx="12192000" cy="2589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51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E0548103-E277-0B8D-EDF7-1754604FDA94}"/>
              </a:ext>
            </a:extLst>
          </p:cNvPr>
          <p:cNvSpPr txBox="1"/>
          <p:nvPr/>
        </p:nvSpPr>
        <p:spPr>
          <a:xfrm>
            <a:off x="6324600" y="1967770"/>
            <a:ext cx="5410200" cy="4154984"/>
          </a:xfrm>
          <a:prstGeom prst="rect">
            <a:avLst/>
          </a:prstGeom>
          <a:solidFill>
            <a:schemeClr val="accent3">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4400" b="1" dirty="0">
                <a:solidFill>
                  <a:srgbClr val="625EA9"/>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Áp</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dụng</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công</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nghệ</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tiên</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tiến</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vào</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giám</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sát</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chất</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lượng</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môi</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trường</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quản</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lí</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tài</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nguyên</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và</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xử</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lí</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chất</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thải</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gây</a:t>
            </a:r>
            <a:r>
              <a:rPr lang="en-US" sz="4400" b="0" i="0" dirty="0">
                <a:solidFill>
                  <a:srgbClr val="242021"/>
                </a:solidFill>
                <a:effectLst/>
                <a:latin typeface="Times New Roman" panose="02020603050405020304" pitchFamily="18" charset="0"/>
                <a:ea typeface="Calibri" panose="020F0502020204030204" pitchFamily="34" charset="0"/>
              </a:rPr>
              <a:t> ô </a:t>
            </a:r>
            <a:r>
              <a:rPr lang="en-US" sz="4400" b="0" i="0" dirty="0" err="1">
                <a:solidFill>
                  <a:srgbClr val="242021"/>
                </a:solidFill>
                <a:effectLst/>
                <a:latin typeface="Times New Roman" panose="02020603050405020304" pitchFamily="18" charset="0"/>
                <a:ea typeface="Calibri" panose="020F0502020204030204" pitchFamily="34" charset="0"/>
              </a:rPr>
              <a:t>nhiễm</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môi</a:t>
            </a:r>
            <a:r>
              <a:rPr lang="en-US" sz="4400" b="0" i="0" dirty="0">
                <a:solidFill>
                  <a:srgbClr val="242021"/>
                </a:solidFill>
                <a:effectLst/>
                <a:latin typeface="Times New Roman" panose="02020603050405020304" pitchFamily="18" charset="0"/>
                <a:ea typeface="Calibri" panose="020F0502020204030204" pitchFamily="34" charset="0"/>
              </a:rPr>
              <a:t> </a:t>
            </a:r>
            <a:r>
              <a:rPr lang="en-US" sz="4400" b="0" i="0" dirty="0" err="1">
                <a:solidFill>
                  <a:srgbClr val="242021"/>
                </a:solidFill>
                <a:effectLst/>
                <a:latin typeface="Times New Roman" panose="02020603050405020304" pitchFamily="18" charset="0"/>
                <a:ea typeface="Calibri" panose="020F0502020204030204" pitchFamily="34" charset="0"/>
              </a:rPr>
              <a:t>trường</a:t>
            </a:r>
            <a:r>
              <a:rPr lang="en-US" sz="4400" b="0" i="0" dirty="0">
                <a:solidFill>
                  <a:srgbClr val="242021"/>
                </a:solidFill>
                <a:effectLst/>
                <a:latin typeface="Times New Roman" panose="02020603050405020304" pitchFamily="18" charset="0"/>
                <a:ea typeface="Calibri" panose="020F0502020204030204" pitchFamily="34" charset="0"/>
              </a:rPr>
              <a:t>.</a:t>
            </a:r>
            <a:endParaRPr lang="vi-VN" sz="4400" dirty="0"/>
          </a:p>
        </p:txBody>
      </p:sp>
      <p:sp>
        <p:nvSpPr>
          <p:cNvPr id="4" name="Hộp Văn bản 3">
            <a:extLst>
              <a:ext uri="{FF2B5EF4-FFF2-40B4-BE49-F238E27FC236}">
                <a16:creationId xmlns:a16="http://schemas.microsoft.com/office/drawing/2014/main" id="{AFA28D57-0496-D032-EB2F-E813594C6C75}"/>
              </a:ext>
            </a:extLst>
          </p:cNvPr>
          <p:cNvSpPr txBox="1"/>
          <p:nvPr/>
        </p:nvSpPr>
        <p:spPr>
          <a:xfrm>
            <a:off x="381000" y="228600"/>
            <a:ext cx="10858500" cy="1146211"/>
          </a:xfrm>
          <a:prstGeom prst="rect">
            <a:avLst/>
          </a:prstGeom>
          <a:solidFill>
            <a:schemeClr val="bg1"/>
          </a:solidFill>
        </p:spPr>
        <p:style>
          <a:lnRef idx="1">
            <a:schemeClr val="accent6"/>
          </a:lnRef>
          <a:fillRef idx="3">
            <a:schemeClr val="accent6"/>
          </a:fillRef>
          <a:effectRef idx="2">
            <a:schemeClr val="accent6"/>
          </a:effectRef>
          <a:fontRef idx="minor">
            <a:schemeClr val="lt1"/>
          </a:fontRef>
        </p:style>
        <p:txBody>
          <a:bodyPr wrap="square">
            <a:spAutoFit/>
          </a:bodyPr>
          <a:lstStyle/>
          <a:p>
            <a:pPr algn="just">
              <a:lnSpc>
                <a:spcPct val="107000"/>
              </a:lnSpc>
              <a:spcAft>
                <a:spcPts val="600"/>
              </a:spcAft>
            </a:pP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2.5.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Nghiên</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cứu</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khoa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bảo</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vệ</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ứng</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phó</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hậu</a:t>
            </a:r>
            <a:endParaRPr lang="vi-VN"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Chuyển đổi số với ứng dụng công nghệ ...">
            <a:extLst>
              <a:ext uri="{FF2B5EF4-FFF2-40B4-BE49-F238E27FC236}">
                <a16:creationId xmlns:a16="http://schemas.microsoft.com/office/drawing/2014/main" id="{00A3EAB2-6973-3EAC-AE16-BBD9CF7E9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31638"/>
            <a:ext cx="3565662" cy="2362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Ngành Xây dựng chủ động ứng phó với biến đổi khí hậu">
            <a:extLst>
              <a:ext uri="{FF2B5EF4-FFF2-40B4-BE49-F238E27FC236}">
                <a16:creationId xmlns:a16="http://schemas.microsoft.com/office/drawing/2014/main" id="{32962E0A-D181-239E-29A5-A8B9D7BAC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045262"/>
            <a:ext cx="5410200" cy="26346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35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ưu đồ: Chuẩn bị 1">
            <a:extLst>
              <a:ext uri="{FF2B5EF4-FFF2-40B4-BE49-F238E27FC236}">
                <a16:creationId xmlns:a16="http://schemas.microsoft.com/office/drawing/2014/main" id="{25E25246-2AA4-B45B-C41F-16A9C79E856A}"/>
              </a:ext>
            </a:extLst>
          </p:cNvPr>
          <p:cNvSpPr/>
          <p:nvPr/>
        </p:nvSpPr>
        <p:spPr>
          <a:xfrm>
            <a:off x="-1676400" y="-152400"/>
            <a:ext cx="15163800" cy="6858000"/>
          </a:xfrm>
          <a:prstGeom prst="flowChartPreparation">
            <a:avLst/>
          </a:prstGeom>
        </p:spPr>
        <p:style>
          <a:lnRef idx="1">
            <a:schemeClr val="accent2"/>
          </a:lnRef>
          <a:fillRef idx="2">
            <a:schemeClr val="accent2"/>
          </a:fillRef>
          <a:effectRef idx="1">
            <a:schemeClr val="accent2"/>
          </a:effectRef>
          <a:fontRef idx="minor">
            <a:schemeClr val="dk1"/>
          </a:fontRef>
        </p:style>
        <p:txBody>
          <a:bodyPr rtlCol="0" anchor="ctr"/>
          <a:lstStyle/>
          <a:p>
            <a:pPr marL="571500" indent="-571500">
              <a:buFontTx/>
              <a:buChar char="-"/>
            </a:pP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tương</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ứng</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 </a:t>
            </a:r>
            <a:r>
              <a:rPr lang="en-US"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tượng</a:t>
            </a:r>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thường</a:t>
            </a:r>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a:t>
            </a:r>
            <a:r>
              <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571500" indent="-571500">
              <a:buFontTx/>
              <a:buChar char="-"/>
            </a:pP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Hãy</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sát</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hình</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ảnh</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gọi</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tên</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hiện</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tượng</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tương</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ứng</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a:t>
            </a:r>
            <a:r>
              <a:rPr lang="en-US" sz="4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endParaRPr lang="vi-VN" sz="4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53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ến đổi khí hậu gây thiệt hại lớn cho toàn cầu - VTV24">
            <a:hlinkClick r:id="" action="ppaction://media"/>
            <a:extLst>
              <a:ext uri="{FF2B5EF4-FFF2-40B4-BE49-F238E27FC236}">
                <a16:creationId xmlns:a16="http://schemas.microsoft.com/office/drawing/2014/main" id="{94CB44CC-F689-0036-9012-D083F77DBA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76200"/>
            <a:ext cx="11811000" cy="6138333"/>
          </a:xfrm>
          <a:prstGeom prst="rect">
            <a:avLst/>
          </a:prstGeom>
        </p:spPr>
      </p:pic>
    </p:spTree>
    <p:extLst>
      <p:ext uri="{BB962C8B-B14F-4D97-AF65-F5344CB8AC3E}">
        <p14:creationId xmlns:p14="http://schemas.microsoft.com/office/powerpoint/2010/main" val="350886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ỗi ám ảnh nơi cơn bão số 3 đi qua và tình người trong cơn bão - VTV24">
            <a:hlinkClick r:id="" action="ppaction://media"/>
            <a:extLst>
              <a:ext uri="{FF2B5EF4-FFF2-40B4-BE49-F238E27FC236}">
                <a16:creationId xmlns:a16="http://schemas.microsoft.com/office/drawing/2014/main" id="{3B3B9565-9982-C7F5-F519-AF18BF5679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152400"/>
            <a:ext cx="11887200" cy="6062133"/>
          </a:xfrm>
          <a:prstGeom prst="rect">
            <a:avLst/>
          </a:prstGeom>
        </p:spPr>
      </p:pic>
    </p:spTree>
    <p:extLst>
      <p:ext uri="{BB962C8B-B14F-4D97-AF65-F5344CB8AC3E}">
        <p14:creationId xmlns:p14="http://schemas.microsoft.com/office/powerpoint/2010/main" val="85444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Hình ảnh 8" descr="Ảnh có chứa ngoài trời, bầu trời, lính cứu hỏa, cây cối&#10;&#10;Mô tả được tạo tự động">
            <a:extLst>
              <a:ext uri="{FF2B5EF4-FFF2-40B4-BE49-F238E27FC236}">
                <a16:creationId xmlns:a16="http://schemas.microsoft.com/office/drawing/2014/main" id="{C71008CE-8730-C2C9-FE65-DCA6B9EFFB36}"/>
              </a:ext>
            </a:extLst>
          </p:cNvPr>
          <p:cNvPicPr>
            <a:picLocks noChangeAspect="1"/>
          </p:cNvPicPr>
          <p:nvPr/>
        </p:nvPicPr>
        <p:blipFill>
          <a:blip r:embed="rId2">
            <a:extLst>
              <a:ext uri="{28A0092B-C50C-407E-A947-70E740481C1C}">
                <a14:useLocalDpi xmlns:a14="http://schemas.microsoft.com/office/drawing/2010/main" val="0"/>
              </a:ext>
            </a:extLst>
          </a:blip>
          <a:srcRect t="21170" r="-2" b="9274"/>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7" name="Hình ảnh 6" descr="Ảnh có chứa ngoài trời, Thảm họa, cây cối, Thảm họa tự nhiên&#10;&#10;Mô tả được tạo tự động">
            <a:extLst>
              <a:ext uri="{FF2B5EF4-FFF2-40B4-BE49-F238E27FC236}">
                <a16:creationId xmlns:a16="http://schemas.microsoft.com/office/drawing/2014/main" id="{E75EE113-38ED-CD91-80B3-8D44022286EA}"/>
              </a:ext>
            </a:extLst>
          </p:cNvPr>
          <p:cNvPicPr>
            <a:picLocks noChangeAspect="1"/>
          </p:cNvPicPr>
          <p:nvPr/>
        </p:nvPicPr>
        <p:blipFill>
          <a:blip r:embed="rId3">
            <a:extLst>
              <a:ext uri="{28A0092B-C50C-407E-A947-70E740481C1C}">
                <a14:useLocalDpi xmlns:a14="http://schemas.microsoft.com/office/drawing/2010/main" val="0"/>
              </a:ext>
            </a:extLst>
          </a:blip>
          <a:srcRect t="6331" r="-3" b="17516"/>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3" name="Hình ảnh 2" descr="Ảnh có chứa ngoài trời, bầu trời, trang phục, đàn ông&#10;&#10;Mô tả được tạo tự động">
            <a:extLst>
              <a:ext uri="{FF2B5EF4-FFF2-40B4-BE49-F238E27FC236}">
                <a16:creationId xmlns:a16="http://schemas.microsoft.com/office/drawing/2014/main" id="{9F2BEA32-6640-A610-493C-E8956BECFC29}"/>
              </a:ext>
            </a:extLst>
          </p:cNvPr>
          <p:cNvPicPr>
            <a:picLocks noChangeAspect="1"/>
          </p:cNvPicPr>
          <p:nvPr/>
        </p:nvPicPr>
        <p:blipFill>
          <a:blip r:embed="rId4" cstate="print">
            <a:extLst>
              <a:ext uri="{28A0092B-C50C-407E-A947-70E740481C1C}">
                <a14:useLocalDpi xmlns:a14="http://schemas.microsoft.com/office/drawing/2010/main" val="0"/>
              </a:ext>
            </a:extLst>
          </a:blip>
          <a:srcRect t="11330" r="2" b="12287"/>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Hình ảnh 4" descr="Ảnh có chứa ngoài trời, trang phục, bầu trời, người&#10;&#10;Mô tả được tạo tự động">
            <a:extLst>
              <a:ext uri="{FF2B5EF4-FFF2-40B4-BE49-F238E27FC236}">
                <a16:creationId xmlns:a16="http://schemas.microsoft.com/office/drawing/2014/main" id="{CE7C6CBD-44CF-3930-E8FE-5A2161EAB312}"/>
              </a:ext>
            </a:extLst>
          </p:cNvPr>
          <p:cNvPicPr>
            <a:picLocks noChangeAspect="1"/>
          </p:cNvPicPr>
          <p:nvPr/>
        </p:nvPicPr>
        <p:blipFill>
          <a:blip r:embed="rId5" cstate="print">
            <a:extLst>
              <a:ext uri="{28A0092B-C50C-407E-A947-70E740481C1C}">
                <a14:useLocalDpi xmlns:a14="http://schemas.microsoft.com/office/drawing/2010/main" val="0"/>
              </a:ext>
            </a:extLst>
          </a:blip>
          <a:srcRect t="12271" r="-2" b="29765"/>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74237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6C2997EE-0889-44C3-AC0D-18F26AC9AA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Hình ảnh 4" descr="Ảnh có chứa ngoài trời, bầu trời, cây cối, lính cứu hỏa&#10;&#10;Mô tả được tạo tự động">
            <a:extLst>
              <a:ext uri="{FF2B5EF4-FFF2-40B4-BE49-F238E27FC236}">
                <a16:creationId xmlns:a16="http://schemas.microsoft.com/office/drawing/2014/main" id="{1326B899-7E67-0E5C-A324-48649DC4FC63}"/>
              </a:ext>
            </a:extLst>
          </p:cNvPr>
          <p:cNvPicPr>
            <a:picLocks noChangeAspect="1"/>
          </p:cNvPicPr>
          <p:nvPr/>
        </p:nvPicPr>
        <p:blipFill>
          <a:blip r:embed="rId2">
            <a:extLst>
              <a:ext uri="{28A0092B-C50C-407E-A947-70E740481C1C}">
                <a14:useLocalDpi xmlns:a14="http://schemas.microsoft.com/office/drawing/2010/main" val="0"/>
              </a:ext>
            </a:extLst>
          </a:blip>
          <a:srcRect t="34168" r="-3" b="9650"/>
          <a:stretch/>
        </p:blipFill>
        <p:spPr>
          <a:xfrm>
            <a:off x="20" y="10"/>
            <a:ext cx="7215381" cy="2969294"/>
          </a:xfrm>
          <a:custGeom>
            <a:avLst/>
            <a:gdLst/>
            <a:ahLst/>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9" name="Hình ảnh 8" descr="Ảnh có chứa trang phục, ngoài trời, bầu trời, người&#10;&#10;Mô tả được tạo tự động">
            <a:extLst>
              <a:ext uri="{FF2B5EF4-FFF2-40B4-BE49-F238E27FC236}">
                <a16:creationId xmlns:a16="http://schemas.microsoft.com/office/drawing/2014/main" id="{7A00BD74-472B-E04E-0A84-213BACFADE6D}"/>
              </a:ext>
            </a:extLst>
          </p:cNvPr>
          <p:cNvPicPr>
            <a:picLocks noChangeAspect="1"/>
          </p:cNvPicPr>
          <p:nvPr/>
        </p:nvPicPr>
        <p:blipFill>
          <a:blip r:embed="rId3">
            <a:extLst>
              <a:ext uri="{28A0092B-C50C-407E-A947-70E740481C1C}">
                <a14:useLocalDpi xmlns:a14="http://schemas.microsoft.com/office/drawing/2010/main" val="0"/>
              </a:ext>
            </a:extLst>
          </a:blip>
          <a:srcRect t="6469" r="-3" b="18656"/>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7" name="Hình ảnh 6" descr="Ảnh có chứa bầu trời, ngoài trời, cây cối, người&#10;&#10;Mô tả được tạo tự động">
            <a:extLst>
              <a:ext uri="{FF2B5EF4-FFF2-40B4-BE49-F238E27FC236}">
                <a16:creationId xmlns:a16="http://schemas.microsoft.com/office/drawing/2014/main" id="{88F8588D-C19A-980F-ECB4-81E4831DD011}"/>
              </a:ext>
            </a:extLst>
          </p:cNvPr>
          <p:cNvPicPr>
            <a:picLocks noChangeAspect="1"/>
          </p:cNvPicPr>
          <p:nvPr/>
        </p:nvPicPr>
        <p:blipFill>
          <a:blip r:embed="rId4">
            <a:extLst>
              <a:ext uri="{28A0092B-C50C-407E-A947-70E740481C1C}">
                <a14:useLocalDpi xmlns:a14="http://schemas.microsoft.com/office/drawing/2010/main" val="0"/>
              </a:ext>
            </a:extLst>
          </a:blip>
          <a:srcRect t="36554" b="11946"/>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Hình ảnh 2" descr="Ảnh có chứa ngoài trời, nước, lính cứu hỏa, cây cối&#10;&#10;Mô tả được tạo tự động">
            <a:extLst>
              <a:ext uri="{FF2B5EF4-FFF2-40B4-BE49-F238E27FC236}">
                <a16:creationId xmlns:a16="http://schemas.microsoft.com/office/drawing/2014/main" id="{44F501A0-17EB-AA8A-E949-F4C6C5122723}"/>
              </a:ext>
            </a:extLst>
          </p:cNvPr>
          <p:cNvPicPr>
            <a:picLocks noChangeAspect="1"/>
          </p:cNvPicPr>
          <p:nvPr/>
        </p:nvPicPr>
        <p:blipFill>
          <a:blip r:embed="rId5">
            <a:extLst>
              <a:ext uri="{28A0092B-C50C-407E-A947-70E740481C1C}">
                <a14:useLocalDpi xmlns:a14="http://schemas.microsoft.com/office/drawing/2010/main" val="0"/>
              </a:ext>
            </a:extLst>
          </a:blip>
          <a:srcRect t="18487" r="1" b="146"/>
          <a:stretch/>
        </p:blipFill>
        <p:spPr>
          <a:xfrm>
            <a:off x="1" y="3106464"/>
            <a:ext cx="6209553" cy="3751536"/>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211342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962326F-6D1C-4D23-BA7A-10611A5CF7CE}"/>
              </a:ext>
            </a:extLst>
          </p:cNvPr>
          <p:cNvSpPr txBox="1"/>
          <p:nvPr/>
        </p:nvSpPr>
        <p:spPr>
          <a:xfrm>
            <a:off x="4913243" y="533400"/>
            <a:ext cx="6858000" cy="4154984"/>
          </a:xfrm>
          <a:prstGeom prst="rect">
            <a:avLst/>
          </a:prstGeom>
          <a:noFill/>
        </p:spPr>
        <p:txBody>
          <a:bodyPr wrap="square">
            <a:spAutoFit/>
          </a:bodyPr>
          <a:lstStyle/>
          <a:p>
            <a:pPr algn="just"/>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rPr>
              <a:t>E</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suy</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xem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video?</a:t>
            </a:r>
          </a:p>
          <a:p>
            <a:pPr algn="just"/>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trách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bản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việc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latin typeface="Times New Roman" panose="02020603050405020304" pitchFamily="18" charset="0"/>
                <a:ea typeface="Calibri" panose="020F0502020204030204" pitchFamily="34" charset="0"/>
                <a:cs typeface="Times New Roman" panose="02020603050405020304" pitchFamily="18" charset="0"/>
              </a:rPr>
              <a:t>?</a:t>
            </a:r>
            <a:endParaRPr lang="en-US" sz="4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DC566132-4DC7-447A-A7AE-455D6360EC98}"/>
              </a:ext>
            </a:extLst>
          </p:cNvPr>
          <p:cNvGrpSpPr/>
          <p:nvPr/>
        </p:nvGrpSpPr>
        <p:grpSpPr>
          <a:xfrm>
            <a:off x="609600" y="1076158"/>
            <a:ext cx="4267200" cy="4705684"/>
            <a:chOff x="609600" y="1076158"/>
            <a:chExt cx="4267200" cy="4705684"/>
          </a:xfrm>
        </p:grpSpPr>
        <p:pic>
          <p:nvPicPr>
            <p:cNvPr id="69644" name="Picture 12" descr="Giấy Note Ghi Chú MemoNote Saigonir Hình Ảnh Địa Danh Việt Nam Tháp Rùa Hà Nội Chất Liệu Giấy Tốt Dày 50 Tờ In Nhũ Vàng Đẳng Cấp Kích Thước 7.3*8.1cm Phù Hợp Làm Quà Lưu Niệm Cho Người Nước Ngoài">
              <a:extLst>
                <a:ext uri="{FF2B5EF4-FFF2-40B4-BE49-F238E27FC236}">
                  <a16:creationId xmlns:a16="http://schemas.microsoft.com/office/drawing/2014/main" id="{2F33D790-4026-45D0-B337-70A29C50F1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13" t="18476" r="33554" b="10412"/>
            <a:stretch/>
          </p:blipFill>
          <p:spPr bwMode="auto">
            <a:xfrm>
              <a:off x="609600" y="1076158"/>
              <a:ext cx="4191000" cy="4705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ED7067B-9DEB-442B-B497-B1A77034B4ED}"/>
                </a:ext>
              </a:extLst>
            </p:cNvPr>
            <p:cNvSpPr/>
            <p:nvPr/>
          </p:nvSpPr>
          <p:spPr>
            <a:xfrm>
              <a:off x="4648200" y="5105400"/>
              <a:ext cx="228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728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DD085D6-4EF1-4B0C-82CD-EB6DF0E59F48}"/>
              </a:ext>
            </a:extLst>
          </p:cNvPr>
          <p:cNvSpPr/>
          <p:nvPr/>
        </p:nvSpPr>
        <p:spPr>
          <a:xfrm>
            <a:off x="2500725" y="787708"/>
            <a:ext cx="9829800" cy="3429000"/>
          </a:xfrm>
          <a:prstGeom prst="roundRect">
            <a:avLst/>
          </a:prstGeom>
          <a:solidFill>
            <a:schemeClr val="bg1"/>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A5CDD3C-A74D-4C89-A0DF-0492ABE6AE0F}"/>
              </a:ext>
            </a:extLst>
          </p:cNvPr>
          <p:cNvSpPr txBox="1"/>
          <p:nvPr/>
        </p:nvSpPr>
        <p:spPr>
          <a:xfrm flipH="1">
            <a:off x="4633798" y="931892"/>
            <a:ext cx="7565556" cy="3416320"/>
          </a:xfrm>
          <a:prstGeom prst="rect">
            <a:avLst/>
          </a:prstGeom>
          <a:noFill/>
        </p:spPr>
        <p:txBody>
          <a:bodyPr wrap="square" rtlCol="0">
            <a:spAutoFit/>
          </a:bodyPr>
          <a:lstStyle/>
          <a:p>
            <a:pPr algn="ctr"/>
            <a:r>
              <a:rPr lang="vi-VN" sz="5400" b="1" dirty="0">
                <a:solidFill>
                  <a:srgbClr val="00B0F0"/>
                </a:solidFill>
                <a:latin typeface="+mj-lt"/>
                <a:cs typeface="#9Slide03 Arima Madurai Medium" panose="00000600000000000000" pitchFamily="2" charset="-93"/>
              </a:rPr>
              <a:t>Dự án: </a:t>
            </a:r>
          </a:p>
          <a:p>
            <a:pPr algn="ctr"/>
            <a:r>
              <a:rPr lang="vi-VN" sz="5400" b="1" i="1" dirty="0">
                <a:solidFill>
                  <a:srgbClr val="00B0F0"/>
                </a:solidFill>
                <a:latin typeface="+mj-lt"/>
                <a:cs typeface="#9Slide03 Arima Madurai Medium" panose="00000600000000000000" pitchFamily="2" charset="-93"/>
              </a:rPr>
              <a:t>Vì một Quảng Ninh </a:t>
            </a:r>
          </a:p>
          <a:p>
            <a:pPr algn="ctr"/>
            <a:r>
              <a:rPr lang="vi-VN" sz="5400" b="1" i="1" dirty="0">
                <a:solidFill>
                  <a:srgbClr val="00B0F0"/>
                </a:solidFill>
                <a:latin typeface="+mj-lt"/>
                <a:cs typeface="#9Slide03 Arima Madurai Medium" panose="00000600000000000000" pitchFamily="2" charset="-93"/>
              </a:rPr>
              <a:t>xanh – sạch – đẹp</a:t>
            </a:r>
            <a:endParaRPr lang="vi-VN" sz="5400" b="1" dirty="0">
              <a:solidFill>
                <a:srgbClr val="00B0F0"/>
              </a:solidFill>
              <a:latin typeface="+mj-lt"/>
              <a:cs typeface="#9Slide03 Arima Madurai Medium" panose="00000600000000000000" pitchFamily="2" charset="-93"/>
            </a:endParaRPr>
          </a:p>
          <a:p>
            <a:pPr algn="ctr"/>
            <a:endParaRPr lang="en-SG" sz="5400" b="1" dirty="0">
              <a:solidFill>
                <a:srgbClr val="00B0F0"/>
              </a:solidFill>
              <a:latin typeface="#9Slide03 Arima Madurai Medium" panose="00000600000000000000" pitchFamily="2" charset="-93"/>
              <a:cs typeface="#9Slide03 Arima Madurai Medium" panose="00000600000000000000" pitchFamily="2" charset="-93"/>
            </a:endParaRPr>
          </a:p>
        </p:txBody>
      </p:sp>
      <p:pic>
        <p:nvPicPr>
          <p:cNvPr id="3" name="Hình ảnh 2">
            <a:extLst>
              <a:ext uri="{FF2B5EF4-FFF2-40B4-BE49-F238E27FC236}">
                <a16:creationId xmlns:a16="http://schemas.microsoft.com/office/drawing/2014/main" id="{BC2768F0-8B1F-AE36-32FE-C8074D74D002}"/>
              </a:ext>
            </a:extLst>
          </p:cNvPr>
          <p:cNvPicPr>
            <a:picLocks noChangeAspect="1"/>
          </p:cNvPicPr>
          <p:nvPr/>
        </p:nvPicPr>
        <p:blipFill>
          <a:blip r:embed="rId3"/>
          <a:stretch>
            <a:fillRect/>
          </a:stretch>
        </p:blipFill>
        <p:spPr>
          <a:xfrm>
            <a:off x="-685800" y="-3217"/>
            <a:ext cx="5915851" cy="5010849"/>
          </a:xfrm>
          <a:prstGeom prst="ellipse">
            <a:avLst/>
          </a:prstGeom>
          <a:ln>
            <a:noFill/>
          </a:ln>
          <a:effectLst>
            <a:softEdge rad="112500"/>
          </a:effectLst>
        </p:spPr>
      </p:pic>
      <p:pic>
        <p:nvPicPr>
          <p:cNvPr id="17410" name="Picture 2" descr="GRDP Quảng Ninh tăng trưởng cao nhất ...">
            <a:extLst>
              <a:ext uri="{FF2B5EF4-FFF2-40B4-BE49-F238E27FC236}">
                <a16:creationId xmlns:a16="http://schemas.microsoft.com/office/drawing/2014/main" id="{9B9596CC-A85D-F687-E761-EC3B484316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6013" y="4895850"/>
            <a:ext cx="3891576" cy="16002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412" name="Picture 4" descr="Destinations should not be missed in ...">
            <a:extLst>
              <a:ext uri="{FF2B5EF4-FFF2-40B4-BE49-F238E27FC236}">
                <a16:creationId xmlns:a16="http://schemas.microsoft.com/office/drawing/2014/main" id="{6B1514B6-A40F-140F-2A7D-99BBF5A2DA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412" y="4903699"/>
            <a:ext cx="3276600" cy="17430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414" name="Picture 6" descr="Du lịch Quảng Ninh thu hơn 10.000 tỷ ...">
            <a:extLst>
              <a:ext uri="{FF2B5EF4-FFF2-40B4-BE49-F238E27FC236}">
                <a16:creationId xmlns:a16="http://schemas.microsoft.com/office/drawing/2014/main" id="{956FDBF5-FA1D-CC4F-AFBA-B6CC93A069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4800600"/>
            <a:ext cx="3825517" cy="16954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1674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17412"/>
                                        </p:tgtEl>
                                        <p:attrNameLst>
                                          <p:attrName>style.visibility</p:attrName>
                                        </p:attrNameLst>
                                      </p:cBhvr>
                                      <p:to>
                                        <p:strVal val="visible"/>
                                      </p:to>
                                    </p:set>
                                    <p:animEffect transition="in" filter="wheel(1)">
                                      <p:cBhvr>
                                        <p:cTn id="57" dur="2000"/>
                                        <p:tgtEl>
                                          <p:spTgt spid="17412"/>
                                        </p:tgtEl>
                                      </p:cBhvr>
                                    </p:animEffect>
                                  </p:childTnLst>
                                </p:cTn>
                              </p:par>
                              <p:par>
                                <p:cTn id="58" presetID="21" presetClass="entr" presetSubtype="1" fill="hold" nodeType="withEffect">
                                  <p:stCondLst>
                                    <p:cond delay="0"/>
                                  </p:stCondLst>
                                  <p:childTnLst>
                                    <p:set>
                                      <p:cBhvr>
                                        <p:cTn id="59" dur="1" fill="hold">
                                          <p:stCondLst>
                                            <p:cond delay="0"/>
                                          </p:stCondLst>
                                        </p:cTn>
                                        <p:tgtEl>
                                          <p:spTgt spid="17414"/>
                                        </p:tgtEl>
                                        <p:attrNameLst>
                                          <p:attrName>style.visibility</p:attrName>
                                        </p:attrNameLst>
                                      </p:cBhvr>
                                      <p:to>
                                        <p:strVal val="visible"/>
                                      </p:to>
                                    </p:set>
                                    <p:animEffect transition="in" filter="wheel(1)">
                                      <p:cBhvr>
                                        <p:cTn id="60" dur="2000"/>
                                        <p:tgtEl>
                                          <p:spTgt spid="17414"/>
                                        </p:tgtEl>
                                      </p:cBhvr>
                                    </p:animEffect>
                                  </p:childTnLst>
                                </p:cTn>
                              </p:par>
                              <p:par>
                                <p:cTn id="61" presetID="21" presetClass="entr" presetSubtype="1" fill="hold" nodeType="withEffect">
                                  <p:stCondLst>
                                    <p:cond delay="0"/>
                                  </p:stCondLst>
                                  <p:childTnLst>
                                    <p:set>
                                      <p:cBhvr>
                                        <p:cTn id="62" dur="1" fill="hold">
                                          <p:stCondLst>
                                            <p:cond delay="0"/>
                                          </p:stCondLst>
                                        </p:cTn>
                                        <p:tgtEl>
                                          <p:spTgt spid="17410"/>
                                        </p:tgtEl>
                                        <p:attrNameLst>
                                          <p:attrName>style.visibility</p:attrName>
                                        </p:attrNameLst>
                                      </p:cBhvr>
                                      <p:to>
                                        <p:strVal val="visible"/>
                                      </p:to>
                                    </p:set>
                                    <p:animEffect transition="in" filter="wheel(1)">
                                      <p:cBhvr>
                                        <p:cTn id="63"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nh 2" descr="Ảnh có chứa văn bản, Phông chữ, ảnh chụp màn hình, biên lai&#10;&#10;Mô tả được tạo tự động">
            <a:extLst>
              <a:ext uri="{FF2B5EF4-FFF2-40B4-BE49-F238E27FC236}">
                <a16:creationId xmlns:a16="http://schemas.microsoft.com/office/drawing/2014/main" id="{4D79BD7C-B58F-EABD-51A2-9A82F7C15F84}"/>
              </a:ext>
            </a:extLst>
          </p:cNvPr>
          <p:cNvPicPr>
            <a:picLocks noChangeAspect="1"/>
          </p:cNvPicPr>
          <p:nvPr/>
        </p:nvPicPr>
        <p:blipFill>
          <a:blip r:embed="rId2"/>
          <a:srcRect l="6264" r="4557"/>
          <a:stretch/>
        </p:blipFill>
        <p:spPr>
          <a:xfrm>
            <a:off x="228600" y="228600"/>
            <a:ext cx="11734800" cy="6477000"/>
          </a:xfrm>
          <a:prstGeom prst="rect">
            <a:avLst/>
          </a:prstGeom>
        </p:spPr>
      </p:pic>
    </p:spTree>
    <p:extLst>
      <p:ext uri="{BB962C8B-B14F-4D97-AF65-F5344CB8AC3E}">
        <p14:creationId xmlns:p14="http://schemas.microsoft.com/office/powerpoint/2010/main" val="317158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71CE03-A075-47E3-8356-FEE445CE2E69}"/>
              </a:ext>
            </a:extLst>
          </p:cNvPr>
          <p:cNvSpPr txBox="1"/>
          <p:nvPr/>
        </p:nvSpPr>
        <p:spPr>
          <a:xfrm>
            <a:off x="990600" y="685800"/>
            <a:ext cx="9982200" cy="4708981"/>
          </a:xfrm>
          <a:prstGeom prst="rect">
            <a:avLst/>
          </a:prstGeom>
          <a:noFill/>
        </p:spPr>
        <p:txBody>
          <a:bodyPr wrap="square">
            <a:spAutoFit/>
          </a:bodyPr>
          <a:lstStyle/>
          <a:p>
            <a:pPr algn="ctr"/>
            <a:r>
              <a:rPr lang="en-US" sz="6000" dirty="0">
                <a:solidFill>
                  <a:srgbClr val="FF0000"/>
                </a:solidFill>
                <a:latin typeface="#9Slide05 SVNBulgary" pitchFamily="2" charset="0"/>
                <a:ea typeface="Calibri" panose="020F0502020204030204" pitchFamily="34" charset="0"/>
              </a:rPr>
              <a:t>BÀI TẬP VỀ NHÀ</a:t>
            </a:r>
          </a:p>
          <a:p>
            <a:pPr algn="ctr"/>
            <a:r>
              <a:rPr lang="en-US" sz="6000" dirty="0" err="1">
                <a:solidFill>
                  <a:srgbClr val="0070C0"/>
                </a:solidFill>
                <a:effectLst/>
                <a:latin typeface="#9Slide05 SVNBulgary" pitchFamily="2" charset="0"/>
                <a:ea typeface="Calibri" panose="020F0502020204030204" pitchFamily="34" charset="0"/>
              </a:rPr>
              <a:t>Thiết</a:t>
            </a:r>
            <a:r>
              <a:rPr lang="en-US" sz="6000" dirty="0">
                <a:solidFill>
                  <a:srgbClr val="0070C0"/>
                </a:solidFill>
                <a:effectLst/>
                <a:latin typeface="#9Slide05 SVNBulgary" pitchFamily="2" charset="0"/>
                <a:ea typeface="Calibri" panose="020F0502020204030204" pitchFamily="34" charset="0"/>
              </a:rPr>
              <a:t> </a:t>
            </a:r>
            <a:r>
              <a:rPr lang="en-US" sz="6000" dirty="0" err="1">
                <a:solidFill>
                  <a:srgbClr val="0070C0"/>
                </a:solidFill>
                <a:effectLst/>
                <a:latin typeface="#9Slide05 SVNBulgary" pitchFamily="2" charset="0"/>
                <a:ea typeface="Calibri" panose="020F0502020204030204" pitchFamily="34" charset="0"/>
              </a:rPr>
              <a:t>kế</a:t>
            </a:r>
            <a:r>
              <a:rPr lang="en-US" sz="6000" dirty="0">
                <a:solidFill>
                  <a:srgbClr val="0070C0"/>
                </a:solidFill>
                <a:effectLst/>
                <a:latin typeface="#9Slide05 SVNBulgary" pitchFamily="2" charset="0"/>
                <a:ea typeface="Calibri" panose="020F0502020204030204" pitchFamily="34" charset="0"/>
              </a:rPr>
              <a:t> Poster/ Video/ </a:t>
            </a:r>
            <a:r>
              <a:rPr lang="en-US" sz="6000" dirty="0" err="1">
                <a:solidFill>
                  <a:srgbClr val="0070C0"/>
                </a:solidFill>
                <a:effectLst/>
                <a:latin typeface="#9Slide05 SVNBulgary" pitchFamily="2" charset="0"/>
                <a:ea typeface="Calibri" panose="020F0502020204030204" pitchFamily="34" charset="0"/>
              </a:rPr>
              <a:t>Vẽ</a:t>
            </a:r>
            <a:r>
              <a:rPr lang="en-US" sz="6000" dirty="0">
                <a:solidFill>
                  <a:srgbClr val="0070C0"/>
                </a:solidFill>
                <a:effectLst/>
                <a:latin typeface="#9Slide05 SVNBulgary" pitchFamily="2" charset="0"/>
                <a:ea typeface="Calibri" panose="020F0502020204030204" pitchFamily="34" charset="0"/>
              </a:rPr>
              <a:t> </a:t>
            </a:r>
            <a:r>
              <a:rPr lang="en-US" sz="6000" dirty="0" err="1">
                <a:solidFill>
                  <a:srgbClr val="0070C0"/>
                </a:solidFill>
                <a:effectLst/>
                <a:latin typeface="#9Slide05 SVNBulgary" pitchFamily="2" charset="0"/>
                <a:ea typeface="Calibri" panose="020F0502020204030204" pitchFamily="34" charset="0"/>
              </a:rPr>
              <a:t>tranh</a:t>
            </a:r>
            <a:r>
              <a:rPr lang="en-US" sz="6000" dirty="0">
                <a:solidFill>
                  <a:srgbClr val="0070C0"/>
                </a:solidFill>
                <a:effectLst/>
                <a:latin typeface="#9Slide05 SVNBulgary" pitchFamily="2" charset="0"/>
                <a:ea typeface="Calibri" panose="020F0502020204030204" pitchFamily="34" charset="0"/>
              </a:rPr>
              <a:t>…</a:t>
            </a:r>
            <a:r>
              <a:rPr lang="en-US" sz="6000" dirty="0" err="1">
                <a:solidFill>
                  <a:srgbClr val="0070C0"/>
                </a:solidFill>
                <a:latin typeface="#9Slide05 SVNBulgary" pitchFamily="2" charset="0"/>
                <a:ea typeface="Calibri" panose="020F0502020204030204" pitchFamily="34" charset="0"/>
              </a:rPr>
              <a:t>để</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tuyên</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truyền</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mọi</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người</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cùng</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chung</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tay</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bảo</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vệ</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môi</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trường</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giảm</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thiểu</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biến</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đổi</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khí</a:t>
            </a:r>
            <a:r>
              <a:rPr lang="en-US" sz="6000" dirty="0">
                <a:solidFill>
                  <a:srgbClr val="0070C0"/>
                </a:solidFill>
                <a:latin typeface="#9Slide05 SVNBulgary" pitchFamily="2" charset="0"/>
                <a:ea typeface="Calibri" panose="020F0502020204030204" pitchFamily="34" charset="0"/>
              </a:rPr>
              <a:t> </a:t>
            </a:r>
            <a:r>
              <a:rPr lang="en-US" sz="6000" dirty="0" err="1">
                <a:solidFill>
                  <a:srgbClr val="0070C0"/>
                </a:solidFill>
                <a:latin typeface="#9Slide05 SVNBulgary" pitchFamily="2" charset="0"/>
                <a:ea typeface="Calibri" panose="020F0502020204030204" pitchFamily="34" charset="0"/>
              </a:rPr>
              <a:t>hậu</a:t>
            </a:r>
            <a:endParaRPr lang="en-US" sz="6000" dirty="0">
              <a:solidFill>
                <a:srgbClr val="0070C0"/>
              </a:solidFill>
              <a:latin typeface="#9Slide05 SVNBulgary" pitchFamily="2" charset="0"/>
            </a:endParaRPr>
          </a:p>
        </p:txBody>
      </p:sp>
    </p:spTree>
    <p:extLst>
      <p:ext uri="{BB962C8B-B14F-4D97-AF65-F5344CB8AC3E}">
        <p14:creationId xmlns:p14="http://schemas.microsoft.com/office/powerpoint/2010/main" val="13308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heel(1)">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0A1ED06-4733-4020-9C60-81D4D80140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0CA3509-3AF9-45FE-93ED-57BB5D5E8E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2" name="Picture 2" descr="Quảng Ninh - VOV Du lịch - Trang tin ...">
            <a:extLst>
              <a:ext uri="{FF2B5EF4-FFF2-40B4-BE49-F238E27FC236}">
                <a16:creationId xmlns:a16="http://schemas.microsoft.com/office/drawing/2014/main" id="{DF839121-CAFB-D771-34FD-895073892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88" y="76501"/>
            <a:ext cx="12004612" cy="65010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
            <a:extLst>
              <a:ext uri="{FF2B5EF4-FFF2-40B4-BE49-F238E27FC236}">
                <a16:creationId xmlns:a16="http://schemas.microsoft.com/office/drawing/2014/main" id="{6962326F-6D1C-4D23-BA7A-10611A5CF7CE}"/>
              </a:ext>
            </a:extLst>
          </p:cNvPr>
          <p:cNvSpPr txBox="1"/>
          <p:nvPr/>
        </p:nvSpPr>
        <p:spPr>
          <a:xfrm>
            <a:off x="1143000" y="762000"/>
            <a:ext cx="10165218" cy="4876800"/>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p>
            <a:pPr algn="ctr">
              <a:lnSpc>
                <a:spcPct val="90000"/>
              </a:lnSpc>
              <a:spcAft>
                <a:spcPts val="600"/>
              </a:spcAft>
            </a:pPr>
            <a:endParaRPr lang="en-US" sz="2800" b="1" dirty="0">
              <a:solidFill>
                <a:srgbClr val="FF0000"/>
              </a:solidFill>
              <a:effectLst/>
              <a:latin typeface="Times New Roman" panose="02020603050405020304" pitchFamily="18" charset="0"/>
              <a:cs typeface="Times New Roman" panose="02020603050405020304" pitchFamily="18" charset="0"/>
            </a:endParaRPr>
          </a:p>
          <a:p>
            <a:pPr algn="ctr">
              <a:lnSpc>
                <a:spcPct val="90000"/>
              </a:lnSpc>
              <a:spcAft>
                <a:spcPts val="600"/>
              </a:spcAft>
            </a:pPr>
            <a:r>
              <a:rPr lang="en-US" sz="2800" b="1" dirty="0">
                <a:solidFill>
                  <a:srgbClr val="FF0000"/>
                </a:solidFill>
                <a:effectLst/>
                <a:latin typeface="Times New Roman" panose="02020603050405020304" pitchFamily="18" charset="0"/>
                <a:cs typeface="Times New Roman" panose="02020603050405020304" pitchFamily="18" charset="0"/>
              </a:rPr>
              <a:t>* HƯỚNG DẪN VỀ NHÀ:</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Quảng</a:t>
            </a:r>
            <a:r>
              <a:rPr lang="en-US" sz="2800" dirty="0">
                <a:latin typeface="Times New Roman" panose="02020603050405020304" pitchFamily="18" charset="0"/>
                <a:cs typeface="Times New Roman" panose="02020603050405020304" pitchFamily="18" charset="0"/>
              </a:rPr>
              <a:t> Ninh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Văn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Ủy</a:t>
            </a:r>
            <a:r>
              <a:rPr lang="en-US" sz="2800" dirty="0">
                <a:latin typeface="Times New Roman" panose="02020603050405020304" pitchFamily="18" charset="0"/>
                <a:cs typeface="Times New Roman" panose="02020603050405020304" pitchFamily="18" charset="0"/>
              </a:rPr>
              <a:t> ban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a:t>
            </a:r>
          </a:p>
          <a:p>
            <a:endParaRPr lang="vi-VN" sz="2800" dirty="0">
              <a:latin typeface="Times New Roman" panose="02020603050405020304" pitchFamily="18" charset="0"/>
              <a:cs typeface="Times New Roman" panose="02020603050405020304" pitchFamily="18" charset="0"/>
            </a:endParaRPr>
          </a:p>
          <a:p>
            <a:pPr>
              <a:lnSpc>
                <a:spcPct val="90000"/>
              </a:lnSpc>
              <a:spcAft>
                <a:spcPts val="600"/>
              </a:spcAft>
            </a:pPr>
            <a:endParaRPr lang="en-US" sz="2800" b="1" dirty="0">
              <a:solidFill>
                <a:srgbClr val="002060"/>
              </a:solidFill>
              <a:latin typeface="Times New Roman" panose="02020603050405020304" pitchFamily="18" charset="0"/>
              <a:cs typeface="Times New Roman" panose="02020603050405020304" pitchFamily="18" charset="0"/>
            </a:endParaRPr>
          </a:p>
          <a:p>
            <a:pPr>
              <a:lnSpc>
                <a:spcPct val="90000"/>
              </a:lnSpc>
              <a:spcAft>
                <a:spcPts val="600"/>
              </a:spcAft>
            </a:pPr>
            <a:endParaRPr lang="en-US" sz="2800" b="1" dirty="0">
              <a:solidFill>
                <a:srgbClr val="002060"/>
              </a:solidFill>
              <a:latin typeface="Times New Roman" panose="02020603050405020304" pitchFamily="18" charset="0"/>
              <a:cs typeface="Times New Roman" panose="02020603050405020304" pitchFamily="18" charset="0"/>
            </a:endParaRPr>
          </a:p>
          <a:p>
            <a:pPr>
              <a:lnSpc>
                <a:spcPct val="90000"/>
              </a:lnSpc>
              <a:spcAft>
                <a:spcPts val="600"/>
              </a:spcAft>
            </a:pPr>
            <a:endParaRPr lang="en-US" sz="2800" b="1" dirty="0">
              <a:solidFill>
                <a:srgbClr val="002060"/>
              </a:solidFill>
              <a:latin typeface="Times New Roman" panose="02020603050405020304" pitchFamily="18" charset="0"/>
              <a:cs typeface="Times New Roman" panose="02020603050405020304" pitchFamily="18" charset="0"/>
            </a:endParaRPr>
          </a:p>
          <a:p>
            <a:pPr>
              <a:lnSpc>
                <a:spcPct val="90000"/>
              </a:lnSpc>
              <a:spcAft>
                <a:spcPts val="600"/>
              </a:spcAft>
            </a:pPr>
            <a:endParaRPr lang="en-US" sz="2800" b="1"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07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02C79A6A-8E76-9900-7A75-D08479FF9BD5}"/>
              </a:ext>
            </a:extLst>
          </p:cNvPr>
          <p:cNvPicPr>
            <a:picLocks noChangeAspect="1"/>
          </p:cNvPicPr>
          <p:nvPr/>
        </p:nvPicPr>
        <p:blipFill>
          <a:blip r:embed="rId2"/>
          <a:stretch>
            <a:fillRect/>
          </a:stretch>
        </p:blipFill>
        <p:spPr>
          <a:xfrm>
            <a:off x="604071" y="304800"/>
            <a:ext cx="10983858" cy="5334000"/>
          </a:xfrm>
          <a:prstGeom prst="rect">
            <a:avLst/>
          </a:prstGeom>
        </p:spPr>
      </p:pic>
      <p:sp>
        <p:nvSpPr>
          <p:cNvPr id="5" name="Hình chữ nhật: Góc Tròn 4">
            <a:extLst>
              <a:ext uri="{FF2B5EF4-FFF2-40B4-BE49-F238E27FC236}">
                <a16:creationId xmlns:a16="http://schemas.microsoft.com/office/drawing/2014/main" id="{92D0D174-EF14-3ED3-1E6B-DEFA1CD4EA81}"/>
              </a:ext>
            </a:extLst>
          </p:cNvPr>
          <p:cNvSpPr/>
          <p:nvPr/>
        </p:nvSpPr>
        <p:spPr>
          <a:xfrm>
            <a:off x="419100" y="5791200"/>
            <a:ext cx="113538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 LÀ HIỆN TƯỢNG TỰ NHIÊN NÀO?</a:t>
            </a:r>
            <a:endPar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42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mph" presetSubtype="0" fill="hold" grpId="0" nodeType="clickEffect">
                                  <p:stCondLst>
                                    <p:cond delay="0"/>
                                  </p:stCondLst>
                                  <p:childTnLst>
                                    <p:anim calcmode="discrete" valueType="str">
                                      <p:cBhvr override="childStyle">
                                        <p:cTn id="11" dur="2000" fill="hold"/>
                                        <p:tgtEl>
                                          <p:spTgt spid="5"/>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115EF03-C28B-4620-65D5-66F7CD59F81E}"/>
              </a:ext>
            </a:extLst>
          </p:cNvPr>
          <p:cNvPicPr>
            <a:picLocks noChangeAspect="1"/>
          </p:cNvPicPr>
          <p:nvPr/>
        </p:nvPicPr>
        <p:blipFill>
          <a:blip r:embed="rId2"/>
          <a:stretch>
            <a:fillRect/>
          </a:stretch>
        </p:blipFill>
        <p:spPr>
          <a:xfrm>
            <a:off x="838200" y="152400"/>
            <a:ext cx="10439400" cy="6268325"/>
          </a:xfrm>
          <a:prstGeom prst="rect">
            <a:avLst/>
          </a:prstGeom>
        </p:spPr>
      </p:pic>
    </p:spTree>
    <p:extLst>
      <p:ext uri="{BB962C8B-B14F-4D97-AF65-F5344CB8AC3E}">
        <p14:creationId xmlns:p14="http://schemas.microsoft.com/office/powerpoint/2010/main" val="83563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4B5B128A-437E-E03D-6830-4ADEE1A4C5EA}"/>
              </a:ext>
            </a:extLst>
          </p:cNvPr>
          <p:cNvPicPr>
            <a:picLocks noChangeAspect="1"/>
          </p:cNvPicPr>
          <p:nvPr/>
        </p:nvPicPr>
        <p:blipFill>
          <a:blip r:embed="rId2"/>
          <a:stretch>
            <a:fillRect/>
          </a:stretch>
        </p:blipFill>
        <p:spPr>
          <a:xfrm>
            <a:off x="758076" y="2057400"/>
            <a:ext cx="10850489" cy="4153480"/>
          </a:xfrm>
          <a:prstGeom prst="rect">
            <a:avLst/>
          </a:prstGeom>
        </p:spPr>
      </p:pic>
      <p:sp>
        <p:nvSpPr>
          <p:cNvPr id="6" name="Hình chữ nhật: Góc Tròn 5">
            <a:extLst>
              <a:ext uri="{FF2B5EF4-FFF2-40B4-BE49-F238E27FC236}">
                <a16:creationId xmlns:a16="http://schemas.microsoft.com/office/drawing/2014/main" id="{B5DCD524-95FB-588C-5871-B93925BF8191}"/>
              </a:ext>
            </a:extLst>
          </p:cNvPr>
          <p:cNvSpPr/>
          <p:nvPr/>
        </p:nvSpPr>
        <p:spPr>
          <a:xfrm>
            <a:off x="506420" y="381000"/>
            <a:ext cx="113538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 LÀ HIỆN TƯỢNG TỰ NHIÊN NÀO?</a:t>
            </a:r>
            <a:endPar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669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grpId="0" nodeType="clickEffect">
                                  <p:stCondLst>
                                    <p:cond delay="0"/>
                                  </p:stCondLst>
                                  <p:childTnLst>
                                    <p:animRot by="21600000">
                                      <p:cBhvr>
                                        <p:cTn id="11"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6D0A153C-5DAC-71A2-E7AF-7E6061441F7F}"/>
              </a:ext>
            </a:extLst>
          </p:cNvPr>
          <p:cNvPicPr>
            <a:picLocks noChangeAspect="1"/>
          </p:cNvPicPr>
          <p:nvPr/>
        </p:nvPicPr>
        <p:blipFill>
          <a:blip r:embed="rId2"/>
          <a:stretch>
            <a:fillRect/>
          </a:stretch>
        </p:blipFill>
        <p:spPr>
          <a:xfrm>
            <a:off x="609600" y="337706"/>
            <a:ext cx="10515600" cy="6182588"/>
          </a:xfrm>
          <a:prstGeom prst="rect">
            <a:avLst/>
          </a:prstGeom>
        </p:spPr>
      </p:pic>
    </p:spTree>
    <p:extLst>
      <p:ext uri="{BB962C8B-B14F-4D97-AF65-F5344CB8AC3E}">
        <p14:creationId xmlns:p14="http://schemas.microsoft.com/office/powerpoint/2010/main" val="23544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33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Hình ảnh 3">
            <a:extLst>
              <a:ext uri="{FF2B5EF4-FFF2-40B4-BE49-F238E27FC236}">
                <a16:creationId xmlns:a16="http://schemas.microsoft.com/office/drawing/2014/main" id="{52B5B0B3-5561-D813-8A17-89789F9CF066}"/>
              </a:ext>
            </a:extLst>
          </p:cNvPr>
          <p:cNvPicPr>
            <a:picLocks noChangeAspect="1"/>
          </p:cNvPicPr>
          <p:nvPr/>
        </p:nvPicPr>
        <p:blipFill>
          <a:blip r:embed="rId2"/>
          <a:stretch>
            <a:fillRect/>
          </a:stretch>
        </p:blipFill>
        <p:spPr>
          <a:xfrm>
            <a:off x="643467" y="1234356"/>
            <a:ext cx="10905066" cy="4389288"/>
          </a:xfrm>
          <a:prstGeom prst="rect">
            <a:avLst/>
          </a:prstGeom>
        </p:spPr>
      </p:pic>
      <p:sp>
        <p:nvSpPr>
          <p:cNvPr id="6" name="Hình chữ nhật: Góc Tròn 5">
            <a:extLst>
              <a:ext uri="{FF2B5EF4-FFF2-40B4-BE49-F238E27FC236}">
                <a16:creationId xmlns:a16="http://schemas.microsoft.com/office/drawing/2014/main" id="{DA2AA5C2-2CD7-D9BF-7CC5-4EDE66324C97}"/>
              </a:ext>
            </a:extLst>
          </p:cNvPr>
          <p:cNvSpPr/>
          <p:nvPr/>
        </p:nvSpPr>
        <p:spPr>
          <a:xfrm>
            <a:off x="477012" y="5505492"/>
            <a:ext cx="11353800" cy="9906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ĐÂY LÀ HIỆN TƯỢNG TỰ NHIÊN NÀO?</a:t>
            </a:r>
            <a:endPar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01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2199</TotalTime>
  <Words>1533</Words>
  <Application>Microsoft Office PowerPoint</Application>
  <PresentationFormat>Widescreen</PresentationFormat>
  <Paragraphs>115</Paragraphs>
  <Slides>48</Slides>
  <Notes>13</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#9Slide03 Arima Madurai Black</vt:lpstr>
      <vt:lpstr>#9Slide03 Arima Madurai Medium</vt:lpstr>
      <vt:lpstr>#9Slide03 Roboto Medium</vt:lpstr>
      <vt:lpstr>#9Slide05 SVNBulgary</vt:lpstr>
      <vt:lpstr>Arial</vt:lpstr>
      <vt:lpstr>Calibri</vt:lpstr>
      <vt:lpstr>Meiryo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dc:creator>
  <cp:lastModifiedBy>Nguyễn Thùy</cp:lastModifiedBy>
  <cp:revision>274</cp:revision>
  <dcterms:created xsi:type="dcterms:W3CDTF">2018-07-10T05:26:15Z</dcterms:created>
  <dcterms:modified xsi:type="dcterms:W3CDTF">2025-04-29T00:24:12Z</dcterms:modified>
</cp:coreProperties>
</file>