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28" r:id="rId2"/>
    <p:sldMasterId id="2147483841" r:id="rId3"/>
    <p:sldMasterId id="2147483914" r:id="rId4"/>
    <p:sldMasterId id="2147483926" r:id="rId5"/>
    <p:sldMasterId id="2147483939" r:id="rId6"/>
    <p:sldMasterId id="2147484128" r:id="rId7"/>
  </p:sldMasterIdLst>
  <p:notesMasterIdLst>
    <p:notesMasterId r:id="rId35"/>
  </p:notesMasterIdLst>
  <p:sldIdLst>
    <p:sldId id="395" r:id="rId8"/>
    <p:sldId id="524" r:id="rId9"/>
    <p:sldId id="525" r:id="rId10"/>
    <p:sldId id="447" r:id="rId11"/>
    <p:sldId id="373" r:id="rId12"/>
    <p:sldId id="259" r:id="rId13"/>
    <p:sldId id="545" r:id="rId14"/>
    <p:sldId id="546" r:id="rId15"/>
    <p:sldId id="547" r:id="rId16"/>
    <p:sldId id="394" r:id="rId17"/>
    <p:sldId id="540" r:id="rId18"/>
    <p:sldId id="256" r:id="rId19"/>
    <p:sldId id="412" r:id="rId20"/>
    <p:sldId id="548" r:id="rId21"/>
    <p:sldId id="448" r:id="rId22"/>
    <p:sldId id="354" r:id="rId23"/>
    <p:sldId id="549" r:id="rId24"/>
    <p:sldId id="550" r:id="rId25"/>
    <p:sldId id="551" r:id="rId26"/>
    <p:sldId id="552" r:id="rId27"/>
    <p:sldId id="553" r:id="rId28"/>
    <p:sldId id="554" r:id="rId29"/>
    <p:sldId id="555" r:id="rId30"/>
    <p:sldId id="307" r:id="rId31"/>
    <p:sldId id="556" r:id="rId32"/>
    <p:sldId id="286" r:id="rId33"/>
    <p:sldId id="55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69AA26F-8BBE-497F-9C5B-EDD3D91F5812}">
          <p14:sldIdLst>
            <p14:sldId id="395"/>
            <p14:sldId id="524"/>
            <p14:sldId id="525"/>
          </p14:sldIdLst>
        </p14:section>
        <p14:section name="Untitled Section" id="{1A340E13-19D5-4AFF-9844-0E5677FC67B2}">
          <p14:sldIdLst>
            <p14:sldId id="447"/>
            <p14:sldId id="373"/>
            <p14:sldId id="259"/>
            <p14:sldId id="545"/>
            <p14:sldId id="546"/>
            <p14:sldId id="547"/>
            <p14:sldId id="394"/>
            <p14:sldId id="540"/>
            <p14:sldId id="256"/>
            <p14:sldId id="412"/>
            <p14:sldId id="548"/>
            <p14:sldId id="448"/>
            <p14:sldId id="354"/>
            <p14:sldId id="549"/>
            <p14:sldId id="550"/>
            <p14:sldId id="551"/>
            <p14:sldId id="552"/>
            <p14:sldId id="553"/>
            <p14:sldId id="554"/>
            <p14:sldId id="555"/>
            <p14:sldId id="307"/>
            <p14:sldId id="556"/>
            <p14:sldId id="286"/>
            <p14:sldId id="5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4" autoAdjust="0"/>
    <p:restoredTop sz="94660"/>
  </p:normalViewPr>
  <p:slideViewPr>
    <p:cSldViewPr>
      <p:cViewPr varScale="1">
        <p:scale>
          <a:sx n="88" d="100"/>
          <a:sy n="88" d="100"/>
        </p:scale>
        <p:origin x="76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E85DC6-3BBF-4254-9659-D9A797E709E8}" type="doc">
      <dgm:prSet loTypeId="urn:microsoft.com/office/officeart/2008/layout/VerticalCurvedList" loCatId="list" qsTypeId="urn:microsoft.com/office/officeart/2005/8/quickstyle/simple4" qsCatId="simple" csTypeId="urn:microsoft.com/office/officeart/2005/8/colors/colorful5" csCatId="colorful" phldr="1"/>
      <dgm:spPr/>
      <dgm:t>
        <a:bodyPr/>
        <a:lstStyle/>
        <a:p>
          <a:endParaRPr lang="en-US"/>
        </a:p>
      </dgm:t>
    </dgm:pt>
    <dgm:pt modelId="{B80B69F6-6BDC-476E-8F1C-5D40F13EB30D}">
      <dgm:prSet phldrT="[Text]" custT="1">
        <dgm:style>
          <a:lnRef idx="1">
            <a:schemeClr val="accent1"/>
          </a:lnRef>
          <a:fillRef idx="2">
            <a:schemeClr val="accent1"/>
          </a:fillRef>
          <a:effectRef idx="1">
            <a:schemeClr val="accent1"/>
          </a:effectRef>
          <a:fontRef idx="minor">
            <a:schemeClr val="dk1"/>
          </a:fontRef>
        </dgm:style>
      </dgm:prSet>
      <dgm:spPr>
        <a:solidFill>
          <a:schemeClr val="accent5">
            <a:lumMod val="60000"/>
            <a:lumOff val="40000"/>
          </a:schemeClr>
        </a:solidFill>
        <a:ln w="57150">
          <a:solidFill>
            <a:schemeClr val="bg2">
              <a:lumMod val="10000"/>
            </a:schemeClr>
          </a:solidFill>
        </a:ln>
      </dgm:spPr>
      <dgm:t>
        <a:bodyPr/>
        <a:lstStyle/>
        <a:p>
          <a:pPr algn="l"/>
          <a:r>
            <a:rPr lang="en-US" sz="4000" b="1" dirty="0">
              <a:solidFill>
                <a:srgbClr val="A20000"/>
              </a:solidFill>
            </a:rPr>
            <a:t>- </a:t>
          </a:r>
          <a:r>
            <a:rPr lang="en-US" sz="4000" b="1" dirty="0" err="1">
              <a:solidFill>
                <a:srgbClr val="A20000"/>
              </a:solidFill>
            </a:rPr>
            <a:t>Văn</a:t>
          </a:r>
          <a:r>
            <a:rPr lang="en-US" sz="4000" b="1" dirty="0">
              <a:solidFill>
                <a:srgbClr val="A20000"/>
              </a:solidFill>
            </a:rPr>
            <a:t> </a:t>
          </a:r>
          <a:r>
            <a:rPr lang="en-US" sz="4000" b="1" dirty="0" err="1">
              <a:solidFill>
                <a:srgbClr val="A20000"/>
              </a:solidFill>
            </a:rPr>
            <a:t>bản</a:t>
          </a:r>
          <a:r>
            <a:rPr lang="en-US" sz="4000" b="1" dirty="0">
              <a:solidFill>
                <a:srgbClr val="A20000"/>
              </a:solidFill>
            </a:rPr>
            <a:t> </a:t>
          </a:r>
          <a:r>
            <a:rPr lang="en-US" sz="4000" b="1" dirty="0" err="1">
              <a:solidFill>
                <a:srgbClr val="A20000"/>
              </a:solidFill>
            </a:rPr>
            <a:t>chưa</a:t>
          </a:r>
          <a:r>
            <a:rPr lang="en-US" sz="4000" b="1" dirty="0">
              <a:solidFill>
                <a:srgbClr val="A20000"/>
              </a:solidFill>
            </a:rPr>
            <a:t> </a:t>
          </a:r>
          <a:r>
            <a:rPr lang="en-US" sz="4000" b="1" dirty="0" err="1">
              <a:solidFill>
                <a:srgbClr val="A20000"/>
              </a:solidFill>
            </a:rPr>
            <a:t>được</a:t>
          </a:r>
          <a:r>
            <a:rPr lang="en-US" sz="4000" b="1" dirty="0">
              <a:solidFill>
                <a:srgbClr val="A20000"/>
              </a:solidFill>
            </a:rPr>
            <a:t> </a:t>
          </a:r>
          <a:r>
            <a:rPr lang="en-US" sz="4000" b="1" dirty="0" err="1">
              <a:solidFill>
                <a:srgbClr val="A20000"/>
              </a:solidFill>
            </a:rPr>
            <a:t>tóm</a:t>
          </a:r>
          <a:r>
            <a:rPr lang="en-US" sz="4000" b="1" dirty="0">
              <a:solidFill>
                <a:srgbClr val="A20000"/>
              </a:solidFill>
            </a:rPr>
            <a:t> </a:t>
          </a:r>
          <a:r>
            <a:rPr lang="en-US" sz="4000" b="1" dirty="0" err="1">
              <a:solidFill>
                <a:srgbClr val="A20000"/>
              </a:solidFill>
            </a:rPr>
            <a:t>tắt</a:t>
          </a:r>
          <a:r>
            <a:rPr lang="en-US" sz="4000" b="1" dirty="0">
              <a:solidFill>
                <a:srgbClr val="A20000"/>
              </a:solidFill>
            </a:rPr>
            <a:t> </a:t>
          </a:r>
          <a:r>
            <a:rPr lang="en-US" sz="4000" b="1" dirty="0" err="1">
              <a:solidFill>
                <a:srgbClr val="A20000"/>
              </a:solidFill>
            </a:rPr>
            <a:t>có</a:t>
          </a:r>
          <a:r>
            <a:rPr lang="en-US" sz="4000" b="1" dirty="0">
              <a:solidFill>
                <a:srgbClr val="A20000"/>
              </a:solidFill>
            </a:rPr>
            <a:t> dung </a:t>
          </a:r>
          <a:r>
            <a:rPr lang="en-US" sz="4000" b="1" dirty="0" err="1">
              <a:solidFill>
                <a:srgbClr val="A20000"/>
              </a:solidFill>
            </a:rPr>
            <a:t>lượng</a:t>
          </a:r>
          <a:r>
            <a:rPr lang="en-US" sz="4000" b="1" dirty="0">
              <a:solidFill>
                <a:srgbClr val="A20000"/>
              </a:solidFill>
            </a:rPr>
            <a:t> </a:t>
          </a:r>
          <a:r>
            <a:rPr lang="en-US" sz="4000" b="1" dirty="0" err="1">
              <a:solidFill>
                <a:srgbClr val="A20000"/>
              </a:solidFill>
            </a:rPr>
            <a:t>dài</a:t>
          </a:r>
          <a:r>
            <a:rPr lang="en-US" sz="4000" b="1" dirty="0">
              <a:solidFill>
                <a:srgbClr val="A20000"/>
              </a:solidFill>
            </a:rPr>
            <a:t> </a:t>
          </a:r>
          <a:r>
            <a:rPr lang="en-US" sz="4000" b="1" dirty="0" err="1">
              <a:solidFill>
                <a:srgbClr val="A20000"/>
              </a:solidFill>
            </a:rPr>
            <a:t>hơn</a:t>
          </a:r>
          <a:r>
            <a:rPr lang="en-US" sz="4000" b="1" dirty="0">
              <a:solidFill>
                <a:srgbClr val="A20000"/>
              </a:solidFill>
            </a:rPr>
            <a:t> </a:t>
          </a:r>
          <a:r>
            <a:rPr lang="en-US" sz="4000" b="1" dirty="0" err="1">
              <a:solidFill>
                <a:srgbClr val="A20000"/>
              </a:solidFill>
            </a:rPr>
            <a:t>văn</a:t>
          </a:r>
          <a:r>
            <a:rPr lang="en-US" sz="4000" b="1" dirty="0">
              <a:solidFill>
                <a:srgbClr val="A20000"/>
              </a:solidFill>
            </a:rPr>
            <a:t> </a:t>
          </a:r>
          <a:r>
            <a:rPr lang="en-US" sz="4000" b="1" dirty="0" err="1">
              <a:solidFill>
                <a:srgbClr val="A20000"/>
              </a:solidFill>
            </a:rPr>
            <a:t>bản</a:t>
          </a:r>
          <a:r>
            <a:rPr lang="en-US" sz="4000" b="1" dirty="0">
              <a:solidFill>
                <a:srgbClr val="A20000"/>
              </a:solidFill>
            </a:rPr>
            <a:t> </a:t>
          </a:r>
          <a:r>
            <a:rPr lang="en-US" sz="4000" b="1" dirty="0" err="1">
              <a:solidFill>
                <a:srgbClr val="A20000"/>
              </a:solidFill>
            </a:rPr>
            <a:t>đã</a:t>
          </a:r>
          <a:r>
            <a:rPr lang="en-US" sz="4000" b="1" dirty="0">
              <a:solidFill>
                <a:srgbClr val="A20000"/>
              </a:solidFill>
            </a:rPr>
            <a:t> </a:t>
          </a:r>
          <a:r>
            <a:rPr lang="en-US" sz="4000" b="1" dirty="0" err="1">
              <a:solidFill>
                <a:srgbClr val="A20000"/>
              </a:solidFill>
            </a:rPr>
            <a:t>được</a:t>
          </a:r>
          <a:r>
            <a:rPr lang="en-US" sz="4000" b="1" dirty="0">
              <a:solidFill>
                <a:srgbClr val="A20000"/>
              </a:solidFill>
            </a:rPr>
            <a:t> </a:t>
          </a:r>
          <a:r>
            <a:rPr lang="en-US" sz="4000" b="1" dirty="0" err="1">
              <a:solidFill>
                <a:srgbClr val="A20000"/>
              </a:solidFill>
            </a:rPr>
            <a:t>tóm</a:t>
          </a:r>
          <a:r>
            <a:rPr lang="en-US" sz="4000" b="1" dirty="0">
              <a:solidFill>
                <a:srgbClr val="A20000"/>
              </a:solidFill>
            </a:rPr>
            <a:t> </a:t>
          </a:r>
          <a:r>
            <a:rPr lang="en-US" sz="4000" b="1" dirty="0" err="1">
              <a:solidFill>
                <a:srgbClr val="A20000"/>
              </a:solidFill>
            </a:rPr>
            <a:t>tắt</a:t>
          </a:r>
          <a:r>
            <a:rPr lang="en-US" sz="4000" b="1" dirty="0">
              <a:solidFill>
                <a:srgbClr val="A20000"/>
              </a:solidFill>
            </a:rPr>
            <a:t> </a:t>
          </a:r>
          <a:r>
            <a:rPr lang="en-US" sz="4000" b="1" dirty="0" err="1">
              <a:solidFill>
                <a:srgbClr val="A20000"/>
              </a:solidFill>
            </a:rPr>
            <a:t>và</a:t>
          </a:r>
          <a:r>
            <a:rPr lang="en-US" sz="4000" b="1" dirty="0">
              <a:solidFill>
                <a:srgbClr val="A20000"/>
              </a:solidFill>
            </a:rPr>
            <a:t> </a:t>
          </a:r>
          <a:r>
            <a:rPr lang="en-US" sz="4000" b="1" dirty="0" err="1">
              <a:solidFill>
                <a:srgbClr val="A20000"/>
              </a:solidFill>
            </a:rPr>
            <a:t>ngược</a:t>
          </a:r>
          <a:r>
            <a:rPr lang="en-US" sz="4000" b="1" dirty="0">
              <a:solidFill>
                <a:srgbClr val="A20000"/>
              </a:solidFill>
            </a:rPr>
            <a:t> </a:t>
          </a:r>
          <a:r>
            <a:rPr lang="en-US" sz="4000" b="1" dirty="0" err="1">
              <a:solidFill>
                <a:srgbClr val="A20000"/>
              </a:solidFill>
            </a:rPr>
            <a:t>lại</a:t>
          </a:r>
          <a:r>
            <a:rPr lang="en-US" sz="4000" b="1" dirty="0">
              <a:solidFill>
                <a:srgbClr val="A20000"/>
              </a:solidFill>
            </a:rPr>
            <a:t>.</a:t>
          </a:r>
        </a:p>
      </dgm:t>
    </dgm:pt>
    <dgm:pt modelId="{AFBB1114-0183-4411-8376-857B0ED00E56}" type="parTrans" cxnId="{C63AEB84-70D4-4D63-96AD-EA16F50FDF18}">
      <dgm:prSet/>
      <dgm:spPr/>
      <dgm:t>
        <a:bodyPr/>
        <a:lstStyle/>
        <a:p>
          <a:endParaRPr lang="en-US"/>
        </a:p>
      </dgm:t>
    </dgm:pt>
    <dgm:pt modelId="{E288F0DA-9D52-4A4E-994A-CF0B72B2AF01}" type="sibTrans" cxnId="{C63AEB84-70D4-4D63-96AD-EA16F50FDF18}">
      <dgm:prSet/>
      <dgm:spPr/>
      <dgm:t>
        <a:bodyPr/>
        <a:lstStyle/>
        <a:p>
          <a:endParaRPr lang="en-US"/>
        </a:p>
      </dgm:t>
    </dgm:pt>
    <dgm:pt modelId="{4535DA2C-B287-49AE-80CA-B5FE466EF8D9}">
      <dgm:prSet phldrT="[Text]" custT="1">
        <dgm:style>
          <a:lnRef idx="1">
            <a:schemeClr val="accent2"/>
          </a:lnRef>
          <a:fillRef idx="2">
            <a:schemeClr val="accent2"/>
          </a:fillRef>
          <a:effectRef idx="1">
            <a:schemeClr val="accent2"/>
          </a:effectRef>
          <a:fontRef idx="minor">
            <a:schemeClr val="dk1"/>
          </a:fontRef>
        </dgm:style>
      </dgm:prSet>
      <dgm:spPr>
        <a:ln w="38100">
          <a:solidFill>
            <a:schemeClr val="accent1">
              <a:lumMod val="75000"/>
            </a:schemeClr>
          </a:solidFill>
        </a:ln>
      </dgm:spPr>
      <dgm:t>
        <a:bodyPr/>
        <a:lstStyle/>
        <a:p>
          <a:r>
            <a:rPr lang="en-US" sz="4000" b="1" dirty="0" err="1">
              <a:solidFill>
                <a:srgbClr val="C00000"/>
              </a:solidFill>
            </a:rPr>
            <a:t>Nội</a:t>
          </a:r>
          <a:r>
            <a:rPr lang="en-US" sz="4000" b="1" dirty="0">
              <a:solidFill>
                <a:srgbClr val="C00000"/>
              </a:solidFill>
            </a:rPr>
            <a:t> dung, </a:t>
          </a:r>
          <a:r>
            <a:rPr lang="en-US" sz="4000" b="1" dirty="0" err="1">
              <a:solidFill>
                <a:srgbClr val="C00000"/>
              </a:solidFill>
            </a:rPr>
            <a:t>sự</a:t>
          </a:r>
          <a:r>
            <a:rPr lang="en-US" sz="4000" b="1" dirty="0">
              <a:solidFill>
                <a:srgbClr val="C00000"/>
              </a:solidFill>
            </a:rPr>
            <a:t> </a:t>
          </a:r>
          <a:r>
            <a:rPr lang="en-US" sz="4000" b="1" dirty="0" err="1">
              <a:solidFill>
                <a:srgbClr val="C00000"/>
              </a:solidFill>
            </a:rPr>
            <a:t>việc</a:t>
          </a:r>
          <a:endParaRPr lang="en-US" sz="4000" b="1" dirty="0">
            <a:solidFill>
              <a:srgbClr val="C00000"/>
            </a:solidFill>
          </a:endParaRPr>
        </a:p>
      </dgm:t>
    </dgm:pt>
    <dgm:pt modelId="{818F2B69-4192-4781-B07B-46687F5A2A9A}" type="sibTrans" cxnId="{6287A852-9E17-4EE6-945C-792FAF685733}">
      <dgm:prSet/>
      <dgm:spPr/>
      <dgm:t>
        <a:bodyPr/>
        <a:lstStyle/>
        <a:p>
          <a:endParaRPr lang="en-US"/>
        </a:p>
      </dgm:t>
    </dgm:pt>
    <dgm:pt modelId="{B1B5866B-8EF7-4780-9683-44CFA7390FB6}" type="parTrans" cxnId="{6287A852-9E17-4EE6-945C-792FAF685733}">
      <dgm:prSet/>
      <dgm:spPr/>
      <dgm:t>
        <a:bodyPr/>
        <a:lstStyle/>
        <a:p>
          <a:endParaRPr lang="en-US"/>
        </a:p>
      </dgm:t>
    </dgm:pt>
    <dgm:pt modelId="{32F007D4-3467-4AAC-94AE-6A708EA36FE8}" type="pres">
      <dgm:prSet presAssocID="{0FE85DC6-3BBF-4254-9659-D9A797E709E8}" presName="Name0" presStyleCnt="0">
        <dgm:presLayoutVars>
          <dgm:chMax val="7"/>
          <dgm:chPref val="7"/>
          <dgm:dir/>
        </dgm:presLayoutVars>
      </dgm:prSet>
      <dgm:spPr/>
      <dgm:t>
        <a:bodyPr/>
        <a:lstStyle/>
        <a:p>
          <a:endParaRPr lang="en-US"/>
        </a:p>
      </dgm:t>
    </dgm:pt>
    <dgm:pt modelId="{FBCA952E-2BCC-4D31-BD49-577D289D59BC}" type="pres">
      <dgm:prSet presAssocID="{0FE85DC6-3BBF-4254-9659-D9A797E709E8}" presName="Name1" presStyleCnt="0"/>
      <dgm:spPr/>
    </dgm:pt>
    <dgm:pt modelId="{49A48C56-F273-4502-8A76-FDACD8805C1B}" type="pres">
      <dgm:prSet presAssocID="{0FE85DC6-3BBF-4254-9659-D9A797E709E8}" presName="cycle" presStyleCnt="0"/>
      <dgm:spPr/>
    </dgm:pt>
    <dgm:pt modelId="{3BE07F37-7688-4695-8A24-894BA4FBC41D}" type="pres">
      <dgm:prSet presAssocID="{0FE85DC6-3BBF-4254-9659-D9A797E709E8}" presName="srcNode" presStyleLbl="node1" presStyleIdx="0" presStyleCnt="2"/>
      <dgm:spPr/>
    </dgm:pt>
    <dgm:pt modelId="{132BC5CF-A6F0-4C78-877F-8A6708011720}" type="pres">
      <dgm:prSet presAssocID="{0FE85DC6-3BBF-4254-9659-D9A797E709E8}" presName="conn" presStyleLbl="parChTrans1D2" presStyleIdx="0" presStyleCnt="1"/>
      <dgm:spPr/>
      <dgm:t>
        <a:bodyPr/>
        <a:lstStyle/>
        <a:p>
          <a:endParaRPr lang="en-US"/>
        </a:p>
      </dgm:t>
    </dgm:pt>
    <dgm:pt modelId="{DA8F02FD-745E-4276-8307-A415C3C437B9}" type="pres">
      <dgm:prSet presAssocID="{0FE85DC6-3BBF-4254-9659-D9A797E709E8}" presName="extraNode" presStyleLbl="node1" presStyleIdx="0" presStyleCnt="2"/>
      <dgm:spPr/>
    </dgm:pt>
    <dgm:pt modelId="{84CD82A3-87C8-4BBB-AF86-6D6F72D03B1F}" type="pres">
      <dgm:prSet presAssocID="{0FE85DC6-3BBF-4254-9659-D9A797E709E8}" presName="dstNode" presStyleLbl="node1" presStyleIdx="0" presStyleCnt="2"/>
      <dgm:spPr/>
    </dgm:pt>
    <dgm:pt modelId="{5C556B45-8617-4C9A-A4C5-DB020CBD7918}" type="pres">
      <dgm:prSet presAssocID="{4535DA2C-B287-49AE-80CA-B5FE466EF8D9}" presName="text_1" presStyleLbl="node1" presStyleIdx="0" presStyleCnt="2">
        <dgm:presLayoutVars>
          <dgm:bulletEnabled val="1"/>
        </dgm:presLayoutVars>
      </dgm:prSet>
      <dgm:spPr/>
      <dgm:t>
        <a:bodyPr/>
        <a:lstStyle/>
        <a:p>
          <a:endParaRPr lang="en-US"/>
        </a:p>
      </dgm:t>
    </dgm:pt>
    <dgm:pt modelId="{6FC4D897-4708-4AE2-B72A-C3F8173ABEF7}" type="pres">
      <dgm:prSet presAssocID="{4535DA2C-B287-49AE-80CA-B5FE466EF8D9}" presName="accent_1" presStyleCnt="0"/>
      <dgm:spPr/>
    </dgm:pt>
    <dgm:pt modelId="{B1C30171-14F0-4F08-976B-556E4F589F50}" type="pres">
      <dgm:prSet presAssocID="{4535DA2C-B287-49AE-80CA-B5FE466EF8D9}" presName="accentRepeatNode" presStyleLbl="solidFgAcc1" presStyleIdx="0" presStyleCnt="2"/>
      <dgm:spPr/>
    </dgm:pt>
    <dgm:pt modelId="{AE2E664F-A4FC-4264-8347-B30647E4D300}" type="pres">
      <dgm:prSet presAssocID="{B80B69F6-6BDC-476E-8F1C-5D40F13EB30D}" presName="text_2" presStyleLbl="node1" presStyleIdx="1" presStyleCnt="2" custScaleY="179428">
        <dgm:presLayoutVars>
          <dgm:bulletEnabled val="1"/>
        </dgm:presLayoutVars>
      </dgm:prSet>
      <dgm:spPr/>
      <dgm:t>
        <a:bodyPr/>
        <a:lstStyle/>
        <a:p>
          <a:endParaRPr lang="en-US"/>
        </a:p>
      </dgm:t>
    </dgm:pt>
    <dgm:pt modelId="{51557A18-595A-41D7-AB17-567428C3A758}" type="pres">
      <dgm:prSet presAssocID="{B80B69F6-6BDC-476E-8F1C-5D40F13EB30D}" presName="accent_2" presStyleCnt="0"/>
      <dgm:spPr/>
    </dgm:pt>
    <dgm:pt modelId="{FDA14E42-22C4-4EDE-A955-446F97952DEF}" type="pres">
      <dgm:prSet presAssocID="{B80B69F6-6BDC-476E-8F1C-5D40F13EB30D}" presName="accentRepeatNode" presStyleLbl="solidFgAcc1" presStyleIdx="1" presStyleCnt="2"/>
      <dgm:spPr/>
    </dgm:pt>
  </dgm:ptLst>
  <dgm:cxnLst>
    <dgm:cxn modelId="{306BCC96-3C59-4EB0-9C22-B56798465383}" type="presOf" srcId="{818F2B69-4192-4781-B07B-46687F5A2A9A}" destId="{132BC5CF-A6F0-4C78-877F-8A6708011720}" srcOrd="0" destOrd="0" presId="urn:microsoft.com/office/officeart/2008/layout/VerticalCurvedList"/>
    <dgm:cxn modelId="{209B228D-42AE-429E-B6F3-EF6B3E5F48DA}" type="presOf" srcId="{4535DA2C-B287-49AE-80CA-B5FE466EF8D9}" destId="{5C556B45-8617-4C9A-A4C5-DB020CBD7918}" srcOrd="0" destOrd="0" presId="urn:microsoft.com/office/officeart/2008/layout/VerticalCurvedList"/>
    <dgm:cxn modelId="{6287A852-9E17-4EE6-945C-792FAF685733}" srcId="{0FE85DC6-3BBF-4254-9659-D9A797E709E8}" destId="{4535DA2C-B287-49AE-80CA-B5FE466EF8D9}" srcOrd="0" destOrd="0" parTransId="{B1B5866B-8EF7-4780-9683-44CFA7390FB6}" sibTransId="{818F2B69-4192-4781-B07B-46687F5A2A9A}"/>
    <dgm:cxn modelId="{C63AEB84-70D4-4D63-96AD-EA16F50FDF18}" srcId="{0FE85DC6-3BBF-4254-9659-D9A797E709E8}" destId="{B80B69F6-6BDC-476E-8F1C-5D40F13EB30D}" srcOrd="1" destOrd="0" parTransId="{AFBB1114-0183-4411-8376-857B0ED00E56}" sibTransId="{E288F0DA-9D52-4A4E-994A-CF0B72B2AF01}"/>
    <dgm:cxn modelId="{3269CE2B-12DB-44BA-8543-6147F1EEC150}" type="presOf" srcId="{B80B69F6-6BDC-476E-8F1C-5D40F13EB30D}" destId="{AE2E664F-A4FC-4264-8347-B30647E4D300}" srcOrd="0" destOrd="0" presId="urn:microsoft.com/office/officeart/2008/layout/VerticalCurvedList"/>
    <dgm:cxn modelId="{9C1A2F75-BE65-4DDF-ACE4-9054BC63C4FF}" type="presOf" srcId="{0FE85DC6-3BBF-4254-9659-D9A797E709E8}" destId="{32F007D4-3467-4AAC-94AE-6A708EA36FE8}" srcOrd="0" destOrd="0" presId="urn:microsoft.com/office/officeart/2008/layout/VerticalCurvedList"/>
    <dgm:cxn modelId="{ED6E256B-3358-4733-8A04-4FADFB6D5F19}" type="presParOf" srcId="{32F007D4-3467-4AAC-94AE-6A708EA36FE8}" destId="{FBCA952E-2BCC-4D31-BD49-577D289D59BC}" srcOrd="0" destOrd="0" presId="urn:microsoft.com/office/officeart/2008/layout/VerticalCurvedList"/>
    <dgm:cxn modelId="{9B944158-FD80-440E-9A90-40644DA82694}" type="presParOf" srcId="{FBCA952E-2BCC-4D31-BD49-577D289D59BC}" destId="{49A48C56-F273-4502-8A76-FDACD8805C1B}" srcOrd="0" destOrd="0" presId="urn:microsoft.com/office/officeart/2008/layout/VerticalCurvedList"/>
    <dgm:cxn modelId="{AD0F608F-653C-4E9B-8E9B-940DE7534160}" type="presParOf" srcId="{49A48C56-F273-4502-8A76-FDACD8805C1B}" destId="{3BE07F37-7688-4695-8A24-894BA4FBC41D}" srcOrd="0" destOrd="0" presId="urn:microsoft.com/office/officeart/2008/layout/VerticalCurvedList"/>
    <dgm:cxn modelId="{587C0B9F-EC2C-46E7-853B-F00DFEE879D4}" type="presParOf" srcId="{49A48C56-F273-4502-8A76-FDACD8805C1B}" destId="{132BC5CF-A6F0-4C78-877F-8A6708011720}" srcOrd="1" destOrd="0" presId="urn:microsoft.com/office/officeart/2008/layout/VerticalCurvedList"/>
    <dgm:cxn modelId="{F2894C1D-7616-4CD5-82E0-B10AD1FD0773}" type="presParOf" srcId="{49A48C56-F273-4502-8A76-FDACD8805C1B}" destId="{DA8F02FD-745E-4276-8307-A415C3C437B9}" srcOrd="2" destOrd="0" presId="urn:microsoft.com/office/officeart/2008/layout/VerticalCurvedList"/>
    <dgm:cxn modelId="{15BA3A93-272D-4560-9118-B44B8655C332}" type="presParOf" srcId="{49A48C56-F273-4502-8A76-FDACD8805C1B}" destId="{84CD82A3-87C8-4BBB-AF86-6D6F72D03B1F}" srcOrd="3" destOrd="0" presId="urn:microsoft.com/office/officeart/2008/layout/VerticalCurvedList"/>
    <dgm:cxn modelId="{04A095CB-F700-4A07-87F2-E4C6E83EF9C5}" type="presParOf" srcId="{FBCA952E-2BCC-4D31-BD49-577D289D59BC}" destId="{5C556B45-8617-4C9A-A4C5-DB020CBD7918}" srcOrd="1" destOrd="0" presId="urn:microsoft.com/office/officeart/2008/layout/VerticalCurvedList"/>
    <dgm:cxn modelId="{E4BD089C-DEB5-444C-8D52-503C432BE53D}" type="presParOf" srcId="{FBCA952E-2BCC-4D31-BD49-577D289D59BC}" destId="{6FC4D897-4708-4AE2-B72A-C3F8173ABEF7}" srcOrd="2" destOrd="0" presId="urn:microsoft.com/office/officeart/2008/layout/VerticalCurvedList"/>
    <dgm:cxn modelId="{FB0EFE7C-E6C1-4C94-8BE0-E3028AC7B00B}" type="presParOf" srcId="{6FC4D897-4708-4AE2-B72A-C3F8173ABEF7}" destId="{B1C30171-14F0-4F08-976B-556E4F589F50}" srcOrd="0" destOrd="0" presId="urn:microsoft.com/office/officeart/2008/layout/VerticalCurvedList"/>
    <dgm:cxn modelId="{90BC46BD-4111-40D8-91C1-2F94CEC0D02F}" type="presParOf" srcId="{FBCA952E-2BCC-4D31-BD49-577D289D59BC}" destId="{AE2E664F-A4FC-4264-8347-B30647E4D300}" srcOrd="3" destOrd="0" presId="urn:microsoft.com/office/officeart/2008/layout/VerticalCurvedList"/>
    <dgm:cxn modelId="{6DF34FD4-330D-436C-A6BD-833429974EE5}" type="presParOf" srcId="{FBCA952E-2BCC-4D31-BD49-577D289D59BC}" destId="{51557A18-595A-41D7-AB17-567428C3A758}" srcOrd="4" destOrd="0" presId="urn:microsoft.com/office/officeart/2008/layout/VerticalCurvedList"/>
    <dgm:cxn modelId="{EBB0821B-B7B8-48EB-A107-F324C17E333C}" type="presParOf" srcId="{51557A18-595A-41D7-AB17-567428C3A758}" destId="{FDA14E42-22C4-4EDE-A955-446F97952DE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BC5CF-A6F0-4C78-877F-8A6708011720}">
      <dsp:nvSpPr>
        <dsp:cNvPr id="0" name=""/>
        <dsp:cNvSpPr/>
      </dsp:nvSpPr>
      <dsp:spPr>
        <a:xfrm>
          <a:off x="-6187876" y="-954120"/>
          <a:ext cx="7424060" cy="7424060"/>
        </a:xfrm>
        <a:prstGeom prst="blockArc">
          <a:avLst>
            <a:gd name="adj1" fmla="val 18900000"/>
            <a:gd name="adj2" fmla="val 2700000"/>
            <a:gd name="adj3" fmla="val 291"/>
          </a:avLst>
        </a:prstGeom>
        <a:noFill/>
        <a:ln w="1000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556B45-8617-4C9A-A4C5-DB020CBD7918}">
      <dsp:nvSpPr>
        <dsp:cNvPr id="0" name=""/>
        <dsp:cNvSpPr/>
      </dsp:nvSpPr>
      <dsp:spPr>
        <a:xfrm>
          <a:off x="1013945" y="787989"/>
          <a:ext cx="7110358" cy="1575759"/>
        </a:xfrm>
        <a:prstGeom prst="rect">
          <a:avLst/>
        </a:prstGeom>
        <a:gradFill rotWithShape="1">
          <a:gsLst>
            <a:gs pos="0">
              <a:schemeClr val="accent2">
                <a:tint val="30000"/>
                <a:satMod val="250000"/>
              </a:schemeClr>
            </a:gs>
            <a:gs pos="72000">
              <a:schemeClr val="accent2">
                <a:tint val="75000"/>
                <a:satMod val="210000"/>
              </a:schemeClr>
            </a:gs>
            <a:gs pos="100000">
              <a:schemeClr val="accent2">
                <a:tint val="85000"/>
                <a:satMod val="210000"/>
              </a:schemeClr>
            </a:gs>
          </a:gsLst>
          <a:lin ang="5400000" scaled="1"/>
        </a:gradFill>
        <a:ln w="38100" cap="flat" cmpd="sng" algn="ctr">
          <a:solidFill>
            <a:schemeClr val="accent1">
              <a:lumMod val="75000"/>
            </a:schemeClr>
          </a:solidFill>
          <a:prstDash val="solid"/>
        </a:ln>
        <a:effectLst>
          <a:outerShdw blurRad="76200" dist="50800" dir="5400000" rotWithShape="0">
            <a:srgbClr val="4E3B30">
              <a:alpha val="60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50759" tIns="101600" rIns="101600" bIns="101600" numCol="1" spcCol="1270" anchor="ctr" anchorCtr="0">
          <a:noAutofit/>
        </a:bodyPr>
        <a:lstStyle/>
        <a:p>
          <a:pPr lvl="0" algn="l" defTabSz="1778000">
            <a:lnSpc>
              <a:spcPct val="90000"/>
            </a:lnSpc>
            <a:spcBef>
              <a:spcPct val="0"/>
            </a:spcBef>
            <a:spcAft>
              <a:spcPct val="35000"/>
            </a:spcAft>
          </a:pPr>
          <a:r>
            <a:rPr lang="en-US" sz="4000" b="1" kern="1200" dirty="0" err="1">
              <a:solidFill>
                <a:srgbClr val="C00000"/>
              </a:solidFill>
            </a:rPr>
            <a:t>Nội</a:t>
          </a:r>
          <a:r>
            <a:rPr lang="en-US" sz="4000" b="1" kern="1200" dirty="0">
              <a:solidFill>
                <a:srgbClr val="C00000"/>
              </a:solidFill>
            </a:rPr>
            <a:t> dung, </a:t>
          </a:r>
          <a:r>
            <a:rPr lang="en-US" sz="4000" b="1" kern="1200" dirty="0" err="1">
              <a:solidFill>
                <a:srgbClr val="C00000"/>
              </a:solidFill>
            </a:rPr>
            <a:t>sự</a:t>
          </a:r>
          <a:r>
            <a:rPr lang="en-US" sz="4000" b="1" kern="1200" dirty="0">
              <a:solidFill>
                <a:srgbClr val="C00000"/>
              </a:solidFill>
            </a:rPr>
            <a:t> </a:t>
          </a:r>
          <a:r>
            <a:rPr lang="en-US" sz="4000" b="1" kern="1200" dirty="0" err="1">
              <a:solidFill>
                <a:srgbClr val="C00000"/>
              </a:solidFill>
            </a:rPr>
            <a:t>việc</a:t>
          </a:r>
          <a:endParaRPr lang="en-US" sz="4000" b="1" kern="1200" dirty="0">
            <a:solidFill>
              <a:srgbClr val="C00000"/>
            </a:solidFill>
          </a:endParaRPr>
        </a:p>
      </dsp:txBody>
      <dsp:txXfrm>
        <a:off x="1013945" y="787989"/>
        <a:ext cx="7110358" cy="1575759"/>
      </dsp:txXfrm>
    </dsp:sp>
    <dsp:sp modelId="{B1C30171-14F0-4F08-976B-556E4F589F50}">
      <dsp:nvSpPr>
        <dsp:cNvPr id="0" name=""/>
        <dsp:cNvSpPr/>
      </dsp:nvSpPr>
      <dsp:spPr>
        <a:xfrm>
          <a:off x="29095" y="591020"/>
          <a:ext cx="1969698" cy="1969698"/>
        </a:xfrm>
        <a:prstGeom prst="ellipse">
          <a:avLst/>
        </a:prstGeom>
        <a:solidFill>
          <a:schemeClr val="lt1">
            <a:hueOff val="0"/>
            <a:satOff val="0"/>
            <a:lumOff val="0"/>
            <a:alphaOff val="0"/>
          </a:schemeClr>
        </a:solidFill>
        <a:ln w="100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2E664F-A4FC-4264-8347-B30647E4D300}">
      <dsp:nvSpPr>
        <dsp:cNvPr id="0" name=""/>
        <dsp:cNvSpPr/>
      </dsp:nvSpPr>
      <dsp:spPr>
        <a:xfrm>
          <a:off x="1013945" y="2526272"/>
          <a:ext cx="7110358" cy="2827353"/>
        </a:xfrm>
        <a:prstGeom prst="rect">
          <a:avLst/>
        </a:prstGeom>
        <a:solidFill>
          <a:schemeClr val="accent5">
            <a:lumMod val="60000"/>
            <a:lumOff val="40000"/>
          </a:schemeClr>
        </a:solidFill>
        <a:ln w="57150" cap="flat" cmpd="sng" algn="ctr">
          <a:solidFill>
            <a:schemeClr val="bg2">
              <a:lumMod val="10000"/>
            </a:schemeClr>
          </a:solidFill>
          <a:prstDash val="solid"/>
        </a:ln>
        <a:effectLst>
          <a:outerShdw blurRad="76200" dist="50800" dir="5400000" rotWithShape="0">
            <a:srgbClr val="4E3B30">
              <a:alpha val="60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50759" tIns="101600" rIns="101600" bIns="101600" numCol="1" spcCol="1270" anchor="ctr" anchorCtr="0">
          <a:noAutofit/>
        </a:bodyPr>
        <a:lstStyle/>
        <a:p>
          <a:pPr lvl="0" algn="l" defTabSz="1778000">
            <a:lnSpc>
              <a:spcPct val="90000"/>
            </a:lnSpc>
            <a:spcBef>
              <a:spcPct val="0"/>
            </a:spcBef>
            <a:spcAft>
              <a:spcPct val="35000"/>
            </a:spcAft>
          </a:pPr>
          <a:r>
            <a:rPr lang="en-US" sz="4000" b="1" kern="1200" dirty="0">
              <a:solidFill>
                <a:srgbClr val="A20000"/>
              </a:solidFill>
            </a:rPr>
            <a:t>- </a:t>
          </a:r>
          <a:r>
            <a:rPr lang="en-US" sz="4000" b="1" kern="1200" dirty="0" err="1">
              <a:solidFill>
                <a:srgbClr val="A20000"/>
              </a:solidFill>
            </a:rPr>
            <a:t>Văn</a:t>
          </a:r>
          <a:r>
            <a:rPr lang="en-US" sz="4000" b="1" kern="1200" dirty="0">
              <a:solidFill>
                <a:srgbClr val="A20000"/>
              </a:solidFill>
            </a:rPr>
            <a:t> </a:t>
          </a:r>
          <a:r>
            <a:rPr lang="en-US" sz="4000" b="1" kern="1200" dirty="0" err="1">
              <a:solidFill>
                <a:srgbClr val="A20000"/>
              </a:solidFill>
            </a:rPr>
            <a:t>bản</a:t>
          </a:r>
          <a:r>
            <a:rPr lang="en-US" sz="4000" b="1" kern="1200" dirty="0">
              <a:solidFill>
                <a:srgbClr val="A20000"/>
              </a:solidFill>
            </a:rPr>
            <a:t> </a:t>
          </a:r>
          <a:r>
            <a:rPr lang="en-US" sz="4000" b="1" kern="1200" dirty="0" err="1">
              <a:solidFill>
                <a:srgbClr val="A20000"/>
              </a:solidFill>
            </a:rPr>
            <a:t>chưa</a:t>
          </a:r>
          <a:r>
            <a:rPr lang="en-US" sz="4000" b="1" kern="1200" dirty="0">
              <a:solidFill>
                <a:srgbClr val="A20000"/>
              </a:solidFill>
            </a:rPr>
            <a:t> </a:t>
          </a:r>
          <a:r>
            <a:rPr lang="en-US" sz="4000" b="1" kern="1200" dirty="0" err="1">
              <a:solidFill>
                <a:srgbClr val="A20000"/>
              </a:solidFill>
            </a:rPr>
            <a:t>được</a:t>
          </a:r>
          <a:r>
            <a:rPr lang="en-US" sz="4000" b="1" kern="1200" dirty="0">
              <a:solidFill>
                <a:srgbClr val="A20000"/>
              </a:solidFill>
            </a:rPr>
            <a:t> </a:t>
          </a:r>
          <a:r>
            <a:rPr lang="en-US" sz="4000" b="1" kern="1200" dirty="0" err="1">
              <a:solidFill>
                <a:srgbClr val="A20000"/>
              </a:solidFill>
            </a:rPr>
            <a:t>tóm</a:t>
          </a:r>
          <a:r>
            <a:rPr lang="en-US" sz="4000" b="1" kern="1200" dirty="0">
              <a:solidFill>
                <a:srgbClr val="A20000"/>
              </a:solidFill>
            </a:rPr>
            <a:t> </a:t>
          </a:r>
          <a:r>
            <a:rPr lang="en-US" sz="4000" b="1" kern="1200" dirty="0" err="1">
              <a:solidFill>
                <a:srgbClr val="A20000"/>
              </a:solidFill>
            </a:rPr>
            <a:t>tắt</a:t>
          </a:r>
          <a:r>
            <a:rPr lang="en-US" sz="4000" b="1" kern="1200" dirty="0">
              <a:solidFill>
                <a:srgbClr val="A20000"/>
              </a:solidFill>
            </a:rPr>
            <a:t> </a:t>
          </a:r>
          <a:r>
            <a:rPr lang="en-US" sz="4000" b="1" kern="1200" dirty="0" err="1">
              <a:solidFill>
                <a:srgbClr val="A20000"/>
              </a:solidFill>
            </a:rPr>
            <a:t>có</a:t>
          </a:r>
          <a:r>
            <a:rPr lang="en-US" sz="4000" b="1" kern="1200" dirty="0">
              <a:solidFill>
                <a:srgbClr val="A20000"/>
              </a:solidFill>
            </a:rPr>
            <a:t> dung </a:t>
          </a:r>
          <a:r>
            <a:rPr lang="en-US" sz="4000" b="1" kern="1200" dirty="0" err="1">
              <a:solidFill>
                <a:srgbClr val="A20000"/>
              </a:solidFill>
            </a:rPr>
            <a:t>lượng</a:t>
          </a:r>
          <a:r>
            <a:rPr lang="en-US" sz="4000" b="1" kern="1200" dirty="0">
              <a:solidFill>
                <a:srgbClr val="A20000"/>
              </a:solidFill>
            </a:rPr>
            <a:t> </a:t>
          </a:r>
          <a:r>
            <a:rPr lang="en-US" sz="4000" b="1" kern="1200" dirty="0" err="1">
              <a:solidFill>
                <a:srgbClr val="A20000"/>
              </a:solidFill>
            </a:rPr>
            <a:t>dài</a:t>
          </a:r>
          <a:r>
            <a:rPr lang="en-US" sz="4000" b="1" kern="1200" dirty="0">
              <a:solidFill>
                <a:srgbClr val="A20000"/>
              </a:solidFill>
            </a:rPr>
            <a:t> </a:t>
          </a:r>
          <a:r>
            <a:rPr lang="en-US" sz="4000" b="1" kern="1200" dirty="0" err="1">
              <a:solidFill>
                <a:srgbClr val="A20000"/>
              </a:solidFill>
            </a:rPr>
            <a:t>hơn</a:t>
          </a:r>
          <a:r>
            <a:rPr lang="en-US" sz="4000" b="1" kern="1200" dirty="0">
              <a:solidFill>
                <a:srgbClr val="A20000"/>
              </a:solidFill>
            </a:rPr>
            <a:t> </a:t>
          </a:r>
          <a:r>
            <a:rPr lang="en-US" sz="4000" b="1" kern="1200" dirty="0" err="1">
              <a:solidFill>
                <a:srgbClr val="A20000"/>
              </a:solidFill>
            </a:rPr>
            <a:t>văn</a:t>
          </a:r>
          <a:r>
            <a:rPr lang="en-US" sz="4000" b="1" kern="1200" dirty="0">
              <a:solidFill>
                <a:srgbClr val="A20000"/>
              </a:solidFill>
            </a:rPr>
            <a:t> </a:t>
          </a:r>
          <a:r>
            <a:rPr lang="en-US" sz="4000" b="1" kern="1200" dirty="0" err="1">
              <a:solidFill>
                <a:srgbClr val="A20000"/>
              </a:solidFill>
            </a:rPr>
            <a:t>bản</a:t>
          </a:r>
          <a:r>
            <a:rPr lang="en-US" sz="4000" b="1" kern="1200" dirty="0">
              <a:solidFill>
                <a:srgbClr val="A20000"/>
              </a:solidFill>
            </a:rPr>
            <a:t> </a:t>
          </a:r>
          <a:r>
            <a:rPr lang="en-US" sz="4000" b="1" kern="1200" dirty="0" err="1">
              <a:solidFill>
                <a:srgbClr val="A20000"/>
              </a:solidFill>
            </a:rPr>
            <a:t>đã</a:t>
          </a:r>
          <a:r>
            <a:rPr lang="en-US" sz="4000" b="1" kern="1200" dirty="0">
              <a:solidFill>
                <a:srgbClr val="A20000"/>
              </a:solidFill>
            </a:rPr>
            <a:t> </a:t>
          </a:r>
          <a:r>
            <a:rPr lang="en-US" sz="4000" b="1" kern="1200" dirty="0" err="1">
              <a:solidFill>
                <a:srgbClr val="A20000"/>
              </a:solidFill>
            </a:rPr>
            <a:t>được</a:t>
          </a:r>
          <a:r>
            <a:rPr lang="en-US" sz="4000" b="1" kern="1200" dirty="0">
              <a:solidFill>
                <a:srgbClr val="A20000"/>
              </a:solidFill>
            </a:rPr>
            <a:t> </a:t>
          </a:r>
          <a:r>
            <a:rPr lang="en-US" sz="4000" b="1" kern="1200" dirty="0" err="1">
              <a:solidFill>
                <a:srgbClr val="A20000"/>
              </a:solidFill>
            </a:rPr>
            <a:t>tóm</a:t>
          </a:r>
          <a:r>
            <a:rPr lang="en-US" sz="4000" b="1" kern="1200" dirty="0">
              <a:solidFill>
                <a:srgbClr val="A20000"/>
              </a:solidFill>
            </a:rPr>
            <a:t> </a:t>
          </a:r>
          <a:r>
            <a:rPr lang="en-US" sz="4000" b="1" kern="1200" dirty="0" err="1">
              <a:solidFill>
                <a:srgbClr val="A20000"/>
              </a:solidFill>
            </a:rPr>
            <a:t>tắt</a:t>
          </a:r>
          <a:r>
            <a:rPr lang="en-US" sz="4000" b="1" kern="1200" dirty="0">
              <a:solidFill>
                <a:srgbClr val="A20000"/>
              </a:solidFill>
            </a:rPr>
            <a:t> </a:t>
          </a:r>
          <a:r>
            <a:rPr lang="en-US" sz="4000" b="1" kern="1200" dirty="0" err="1">
              <a:solidFill>
                <a:srgbClr val="A20000"/>
              </a:solidFill>
            </a:rPr>
            <a:t>và</a:t>
          </a:r>
          <a:r>
            <a:rPr lang="en-US" sz="4000" b="1" kern="1200" dirty="0">
              <a:solidFill>
                <a:srgbClr val="A20000"/>
              </a:solidFill>
            </a:rPr>
            <a:t> </a:t>
          </a:r>
          <a:r>
            <a:rPr lang="en-US" sz="4000" b="1" kern="1200" dirty="0" err="1">
              <a:solidFill>
                <a:srgbClr val="A20000"/>
              </a:solidFill>
            </a:rPr>
            <a:t>ngược</a:t>
          </a:r>
          <a:r>
            <a:rPr lang="en-US" sz="4000" b="1" kern="1200" dirty="0">
              <a:solidFill>
                <a:srgbClr val="A20000"/>
              </a:solidFill>
            </a:rPr>
            <a:t> </a:t>
          </a:r>
          <a:r>
            <a:rPr lang="en-US" sz="4000" b="1" kern="1200" dirty="0" err="1">
              <a:solidFill>
                <a:srgbClr val="A20000"/>
              </a:solidFill>
            </a:rPr>
            <a:t>lại</a:t>
          </a:r>
          <a:r>
            <a:rPr lang="en-US" sz="4000" b="1" kern="1200" dirty="0">
              <a:solidFill>
                <a:srgbClr val="A20000"/>
              </a:solidFill>
            </a:rPr>
            <a:t>.</a:t>
          </a:r>
        </a:p>
      </dsp:txBody>
      <dsp:txXfrm>
        <a:off x="1013945" y="2526272"/>
        <a:ext cx="7110358" cy="2827353"/>
      </dsp:txXfrm>
    </dsp:sp>
    <dsp:sp modelId="{FDA14E42-22C4-4EDE-A955-446F97952DEF}">
      <dsp:nvSpPr>
        <dsp:cNvPr id="0" name=""/>
        <dsp:cNvSpPr/>
      </dsp:nvSpPr>
      <dsp:spPr>
        <a:xfrm>
          <a:off x="29095" y="2955100"/>
          <a:ext cx="1969698" cy="1969698"/>
        </a:xfrm>
        <a:prstGeom prst="ellipse">
          <a:avLst/>
        </a:prstGeom>
        <a:solidFill>
          <a:schemeClr val="lt1">
            <a:hueOff val="0"/>
            <a:satOff val="0"/>
            <a:lumOff val="0"/>
            <a:alphaOff val="0"/>
          </a:schemeClr>
        </a:solidFill>
        <a:ln w="10000" cap="flat" cmpd="sng" algn="ctr">
          <a:solidFill>
            <a:schemeClr val="accent5">
              <a:hueOff val="-839865"/>
              <a:satOff val="45647"/>
              <a:lumOff val="-8432"/>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C8A825-46BF-4226-B8E3-5871C886C009}" type="datetimeFigureOut">
              <a:rPr lang="en-US" smtClean="0"/>
              <a:pPr/>
              <a:t>17/05/2025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AE0450-FE5B-482E-BCE0-FD00E219BEAD}" type="slidenum">
              <a:rPr lang="en-US" smtClean="0"/>
              <a:pPr/>
              <a:t>‹#›</a:t>
            </a:fld>
            <a:endParaRPr lang="en-US"/>
          </a:p>
        </p:txBody>
      </p:sp>
    </p:spTree>
    <p:extLst>
      <p:ext uri="{BB962C8B-B14F-4D97-AF65-F5344CB8AC3E}">
        <p14:creationId xmlns:p14="http://schemas.microsoft.com/office/powerpoint/2010/main" val="2004629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885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6BCBAB24-24C5-4B01-A432-FF9170FF225F}" type="datetimeFigureOut">
              <a:rPr lang="en-US" smtClean="0"/>
              <a:pPr/>
              <a:t>17/05/2025</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1B40E843-2FE3-4870-933C-71374782B9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BCBAB24-24C5-4B01-A432-FF9170FF225F}" type="datetimeFigureOut">
              <a:rPr lang="en-US" smtClean="0"/>
              <a:pPr/>
              <a:t>17/05/2025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40E843-2FE3-4870-933C-71374782B971}"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EE18EF-31CF-F04D-A7FC-7B31EEBC4956}" type="datetimeFigureOut">
              <a:rPr lang="en-VN" smtClean="0"/>
              <a:t>05/17/2025</a:t>
            </a:fld>
            <a:endParaRPr lang="en-VN"/>
          </a:p>
        </p:txBody>
      </p:sp>
      <p:sp>
        <p:nvSpPr>
          <p:cNvPr id="8" name="Footer Placeholder 7"/>
          <p:cNvSpPr>
            <a:spLocks noGrp="1"/>
          </p:cNvSpPr>
          <p:nvPr>
            <p:ph type="ftr" sz="quarter" idx="11"/>
          </p:nvPr>
        </p:nvSpPr>
        <p:spPr/>
        <p:txBody>
          <a:bodyPr/>
          <a:lstStyle/>
          <a:p>
            <a:endParaRPr lang="en-VN"/>
          </a:p>
        </p:txBody>
      </p:sp>
      <p:sp>
        <p:nvSpPr>
          <p:cNvPr id="9" name="Slide Number Placeholder 8"/>
          <p:cNvSpPr>
            <a:spLocks noGrp="1"/>
          </p:cNvSpPr>
          <p:nvPr>
            <p:ph type="sldNum" sz="quarter" idx="12"/>
          </p:nvPr>
        </p:nvSpPr>
        <p:spPr/>
        <p:txBody>
          <a:bodyPr/>
          <a:lstStyle/>
          <a:p>
            <a:fld id="{2D0E697F-85DC-8444-BF56-43AC11AE3054}" type="slidenum">
              <a:rPr lang="en-VN" smtClean="0"/>
              <a:t>‹#›</a:t>
            </a:fld>
            <a:endParaRPr lang="en-VN"/>
          </a:p>
        </p:txBody>
      </p:sp>
    </p:spTree>
    <p:extLst>
      <p:ext uri="{BB962C8B-B14F-4D97-AF65-F5344CB8AC3E}">
        <p14:creationId xmlns:p14="http://schemas.microsoft.com/office/powerpoint/2010/main" val="39532233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EE18EF-31CF-F04D-A7FC-7B31EEBC4956}" type="datetimeFigureOut">
              <a:rPr lang="en-VN" smtClean="0"/>
              <a:t>05/17/2025</a:t>
            </a:fld>
            <a:endParaRPr lang="en-VN"/>
          </a:p>
        </p:txBody>
      </p:sp>
      <p:sp>
        <p:nvSpPr>
          <p:cNvPr id="4" name="Footer Placeholder 3"/>
          <p:cNvSpPr>
            <a:spLocks noGrp="1"/>
          </p:cNvSpPr>
          <p:nvPr>
            <p:ph type="ftr" sz="quarter" idx="11"/>
          </p:nvPr>
        </p:nvSpPr>
        <p:spPr/>
        <p:txBody>
          <a:bodyPr/>
          <a:lstStyle/>
          <a:p>
            <a:endParaRPr lang="en-VN"/>
          </a:p>
        </p:txBody>
      </p:sp>
      <p:sp>
        <p:nvSpPr>
          <p:cNvPr id="5" name="Slide Number Placeholder 4"/>
          <p:cNvSpPr>
            <a:spLocks noGrp="1"/>
          </p:cNvSpPr>
          <p:nvPr>
            <p:ph type="sldNum" sz="quarter" idx="12"/>
          </p:nvPr>
        </p:nvSpPr>
        <p:spPr/>
        <p:txBody>
          <a:bodyPr/>
          <a:lstStyle/>
          <a:p>
            <a:fld id="{2D0E697F-85DC-8444-BF56-43AC11AE3054}" type="slidenum">
              <a:rPr lang="en-VN" smtClean="0"/>
              <a:t>‹#›</a:t>
            </a:fld>
            <a:endParaRPr lang="en-VN"/>
          </a:p>
        </p:txBody>
      </p:sp>
    </p:spTree>
    <p:extLst>
      <p:ext uri="{BB962C8B-B14F-4D97-AF65-F5344CB8AC3E}">
        <p14:creationId xmlns:p14="http://schemas.microsoft.com/office/powerpoint/2010/main" val="32513587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E18EF-31CF-F04D-A7FC-7B31EEBC4956}" type="datetimeFigureOut">
              <a:rPr lang="en-VN" smtClean="0"/>
              <a:t>05/17/2025</a:t>
            </a:fld>
            <a:endParaRPr lang="en-VN"/>
          </a:p>
        </p:txBody>
      </p:sp>
      <p:sp>
        <p:nvSpPr>
          <p:cNvPr id="3" name="Footer Placeholder 2"/>
          <p:cNvSpPr>
            <a:spLocks noGrp="1"/>
          </p:cNvSpPr>
          <p:nvPr>
            <p:ph type="ftr" sz="quarter" idx="11"/>
          </p:nvPr>
        </p:nvSpPr>
        <p:spPr/>
        <p:txBody>
          <a:bodyPr/>
          <a:lstStyle/>
          <a:p>
            <a:endParaRPr lang="en-VN"/>
          </a:p>
        </p:txBody>
      </p:sp>
      <p:sp>
        <p:nvSpPr>
          <p:cNvPr id="4" name="Slide Number Placeholder 3"/>
          <p:cNvSpPr>
            <a:spLocks noGrp="1"/>
          </p:cNvSpPr>
          <p:nvPr>
            <p:ph type="sldNum" sz="quarter" idx="12"/>
          </p:nvPr>
        </p:nvSpPr>
        <p:spPr/>
        <p:txBody>
          <a:bodyPr/>
          <a:lstStyle/>
          <a:p>
            <a:fld id="{2D0E697F-85DC-8444-BF56-43AC11AE3054}" type="slidenum">
              <a:rPr lang="en-VN" smtClean="0"/>
              <a:t>‹#›</a:t>
            </a:fld>
            <a:endParaRPr lang="en-VN"/>
          </a:p>
        </p:txBody>
      </p:sp>
    </p:spTree>
    <p:extLst>
      <p:ext uri="{BB962C8B-B14F-4D97-AF65-F5344CB8AC3E}">
        <p14:creationId xmlns:p14="http://schemas.microsoft.com/office/powerpoint/2010/main" val="26452270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EE18EF-31CF-F04D-A7FC-7B31EEBC4956}" type="datetimeFigureOut">
              <a:rPr lang="en-VN" smtClean="0"/>
              <a:t>05/17/2025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2D0E697F-85DC-8444-BF56-43AC11AE3054}" type="slidenum">
              <a:rPr lang="en-VN" smtClean="0"/>
              <a:t>‹#›</a:t>
            </a:fld>
            <a:endParaRPr lang="en-VN"/>
          </a:p>
        </p:txBody>
      </p:sp>
    </p:spTree>
    <p:extLst>
      <p:ext uri="{BB962C8B-B14F-4D97-AF65-F5344CB8AC3E}">
        <p14:creationId xmlns:p14="http://schemas.microsoft.com/office/powerpoint/2010/main" val="1942805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EE18EF-31CF-F04D-A7FC-7B31EEBC4956}" type="datetimeFigureOut">
              <a:rPr lang="en-VN" smtClean="0"/>
              <a:t>05/17/2025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2D0E697F-85DC-8444-BF56-43AC11AE3054}" type="slidenum">
              <a:rPr lang="en-VN" smtClean="0"/>
              <a:t>‹#›</a:t>
            </a:fld>
            <a:endParaRPr lang="en-VN"/>
          </a:p>
        </p:txBody>
      </p:sp>
    </p:spTree>
    <p:extLst>
      <p:ext uri="{BB962C8B-B14F-4D97-AF65-F5344CB8AC3E}">
        <p14:creationId xmlns:p14="http://schemas.microsoft.com/office/powerpoint/2010/main" val="41515398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E18EF-31CF-F04D-A7FC-7B31EEBC4956}" type="datetimeFigureOut">
              <a:rPr lang="en-VN" smtClean="0"/>
              <a:t>05/17/2025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2D0E697F-85DC-8444-BF56-43AC11AE3054}" type="slidenum">
              <a:rPr lang="en-VN" smtClean="0"/>
              <a:t>‹#›</a:t>
            </a:fld>
            <a:endParaRPr lang="en-VN"/>
          </a:p>
        </p:txBody>
      </p:sp>
    </p:spTree>
    <p:extLst>
      <p:ext uri="{BB962C8B-B14F-4D97-AF65-F5344CB8AC3E}">
        <p14:creationId xmlns:p14="http://schemas.microsoft.com/office/powerpoint/2010/main" val="1678759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E18EF-31CF-F04D-A7FC-7B31EEBC4956}" type="datetimeFigureOut">
              <a:rPr lang="en-VN" smtClean="0"/>
              <a:t>05/17/2025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2D0E697F-85DC-8444-BF56-43AC11AE3054}" type="slidenum">
              <a:rPr lang="en-VN" smtClean="0"/>
              <a:t>‹#›</a:t>
            </a:fld>
            <a:endParaRPr lang="en-VN"/>
          </a:p>
        </p:txBody>
      </p:sp>
    </p:spTree>
    <p:extLst>
      <p:ext uri="{BB962C8B-B14F-4D97-AF65-F5344CB8AC3E}">
        <p14:creationId xmlns:p14="http://schemas.microsoft.com/office/powerpoint/2010/main" val="26851540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516DAF5-64B1-4ED8-ACB9-B8E44325FC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6837DE-BB90-426D-851D-70565B055E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7D9EA06-8565-4B46-A1C8-03C82EC56F22}"/>
              </a:ext>
            </a:extLst>
          </p:cNvPr>
          <p:cNvSpPr>
            <a:spLocks noGrp="1" noChangeArrowheads="1"/>
          </p:cNvSpPr>
          <p:nvPr>
            <p:ph type="sldNum" sz="quarter" idx="12"/>
          </p:nvPr>
        </p:nvSpPr>
        <p:spPr>
          <a:ln/>
        </p:spPr>
        <p:txBody>
          <a:bodyPr/>
          <a:lstStyle>
            <a:lvl1pPr>
              <a:defRPr/>
            </a:lvl1pPr>
          </a:lstStyle>
          <a:p>
            <a:fld id="{9E6749B4-B163-409C-BE14-36D8C67EB61E}" type="slidenum">
              <a:rPr lang="en-US" altLang="en-US"/>
              <a:pPr/>
              <a:t>‹#›</a:t>
            </a:fld>
            <a:endParaRPr lang="en-US" altLang="en-US"/>
          </a:p>
        </p:txBody>
      </p:sp>
    </p:spTree>
    <p:extLst>
      <p:ext uri="{BB962C8B-B14F-4D97-AF65-F5344CB8AC3E}">
        <p14:creationId xmlns:p14="http://schemas.microsoft.com/office/powerpoint/2010/main" val="31426414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BC4105-DFB7-4FA1-BE68-897AE39B0C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93AB13-6714-4F3C-9A68-88F5B0140E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6E94CB1-22FA-487D-8802-2D88E6E0F77D}"/>
              </a:ext>
            </a:extLst>
          </p:cNvPr>
          <p:cNvSpPr>
            <a:spLocks noGrp="1" noChangeArrowheads="1"/>
          </p:cNvSpPr>
          <p:nvPr>
            <p:ph type="sldNum" sz="quarter" idx="12"/>
          </p:nvPr>
        </p:nvSpPr>
        <p:spPr>
          <a:ln/>
        </p:spPr>
        <p:txBody>
          <a:bodyPr/>
          <a:lstStyle>
            <a:lvl1pPr>
              <a:defRPr/>
            </a:lvl1pPr>
          </a:lstStyle>
          <a:p>
            <a:fld id="{84B3FCEC-BC20-47F4-9CE4-17E6ABF2045E}" type="slidenum">
              <a:rPr lang="en-US" altLang="en-US"/>
              <a:pPr/>
              <a:t>‹#›</a:t>
            </a:fld>
            <a:endParaRPr lang="en-US" altLang="en-US"/>
          </a:p>
        </p:txBody>
      </p:sp>
    </p:spTree>
    <p:extLst>
      <p:ext uri="{BB962C8B-B14F-4D97-AF65-F5344CB8AC3E}">
        <p14:creationId xmlns:p14="http://schemas.microsoft.com/office/powerpoint/2010/main" val="15570708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4E303E35-9C93-4A37-913A-63E1573D84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019B4D3-DFF7-442D-8CFF-D720AAE31A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733B597-3D84-413E-B2B7-A30B9D9FBF94}"/>
              </a:ext>
            </a:extLst>
          </p:cNvPr>
          <p:cNvSpPr>
            <a:spLocks noGrp="1" noChangeArrowheads="1"/>
          </p:cNvSpPr>
          <p:nvPr>
            <p:ph type="sldNum" sz="quarter" idx="12"/>
          </p:nvPr>
        </p:nvSpPr>
        <p:spPr>
          <a:ln/>
        </p:spPr>
        <p:txBody>
          <a:bodyPr/>
          <a:lstStyle>
            <a:lvl1pPr>
              <a:defRPr/>
            </a:lvl1pPr>
          </a:lstStyle>
          <a:p>
            <a:fld id="{137DC1EC-31D8-4B86-95F6-261C2ED7EA59}" type="slidenum">
              <a:rPr lang="en-US" altLang="en-US"/>
              <a:pPr/>
              <a:t>‹#›</a:t>
            </a:fld>
            <a:endParaRPr lang="en-US" altLang="en-US"/>
          </a:p>
        </p:txBody>
      </p:sp>
    </p:spTree>
    <p:extLst>
      <p:ext uri="{BB962C8B-B14F-4D97-AF65-F5344CB8AC3E}">
        <p14:creationId xmlns:p14="http://schemas.microsoft.com/office/powerpoint/2010/main" val="1818997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BCBAB24-24C5-4B01-A432-FF9170FF225F}" type="datetimeFigureOut">
              <a:rPr lang="en-US" smtClean="0"/>
              <a:pPr/>
              <a:t>17/05/2025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40E843-2FE3-4870-933C-71374782B971}"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F04340C-65F0-40DE-A4FC-CFD654DC7E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DDE4FD0-C199-4E48-A5D8-E4872226E3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5BB9F31-5EBA-44AE-8245-80DD5CE57742}"/>
              </a:ext>
            </a:extLst>
          </p:cNvPr>
          <p:cNvSpPr>
            <a:spLocks noGrp="1" noChangeArrowheads="1"/>
          </p:cNvSpPr>
          <p:nvPr>
            <p:ph type="sldNum" sz="quarter" idx="12"/>
          </p:nvPr>
        </p:nvSpPr>
        <p:spPr>
          <a:ln/>
        </p:spPr>
        <p:txBody>
          <a:bodyPr/>
          <a:lstStyle>
            <a:lvl1pPr>
              <a:defRPr/>
            </a:lvl1pPr>
          </a:lstStyle>
          <a:p>
            <a:fld id="{70B97CF4-D81E-4CB5-A343-87BA7A997595}" type="slidenum">
              <a:rPr lang="en-US" altLang="en-US"/>
              <a:pPr/>
              <a:t>‹#›</a:t>
            </a:fld>
            <a:endParaRPr lang="en-US" altLang="en-US"/>
          </a:p>
        </p:txBody>
      </p:sp>
    </p:spTree>
    <p:extLst>
      <p:ext uri="{BB962C8B-B14F-4D97-AF65-F5344CB8AC3E}">
        <p14:creationId xmlns:p14="http://schemas.microsoft.com/office/powerpoint/2010/main" val="11536876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91064B-EEF4-49D8-9F01-4D3E90E9E0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C8BBD44-0AA8-4798-8471-8B6133A5C5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961881F-A597-46E7-8CCC-C2960D828ABE}"/>
              </a:ext>
            </a:extLst>
          </p:cNvPr>
          <p:cNvSpPr>
            <a:spLocks noGrp="1" noChangeArrowheads="1"/>
          </p:cNvSpPr>
          <p:nvPr>
            <p:ph type="sldNum" sz="quarter" idx="12"/>
          </p:nvPr>
        </p:nvSpPr>
        <p:spPr>
          <a:ln/>
        </p:spPr>
        <p:txBody>
          <a:bodyPr/>
          <a:lstStyle>
            <a:lvl1pPr>
              <a:defRPr/>
            </a:lvl1pPr>
          </a:lstStyle>
          <a:p>
            <a:fld id="{5EE876D7-5C96-42B4-9466-80783CDF5F14}" type="slidenum">
              <a:rPr lang="en-US" altLang="en-US"/>
              <a:pPr/>
              <a:t>‹#›</a:t>
            </a:fld>
            <a:endParaRPr lang="en-US" altLang="en-US"/>
          </a:p>
        </p:txBody>
      </p:sp>
    </p:spTree>
    <p:extLst>
      <p:ext uri="{BB962C8B-B14F-4D97-AF65-F5344CB8AC3E}">
        <p14:creationId xmlns:p14="http://schemas.microsoft.com/office/powerpoint/2010/main" val="17318185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C89B42D-7F69-4897-833D-B17D0FF871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DF03FC2-F4B7-495F-A595-E92BB705D7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3011F4D-032C-443E-8A38-C050625FBA71}"/>
              </a:ext>
            </a:extLst>
          </p:cNvPr>
          <p:cNvSpPr>
            <a:spLocks noGrp="1" noChangeArrowheads="1"/>
          </p:cNvSpPr>
          <p:nvPr>
            <p:ph type="sldNum" sz="quarter" idx="12"/>
          </p:nvPr>
        </p:nvSpPr>
        <p:spPr>
          <a:ln/>
        </p:spPr>
        <p:txBody>
          <a:bodyPr/>
          <a:lstStyle>
            <a:lvl1pPr>
              <a:defRPr/>
            </a:lvl1pPr>
          </a:lstStyle>
          <a:p>
            <a:fld id="{7141E595-6A8C-4172-872E-95082569C90D}" type="slidenum">
              <a:rPr lang="en-US" altLang="en-US"/>
              <a:pPr/>
              <a:t>‹#›</a:t>
            </a:fld>
            <a:endParaRPr lang="en-US" altLang="en-US"/>
          </a:p>
        </p:txBody>
      </p:sp>
    </p:spTree>
    <p:extLst>
      <p:ext uri="{BB962C8B-B14F-4D97-AF65-F5344CB8AC3E}">
        <p14:creationId xmlns:p14="http://schemas.microsoft.com/office/powerpoint/2010/main" val="5443875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293320-E941-4F89-86C1-D09A912277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4D1ABA4-F7A6-4B79-85C7-A4B1393713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C84EB59-9B94-478C-B1D9-C8B8BE747068}"/>
              </a:ext>
            </a:extLst>
          </p:cNvPr>
          <p:cNvSpPr>
            <a:spLocks noGrp="1" noChangeArrowheads="1"/>
          </p:cNvSpPr>
          <p:nvPr>
            <p:ph type="sldNum" sz="quarter" idx="12"/>
          </p:nvPr>
        </p:nvSpPr>
        <p:spPr>
          <a:ln/>
        </p:spPr>
        <p:txBody>
          <a:bodyPr/>
          <a:lstStyle>
            <a:lvl1pPr>
              <a:defRPr/>
            </a:lvl1pPr>
          </a:lstStyle>
          <a:p>
            <a:fld id="{74EB2D7A-A893-4F64-AA4A-D0927674F207}" type="slidenum">
              <a:rPr lang="en-US" altLang="en-US"/>
              <a:pPr/>
              <a:t>‹#›</a:t>
            </a:fld>
            <a:endParaRPr lang="en-US" altLang="en-US"/>
          </a:p>
        </p:txBody>
      </p:sp>
    </p:spTree>
    <p:extLst>
      <p:ext uri="{BB962C8B-B14F-4D97-AF65-F5344CB8AC3E}">
        <p14:creationId xmlns:p14="http://schemas.microsoft.com/office/powerpoint/2010/main" val="13109427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2489D95-F6DC-4A34-8EA9-754096C2B2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1E2AE1B-75A2-4D39-BF9A-B611E1065B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4518A4B-54E6-41FA-8DA5-A6F449D8BDAD}"/>
              </a:ext>
            </a:extLst>
          </p:cNvPr>
          <p:cNvSpPr>
            <a:spLocks noGrp="1" noChangeArrowheads="1"/>
          </p:cNvSpPr>
          <p:nvPr>
            <p:ph type="sldNum" sz="quarter" idx="12"/>
          </p:nvPr>
        </p:nvSpPr>
        <p:spPr>
          <a:ln/>
        </p:spPr>
        <p:txBody>
          <a:bodyPr/>
          <a:lstStyle>
            <a:lvl1pPr>
              <a:defRPr/>
            </a:lvl1pPr>
          </a:lstStyle>
          <a:p>
            <a:fld id="{51A20B03-418E-42DC-9430-D041EB3CE508}" type="slidenum">
              <a:rPr lang="en-US" altLang="en-US"/>
              <a:pPr/>
              <a:t>‹#›</a:t>
            </a:fld>
            <a:endParaRPr lang="en-US" altLang="en-US"/>
          </a:p>
        </p:txBody>
      </p:sp>
    </p:spTree>
    <p:extLst>
      <p:ext uri="{BB962C8B-B14F-4D97-AF65-F5344CB8AC3E}">
        <p14:creationId xmlns:p14="http://schemas.microsoft.com/office/powerpoint/2010/main" val="23097783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7F072E28-6BDC-4E21-A6F5-402C0053C9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CBC1FCB-2593-40CD-876F-3F461239A1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D9D4F36-558A-4A77-8A84-3ED488781221}"/>
              </a:ext>
            </a:extLst>
          </p:cNvPr>
          <p:cNvSpPr>
            <a:spLocks noGrp="1" noChangeArrowheads="1"/>
          </p:cNvSpPr>
          <p:nvPr>
            <p:ph type="sldNum" sz="quarter" idx="12"/>
          </p:nvPr>
        </p:nvSpPr>
        <p:spPr>
          <a:ln/>
        </p:spPr>
        <p:txBody>
          <a:bodyPr/>
          <a:lstStyle>
            <a:lvl1pPr>
              <a:defRPr/>
            </a:lvl1pPr>
          </a:lstStyle>
          <a:p>
            <a:fld id="{BCCD7988-ACF3-4C94-ABB7-707D8DD68A21}" type="slidenum">
              <a:rPr lang="en-US" altLang="en-US"/>
              <a:pPr/>
              <a:t>‹#›</a:t>
            </a:fld>
            <a:endParaRPr lang="en-US" altLang="en-US"/>
          </a:p>
        </p:txBody>
      </p:sp>
    </p:spTree>
    <p:extLst>
      <p:ext uri="{BB962C8B-B14F-4D97-AF65-F5344CB8AC3E}">
        <p14:creationId xmlns:p14="http://schemas.microsoft.com/office/powerpoint/2010/main" val="37690178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4BDB86-2563-43A1-8B48-60B671227C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690164-8C68-4848-A21B-6EC848C635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9D48B79-F9B0-4559-B05E-40A757A1EDAD}"/>
              </a:ext>
            </a:extLst>
          </p:cNvPr>
          <p:cNvSpPr>
            <a:spLocks noGrp="1" noChangeArrowheads="1"/>
          </p:cNvSpPr>
          <p:nvPr>
            <p:ph type="sldNum" sz="quarter" idx="12"/>
          </p:nvPr>
        </p:nvSpPr>
        <p:spPr>
          <a:ln/>
        </p:spPr>
        <p:txBody>
          <a:bodyPr/>
          <a:lstStyle>
            <a:lvl1pPr>
              <a:defRPr/>
            </a:lvl1pPr>
          </a:lstStyle>
          <a:p>
            <a:fld id="{B1F82CF9-30E7-49A0-8973-E27357AA628C}" type="slidenum">
              <a:rPr lang="en-US" altLang="en-US"/>
              <a:pPr/>
              <a:t>‹#›</a:t>
            </a:fld>
            <a:endParaRPr lang="en-US" altLang="en-US"/>
          </a:p>
        </p:txBody>
      </p:sp>
    </p:spTree>
    <p:extLst>
      <p:ext uri="{BB962C8B-B14F-4D97-AF65-F5344CB8AC3E}">
        <p14:creationId xmlns:p14="http://schemas.microsoft.com/office/powerpoint/2010/main" val="12647665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3072B9-923B-4D62-9820-E2B11F8FDE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744130-69D1-4EF3-941C-057D8730CF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739D8AD-0AD4-40C0-82B8-B2676DEB0384}"/>
              </a:ext>
            </a:extLst>
          </p:cNvPr>
          <p:cNvSpPr>
            <a:spLocks noGrp="1" noChangeArrowheads="1"/>
          </p:cNvSpPr>
          <p:nvPr>
            <p:ph type="sldNum" sz="quarter" idx="12"/>
          </p:nvPr>
        </p:nvSpPr>
        <p:spPr>
          <a:ln/>
        </p:spPr>
        <p:txBody>
          <a:bodyPr/>
          <a:lstStyle>
            <a:lvl1pPr>
              <a:defRPr/>
            </a:lvl1pPr>
          </a:lstStyle>
          <a:p>
            <a:fld id="{669BEEA8-DA89-4171-8DD7-8ED6C82922BA}" type="slidenum">
              <a:rPr lang="en-US" altLang="en-US"/>
              <a:pPr/>
              <a:t>‹#›</a:t>
            </a:fld>
            <a:endParaRPr lang="en-US" altLang="en-US"/>
          </a:p>
        </p:txBody>
      </p:sp>
    </p:spTree>
    <p:extLst>
      <p:ext uri="{BB962C8B-B14F-4D97-AF65-F5344CB8AC3E}">
        <p14:creationId xmlns:p14="http://schemas.microsoft.com/office/powerpoint/2010/main" val="18805999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67CA2AD-D58B-4943-849A-CBF75F9163F9}"/>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504103CE-0655-4B73-ADC9-BC4DDE9C6D6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FE68AF45-9389-42D2-B703-DEEC9E68C5A9}"/>
              </a:ext>
            </a:extLst>
          </p:cNvPr>
          <p:cNvSpPr>
            <a:spLocks noGrp="1"/>
          </p:cNvSpPr>
          <p:nvPr>
            <p:ph type="sldNum" sz="quarter" idx="12"/>
          </p:nvPr>
        </p:nvSpPr>
        <p:spPr/>
        <p:txBody>
          <a:bodyPr/>
          <a:lstStyle>
            <a:lvl1pPr>
              <a:defRPr/>
            </a:lvl1pPr>
          </a:lstStyle>
          <a:p>
            <a:fld id="{67997CFD-0D5A-48DC-8719-25A5A3D3CBC3}" type="slidenum">
              <a:rPr lang="en-US" altLang="en-US"/>
              <a:pPr/>
              <a:t>‹#›</a:t>
            </a:fld>
            <a:endParaRPr lang="en-US" altLang="en-US"/>
          </a:p>
        </p:txBody>
      </p:sp>
    </p:spTree>
    <p:extLst>
      <p:ext uri="{BB962C8B-B14F-4D97-AF65-F5344CB8AC3E}">
        <p14:creationId xmlns:p14="http://schemas.microsoft.com/office/powerpoint/2010/main" val="231410734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827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A4BFD7FC-814B-40BE-9416-74FDD25199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A7137CF-1F67-4D88-B818-DB8F8F416E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7B702FE-8A6C-4D53-A65B-DD4338DF966B}"/>
              </a:ext>
            </a:extLst>
          </p:cNvPr>
          <p:cNvSpPr>
            <a:spLocks noGrp="1" noChangeArrowheads="1"/>
          </p:cNvSpPr>
          <p:nvPr>
            <p:ph type="sldNum" sz="quarter" idx="12"/>
          </p:nvPr>
        </p:nvSpPr>
        <p:spPr>
          <a:ln/>
        </p:spPr>
        <p:txBody>
          <a:bodyPr/>
          <a:lstStyle>
            <a:lvl1pPr>
              <a:defRPr/>
            </a:lvl1pPr>
          </a:lstStyle>
          <a:p>
            <a:fld id="{A65DBAF4-2DC3-424F-BCCB-E7A21BBF1D9B}" type="slidenum">
              <a:rPr lang="en-US" altLang="en-US"/>
              <a:pPr/>
              <a:t>‹#›</a:t>
            </a:fld>
            <a:endParaRPr lang="en-US" altLang="en-US"/>
          </a:p>
        </p:txBody>
      </p:sp>
    </p:spTree>
    <p:extLst>
      <p:ext uri="{BB962C8B-B14F-4D97-AF65-F5344CB8AC3E}">
        <p14:creationId xmlns:p14="http://schemas.microsoft.com/office/powerpoint/2010/main" val="24149647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0495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3025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383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4518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0689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8284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2461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4284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4339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61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047333-0A79-4FB6-965F-FA74EEAC49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4895744-D41D-4EC0-9C0B-F9CB980592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0F251AB-E130-4159-8DE0-E607AC405EE3}"/>
              </a:ext>
            </a:extLst>
          </p:cNvPr>
          <p:cNvSpPr>
            <a:spLocks noGrp="1" noChangeArrowheads="1"/>
          </p:cNvSpPr>
          <p:nvPr>
            <p:ph type="sldNum" sz="quarter" idx="12"/>
          </p:nvPr>
        </p:nvSpPr>
        <p:spPr>
          <a:ln/>
        </p:spPr>
        <p:txBody>
          <a:bodyPr/>
          <a:lstStyle>
            <a:lvl1pPr>
              <a:defRPr/>
            </a:lvl1pPr>
          </a:lstStyle>
          <a:p>
            <a:fld id="{A9FCE570-D84A-43B0-90EE-CB991D55A6E1}" type="slidenum">
              <a:rPr lang="en-US" altLang="en-US"/>
              <a:pPr/>
              <a:t>‹#›</a:t>
            </a:fld>
            <a:endParaRPr lang="en-US" altLang="en-US"/>
          </a:p>
        </p:txBody>
      </p:sp>
    </p:spTree>
    <p:extLst>
      <p:ext uri="{BB962C8B-B14F-4D97-AF65-F5344CB8AC3E}">
        <p14:creationId xmlns:p14="http://schemas.microsoft.com/office/powerpoint/2010/main" val="18884276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3"/>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defTabSz="685783"/>
            <a:fld id="{F81DD83F-F77F-46B4-9CB9-C8117E634F65}" type="datetimeFigureOut">
              <a:rPr lang="en-US" sz="1400" smtClean="0">
                <a:solidFill>
                  <a:prstClr val="black">
                    <a:tint val="75000"/>
                  </a:prstClr>
                </a:solidFill>
              </a:rPr>
              <a:pPr defTabSz="685783"/>
              <a:t>17/05/2025</a:t>
            </a:fld>
            <a:endParaRPr lang="en-US" sz="1400">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defTabSz="685783"/>
            <a:endParaRPr lang="en-US" sz="1400">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defTabSz="685783"/>
            <a:fld id="{AA92924A-2F5C-4ED1-9634-C24838A41D73}" type="slidenum">
              <a:rPr lang="en-US" sz="1400" smtClean="0">
                <a:solidFill>
                  <a:prstClr val="black">
                    <a:tint val="75000"/>
                  </a:prstClr>
                </a:solidFill>
              </a:rPr>
              <a:pPr defTabSz="685783"/>
              <a:t>‹#›</a:t>
            </a:fld>
            <a:endParaRPr lang="en-US" sz="1400">
              <a:solidFill>
                <a:prstClr val="black">
                  <a:tint val="75000"/>
                </a:prstClr>
              </a:solidFill>
            </a:endParaRPr>
          </a:p>
        </p:txBody>
      </p:sp>
    </p:spTree>
    <p:extLst>
      <p:ext uri="{BB962C8B-B14F-4D97-AF65-F5344CB8AC3E}">
        <p14:creationId xmlns:p14="http://schemas.microsoft.com/office/powerpoint/2010/main" val="32398879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8879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292102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610290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0565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79" y="188272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112287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62961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1"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28588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2"/>
            <a:ext cx="2057400" cy="365125"/>
          </a:xfrm>
          <a:prstGeom prst="rect">
            <a:avLst/>
          </a:prstGeom>
        </p:spPr>
        <p:txBody>
          <a:bodyPr/>
          <a:lstStyle>
            <a:lvl1pPr>
              <a:defRPr smtClean="0">
                <a:solidFill>
                  <a:prstClr val="black">
                    <a:tint val="75000"/>
                  </a:prstClr>
                </a:solidFill>
              </a:defRPr>
            </a:lvl1pPr>
          </a:lstStyle>
          <a:p>
            <a:pPr defTabSz="685783">
              <a:defRPr/>
            </a:pPr>
            <a:fld id="{39ADED8E-4E0B-498D-B715-B157A890E4DE}" type="datetimeFigureOut">
              <a:rPr lang="zh-CN" altLang="en-US" sz="1400" smtClean="0"/>
              <a:pPr defTabSz="685783">
                <a:defRPr/>
              </a:pPr>
              <a:t>2025/5/17</a:t>
            </a:fld>
            <a:endParaRPr lang="zh-CN" altLang="en-US" sz="1400"/>
          </a:p>
        </p:txBody>
      </p:sp>
      <p:sp>
        <p:nvSpPr>
          <p:cNvPr id="3" name="页脚占位符 3"/>
          <p:cNvSpPr>
            <a:spLocks noGrp="1"/>
          </p:cNvSpPr>
          <p:nvPr>
            <p:ph type="ftr" sz="quarter" idx="11"/>
          </p:nvPr>
        </p:nvSpPr>
        <p:spPr>
          <a:xfrm>
            <a:off x="3028950" y="6356352"/>
            <a:ext cx="3086100" cy="365125"/>
          </a:xfrm>
          <a:prstGeom prst="rect">
            <a:avLst/>
          </a:prstGeom>
        </p:spPr>
        <p:txBody>
          <a:bodyPr/>
          <a:lstStyle>
            <a:lvl1pPr>
              <a:defRPr>
                <a:solidFill>
                  <a:prstClr val="black">
                    <a:tint val="75000"/>
                  </a:prstClr>
                </a:solidFill>
              </a:defRPr>
            </a:lvl1pPr>
          </a:lstStyle>
          <a:p>
            <a:pPr defTabSz="685783">
              <a:defRPr/>
            </a:pPr>
            <a:endParaRPr lang="zh-CN" altLang="en-US" sz="1400"/>
          </a:p>
        </p:txBody>
      </p:sp>
      <p:sp>
        <p:nvSpPr>
          <p:cNvPr id="4" name="灯片编号占位符 4"/>
          <p:cNvSpPr>
            <a:spLocks noGrp="1"/>
          </p:cNvSpPr>
          <p:nvPr>
            <p:ph type="sldNum" sz="quarter" idx="12"/>
          </p:nvPr>
        </p:nvSpPr>
        <p:spPr>
          <a:xfrm>
            <a:off x="6457950" y="6356352"/>
            <a:ext cx="2057400" cy="365125"/>
          </a:xfrm>
          <a:prstGeom prst="rect">
            <a:avLst/>
          </a:prstGeom>
        </p:spPr>
        <p:txBody>
          <a:bodyPr/>
          <a:lstStyle>
            <a:lvl1pPr>
              <a:defRPr>
                <a:solidFill>
                  <a:prstClr val="black">
                    <a:tint val="75000"/>
                  </a:prstClr>
                </a:solidFill>
              </a:defRPr>
            </a:lvl1pPr>
          </a:lstStyle>
          <a:p>
            <a:pPr defTabSz="685783">
              <a:defRPr/>
            </a:pPr>
            <a:fld id="{18634F15-13D2-4C0D-99FD-67E8D2F909DD}" type="slidenum">
              <a:rPr lang="zh-CN" altLang="en-US" sz="1400" smtClean="0"/>
              <a:pPr defTabSz="685783">
                <a:defRPr/>
              </a:pPr>
              <a:t>‹#›</a:t>
            </a:fld>
            <a:endParaRPr lang="zh-CN" altLang="en-US" sz="1400"/>
          </a:p>
        </p:txBody>
      </p:sp>
    </p:spTree>
    <p:extLst>
      <p:ext uri="{BB962C8B-B14F-4D97-AF65-F5344CB8AC3E}">
        <p14:creationId xmlns:p14="http://schemas.microsoft.com/office/powerpoint/2010/main" val="29136166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988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AB7ADB8F-6A63-4721-BCD5-1A0C2562C2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86FED7F-4F64-45F8-8400-8E65D2923A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DBB378B-58B3-4994-9015-0EC04F3F325F}"/>
              </a:ext>
            </a:extLst>
          </p:cNvPr>
          <p:cNvSpPr>
            <a:spLocks noGrp="1" noChangeArrowheads="1"/>
          </p:cNvSpPr>
          <p:nvPr>
            <p:ph type="sldNum" sz="quarter" idx="12"/>
          </p:nvPr>
        </p:nvSpPr>
        <p:spPr>
          <a:ln/>
        </p:spPr>
        <p:txBody>
          <a:bodyPr/>
          <a:lstStyle>
            <a:lvl1pPr>
              <a:defRPr/>
            </a:lvl1pPr>
          </a:lstStyle>
          <a:p>
            <a:fld id="{63B9837E-24F3-49DF-AC64-57B0098418EE}" type="slidenum">
              <a:rPr lang="en-US" altLang="en-US"/>
              <a:pPr/>
              <a:t>‹#›</a:t>
            </a:fld>
            <a:endParaRPr lang="en-US" altLang="en-US"/>
          </a:p>
        </p:txBody>
      </p:sp>
    </p:spTree>
    <p:extLst>
      <p:ext uri="{BB962C8B-B14F-4D97-AF65-F5344CB8AC3E}">
        <p14:creationId xmlns:p14="http://schemas.microsoft.com/office/powerpoint/2010/main" val="36450105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352"/>
            <a:ext cx="2057400" cy="365125"/>
          </a:xfrm>
          <a:prstGeom prst="rect">
            <a:avLst/>
          </a:prstGeom>
        </p:spPr>
        <p:txBody>
          <a:bodyPr/>
          <a:lstStyle/>
          <a:p>
            <a:pPr defTabSz="685783"/>
            <a:fld id="{32BF82D2-7A68-459D-A996-9BDDA2518FA4}" type="datetimeFigureOut">
              <a:rPr lang="zh-CN" altLang="en-US" sz="1400" smtClean="0">
                <a:solidFill>
                  <a:prstClr val="black">
                    <a:tint val="75000"/>
                  </a:prstClr>
                </a:solidFill>
              </a:rPr>
              <a:pPr defTabSz="685783"/>
              <a:t>2025/5/17</a:t>
            </a:fld>
            <a:endParaRPr lang="zh-CN" altLang="en-US" sz="1400">
              <a:solidFill>
                <a:prstClr val="black">
                  <a:tint val="75000"/>
                </a:prstClr>
              </a:solidFill>
            </a:endParaRPr>
          </a:p>
        </p:txBody>
      </p:sp>
      <p:sp>
        <p:nvSpPr>
          <p:cNvPr id="4" name="页脚占位符 3"/>
          <p:cNvSpPr>
            <a:spLocks noGrp="1"/>
          </p:cNvSpPr>
          <p:nvPr>
            <p:ph type="ftr" sz="quarter" idx="11"/>
          </p:nvPr>
        </p:nvSpPr>
        <p:spPr>
          <a:xfrm>
            <a:off x="3028950" y="6356352"/>
            <a:ext cx="3086100" cy="365125"/>
          </a:xfrm>
          <a:prstGeom prst="rect">
            <a:avLst/>
          </a:prstGeom>
        </p:spPr>
        <p:txBody>
          <a:bodyPr/>
          <a:lstStyle/>
          <a:p>
            <a:pPr defTabSz="685783"/>
            <a:endParaRPr lang="zh-CN" altLang="en-US" sz="1400">
              <a:solidFill>
                <a:prstClr val="black">
                  <a:tint val="75000"/>
                </a:prstClr>
              </a:solidFill>
            </a:endParaRPr>
          </a:p>
        </p:txBody>
      </p:sp>
      <p:sp>
        <p:nvSpPr>
          <p:cNvPr id="5" name="灯片编号占位符 4"/>
          <p:cNvSpPr>
            <a:spLocks noGrp="1"/>
          </p:cNvSpPr>
          <p:nvPr>
            <p:ph type="sldNum" sz="quarter" idx="12"/>
          </p:nvPr>
        </p:nvSpPr>
        <p:spPr>
          <a:xfrm>
            <a:off x="6457950" y="6356352"/>
            <a:ext cx="2057400" cy="365125"/>
          </a:xfrm>
          <a:prstGeom prst="rect">
            <a:avLst/>
          </a:prstGeom>
        </p:spPr>
        <p:txBody>
          <a:bodyPr/>
          <a:lstStyle/>
          <a:p>
            <a:pPr defTabSz="685783"/>
            <a:fld id="{3E01EE5D-26FB-46D5-A381-ECFB35BF1D34}" type="slidenum">
              <a:rPr lang="zh-CN" altLang="en-US" sz="1400" smtClean="0">
                <a:solidFill>
                  <a:prstClr val="black">
                    <a:tint val="75000"/>
                  </a:prstClr>
                </a:solidFill>
              </a:rPr>
              <a:pPr defTabSz="685783"/>
              <a:t>‹#›</a:t>
            </a:fld>
            <a:endParaRPr lang="zh-CN" altLang="en-US" sz="1400">
              <a:solidFill>
                <a:prstClr val="black">
                  <a:tint val="75000"/>
                </a:prstClr>
              </a:solidFill>
            </a:endParaRPr>
          </a:p>
        </p:txBody>
      </p:sp>
    </p:spTree>
    <p:extLst>
      <p:ext uri="{BB962C8B-B14F-4D97-AF65-F5344CB8AC3E}">
        <p14:creationId xmlns:p14="http://schemas.microsoft.com/office/powerpoint/2010/main" val="30486914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2"/>
            <a:ext cx="2057400" cy="365125"/>
          </a:xfrm>
          <a:prstGeom prst="rect">
            <a:avLst/>
          </a:prstGeom>
        </p:spPr>
        <p:txBody>
          <a:bodyPr/>
          <a:lstStyle>
            <a:lvl1pPr>
              <a:defRPr>
                <a:solidFill>
                  <a:prstClr val="black">
                    <a:tint val="75000"/>
                  </a:prstClr>
                </a:solidFill>
                <a:cs typeface="+mn-cs"/>
              </a:defRPr>
            </a:lvl1pPr>
          </a:lstStyle>
          <a:p>
            <a:pPr defTabSz="685783">
              <a:defRPr/>
            </a:pPr>
            <a:fld id="{0C6303A0-9065-42AF-906A-DE1E800FE257}" type="datetimeFigureOut">
              <a:rPr lang="zh-CN" altLang="en-US" sz="1400" smtClean="0"/>
              <a:pPr defTabSz="685783">
                <a:defRPr/>
              </a:pPr>
              <a:t>2025/5/17</a:t>
            </a:fld>
            <a:endParaRPr lang="zh-CN" altLang="en-US" sz="1400"/>
          </a:p>
        </p:txBody>
      </p:sp>
      <p:sp>
        <p:nvSpPr>
          <p:cNvPr id="3" name="页脚占位符 3"/>
          <p:cNvSpPr>
            <a:spLocks noGrp="1"/>
          </p:cNvSpPr>
          <p:nvPr>
            <p:ph type="ftr" sz="quarter" idx="11"/>
          </p:nvPr>
        </p:nvSpPr>
        <p:spPr>
          <a:xfrm>
            <a:off x="3028950" y="6356352"/>
            <a:ext cx="3086100" cy="365125"/>
          </a:xfrm>
          <a:prstGeom prst="rect">
            <a:avLst/>
          </a:prstGeom>
        </p:spPr>
        <p:txBody>
          <a:bodyPr/>
          <a:lstStyle>
            <a:lvl1pPr>
              <a:defRPr>
                <a:solidFill>
                  <a:prstClr val="black">
                    <a:tint val="75000"/>
                  </a:prstClr>
                </a:solidFill>
                <a:cs typeface="+mn-cs"/>
              </a:defRPr>
            </a:lvl1pPr>
          </a:lstStyle>
          <a:p>
            <a:pPr defTabSz="685783">
              <a:defRPr/>
            </a:pPr>
            <a:endParaRPr lang="zh-CN" altLang="en-US" sz="1400"/>
          </a:p>
        </p:txBody>
      </p:sp>
      <p:sp>
        <p:nvSpPr>
          <p:cNvPr id="4" name="灯片编号占位符 4"/>
          <p:cNvSpPr>
            <a:spLocks noGrp="1"/>
          </p:cNvSpPr>
          <p:nvPr>
            <p:ph type="sldNum" sz="quarter" idx="12"/>
          </p:nvPr>
        </p:nvSpPr>
        <p:spPr>
          <a:xfrm>
            <a:off x="6457950" y="6356352"/>
            <a:ext cx="2057400" cy="365125"/>
          </a:xfrm>
          <a:prstGeom prst="rect">
            <a:avLst/>
          </a:prstGeom>
        </p:spPr>
        <p:txBody>
          <a:bodyPr/>
          <a:lstStyle>
            <a:lvl1pPr>
              <a:defRPr>
                <a:solidFill>
                  <a:prstClr val="black">
                    <a:tint val="75000"/>
                  </a:prstClr>
                </a:solidFill>
                <a:cs typeface="+mn-cs"/>
              </a:defRPr>
            </a:lvl1pPr>
          </a:lstStyle>
          <a:p>
            <a:pPr defTabSz="685783">
              <a:defRPr/>
            </a:pPr>
            <a:fld id="{2AD3D7CA-7BD8-4738-B6AB-718737AA462A}" type="slidenum">
              <a:rPr lang="zh-CN" altLang="en-US" sz="1400" smtClean="0"/>
              <a:pPr defTabSz="685783">
                <a:defRPr/>
              </a:pPr>
              <a:t>‹#›</a:t>
            </a:fld>
            <a:endParaRPr lang="zh-CN" altLang="en-US" sz="1400"/>
          </a:p>
        </p:txBody>
      </p:sp>
    </p:spTree>
    <p:extLst>
      <p:ext uri="{BB962C8B-B14F-4D97-AF65-F5344CB8AC3E}">
        <p14:creationId xmlns:p14="http://schemas.microsoft.com/office/powerpoint/2010/main" val="8115882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1882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3"/>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5051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8199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2"/>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685783">
              <a:defRPr/>
            </a:pPr>
            <a:fld id="{3ACFC516-0EBD-4852-9DFD-FFC809B16810}" type="datetimeFigureOut">
              <a:rPr lang="zh-CN" altLang="en-US" sz="1400" smtClean="0"/>
              <a:pPr defTabSz="685783">
                <a:defRPr/>
              </a:pPr>
              <a:t>2025/5/17</a:t>
            </a:fld>
            <a:endParaRPr lang="zh-CN" altLang="en-US" sz="1400"/>
          </a:p>
        </p:txBody>
      </p:sp>
      <p:sp>
        <p:nvSpPr>
          <p:cNvPr id="3" name="页脚占位符 3"/>
          <p:cNvSpPr>
            <a:spLocks noGrp="1"/>
          </p:cNvSpPr>
          <p:nvPr>
            <p:ph type="ftr" sz="quarter" idx="11"/>
          </p:nvPr>
        </p:nvSpPr>
        <p:spPr>
          <a:xfrm>
            <a:off x="3028950" y="6356352"/>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685783">
              <a:defRPr/>
            </a:pPr>
            <a:endParaRPr lang="zh-CN" altLang="en-US" sz="1400"/>
          </a:p>
        </p:txBody>
      </p:sp>
      <p:sp>
        <p:nvSpPr>
          <p:cNvPr id="4" name="灯片编号占位符 4"/>
          <p:cNvSpPr>
            <a:spLocks noGrp="1"/>
          </p:cNvSpPr>
          <p:nvPr>
            <p:ph type="sldNum" sz="quarter" idx="12"/>
          </p:nvPr>
        </p:nvSpPr>
        <p:spPr>
          <a:xfrm>
            <a:off x="6457950" y="6356352"/>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685783">
              <a:defRPr/>
            </a:pPr>
            <a:fld id="{855DB59F-0B7A-4009-ADD8-CBB6E0E22669}" type="slidenum">
              <a:rPr lang="zh-CN" altLang="en-US" sz="1400" smtClean="0"/>
              <a:pPr defTabSz="685783">
                <a:defRPr/>
              </a:pPr>
              <a:t>‹#›</a:t>
            </a:fld>
            <a:endParaRPr lang="zh-CN" altLang="en-US" sz="1400"/>
          </a:p>
        </p:txBody>
      </p:sp>
    </p:spTree>
    <p:extLst>
      <p:ext uri="{BB962C8B-B14F-4D97-AF65-F5344CB8AC3E}">
        <p14:creationId xmlns:p14="http://schemas.microsoft.com/office/powerpoint/2010/main" val="22809084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7538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2"/>
            <a:ext cx="2057400" cy="365125"/>
          </a:xfrm>
          <a:prstGeom prst="rect">
            <a:avLst/>
          </a:prstGeom>
        </p:spPr>
        <p:txBody>
          <a:bodyPr/>
          <a:lstStyle>
            <a:lvl1pPr>
              <a:defRPr>
                <a:solidFill>
                  <a:prstClr val="black">
                    <a:tint val="75000"/>
                  </a:prstClr>
                </a:solidFill>
              </a:defRPr>
            </a:lvl1pPr>
          </a:lstStyle>
          <a:p>
            <a:pPr defTabSz="685783">
              <a:defRPr/>
            </a:pPr>
            <a:fld id="{233108B3-3C5F-434E-B7C6-124BB30C5988}" type="datetimeFigureOut">
              <a:rPr lang="zh-CN" altLang="en-US" sz="1400" smtClean="0"/>
              <a:pPr defTabSz="685783">
                <a:defRPr/>
              </a:pPr>
              <a:t>2025/5/17</a:t>
            </a:fld>
            <a:endParaRPr lang="zh-CN" altLang="en-US" sz="1400"/>
          </a:p>
        </p:txBody>
      </p:sp>
      <p:sp>
        <p:nvSpPr>
          <p:cNvPr id="3" name="页脚占位符 3"/>
          <p:cNvSpPr>
            <a:spLocks noGrp="1"/>
          </p:cNvSpPr>
          <p:nvPr>
            <p:ph type="ftr" sz="quarter" idx="11"/>
          </p:nvPr>
        </p:nvSpPr>
        <p:spPr>
          <a:xfrm>
            <a:off x="3028950" y="6356352"/>
            <a:ext cx="3086100" cy="365125"/>
          </a:xfrm>
          <a:prstGeom prst="rect">
            <a:avLst/>
          </a:prstGeom>
        </p:spPr>
        <p:txBody>
          <a:bodyPr/>
          <a:lstStyle>
            <a:lvl1pPr>
              <a:defRPr>
                <a:solidFill>
                  <a:prstClr val="black">
                    <a:tint val="75000"/>
                  </a:prstClr>
                </a:solidFill>
              </a:defRPr>
            </a:lvl1pPr>
          </a:lstStyle>
          <a:p>
            <a:pPr defTabSz="685783">
              <a:defRPr/>
            </a:pPr>
            <a:endParaRPr lang="zh-CN" altLang="en-US" sz="1400"/>
          </a:p>
        </p:txBody>
      </p:sp>
      <p:sp>
        <p:nvSpPr>
          <p:cNvPr id="4" name="灯片编号占位符 4"/>
          <p:cNvSpPr>
            <a:spLocks noGrp="1"/>
          </p:cNvSpPr>
          <p:nvPr>
            <p:ph type="sldNum" sz="quarter" idx="12"/>
          </p:nvPr>
        </p:nvSpPr>
        <p:spPr>
          <a:xfrm>
            <a:off x="6457950" y="6356352"/>
            <a:ext cx="2057400" cy="365125"/>
          </a:xfrm>
          <a:prstGeom prst="rect">
            <a:avLst/>
          </a:prstGeom>
        </p:spPr>
        <p:txBody>
          <a:bodyPr/>
          <a:lstStyle>
            <a:lvl1pPr>
              <a:defRPr>
                <a:solidFill>
                  <a:prstClr val="black">
                    <a:tint val="75000"/>
                  </a:prstClr>
                </a:solidFill>
              </a:defRPr>
            </a:lvl1pPr>
          </a:lstStyle>
          <a:p>
            <a:pPr defTabSz="685783">
              <a:defRPr/>
            </a:pPr>
            <a:fld id="{0FCC38CE-CFED-41E2-93E2-A213294AFB8B}" type="slidenum">
              <a:rPr lang="zh-CN" altLang="en-US" sz="1400" smtClean="0"/>
              <a:pPr defTabSz="685783">
                <a:defRPr/>
              </a:pPr>
              <a:t>‹#›</a:t>
            </a:fld>
            <a:endParaRPr lang="zh-CN" altLang="en-US" sz="1400"/>
          </a:p>
        </p:txBody>
      </p:sp>
    </p:spTree>
    <p:extLst>
      <p:ext uri="{BB962C8B-B14F-4D97-AF65-F5344CB8AC3E}">
        <p14:creationId xmlns:p14="http://schemas.microsoft.com/office/powerpoint/2010/main" val="16896225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025"/>
            </a:lvl1pPr>
          </a:lstStyle>
          <a:p>
            <a:r>
              <a:rPr lang="en-US"/>
              <a:t>Click to edit Master title style</a:t>
            </a:r>
            <a:endParaRPr lang="en-US" dirty="0"/>
          </a:p>
        </p:txBody>
      </p:sp>
      <p:sp>
        <p:nvSpPr>
          <p:cNvPr id="3" name="Content Placeholder 2"/>
          <p:cNvSpPr>
            <a:spLocks noGrp="1"/>
          </p:cNvSpPr>
          <p:nvPr>
            <p:ph idx="1"/>
          </p:nvPr>
        </p:nvSpPr>
        <p:spPr>
          <a:xfrm>
            <a:off x="508000" y="2160589"/>
            <a:ext cx="6446838"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3851" y="6042027"/>
            <a:ext cx="684213"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685800">
              <a:defRPr/>
            </a:pPr>
            <a:endParaRPr lang="en-US" altLang="en-US">
              <a:solidFill>
                <a:srgbClr val="5F5F5F"/>
              </a:solidFill>
            </a:endParaRPr>
          </a:p>
        </p:txBody>
      </p:sp>
      <p:sp>
        <p:nvSpPr>
          <p:cNvPr id="5" name="Footer Placeholder 4"/>
          <p:cNvSpPr>
            <a:spLocks noGrp="1"/>
          </p:cNvSpPr>
          <p:nvPr>
            <p:ph type="ftr" sz="quarter" idx="11"/>
          </p:nvPr>
        </p:nvSpPr>
        <p:spPr>
          <a:xfrm>
            <a:off x="508001" y="6042027"/>
            <a:ext cx="4722813"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685800">
              <a:defRPr/>
            </a:pPr>
            <a:endParaRPr lang="en-US" altLang="en-US">
              <a:solidFill>
                <a:srgbClr val="5F5F5F"/>
              </a:solidFill>
            </a:endParaRPr>
          </a:p>
        </p:txBody>
      </p:sp>
      <p:sp>
        <p:nvSpPr>
          <p:cNvPr id="6" name="Slide Number Placeholder 5"/>
          <p:cNvSpPr>
            <a:spLocks noGrp="1"/>
          </p:cNvSpPr>
          <p:nvPr>
            <p:ph type="sldNum" sz="quarter" idx="12"/>
          </p:nvPr>
        </p:nvSpPr>
        <p:spPr>
          <a:xfrm>
            <a:off x="6443665" y="6042027"/>
            <a:ext cx="511175"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685800">
              <a:defRPr/>
            </a:pPr>
            <a:fld id="{831F250A-4CE7-44D4-85B4-49BD9AF6BFD0}" type="slidenum">
              <a:rPr lang="en-US" altLang="en-US" smtClean="0">
                <a:solidFill>
                  <a:srgbClr val="5F5F5F"/>
                </a:solidFill>
              </a:rPr>
              <a:pPr defTabSz="685800">
                <a:defRPr/>
              </a:pPr>
              <a:t>‹#›</a:t>
            </a:fld>
            <a:endParaRPr lang="en-US" altLang="en-US">
              <a:solidFill>
                <a:srgbClr val="5F5F5F"/>
              </a:solidFill>
            </a:endParaRPr>
          </a:p>
        </p:txBody>
      </p:sp>
    </p:spTree>
    <p:extLst>
      <p:ext uri="{BB962C8B-B14F-4D97-AF65-F5344CB8AC3E}">
        <p14:creationId xmlns:p14="http://schemas.microsoft.com/office/powerpoint/2010/main" val="29967057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8" y="6042026"/>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685800">
              <a:defRPr/>
            </a:pPr>
            <a:fld id="{DD22C65B-FAC9-421A-9391-569306C0644A}" type="datetimeFigureOut">
              <a:rPr lang="zh-CN" altLang="en-US" smtClean="0"/>
              <a:pPr defTabSz="685800">
                <a:defRPr/>
              </a:pPr>
              <a:t>2025/5/17</a:t>
            </a:fld>
            <a:endParaRPr lang="zh-CN" altLang="en-US"/>
          </a:p>
        </p:txBody>
      </p:sp>
      <p:sp>
        <p:nvSpPr>
          <p:cNvPr id="3" name="页脚占位符 3"/>
          <p:cNvSpPr>
            <a:spLocks noGrp="1"/>
          </p:cNvSpPr>
          <p:nvPr>
            <p:ph type="ftr" sz="quarter" idx="11"/>
          </p:nvPr>
        </p:nvSpPr>
        <p:spPr>
          <a:xfrm>
            <a:off x="508397" y="6042026"/>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685800">
              <a:defRPr/>
            </a:pPr>
            <a:endParaRPr lang="zh-CN" altLang="en-US"/>
          </a:p>
        </p:txBody>
      </p:sp>
      <p:sp>
        <p:nvSpPr>
          <p:cNvPr id="4" name="灯片编号占位符 4"/>
          <p:cNvSpPr>
            <a:spLocks noGrp="1"/>
          </p:cNvSpPr>
          <p:nvPr>
            <p:ph type="sldNum" sz="quarter" idx="12"/>
          </p:nvPr>
        </p:nvSpPr>
        <p:spPr>
          <a:xfrm>
            <a:off x="6442472" y="6042026"/>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685800">
              <a:defRPr/>
            </a:pPr>
            <a:fld id="{BEBC0E72-BF06-4A19-B2CD-574FB1E7DA1E}" type="slidenum">
              <a:rPr lang="zh-CN" altLang="en-US" smtClean="0"/>
              <a:pPr defTabSz="685800">
                <a:defRPr/>
              </a:pPr>
              <a:t>‹#›</a:t>
            </a:fld>
            <a:endParaRPr lang="zh-CN" altLang="en-US"/>
          </a:p>
        </p:txBody>
      </p:sp>
    </p:spTree>
    <p:extLst>
      <p:ext uri="{BB962C8B-B14F-4D97-AF65-F5344CB8AC3E}">
        <p14:creationId xmlns:p14="http://schemas.microsoft.com/office/powerpoint/2010/main" val="2461058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5001AF0-D9CC-4754-8585-D35B1CB0E4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5ADE9A7-C7AB-4BAE-A018-50A3F9A09A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47283A4-9DD8-48D1-B302-C2450208CFCB}"/>
              </a:ext>
            </a:extLst>
          </p:cNvPr>
          <p:cNvSpPr>
            <a:spLocks noGrp="1" noChangeArrowheads="1"/>
          </p:cNvSpPr>
          <p:nvPr>
            <p:ph type="sldNum" sz="quarter" idx="12"/>
          </p:nvPr>
        </p:nvSpPr>
        <p:spPr>
          <a:ln/>
        </p:spPr>
        <p:txBody>
          <a:bodyPr/>
          <a:lstStyle>
            <a:lvl1pPr>
              <a:defRPr/>
            </a:lvl1pPr>
          </a:lstStyle>
          <a:p>
            <a:fld id="{ABCD7F9F-53FE-4364-B776-E83C8D006B1A}" type="slidenum">
              <a:rPr lang="en-US" altLang="en-US"/>
              <a:pPr/>
              <a:t>‹#›</a:t>
            </a:fld>
            <a:endParaRPr lang="en-US" altLang="en-US"/>
          </a:p>
        </p:txBody>
      </p:sp>
    </p:spTree>
    <p:extLst>
      <p:ext uri="{BB962C8B-B14F-4D97-AF65-F5344CB8AC3E}">
        <p14:creationId xmlns:p14="http://schemas.microsoft.com/office/powerpoint/2010/main" val="27466428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6819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9055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3008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63"/>
            <a:ext cx="683954"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2025/5/17</a:t>
            </a:fld>
            <a:endParaRPr lang="zh-CN" altLang="en-US"/>
          </a:p>
        </p:txBody>
      </p:sp>
      <p:sp>
        <p:nvSpPr>
          <p:cNvPr id="3" name="页脚占位符 3"/>
          <p:cNvSpPr>
            <a:spLocks noGrp="1"/>
          </p:cNvSpPr>
          <p:nvPr>
            <p:ph type="ftr" sz="quarter" idx="11"/>
          </p:nvPr>
        </p:nvSpPr>
        <p:spPr>
          <a:xfrm>
            <a:off x="508001" y="6041363"/>
            <a:ext cx="4723209"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42998" y="6041363"/>
            <a:ext cx="512504"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6289825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677576"/>
      </p:ext>
    </p:extLst>
  </p:cSld>
  <p:clrMapOvr>
    <a:masterClrMapping/>
  </p:clrMapOvr>
  <p:transition spd="slow" advTm="3000"/>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10" y="6130925"/>
            <a:ext cx="859631"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2025/5/17</a:t>
            </a:fld>
            <a:endParaRPr lang="zh-CN" altLang="en-US"/>
          </a:p>
        </p:txBody>
      </p:sp>
      <p:sp>
        <p:nvSpPr>
          <p:cNvPr id="3" name="页脚占位符 3"/>
          <p:cNvSpPr>
            <a:spLocks noGrp="1"/>
          </p:cNvSpPr>
          <p:nvPr>
            <p:ph type="ftr" sz="quarter" idx="11"/>
          </p:nvPr>
        </p:nvSpPr>
        <p:spPr>
          <a:xfrm>
            <a:off x="1941910" y="6135689"/>
            <a:ext cx="5715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12018862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771210" y="6130925"/>
            <a:ext cx="859631"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2025/5/17</a:t>
            </a:fld>
            <a:endParaRPr lang="zh-CN" altLang="en-US"/>
          </a:p>
        </p:txBody>
      </p:sp>
      <p:sp>
        <p:nvSpPr>
          <p:cNvPr id="3" name="页脚占位符 4"/>
          <p:cNvSpPr>
            <a:spLocks noGrp="1"/>
          </p:cNvSpPr>
          <p:nvPr>
            <p:ph type="ftr" sz="quarter" idx="11"/>
          </p:nvPr>
        </p:nvSpPr>
        <p:spPr>
          <a:xfrm>
            <a:off x="1941910" y="6135689"/>
            <a:ext cx="5715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398859" y="787401"/>
            <a:ext cx="584597"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1349781408"/>
      </p:ext>
    </p:extLst>
  </p:cSld>
  <p:clrMapOvr>
    <a:masterClrMapping/>
  </p:clrMapOvr>
  <p:transition spd="slow" advTm="3000">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034A2-EC3D-4E87-89F9-B69BCA4627D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048DBC12-B15A-4353-B4F1-E7ACECB24C5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FC67FC5-4695-4769-B09D-E36515C9EBFB}"/>
              </a:ext>
            </a:extLst>
          </p:cNvPr>
          <p:cNvSpPr>
            <a:spLocks noGrp="1"/>
          </p:cNvSpPr>
          <p:nvPr>
            <p:ph type="dt" sz="half" idx="10"/>
          </p:nvPr>
        </p:nvSpPr>
        <p:spPr/>
        <p:txBody>
          <a:bodyPr/>
          <a:lstStyle/>
          <a:p>
            <a:fld id="{2CB968AD-B001-4847-9280-15793F2E2AD6}" type="datetimeFigureOut">
              <a:rPr lang="vi-VN" smtClean="0"/>
              <a:t>17/05/2025</a:t>
            </a:fld>
            <a:endParaRPr lang="vi-VN"/>
          </a:p>
        </p:txBody>
      </p:sp>
      <p:sp>
        <p:nvSpPr>
          <p:cNvPr id="5" name="Footer Placeholder 4">
            <a:extLst>
              <a:ext uri="{FF2B5EF4-FFF2-40B4-BE49-F238E27FC236}">
                <a16:creationId xmlns:a16="http://schemas.microsoft.com/office/drawing/2014/main" id="{2C7B46F6-5CD9-4051-BFEC-60544D3DA75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CF297CA-CBA4-4795-845D-6BD5B0C2D413}"/>
              </a:ext>
            </a:extLst>
          </p:cNvPr>
          <p:cNvSpPr>
            <a:spLocks noGrp="1"/>
          </p:cNvSpPr>
          <p:nvPr>
            <p:ph type="sldNum" sz="quarter" idx="12"/>
          </p:nvPr>
        </p:nvSpPr>
        <p:spPr/>
        <p:txBody>
          <a:bodyPr/>
          <a:lstStyle/>
          <a:p>
            <a:fld id="{3F5C667D-52ED-490D-978E-07E3826801DC}" type="slidenum">
              <a:rPr lang="vi-VN" smtClean="0"/>
              <a:t>‹#›</a:t>
            </a:fld>
            <a:endParaRPr lang="vi-VN"/>
          </a:p>
        </p:txBody>
      </p:sp>
    </p:spTree>
    <p:extLst>
      <p:ext uri="{BB962C8B-B14F-4D97-AF65-F5344CB8AC3E}">
        <p14:creationId xmlns:p14="http://schemas.microsoft.com/office/powerpoint/2010/main" val="26321301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9A039-BD1E-4C09-ABF4-1E382150A99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AF52C72-24FF-4A74-BE90-C0A47CF39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0A44F86-7461-4F2A-8905-B7B2C6F150C5}"/>
              </a:ext>
            </a:extLst>
          </p:cNvPr>
          <p:cNvSpPr>
            <a:spLocks noGrp="1"/>
          </p:cNvSpPr>
          <p:nvPr>
            <p:ph type="dt" sz="half" idx="10"/>
          </p:nvPr>
        </p:nvSpPr>
        <p:spPr/>
        <p:txBody>
          <a:bodyPr/>
          <a:lstStyle/>
          <a:p>
            <a:fld id="{2CB968AD-B001-4847-9280-15793F2E2AD6}" type="datetimeFigureOut">
              <a:rPr lang="vi-VN" smtClean="0"/>
              <a:t>17/05/2025</a:t>
            </a:fld>
            <a:endParaRPr lang="vi-VN"/>
          </a:p>
        </p:txBody>
      </p:sp>
      <p:sp>
        <p:nvSpPr>
          <p:cNvPr id="5" name="Footer Placeholder 4">
            <a:extLst>
              <a:ext uri="{FF2B5EF4-FFF2-40B4-BE49-F238E27FC236}">
                <a16:creationId xmlns:a16="http://schemas.microsoft.com/office/drawing/2014/main" id="{C5DFA6F5-60FE-4028-9992-DD1F6412616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E7EF873-34AB-44E2-A809-2A9AA58B32A8}"/>
              </a:ext>
            </a:extLst>
          </p:cNvPr>
          <p:cNvSpPr>
            <a:spLocks noGrp="1"/>
          </p:cNvSpPr>
          <p:nvPr>
            <p:ph type="sldNum" sz="quarter" idx="12"/>
          </p:nvPr>
        </p:nvSpPr>
        <p:spPr/>
        <p:txBody>
          <a:bodyPr/>
          <a:lstStyle/>
          <a:p>
            <a:fld id="{3F5C667D-52ED-490D-978E-07E3826801DC}" type="slidenum">
              <a:rPr lang="vi-VN" smtClean="0"/>
              <a:t>‹#›</a:t>
            </a:fld>
            <a:endParaRPr lang="vi-VN"/>
          </a:p>
        </p:txBody>
      </p:sp>
    </p:spTree>
    <p:extLst>
      <p:ext uri="{BB962C8B-B14F-4D97-AF65-F5344CB8AC3E}">
        <p14:creationId xmlns:p14="http://schemas.microsoft.com/office/powerpoint/2010/main" val="26461846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252D-1382-44E8-9867-DE4AC607548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7FE16-D659-43B2-829E-C6D18B9DD49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F2B85C-4CDB-406E-A962-805FEF7400B5}"/>
              </a:ext>
            </a:extLst>
          </p:cNvPr>
          <p:cNvSpPr>
            <a:spLocks noGrp="1"/>
          </p:cNvSpPr>
          <p:nvPr>
            <p:ph type="dt" sz="half" idx="10"/>
          </p:nvPr>
        </p:nvSpPr>
        <p:spPr/>
        <p:txBody>
          <a:bodyPr/>
          <a:lstStyle/>
          <a:p>
            <a:fld id="{2CB968AD-B001-4847-9280-15793F2E2AD6}" type="datetimeFigureOut">
              <a:rPr lang="vi-VN" smtClean="0"/>
              <a:t>17/05/2025</a:t>
            </a:fld>
            <a:endParaRPr lang="vi-VN"/>
          </a:p>
        </p:txBody>
      </p:sp>
      <p:sp>
        <p:nvSpPr>
          <p:cNvPr id="5" name="Footer Placeholder 4">
            <a:extLst>
              <a:ext uri="{FF2B5EF4-FFF2-40B4-BE49-F238E27FC236}">
                <a16:creationId xmlns:a16="http://schemas.microsoft.com/office/drawing/2014/main" id="{4BDFB7F7-D5D8-425F-B162-255743392B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D5819DE-7309-4DFD-9463-E5C72D33471F}"/>
              </a:ext>
            </a:extLst>
          </p:cNvPr>
          <p:cNvSpPr>
            <a:spLocks noGrp="1"/>
          </p:cNvSpPr>
          <p:nvPr>
            <p:ph type="sldNum" sz="quarter" idx="12"/>
          </p:nvPr>
        </p:nvSpPr>
        <p:spPr/>
        <p:txBody>
          <a:bodyPr/>
          <a:lstStyle/>
          <a:p>
            <a:fld id="{3F5C667D-52ED-490D-978E-07E3826801DC}" type="slidenum">
              <a:rPr lang="vi-VN" smtClean="0"/>
              <a:t>‹#›</a:t>
            </a:fld>
            <a:endParaRPr lang="vi-VN"/>
          </a:p>
        </p:txBody>
      </p:sp>
    </p:spTree>
    <p:extLst>
      <p:ext uri="{BB962C8B-B14F-4D97-AF65-F5344CB8AC3E}">
        <p14:creationId xmlns:p14="http://schemas.microsoft.com/office/powerpoint/2010/main" val="4211333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0990131-A443-498B-A512-7EAE39FE5F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3FFCF0A-188D-4CC6-BCBC-230452CE66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DD7D8CA-6AB8-420C-8BEB-A37C61FA80CA}"/>
              </a:ext>
            </a:extLst>
          </p:cNvPr>
          <p:cNvSpPr>
            <a:spLocks noGrp="1" noChangeArrowheads="1"/>
          </p:cNvSpPr>
          <p:nvPr>
            <p:ph type="sldNum" sz="quarter" idx="12"/>
          </p:nvPr>
        </p:nvSpPr>
        <p:spPr>
          <a:ln/>
        </p:spPr>
        <p:txBody>
          <a:bodyPr/>
          <a:lstStyle>
            <a:lvl1pPr>
              <a:defRPr/>
            </a:lvl1pPr>
          </a:lstStyle>
          <a:p>
            <a:fld id="{03AF630B-3A31-4024-90AD-6540D5D203C8}" type="slidenum">
              <a:rPr lang="en-US" altLang="en-US"/>
              <a:pPr/>
              <a:t>‹#›</a:t>
            </a:fld>
            <a:endParaRPr lang="en-US" altLang="en-US"/>
          </a:p>
        </p:txBody>
      </p:sp>
    </p:spTree>
    <p:extLst>
      <p:ext uri="{BB962C8B-B14F-4D97-AF65-F5344CB8AC3E}">
        <p14:creationId xmlns:p14="http://schemas.microsoft.com/office/powerpoint/2010/main" val="35586149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1DC8-7908-4DBD-9A99-53C1D03DF6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5F50CD2-E72D-4892-ACB5-68E5E3F0F4C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47580B1-431C-414B-8B71-758BA226E35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23EE20C-4EF0-430F-8183-1105ED04EF5A}"/>
              </a:ext>
            </a:extLst>
          </p:cNvPr>
          <p:cNvSpPr>
            <a:spLocks noGrp="1"/>
          </p:cNvSpPr>
          <p:nvPr>
            <p:ph type="dt" sz="half" idx="10"/>
          </p:nvPr>
        </p:nvSpPr>
        <p:spPr/>
        <p:txBody>
          <a:bodyPr/>
          <a:lstStyle/>
          <a:p>
            <a:fld id="{2CB968AD-B001-4847-9280-15793F2E2AD6}" type="datetimeFigureOut">
              <a:rPr lang="vi-VN" smtClean="0"/>
              <a:t>17/05/2025</a:t>
            </a:fld>
            <a:endParaRPr lang="vi-VN"/>
          </a:p>
        </p:txBody>
      </p:sp>
      <p:sp>
        <p:nvSpPr>
          <p:cNvPr id="6" name="Footer Placeholder 5">
            <a:extLst>
              <a:ext uri="{FF2B5EF4-FFF2-40B4-BE49-F238E27FC236}">
                <a16:creationId xmlns:a16="http://schemas.microsoft.com/office/drawing/2014/main" id="{1B96EB06-5D0D-4C53-8C01-52EDC44AC3D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28B6C93-695B-4F85-A2F6-056DA7A06147}"/>
              </a:ext>
            </a:extLst>
          </p:cNvPr>
          <p:cNvSpPr>
            <a:spLocks noGrp="1"/>
          </p:cNvSpPr>
          <p:nvPr>
            <p:ph type="sldNum" sz="quarter" idx="12"/>
          </p:nvPr>
        </p:nvSpPr>
        <p:spPr/>
        <p:txBody>
          <a:bodyPr/>
          <a:lstStyle/>
          <a:p>
            <a:fld id="{3F5C667D-52ED-490D-978E-07E3826801DC}" type="slidenum">
              <a:rPr lang="vi-VN" smtClean="0"/>
              <a:t>‹#›</a:t>
            </a:fld>
            <a:endParaRPr lang="vi-VN"/>
          </a:p>
        </p:txBody>
      </p:sp>
    </p:spTree>
    <p:extLst>
      <p:ext uri="{BB962C8B-B14F-4D97-AF65-F5344CB8AC3E}">
        <p14:creationId xmlns:p14="http://schemas.microsoft.com/office/powerpoint/2010/main" val="30907721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65D0D-69FA-4D85-BF65-767A83ADF4B3}"/>
              </a:ext>
            </a:extLst>
          </p:cNvPr>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9CE8C93-1D2E-4891-873A-0EB63076ED6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76592B-36D1-415C-A399-16795E41886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2430EF0-80FB-43EE-A3D9-86D72ACD9EF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5868DA-65C4-4DA1-820B-4BFF586D2B4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4BBF156-5236-4226-857D-094322F1701A}"/>
              </a:ext>
            </a:extLst>
          </p:cNvPr>
          <p:cNvSpPr>
            <a:spLocks noGrp="1"/>
          </p:cNvSpPr>
          <p:nvPr>
            <p:ph type="dt" sz="half" idx="10"/>
          </p:nvPr>
        </p:nvSpPr>
        <p:spPr/>
        <p:txBody>
          <a:bodyPr/>
          <a:lstStyle/>
          <a:p>
            <a:fld id="{2CB968AD-B001-4847-9280-15793F2E2AD6}" type="datetimeFigureOut">
              <a:rPr lang="vi-VN" smtClean="0"/>
              <a:t>17/05/2025</a:t>
            </a:fld>
            <a:endParaRPr lang="vi-VN"/>
          </a:p>
        </p:txBody>
      </p:sp>
      <p:sp>
        <p:nvSpPr>
          <p:cNvPr id="8" name="Footer Placeholder 7">
            <a:extLst>
              <a:ext uri="{FF2B5EF4-FFF2-40B4-BE49-F238E27FC236}">
                <a16:creationId xmlns:a16="http://schemas.microsoft.com/office/drawing/2014/main" id="{536268A7-F086-439C-8AAF-2353BA99C56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AE69767-66AE-4C64-B518-8C7361838A5E}"/>
              </a:ext>
            </a:extLst>
          </p:cNvPr>
          <p:cNvSpPr>
            <a:spLocks noGrp="1"/>
          </p:cNvSpPr>
          <p:nvPr>
            <p:ph type="sldNum" sz="quarter" idx="12"/>
          </p:nvPr>
        </p:nvSpPr>
        <p:spPr/>
        <p:txBody>
          <a:bodyPr/>
          <a:lstStyle/>
          <a:p>
            <a:fld id="{3F5C667D-52ED-490D-978E-07E3826801DC}" type="slidenum">
              <a:rPr lang="vi-VN" smtClean="0"/>
              <a:t>‹#›</a:t>
            </a:fld>
            <a:endParaRPr lang="vi-VN"/>
          </a:p>
        </p:txBody>
      </p:sp>
    </p:spTree>
    <p:extLst>
      <p:ext uri="{BB962C8B-B14F-4D97-AF65-F5344CB8AC3E}">
        <p14:creationId xmlns:p14="http://schemas.microsoft.com/office/powerpoint/2010/main" val="42501446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7179C-1705-4CDE-B64F-6E9B65352AC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DC8E895-C8B7-4AEC-8B6D-A536D4A471DE}"/>
              </a:ext>
            </a:extLst>
          </p:cNvPr>
          <p:cNvSpPr>
            <a:spLocks noGrp="1"/>
          </p:cNvSpPr>
          <p:nvPr>
            <p:ph type="dt" sz="half" idx="10"/>
          </p:nvPr>
        </p:nvSpPr>
        <p:spPr/>
        <p:txBody>
          <a:bodyPr/>
          <a:lstStyle/>
          <a:p>
            <a:fld id="{2CB968AD-B001-4847-9280-15793F2E2AD6}" type="datetimeFigureOut">
              <a:rPr lang="vi-VN" smtClean="0"/>
              <a:t>17/05/2025</a:t>
            </a:fld>
            <a:endParaRPr lang="vi-VN"/>
          </a:p>
        </p:txBody>
      </p:sp>
      <p:sp>
        <p:nvSpPr>
          <p:cNvPr id="4" name="Footer Placeholder 3">
            <a:extLst>
              <a:ext uri="{FF2B5EF4-FFF2-40B4-BE49-F238E27FC236}">
                <a16:creationId xmlns:a16="http://schemas.microsoft.com/office/drawing/2014/main" id="{3497419E-1073-473D-8776-5D696F1DED9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51EF0FF-8D85-409A-B1E7-01B556EA40E8}"/>
              </a:ext>
            </a:extLst>
          </p:cNvPr>
          <p:cNvSpPr>
            <a:spLocks noGrp="1"/>
          </p:cNvSpPr>
          <p:nvPr>
            <p:ph type="sldNum" sz="quarter" idx="12"/>
          </p:nvPr>
        </p:nvSpPr>
        <p:spPr/>
        <p:txBody>
          <a:bodyPr/>
          <a:lstStyle/>
          <a:p>
            <a:fld id="{3F5C667D-52ED-490D-978E-07E3826801DC}" type="slidenum">
              <a:rPr lang="vi-VN" smtClean="0"/>
              <a:t>‹#›</a:t>
            </a:fld>
            <a:endParaRPr lang="vi-VN"/>
          </a:p>
        </p:txBody>
      </p:sp>
    </p:spTree>
    <p:extLst>
      <p:ext uri="{BB962C8B-B14F-4D97-AF65-F5344CB8AC3E}">
        <p14:creationId xmlns:p14="http://schemas.microsoft.com/office/powerpoint/2010/main" val="13400228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A5D80F-68E4-41A8-B66E-CD2DC8779EB6}"/>
              </a:ext>
            </a:extLst>
          </p:cNvPr>
          <p:cNvSpPr>
            <a:spLocks noGrp="1"/>
          </p:cNvSpPr>
          <p:nvPr>
            <p:ph type="dt" sz="half" idx="10"/>
          </p:nvPr>
        </p:nvSpPr>
        <p:spPr/>
        <p:txBody>
          <a:bodyPr/>
          <a:lstStyle/>
          <a:p>
            <a:fld id="{2CB968AD-B001-4847-9280-15793F2E2AD6}" type="datetimeFigureOut">
              <a:rPr lang="vi-VN" smtClean="0"/>
              <a:t>17/05/2025</a:t>
            </a:fld>
            <a:endParaRPr lang="vi-VN"/>
          </a:p>
        </p:txBody>
      </p:sp>
      <p:sp>
        <p:nvSpPr>
          <p:cNvPr id="3" name="Footer Placeholder 2">
            <a:extLst>
              <a:ext uri="{FF2B5EF4-FFF2-40B4-BE49-F238E27FC236}">
                <a16:creationId xmlns:a16="http://schemas.microsoft.com/office/drawing/2014/main" id="{EBEFA69D-38A3-4F63-ACD5-F45BF90BF71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7B69FB4-4F35-4927-A148-CC6C4C6E38AE}"/>
              </a:ext>
            </a:extLst>
          </p:cNvPr>
          <p:cNvSpPr>
            <a:spLocks noGrp="1"/>
          </p:cNvSpPr>
          <p:nvPr>
            <p:ph type="sldNum" sz="quarter" idx="12"/>
          </p:nvPr>
        </p:nvSpPr>
        <p:spPr/>
        <p:txBody>
          <a:bodyPr/>
          <a:lstStyle/>
          <a:p>
            <a:fld id="{3F5C667D-52ED-490D-978E-07E3826801DC}" type="slidenum">
              <a:rPr lang="vi-VN" smtClean="0"/>
              <a:t>‹#›</a:t>
            </a:fld>
            <a:endParaRPr lang="vi-VN"/>
          </a:p>
        </p:txBody>
      </p:sp>
    </p:spTree>
    <p:extLst>
      <p:ext uri="{BB962C8B-B14F-4D97-AF65-F5344CB8AC3E}">
        <p14:creationId xmlns:p14="http://schemas.microsoft.com/office/powerpoint/2010/main" val="8168617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5E3D-E1D6-41A3-9BFA-EB4ADB37DB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EB8C853-9D9D-4FF9-B469-94C517764A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343C70-15B6-4347-8FF2-EE0A0B1FDF7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4631EFF-3884-446A-BC77-301D50D75C63}"/>
              </a:ext>
            </a:extLst>
          </p:cNvPr>
          <p:cNvSpPr>
            <a:spLocks noGrp="1"/>
          </p:cNvSpPr>
          <p:nvPr>
            <p:ph type="dt" sz="half" idx="10"/>
          </p:nvPr>
        </p:nvSpPr>
        <p:spPr/>
        <p:txBody>
          <a:bodyPr/>
          <a:lstStyle/>
          <a:p>
            <a:fld id="{2CB968AD-B001-4847-9280-15793F2E2AD6}" type="datetimeFigureOut">
              <a:rPr lang="vi-VN" smtClean="0"/>
              <a:t>17/05/2025</a:t>
            </a:fld>
            <a:endParaRPr lang="vi-VN"/>
          </a:p>
        </p:txBody>
      </p:sp>
      <p:sp>
        <p:nvSpPr>
          <p:cNvPr id="6" name="Footer Placeholder 5">
            <a:extLst>
              <a:ext uri="{FF2B5EF4-FFF2-40B4-BE49-F238E27FC236}">
                <a16:creationId xmlns:a16="http://schemas.microsoft.com/office/drawing/2014/main" id="{58E54BA2-ED32-46F4-8B50-61AD971AA0F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6EB6783-5666-433C-8412-E87F7ABA2CE5}"/>
              </a:ext>
            </a:extLst>
          </p:cNvPr>
          <p:cNvSpPr>
            <a:spLocks noGrp="1"/>
          </p:cNvSpPr>
          <p:nvPr>
            <p:ph type="sldNum" sz="quarter" idx="12"/>
          </p:nvPr>
        </p:nvSpPr>
        <p:spPr/>
        <p:txBody>
          <a:bodyPr/>
          <a:lstStyle/>
          <a:p>
            <a:fld id="{3F5C667D-52ED-490D-978E-07E3826801DC}" type="slidenum">
              <a:rPr lang="vi-VN" smtClean="0"/>
              <a:t>‹#›</a:t>
            </a:fld>
            <a:endParaRPr lang="vi-VN"/>
          </a:p>
        </p:txBody>
      </p:sp>
    </p:spTree>
    <p:extLst>
      <p:ext uri="{BB962C8B-B14F-4D97-AF65-F5344CB8AC3E}">
        <p14:creationId xmlns:p14="http://schemas.microsoft.com/office/powerpoint/2010/main" val="22351261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86A7-0472-48D8-BE2C-2683EFC332D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A32DAE2-F1C6-4D79-9C09-84663379FCC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55D33CD4-417C-487C-9F63-971D1C0BDC2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060E010-E684-4544-B2EB-5EC8BC2E0DA9}"/>
              </a:ext>
            </a:extLst>
          </p:cNvPr>
          <p:cNvSpPr>
            <a:spLocks noGrp="1"/>
          </p:cNvSpPr>
          <p:nvPr>
            <p:ph type="dt" sz="half" idx="10"/>
          </p:nvPr>
        </p:nvSpPr>
        <p:spPr/>
        <p:txBody>
          <a:bodyPr/>
          <a:lstStyle/>
          <a:p>
            <a:fld id="{2CB968AD-B001-4847-9280-15793F2E2AD6}" type="datetimeFigureOut">
              <a:rPr lang="vi-VN" smtClean="0"/>
              <a:t>17/05/2025</a:t>
            </a:fld>
            <a:endParaRPr lang="vi-VN"/>
          </a:p>
        </p:txBody>
      </p:sp>
      <p:sp>
        <p:nvSpPr>
          <p:cNvPr id="6" name="Footer Placeholder 5">
            <a:extLst>
              <a:ext uri="{FF2B5EF4-FFF2-40B4-BE49-F238E27FC236}">
                <a16:creationId xmlns:a16="http://schemas.microsoft.com/office/drawing/2014/main" id="{DE78A6DC-155F-4277-85CA-4843094E1D2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00ECDFC-A68E-492D-8832-5E195408F1F7}"/>
              </a:ext>
            </a:extLst>
          </p:cNvPr>
          <p:cNvSpPr>
            <a:spLocks noGrp="1"/>
          </p:cNvSpPr>
          <p:nvPr>
            <p:ph type="sldNum" sz="quarter" idx="12"/>
          </p:nvPr>
        </p:nvSpPr>
        <p:spPr/>
        <p:txBody>
          <a:bodyPr/>
          <a:lstStyle/>
          <a:p>
            <a:fld id="{3F5C667D-52ED-490D-978E-07E3826801DC}" type="slidenum">
              <a:rPr lang="vi-VN" smtClean="0"/>
              <a:t>‹#›</a:t>
            </a:fld>
            <a:endParaRPr lang="vi-VN"/>
          </a:p>
        </p:txBody>
      </p:sp>
    </p:spTree>
    <p:extLst>
      <p:ext uri="{BB962C8B-B14F-4D97-AF65-F5344CB8AC3E}">
        <p14:creationId xmlns:p14="http://schemas.microsoft.com/office/powerpoint/2010/main" val="18602525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30BD-D617-4D3B-9EF5-0674947EBC4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750AF8D-4AFB-47BD-B22E-982B529240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8927A2-B189-4A26-AB81-BEC1958FE19B}"/>
              </a:ext>
            </a:extLst>
          </p:cNvPr>
          <p:cNvSpPr>
            <a:spLocks noGrp="1"/>
          </p:cNvSpPr>
          <p:nvPr>
            <p:ph type="dt" sz="half" idx="10"/>
          </p:nvPr>
        </p:nvSpPr>
        <p:spPr/>
        <p:txBody>
          <a:bodyPr/>
          <a:lstStyle/>
          <a:p>
            <a:fld id="{2CB968AD-B001-4847-9280-15793F2E2AD6}" type="datetimeFigureOut">
              <a:rPr lang="vi-VN" smtClean="0"/>
              <a:t>17/05/2025</a:t>
            </a:fld>
            <a:endParaRPr lang="vi-VN"/>
          </a:p>
        </p:txBody>
      </p:sp>
      <p:sp>
        <p:nvSpPr>
          <p:cNvPr id="5" name="Footer Placeholder 4">
            <a:extLst>
              <a:ext uri="{FF2B5EF4-FFF2-40B4-BE49-F238E27FC236}">
                <a16:creationId xmlns:a16="http://schemas.microsoft.com/office/drawing/2014/main" id="{DED13536-8AA0-4B88-9137-03F7B7E73A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64AF773-E1B3-46AD-B7A7-AD5022A28749}"/>
              </a:ext>
            </a:extLst>
          </p:cNvPr>
          <p:cNvSpPr>
            <a:spLocks noGrp="1"/>
          </p:cNvSpPr>
          <p:nvPr>
            <p:ph type="sldNum" sz="quarter" idx="12"/>
          </p:nvPr>
        </p:nvSpPr>
        <p:spPr/>
        <p:txBody>
          <a:bodyPr/>
          <a:lstStyle/>
          <a:p>
            <a:fld id="{3F5C667D-52ED-490D-978E-07E3826801DC}" type="slidenum">
              <a:rPr lang="vi-VN" smtClean="0"/>
              <a:t>‹#›</a:t>
            </a:fld>
            <a:endParaRPr lang="vi-VN"/>
          </a:p>
        </p:txBody>
      </p:sp>
    </p:spTree>
    <p:extLst>
      <p:ext uri="{BB962C8B-B14F-4D97-AF65-F5344CB8AC3E}">
        <p14:creationId xmlns:p14="http://schemas.microsoft.com/office/powerpoint/2010/main" val="32468377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E7CB2E-DA56-4113-9C8C-FFA59FDFB9CE}"/>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BF71D4E-7AE3-48B4-A625-D51C9BE7D61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7D039E-7B9D-448A-A461-D02AD6296C86}"/>
              </a:ext>
            </a:extLst>
          </p:cNvPr>
          <p:cNvSpPr>
            <a:spLocks noGrp="1"/>
          </p:cNvSpPr>
          <p:nvPr>
            <p:ph type="dt" sz="half" idx="10"/>
          </p:nvPr>
        </p:nvSpPr>
        <p:spPr/>
        <p:txBody>
          <a:bodyPr/>
          <a:lstStyle/>
          <a:p>
            <a:fld id="{2CB968AD-B001-4847-9280-15793F2E2AD6}" type="datetimeFigureOut">
              <a:rPr lang="vi-VN" smtClean="0"/>
              <a:t>17/05/2025</a:t>
            </a:fld>
            <a:endParaRPr lang="vi-VN"/>
          </a:p>
        </p:txBody>
      </p:sp>
      <p:sp>
        <p:nvSpPr>
          <p:cNvPr id="5" name="Footer Placeholder 4">
            <a:extLst>
              <a:ext uri="{FF2B5EF4-FFF2-40B4-BE49-F238E27FC236}">
                <a16:creationId xmlns:a16="http://schemas.microsoft.com/office/drawing/2014/main" id="{A31FAA73-0F54-49EA-82D6-2B6F46DDB94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5DCA95-FFCD-41F9-BC20-00B463F3CA8A}"/>
              </a:ext>
            </a:extLst>
          </p:cNvPr>
          <p:cNvSpPr>
            <a:spLocks noGrp="1"/>
          </p:cNvSpPr>
          <p:nvPr>
            <p:ph type="sldNum" sz="quarter" idx="12"/>
          </p:nvPr>
        </p:nvSpPr>
        <p:spPr/>
        <p:txBody>
          <a:bodyPr/>
          <a:lstStyle/>
          <a:p>
            <a:fld id="{3F5C667D-52ED-490D-978E-07E3826801DC}" type="slidenum">
              <a:rPr lang="vi-VN" smtClean="0"/>
              <a:t>‹#›</a:t>
            </a:fld>
            <a:endParaRPr lang="vi-VN"/>
          </a:p>
        </p:txBody>
      </p:sp>
    </p:spTree>
    <p:extLst>
      <p:ext uri="{BB962C8B-B14F-4D97-AF65-F5344CB8AC3E}">
        <p14:creationId xmlns:p14="http://schemas.microsoft.com/office/powerpoint/2010/main" val="3993870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28DE2BF-E5FA-4927-ADDD-3578F1B596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B85C179-DAC9-4464-8858-F9B5556EC6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78F1E4D-DF4D-4DC6-B037-FD68E0E88E9F}"/>
              </a:ext>
            </a:extLst>
          </p:cNvPr>
          <p:cNvSpPr>
            <a:spLocks noGrp="1" noChangeArrowheads="1"/>
          </p:cNvSpPr>
          <p:nvPr>
            <p:ph type="sldNum" sz="quarter" idx="12"/>
          </p:nvPr>
        </p:nvSpPr>
        <p:spPr>
          <a:ln/>
        </p:spPr>
        <p:txBody>
          <a:bodyPr/>
          <a:lstStyle>
            <a:lvl1pPr>
              <a:defRPr/>
            </a:lvl1pPr>
          </a:lstStyle>
          <a:p>
            <a:fld id="{094E95FC-7B10-4E1E-A2E3-025D4A7E18CF}" type="slidenum">
              <a:rPr lang="en-US" altLang="en-US"/>
              <a:pPr/>
              <a:t>‹#›</a:t>
            </a:fld>
            <a:endParaRPr lang="en-US" altLang="en-US"/>
          </a:p>
        </p:txBody>
      </p:sp>
    </p:spTree>
    <p:extLst>
      <p:ext uri="{BB962C8B-B14F-4D97-AF65-F5344CB8AC3E}">
        <p14:creationId xmlns:p14="http://schemas.microsoft.com/office/powerpoint/2010/main" val="1664139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A486B3-553A-4070-9E7B-8920FBC486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A40ABFD-34D3-4C5D-99C1-3481178061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4A06240-1DF2-4DBB-9421-EB06B97FB300}"/>
              </a:ext>
            </a:extLst>
          </p:cNvPr>
          <p:cNvSpPr>
            <a:spLocks noGrp="1" noChangeArrowheads="1"/>
          </p:cNvSpPr>
          <p:nvPr>
            <p:ph type="sldNum" sz="quarter" idx="12"/>
          </p:nvPr>
        </p:nvSpPr>
        <p:spPr>
          <a:ln/>
        </p:spPr>
        <p:txBody>
          <a:bodyPr/>
          <a:lstStyle>
            <a:lvl1pPr>
              <a:defRPr/>
            </a:lvl1pPr>
          </a:lstStyle>
          <a:p>
            <a:fld id="{777A269C-E273-4EA1-8A68-6D39D4E3BD4C}" type="slidenum">
              <a:rPr lang="en-US" altLang="en-US"/>
              <a:pPr/>
              <a:t>‹#›</a:t>
            </a:fld>
            <a:endParaRPr lang="en-US" altLang="en-US"/>
          </a:p>
        </p:txBody>
      </p:sp>
    </p:spTree>
    <p:extLst>
      <p:ext uri="{BB962C8B-B14F-4D97-AF65-F5344CB8AC3E}">
        <p14:creationId xmlns:p14="http://schemas.microsoft.com/office/powerpoint/2010/main" val="1111512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A7591F0-A5D9-4658-B70C-465EC65D4D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AE09703-08C2-499A-9E06-E915757E30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69355E2-F123-422F-BA22-D1494479EB62}"/>
              </a:ext>
            </a:extLst>
          </p:cNvPr>
          <p:cNvSpPr>
            <a:spLocks noGrp="1" noChangeArrowheads="1"/>
          </p:cNvSpPr>
          <p:nvPr>
            <p:ph type="sldNum" sz="quarter" idx="12"/>
          </p:nvPr>
        </p:nvSpPr>
        <p:spPr>
          <a:ln/>
        </p:spPr>
        <p:txBody>
          <a:bodyPr/>
          <a:lstStyle>
            <a:lvl1pPr>
              <a:defRPr/>
            </a:lvl1pPr>
          </a:lstStyle>
          <a:p>
            <a:fld id="{11FF2557-D723-41F7-B608-547B3183FF19}" type="slidenum">
              <a:rPr lang="en-US" altLang="en-US"/>
              <a:pPr/>
              <a:t>‹#›</a:t>
            </a:fld>
            <a:endParaRPr lang="en-US" altLang="en-US"/>
          </a:p>
        </p:txBody>
      </p:sp>
    </p:spTree>
    <p:extLst>
      <p:ext uri="{BB962C8B-B14F-4D97-AF65-F5344CB8AC3E}">
        <p14:creationId xmlns:p14="http://schemas.microsoft.com/office/powerpoint/2010/main" val="314604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6BCBAB24-24C5-4B01-A432-FF9170FF225F}" type="datetimeFigureOut">
              <a:rPr lang="en-US" smtClean="0"/>
              <a:pPr/>
              <a:t>17/05/2025</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1B40E843-2FE3-4870-933C-71374782B97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7E1EF31B-0833-43BF-B4A5-9180CB83C1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D951572-A871-43CA-8041-E06CCDF747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592C95E-89EA-48AD-B323-9857DD3826AC}"/>
              </a:ext>
            </a:extLst>
          </p:cNvPr>
          <p:cNvSpPr>
            <a:spLocks noGrp="1" noChangeArrowheads="1"/>
          </p:cNvSpPr>
          <p:nvPr>
            <p:ph type="sldNum" sz="quarter" idx="12"/>
          </p:nvPr>
        </p:nvSpPr>
        <p:spPr>
          <a:ln/>
        </p:spPr>
        <p:txBody>
          <a:bodyPr/>
          <a:lstStyle>
            <a:lvl1pPr>
              <a:defRPr/>
            </a:lvl1pPr>
          </a:lstStyle>
          <a:p>
            <a:fld id="{33C13883-3578-4CC7-B000-65391B5E6160}" type="slidenum">
              <a:rPr lang="en-US" altLang="en-US"/>
              <a:pPr/>
              <a:t>‹#›</a:t>
            </a:fld>
            <a:endParaRPr lang="en-US" altLang="en-US"/>
          </a:p>
        </p:txBody>
      </p:sp>
    </p:spTree>
    <p:extLst>
      <p:ext uri="{BB962C8B-B14F-4D97-AF65-F5344CB8AC3E}">
        <p14:creationId xmlns:p14="http://schemas.microsoft.com/office/powerpoint/2010/main" val="1224829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B8DEA2-F72D-4532-8ECB-6F2B59B9A2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00965CD-91FA-43E2-B973-CD0B345FDD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CFEC3C-64BF-4D3D-866A-7E23C065233B}"/>
              </a:ext>
            </a:extLst>
          </p:cNvPr>
          <p:cNvSpPr>
            <a:spLocks noGrp="1" noChangeArrowheads="1"/>
          </p:cNvSpPr>
          <p:nvPr>
            <p:ph type="sldNum" sz="quarter" idx="12"/>
          </p:nvPr>
        </p:nvSpPr>
        <p:spPr>
          <a:ln/>
        </p:spPr>
        <p:txBody>
          <a:bodyPr/>
          <a:lstStyle>
            <a:lvl1pPr>
              <a:defRPr/>
            </a:lvl1pPr>
          </a:lstStyle>
          <a:p>
            <a:fld id="{99982886-2463-4FF1-A320-C3BA4FD6FF21}" type="slidenum">
              <a:rPr lang="en-US" altLang="en-US"/>
              <a:pPr/>
              <a:t>‹#›</a:t>
            </a:fld>
            <a:endParaRPr lang="en-US" altLang="en-US"/>
          </a:p>
        </p:txBody>
      </p:sp>
    </p:spTree>
    <p:extLst>
      <p:ext uri="{BB962C8B-B14F-4D97-AF65-F5344CB8AC3E}">
        <p14:creationId xmlns:p14="http://schemas.microsoft.com/office/powerpoint/2010/main" val="4137401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596F4A-1F35-428D-B464-C340355460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361B08C-2496-42A7-ABAA-69DCA6E768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9C51680-C480-475E-A2DB-63CBDDFA12A4}"/>
              </a:ext>
            </a:extLst>
          </p:cNvPr>
          <p:cNvSpPr>
            <a:spLocks noGrp="1" noChangeArrowheads="1"/>
          </p:cNvSpPr>
          <p:nvPr>
            <p:ph type="sldNum" sz="quarter" idx="12"/>
          </p:nvPr>
        </p:nvSpPr>
        <p:spPr>
          <a:ln/>
        </p:spPr>
        <p:txBody>
          <a:bodyPr/>
          <a:lstStyle>
            <a:lvl1pPr>
              <a:defRPr/>
            </a:lvl1pPr>
          </a:lstStyle>
          <a:p>
            <a:fld id="{4F2EAD4B-F313-4596-B095-CE4C3BC4851E}" type="slidenum">
              <a:rPr lang="en-US" altLang="en-US"/>
              <a:pPr/>
              <a:t>‹#›</a:t>
            </a:fld>
            <a:endParaRPr lang="en-US" altLang="en-US"/>
          </a:p>
        </p:txBody>
      </p:sp>
    </p:spTree>
    <p:extLst>
      <p:ext uri="{BB962C8B-B14F-4D97-AF65-F5344CB8AC3E}">
        <p14:creationId xmlns:p14="http://schemas.microsoft.com/office/powerpoint/2010/main" val="417304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5F238B65-6EB6-489B-812B-8108652A6266}"/>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1625D8F1-DF28-419E-8F6B-68A3E755AC5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24E4DF48-082D-43DC-83CA-89D0BCB13277}"/>
              </a:ext>
            </a:extLst>
          </p:cNvPr>
          <p:cNvSpPr>
            <a:spLocks noGrp="1"/>
          </p:cNvSpPr>
          <p:nvPr>
            <p:ph type="sldNum" sz="quarter" idx="12"/>
          </p:nvPr>
        </p:nvSpPr>
        <p:spPr/>
        <p:txBody>
          <a:bodyPr/>
          <a:lstStyle>
            <a:lvl1pPr>
              <a:defRPr/>
            </a:lvl1pPr>
          </a:lstStyle>
          <a:p>
            <a:fld id="{6FC20DAE-8D70-4521-833E-7F6F3F38D837}" type="slidenum">
              <a:rPr lang="en-US" altLang="en-US"/>
              <a:pPr/>
              <a:t>‹#›</a:t>
            </a:fld>
            <a:endParaRPr lang="en-US" altLang="en-US"/>
          </a:p>
        </p:txBody>
      </p:sp>
    </p:spTree>
    <p:extLst>
      <p:ext uri="{BB962C8B-B14F-4D97-AF65-F5344CB8AC3E}">
        <p14:creationId xmlns:p14="http://schemas.microsoft.com/office/powerpoint/2010/main" val="160707939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056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203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7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149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41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94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6BCBAB24-24C5-4B01-A432-FF9170FF225F}" type="datetimeFigureOut">
              <a:rPr lang="en-US" smtClean="0"/>
              <a:pPr/>
              <a:t>17/05/2025</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1B40E843-2FE3-4870-933C-71374782B971}"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255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931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99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175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992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496"/>
            </a:lvl1pPr>
          </a:lstStyle>
          <a:p>
            <a:r>
              <a:rPr lang="en-US"/>
              <a:t>Click to edit Master title style</a:t>
            </a:r>
          </a:p>
        </p:txBody>
      </p:sp>
      <p:sp>
        <p:nvSpPr>
          <p:cNvPr id="3" name="Subtitle 2"/>
          <p:cNvSpPr>
            <a:spLocks noGrp="1"/>
          </p:cNvSpPr>
          <p:nvPr>
            <p:ph type="subTitle" idx="1"/>
          </p:nvPr>
        </p:nvSpPr>
        <p:spPr>
          <a:xfrm>
            <a:off x="1143000" y="3602039"/>
            <a:ext cx="6858000" cy="1655763"/>
          </a:xfrm>
          <a:prstGeom prst="rect">
            <a:avLst/>
          </a:prstGeom>
        </p:spPr>
        <p:txBody>
          <a:bodyPr/>
          <a:lstStyle>
            <a:lvl1pPr marL="0" indent="0" algn="ctr">
              <a:buNone/>
              <a:defRPr sz="1799"/>
            </a:lvl1pPr>
            <a:lvl2pPr marL="342575" indent="0" algn="ctr">
              <a:buNone/>
              <a:defRPr sz="1499"/>
            </a:lvl2pPr>
            <a:lvl3pPr marL="685149" indent="0" algn="ctr">
              <a:buNone/>
              <a:defRPr sz="1349"/>
            </a:lvl3pPr>
            <a:lvl4pPr marL="1027724" indent="0" algn="ctr">
              <a:buNone/>
              <a:defRPr sz="1199"/>
            </a:lvl4pPr>
            <a:lvl5pPr marL="1370297" indent="0" algn="ctr">
              <a:buNone/>
              <a:defRPr sz="1199"/>
            </a:lvl5pPr>
            <a:lvl6pPr marL="1712871" indent="0" algn="ctr">
              <a:buNone/>
              <a:defRPr sz="1199"/>
            </a:lvl6pPr>
            <a:lvl7pPr marL="2055445" indent="0" algn="ctr">
              <a:buNone/>
              <a:defRPr sz="1199"/>
            </a:lvl7pPr>
            <a:lvl8pPr marL="2398020" indent="0" algn="ctr">
              <a:buNone/>
              <a:defRPr sz="1199"/>
            </a:lvl8pPr>
            <a:lvl9pPr marL="2740595" indent="0" algn="ctr">
              <a:buNone/>
              <a:defRPr sz="1199"/>
            </a:lvl9pPr>
          </a:lstStyle>
          <a:p>
            <a:r>
              <a:rPr lang="en-US"/>
              <a:t>Click to edit Master subtitle style</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pPr defTabSz="685149"/>
            <a:fld id="{F81DD83F-F77F-46B4-9CB9-C8117E634F65}" type="datetimeFigureOut">
              <a:rPr lang="en-US" sz="1399" smtClean="0">
                <a:solidFill>
                  <a:prstClr val="black">
                    <a:tint val="75000"/>
                  </a:prstClr>
                </a:solidFill>
                <a:cs typeface="Arial" panose="020B0604020202020204" pitchFamily="34" charset="0"/>
              </a:rPr>
              <a:pPr defTabSz="685149"/>
              <a:t>17/05/2025</a:t>
            </a:fld>
            <a:endParaRPr lang="en-US" sz="1399">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pPr defTabSz="685149"/>
            <a:endParaRPr lang="en-US" sz="1399">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pPr defTabSz="685149"/>
            <a:fld id="{AA92924A-2F5C-4ED1-9634-C24838A41D73}" type="slidenum">
              <a:rPr lang="en-US" sz="1399" smtClean="0">
                <a:solidFill>
                  <a:prstClr val="black">
                    <a:tint val="75000"/>
                  </a:prstClr>
                </a:solidFill>
                <a:cs typeface="Arial" panose="020B0604020202020204" pitchFamily="34" charset="0"/>
              </a:rPr>
              <a:pPr defTabSz="685149"/>
              <a:t>‹#›</a:t>
            </a:fld>
            <a:endParaRPr lang="en-US" sz="1399">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583822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295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6"/>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267"/>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44569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2467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8390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6BCBAB24-24C5-4B01-A432-FF9170FF225F}" type="datetimeFigureOut">
              <a:rPr lang="en-US" smtClean="0"/>
              <a:pPr/>
              <a:t>17/05/2025</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1B40E843-2FE3-4870-933C-71374782B971}"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549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521"/>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72356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73631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a:defRPr smtClean="0">
                <a:solidFill>
                  <a:prstClr val="black">
                    <a:tint val="75000"/>
                  </a:prstClr>
                </a:solidFill>
              </a:defRPr>
            </a:lvl1pPr>
          </a:lstStyle>
          <a:p>
            <a:pPr defTabSz="685149">
              <a:defRPr/>
            </a:pPr>
            <a:fld id="{39ADED8E-4E0B-498D-B715-B157A890E4DE}" type="datetimeFigureOut">
              <a:rPr lang="zh-CN" altLang="en-US" sz="1399" smtClean="0">
                <a:cs typeface="Arial" panose="020B0604020202020204" pitchFamily="34" charset="0"/>
              </a:rPr>
              <a:pPr defTabSz="685149">
                <a:defRPr/>
              </a:pPr>
              <a:t>2025/5/17</a:t>
            </a:fld>
            <a:endParaRPr lang="zh-CN" altLang="en-US" sz="1399">
              <a:cs typeface="Arial" panose="020B0604020202020204" pitchFamily="34" charset="0"/>
            </a:endParaRPr>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a:defRPr>
                <a:solidFill>
                  <a:prstClr val="black">
                    <a:tint val="75000"/>
                  </a:prstClr>
                </a:solidFill>
              </a:defRPr>
            </a:lvl1pPr>
          </a:lstStyle>
          <a:p>
            <a:pPr defTabSz="685149">
              <a:defRPr/>
            </a:pPr>
            <a:endParaRPr lang="zh-CN" altLang="en-US" sz="1399">
              <a:cs typeface="Arial" panose="020B0604020202020204" pitchFamily="34" charset="0"/>
            </a:endParaRPr>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a:defRPr>
                <a:solidFill>
                  <a:prstClr val="black">
                    <a:tint val="75000"/>
                  </a:prstClr>
                </a:solidFill>
              </a:defRPr>
            </a:lvl1pPr>
          </a:lstStyle>
          <a:p>
            <a:pPr defTabSz="685149">
              <a:defRPr/>
            </a:pPr>
            <a:fld id="{18634F15-13D2-4C0D-99FD-67E8D2F909DD}" type="slidenum">
              <a:rPr lang="zh-CN" altLang="en-US" sz="1399" smtClean="0">
                <a:cs typeface="Arial" panose="020B0604020202020204" pitchFamily="34" charset="0"/>
              </a:rPr>
              <a:pPr defTabSz="685149">
                <a:defRPr/>
              </a:pPr>
              <a:t>‹#›</a:t>
            </a:fld>
            <a:endParaRPr lang="zh-CN" altLang="en-US" sz="1399">
              <a:cs typeface="Arial" panose="020B0604020202020204" pitchFamily="34" charset="0"/>
            </a:endParaRPr>
          </a:p>
        </p:txBody>
      </p:sp>
    </p:spTree>
    <p:extLst>
      <p:ext uri="{BB962C8B-B14F-4D97-AF65-F5344CB8AC3E}">
        <p14:creationId xmlns:p14="http://schemas.microsoft.com/office/powerpoint/2010/main" val="3376124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353"/>
            <a:ext cx="2057400" cy="365125"/>
          </a:xfrm>
          <a:prstGeom prst="rect">
            <a:avLst/>
          </a:prstGeom>
        </p:spPr>
        <p:txBody>
          <a:bodyPr/>
          <a:lstStyle/>
          <a:p>
            <a:pPr defTabSz="685149"/>
            <a:fld id="{32BF82D2-7A68-459D-A996-9BDDA2518FA4}" type="datetimeFigureOut">
              <a:rPr lang="zh-CN" altLang="en-US" sz="1399" smtClean="0">
                <a:solidFill>
                  <a:prstClr val="black">
                    <a:tint val="75000"/>
                  </a:prstClr>
                </a:solidFill>
                <a:cs typeface="Arial" panose="020B0604020202020204" pitchFamily="34" charset="0"/>
              </a:rPr>
              <a:pPr defTabSz="685149"/>
              <a:t>2025/5/17</a:t>
            </a:fld>
            <a:endParaRPr lang="zh-CN" altLang="en-US" sz="1399">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353"/>
            <a:ext cx="3086100" cy="365125"/>
          </a:xfrm>
          <a:prstGeom prst="rect">
            <a:avLst/>
          </a:prstGeom>
        </p:spPr>
        <p:txBody>
          <a:bodyPr/>
          <a:lstStyle/>
          <a:p>
            <a:pPr defTabSz="685149"/>
            <a:endParaRPr lang="zh-CN" altLang="en-US" sz="1399">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353"/>
            <a:ext cx="2057400" cy="365125"/>
          </a:xfrm>
          <a:prstGeom prst="rect">
            <a:avLst/>
          </a:prstGeom>
        </p:spPr>
        <p:txBody>
          <a:bodyPr/>
          <a:lstStyle/>
          <a:p>
            <a:pPr defTabSz="685149"/>
            <a:fld id="{3E01EE5D-26FB-46D5-A381-ECFB35BF1D34}" type="slidenum">
              <a:rPr lang="zh-CN" altLang="en-US" sz="1399" smtClean="0">
                <a:solidFill>
                  <a:prstClr val="black">
                    <a:tint val="75000"/>
                  </a:prstClr>
                </a:solidFill>
                <a:cs typeface="Arial" panose="020B0604020202020204" pitchFamily="34" charset="0"/>
              </a:rPr>
              <a:pPr defTabSz="685149"/>
              <a:t>‹#›</a:t>
            </a:fld>
            <a:endParaRPr lang="zh-CN" altLang="en-US" sz="1399">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00434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a:defRPr>
                <a:solidFill>
                  <a:prstClr val="black">
                    <a:tint val="75000"/>
                  </a:prstClr>
                </a:solidFill>
                <a:cs typeface="+mn-cs"/>
              </a:defRPr>
            </a:lvl1pPr>
          </a:lstStyle>
          <a:p>
            <a:pPr defTabSz="685149">
              <a:defRPr/>
            </a:pPr>
            <a:fld id="{0C6303A0-9065-42AF-906A-DE1E800FE257}" type="datetimeFigureOut">
              <a:rPr lang="zh-CN" altLang="en-US" sz="1399" smtClean="0"/>
              <a:pPr defTabSz="685149">
                <a:defRPr/>
              </a:pPr>
              <a:t>2025/5/17</a:t>
            </a:fld>
            <a:endParaRPr lang="zh-CN" altLang="en-US" sz="1399"/>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a:defRPr>
                <a:solidFill>
                  <a:prstClr val="black">
                    <a:tint val="75000"/>
                  </a:prstClr>
                </a:solidFill>
                <a:cs typeface="+mn-cs"/>
              </a:defRPr>
            </a:lvl1pPr>
          </a:lstStyle>
          <a:p>
            <a:pPr defTabSz="685149">
              <a:defRPr/>
            </a:pPr>
            <a:endParaRPr lang="zh-CN" altLang="en-US" sz="1399"/>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a:defRPr>
                <a:solidFill>
                  <a:prstClr val="black">
                    <a:tint val="75000"/>
                  </a:prstClr>
                </a:solidFill>
                <a:cs typeface="+mn-cs"/>
              </a:defRPr>
            </a:lvl1pPr>
          </a:lstStyle>
          <a:p>
            <a:pPr defTabSz="685149">
              <a:defRPr/>
            </a:pPr>
            <a:fld id="{2AD3D7CA-7BD8-4738-B6AB-718737AA462A}" type="slidenum">
              <a:rPr lang="zh-CN" altLang="en-US" sz="1399" smtClean="0"/>
              <a:pPr defTabSz="685149">
                <a:defRPr/>
              </a:pPr>
              <a:t>‹#›</a:t>
            </a:fld>
            <a:endParaRPr lang="zh-CN" altLang="en-US" sz="1399"/>
          </a:p>
        </p:txBody>
      </p:sp>
    </p:spTree>
    <p:extLst>
      <p:ext uri="{BB962C8B-B14F-4D97-AF65-F5344CB8AC3E}">
        <p14:creationId xmlns:p14="http://schemas.microsoft.com/office/powerpoint/2010/main" val="2551323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270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3"/>
            <a:ext cx="9525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87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496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685149">
              <a:defRPr/>
            </a:pPr>
            <a:fld id="{3ACFC516-0EBD-4852-9DFD-FFC809B16810}" type="datetimeFigureOut">
              <a:rPr lang="zh-CN" altLang="en-US" sz="1399" smtClean="0"/>
              <a:pPr defTabSz="685149">
                <a:defRPr/>
              </a:pPr>
              <a:t>2025/5/17</a:t>
            </a:fld>
            <a:endParaRPr lang="zh-CN" altLang="en-US" sz="1399"/>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685149">
              <a:defRPr/>
            </a:pPr>
            <a:endParaRPr lang="zh-CN" altLang="en-US" sz="1399"/>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685149">
              <a:defRPr/>
            </a:pPr>
            <a:fld id="{855DB59F-0B7A-4009-ADD8-CBB6E0E22669}" type="slidenum">
              <a:rPr lang="zh-CN" altLang="en-US" sz="1399" smtClean="0"/>
              <a:pPr defTabSz="685149">
                <a:defRPr/>
              </a:pPr>
              <a:t>‹#›</a:t>
            </a:fld>
            <a:endParaRPr lang="zh-CN" altLang="en-US" sz="1399"/>
          </a:p>
        </p:txBody>
      </p:sp>
    </p:spTree>
    <p:extLst>
      <p:ext uri="{BB962C8B-B14F-4D97-AF65-F5344CB8AC3E}">
        <p14:creationId xmlns:p14="http://schemas.microsoft.com/office/powerpoint/2010/main" val="2625409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6BCBAB24-24C5-4B01-A432-FF9170FF225F}" type="datetimeFigureOut">
              <a:rPr lang="en-US" smtClean="0"/>
              <a:pPr/>
              <a:t>17/05/2025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1B40E843-2FE3-4870-933C-71374782B971}"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9629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a:defRPr>
                <a:solidFill>
                  <a:prstClr val="black">
                    <a:tint val="75000"/>
                  </a:prstClr>
                </a:solidFill>
              </a:defRPr>
            </a:lvl1pPr>
          </a:lstStyle>
          <a:p>
            <a:pPr defTabSz="685149">
              <a:defRPr/>
            </a:pPr>
            <a:fld id="{233108B3-3C5F-434E-B7C6-124BB30C5988}" type="datetimeFigureOut">
              <a:rPr lang="zh-CN" altLang="en-US" sz="1399" smtClean="0">
                <a:cs typeface="Arial" panose="020B0604020202020204" pitchFamily="34" charset="0"/>
              </a:rPr>
              <a:pPr defTabSz="685149">
                <a:defRPr/>
              </a:pPr>
              <a:t>2025/5/17</a:t>
            </a:fld>
            <a:endParaRPr lang="zh-CN" altLang="en-US" sz="1399">
              <a:cs typeface="Arial" panose="020B0604020202020204" pitchFamily="34" charset="0"/>
            </a:endParaRPr>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a:defRPr>
                <a:solidFill>
                  <a:prstClr val="black">
                    <a:tint val="75000"/>
                  </a:prstClr>
                </a:solidFill>
              </a:defRPr>
            </a:lvl1pPr>
          </a:lstStyle>
          <a:p>
            <a:pPr defTabSz="685149">
              <a:defRPr/>
            </a:pPr>
            <a:endParaRPr lang="zh-CN" altLang="en-US" sz="1399">
              <a:cs typeface="Arial" panose="020B0604020202020204" pitchFamily="34" charset="0"/>
            </a:endParaRPr>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a:defRPr>
                <a:solidFill>
                  <a:prstClr val="black">
                    <a:tint val="75000"/>
                  </a:prstClr>
                </a:solidFill>
              </a:defRPr>
            </a:lvl1pPr>
          </a:lstStyle>
          <a:p>
            <a:pPr defTabSz="685149">
              <a:defRPr/>
            </a:pPr>
            <a:fld id="{0FCC38CE-CFED-41E2-93E2-A213294AFB8B}" type="slidenum">
              <a:rPr lang="zh-CN" altLang="en-US" sz="1399" smtClean="0">
                <a:cs typeface="Arial" panose="020B0604020202020204" pitchFamily="34" charset="0"/>
              </a:rPr>
              <a:pPr defTabSz="685149">
                <a:defRPr/>
              </a:pPr>
              <a:t>‹#›</a:t>
            </a:fld>
            <a:endParaRPr lang="zh-CN" altLang="en-US" sz="1399">
              <a:cs typeface="Arial" panose="020B0604020202020204" pitchFamily="34" charset="0"/>
            </a:endParaRPr>
          </a:p>
        </p:txBody>
      </p:sp>
    </p:spTree>
    <p:extLst>
      <p:ext uri="{BB962C8B-B14F-4D97-AF65-F5344CB8AC3E}">
        <p14:creationId xmlns:p14="http://schemas.microsoft.com/office/powerpoint/2010/main" val="20347958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1"/>
            <a:ext cx="6446838" cy="1320800"/>
          </a:xfrm>
          <a:prstGeom prst="rect">
            <a:avLst/>
          </a:prstGeom>
        </p:spPr>
        <p:txBody>
          <a:bodyPr>
            <a:normAutofit/>
          </a:bodyPr>
          <a:lstStyle>
            <a:lvl1pPr>
              <a:defRPr sz="2024"/>
            </a:lvl1pPr>
          </a:lstStyle>
          <a:p>
            <a:r>
              <a:rPr lang="en-US"/>
              <a:t>Click to edit Master title style</a:t>
            </a:r>
            <a:endParaRPr lang="en-US" dirty="0"/>
          </a:p>
        </p:txBody>
      </p:sp>
      <p:sp>
        <p:nvSpPr>
          <p:cNvPr id="3" name="Content Placeholder 2"/>
          <p:cNvSpPr>
            <a:spLocks noGrp="1"/>
          </p:cNvSpPr>
          <p:nvPr>
            <p:ph idx="1"/>
          </p:nvPr>
        </p:nvSpPr>
        <p:spPr>
          <a:xfrm>
            <a:off x="508000" y="2160589"/>
            <a:ext cx="6446838"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3851" y="6042028"/>
            <a:ext cx="684213"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3554">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508001" y="6042028"/>
            <a:ext cx="4722813"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3554">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6443666" y="6042028"/>
            <a:ext cx="511175"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3554">
              <a:defRPr/>
            </a:pPr>
            <a:fld id="{831F250A-4CE7-44D4-85B4-49BD9AF6BFD0}" type="slidenum">
              <a:rPr lang="en-US" altLang="en-US" smtClean="0">
                <a:solidFill>
                  <a:srgbClr val="5F5F5F"/>
                </a:solidFill>
                <a:cs typeface="Arial" panose="020B0604020202020204" pitchFamily="34" charset="0"/>
              </a:rPr>
              <a:pPr defTabSz="913554">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196615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9" y="6042028"/>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3554">
              <a:defRPr/>
            </a:pPr>
            <a:fld id="{DD22C65B-FAC9-421A-9391-569306C0644A}" type="datetimeFigureOut">
              <a:rPr lang="zh-CN" altLang="en-US" smtClean="0">
                <a:cs typeface="Arial" panose="020B0604020202020204" pitchFamily="34" charset="0"/>
              </a:rPr>
              <a:pPr defTabSz="913554">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397" y="6042028"/>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3554">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472" y="6042028"/>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3554">
              <a:defRPr/>
            </a:pPr>
            <a:fld id="{BEBC0E72-BF06-4A19-B2CD-574FB1E7DA1E}" type="slidenum">
              <a:rPr lang="zh-CN" altLang="en-US" smtClean="0">
                <a:cs typeface="Arial" panose="020B0604020202020204" pitchFamily="34" charset="0"/>
              </a:rPr>
              <a:pPr defTabSz="913554">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58643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1"/>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831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707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053" y="-455613"/>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2394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64"/>
            <a:ext cx="683954" cy="365125"/>
          </a:xfrm>
          <a:prstGeom prst="rect">
            <a:avLst/>
          </a:prstGeom>
        </p:spPr>
        <p:txBody>
          <a:bodyPr/>
          <a:lstStyle>
            <a:lvl1pPr>
              <a:defRPr smtClean="0">
                <a:solidFill>
                  <a:prstClr val="black">
                    <a:tint val="75000"/>
                  </a:prstClr>
                </a:solidFill>
              </a:defRPr>
            </a:lvl1pPr>
          </a:lstStyle>
          <a:p>
            <a:pPr defTabSz="342583">
              <a:defRPr/>
            </a:pPr>
            <a:fld id="{39ADED8E-4E0B-498D-B715-B157A890E4DE}" type="datetimeFigureOut">
              <a:rPr lang="zh-CN" altLang="en-US" smtClean="0">
                <a:cs typeface="Arial" panose="020B0604020202020204" pitchFamily="34" charset="0"/>
              </a:rPr>
              <a:pPr defTabSz="342583">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01" y="6041364"/>
            <a:ext cx="4723209" cy="365125"/>
          </a:xfrm>
          <a:prstGeom prst="rect">
            <a:avLst/>
          </a:prstGeom>
        </p:spPr>
        <p:txBody>
          <a:bodyPr/>
          <a:lstStyle>
            <a:lvl1pPr>
              <a:defRPr>
                <a:solidFill>
                  <a:prstClr val="black">
                    <a:tint val="75000"/>
                  </a:prstClr>
                </a:solidFill>
              </a:defRPr>
            </a:lvl1pPr>
          </a:lstStyle>
          <a:p>
            <a:pPr defTabSz="342583">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364"/>
            <a:ext cx="512504" cy="365125"/>
          </a:xfrm>
          <a:prstGeom prst="rect">
            <a:avLst/>
          </a:prstGeom>
        </p:spPr>
        <p:txBody>
          <a:bodyPr/>
          <a:lstStyle>
            <a:lvl1pPr>
              <a:defRPr>
                <a:solidFill>
                  <a:prstClr val="black">
                    <a:tint val="75000"/>
                  </a:prstClr>
                </a:solidFill>
              </a:defRPr>
            </a:lvl1pPr>
          </a:lstStyle>
          <a:p>
            <a:pPr defTabSz="342583">
              <a:defRPr/>
            </a:pPr>
            <a:fld id="{18634F15-13D2-4C0D-99FD-67E8D2F909DD}" type="slidenum">
              <a:rPr lang="zh-CN" altLang="en-US" smtClean="0">
                <a:cs typeface="Arial" panose="020B0604020202020204" pitchFamily="34" charset="0"/>
              </a:rPr>
              <a:pPr defTabSz="342583">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7459046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1" y="1886743"/>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923915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a:defRPr smtClean="0">
                <a:solidFill>
                  <a:prstClr val="black">
                    <a:tint val="75000"/>
                  </a:prstClr>
                </a:solidFill>
              </a:defRPr>
            </a:lvl1pPr>
          </a:lstStyle>
          <a:p>
            <a:pPr defTabSz="913554">
              <a:defRPr/>
            </a:pPr>
            <a:fld id="{39ADED8E-4E0B-498D-B715-B157A890E4DE}" type="datetimeFigureOut">
              <a:rPr lang="zh-CN" altLang="en-US" smtClean="0">
                <a:cs typeface="Arial" panose="020B0604020202020204" pitchFamily="34" charset="0"/>
              </a:rPr>
              <a:pPr defTabSz="913554">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a:defRPr>
                <a:solidFill>
                  <a:prstClr val="black">
                    <a:tint val="75000"/>
                  </a:prstClr>
                </a:solidFill>
              </a:defRPr>
            </a:lvl1pPr>
          </a:lstStyle>
          <a:p>
            <a:pPr defTabSz="913554">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a:defRPr>
                <a:solidFill>
                  <a:prstClr val="black">
                    <a:tint val="75000"/>
                  </a:prstClr>
                </a:solidFill>
              </a:defRPr>
            </a:lvl1pPr>
          </a:lstStyle>
          <a:p>
            <a:pPr defTabSz="913554">
              <a:defRPr/>
            </a:pPr>
            <a:fld id="{18634F15-13D2-4C0D-99FD-67E8D2F909DD}" type="slidenum">
              <a:rPr lang="zh-CN" altLang="en-US" smtClean="0">
                <a:cs typeface="Arial" panose="020B0604020202020204" pitchFamily="34" charset="0"/>
              </a:rPr>
              <a:pPr defTabSz="913554">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07939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6BCBAB24-24C5-4B01-A432-FF9170FF225F}" type="datetimeFigureOut">
              <a:rPr lang="en-US" smtClean="0"/>
              <a:pPr/>
              <a:t>17/05/2025</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40E843-2FE3-4870-933C-71374782B971}"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353"/>
            <a:ext cx="2057400" cy="365125"/>
          </a:xfrm>
          <a:prstGeom prst="rect">
            <a:avLst/>
          </a:prstGeom>
        </p:spPr>
        <p:txBody>
          <a:bodyPr/>
          <a:lstStyle/>
          <a:p>
            <a:pPr defTabSz="913554"/>
            <a:fld id="{32BF82D2-7A68-459D-A996-9BDDA2518FA4}" type="datetimeFigureOut">
              <a:rPr lang="zh-CN" altLang="en-US" smtClean="0">
                <a:solidFill>
                  <a:prstClr val="black">
                    <a:tint val="75000"/>
                  </a:prstClr>
                </a:solidFill>
                <a:cs typeface="Arial" panose="020B0604020202020204" pitchFamily="34" charset="0"/>
              </a:rPr>
              <a:pPr defTabSz="913554"/>
              <a:t>2025/5/17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353"/>
            <a:ext cx="3086100" cy="365125"/>
          </a:xfrm>
          <a:prstGeom prst="rect">
            <a:avLst/>
          </a:prstGeom>
        </p:spPr>
        <p:txBody>
          <a:bodyPr/>
          <a:lstStyle/>
          <a:p>
            <a:pPr defTabSz="913554"/>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353"/>
            <a:ext cx="2057400" cy="365125"/>
          </a:xfrm>
          <a:prstGeom prst="rect">
            <a:avLst/>
          </a:prstGeom>
        </p:spPr>
        <p:txBody>
          <a:bodyPr/>
          <a:lstStyle/>
          <a:p>
            <a:pPr defTabSz="913554"/>
            <a:fld id="{3E01EE5D-26FB-46D5-A381-ECFB35BF1D34}" type="slidenum">
              <a:rPr lang="zh-CN" altLang="en-US" smtClean="0">
                <a:solidFill>
                  <a:prstClr val="black">
                    <a:tint val="75000"/>
                  </a:prstClr>
                </a:solidFill>
                <a:cs typeface="Arial" panose="020B0604020202020204" pitchFamily="34" charset="0"/>
              </a:rPr>
              <a:pPr defTabSz="913554"/>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412275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a:defRPr>
                <a:solidFill>
                  <a:prstClr val="black">
                    <a:tint val="75000"/>
                  </a:prstClr>
                </a:solidFill>
                <a:cs typeface="+mn-cs"/>
              </a:defRPr>
            </a:lvl1pPr>
          </a:lstStyle>
          <a:p>
            <a:pPr defTabSz="913554">
              <a:defRPr/>
            </a:pPr>
            <a:fld id="{0C6303A0-9065-42AF-906A-DE1E800FE257}" type="datetimeFigureOut">
              <a:rPr lang="zh-CN" altLang="en-US" smtClean="0"/>
              <a:pPr defTabSz="913554">
                <a:defRPr/>
              </a:pPr>
              <a:t>2025/5/17</a:t>
            </a:fld>
            <a:endParaRPr lang="zh-CN" altLang="en-US"/>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a:defRPr>
                <a:solidFill>
                  <a:prstClr val="black">
                    <a:tint val="75000"/>
                  </a:prstClr>
                </a:solidFill>
                <a:cs typeface="+mn-cs"/>
              </a:defRPr>
            </a:lvl1pPr>
          </a:lstStyle>
          <a:p>
            <a:pPr defTabSz="913554">
              <a:defRPr/>
            </a:pPr>
            <a:endParaRPr lang="zh-CN" altLang="en-US"/>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a:defRPr>
                <a:solidFill>
                  <a:prstClr val="black">
                    <a:tint val="75000"/>
                  </a:prstClr>
                </a:solidFill>
                <a:cs typeface="+mn-cs"/>
              </a:defRPr>
            </a:lvl1pPr>
          </a:lstStyle>
          <a:p>
            <a:pPr defTabSz="913554">
              <a:defRPr/>
            </a:pPr>
            <a:fld id="{2AD3D7CA-7BD8-4738-B6AB-718737AA462A}" type="slidenum">
              <a:rPr lang="zh-CN" altLang="en-US" smtClean="0"/>
              <a:pPr defTabSz="913554">
                <a:defRPr/>
              </a:pPr>
              <a:t>‹#›</a:t>
            </a:fld>
            <a:endParaRPr lang="zh-CN" altLang="en-US"/>
          </a:p>
        </p:txBody>
      </p:sp>
    </p:spTree>
    <p:extLst>
      <p:ext uri="{BB962C8B-B14F-4D97-AF65-F5344CB8AC3E}">
        <p14:creationId xmlns:p14="http://schemas.microsoft.com/office/powerpoint/2010/main" val="41356186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54">
              <a:defRPr/>
            </a:pPr>
            <a:fld id="{3ACFC516-0EBD-4852-9DFD-FFC809B16810}" type="datetimeFigureOut">
              <a:rPr lang="zh-CN" altLang="en-US" smtClean="0"/>
              <a:pPr defTabSz="913554">
                <a:defRPr/>
              </a:pPr>
              <a:t>2025/5/17</a:t>
            </a:fld>
            <a:endParaRPr lang="zh-CN" altLang="en-US"/>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54">
              <a:defRPr/>
            </a:pPr>
            <a:endParaRPr lang="zh-CN" altLang="en-US"/>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54">
              <a:defRPr/>
            </a:pPr>
            <a:fld id="{855DB59F-0B7A-4009-ADD8-CBB6E0E22669}" type="slidenum">
              <a:rPr lang="zh-CN" altLang="en-US" smtClean="0"/>
              <a:pPr defTabSz="913554">
                <a:defRPr/>
              </a:pPr>
              <a:t>‹#›</a:t>
            </a:fld>
            <a:endParaRPr lang="zh-CN" altLang="en-US"/>
          </a:p>
        </p:txBody>
      </p:sp>
    </p:spTree>
    <p:extLst>
      <p:ext uri="{BB962C8B-B14F-4D97-AF65-F5344CB8AC3E}">
        <p14:creationId xmlns:p14="http://schemas.microsoft.com/office/powerpoint/2010/main" val="20236899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a:defRPr>
                <a:solidFill>
                  <a:prstClr val="black">
                    <a:tint val="75000"/>
                  </a:prstClr>
                </a:solidFill>
              </a:defRPr>
            </a:lvl1pPr>
          </a:lstStyle>
          <a:p>
            <a:pPr defTabSz="913554">
              <a:defRPr/>
            </a:pPr>
            <a:fld id="{233108B3-3C5F-434E-B7C6-124BB30C5988}" type="datetimeFigureOut">
              <a:rPr lang="zh-CN" altLang="en-US" smtClean="0">
                <a:cs typeface="Arial" panose="020B0604020202020204" pitchFamily="34" charset="0"/>
              </a:rPr>
              <a:pPr defTabSz="913554">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a:defRPr>
                <a:solidFill>
                  <a:prstClr val="black">
                    <a:tint val="75000"/>
                  </a:prstClr>
                </a:solidFill>
              </a:defRPr>
            </a:lvl1pPr>
          </a:lstStyle>
          <a:p>
            <a:pPr defTabSz="913554">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a:defRPr>
                <a:solidFill>
                  <a:prstClr val="black">
                    <a:tint val="75000"/>
                  </a:prstClr>
                </a:solidFill>
              </a:defRPr>
            </a:lvl1pPr>
          </a:lstStyle>
          <a:p>
            <a:pPr defTabSz="913554">
              <a:defRPr/>
            </a:pPr>
            <a:fld id="{0FCC38CE-CFED-41E2-93E2-A213294AFB8B}" type="slidenum">
              <a:rPr lang="zh-CN" altLang="en-US" smtClean="0">
                <a:cs typeface="Arial" panose="020B0604020202020204" pitchFamily="34" charset="0"/>
              </a:rPr>
              <a:pPr defTabSz="913554">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36291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098"/>
            </a:lvl1pPr>
            <a:lvl2pPr>
              <a:defRPr sz="1799"/>
            </a:lvl2pPr>
            <a:lvl3pPr>
              <a:defRPr sz="1499"/>
            </a:lvl3pPr>
            <a:lvl4pPr>
              <a:defRPr sz="1349"/>
            </a:lvl4pPr>
            <a:lvl5pPr>
              <a:defRPr sz="1349"/>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098"/>
            </a:lvl1pPr>
            <a:lvl2pPr>
              <a:defRPr sz="1799"/>
            </a:lvl2pPr>
            <a:lvl3pPr>
              <a:defRPr sz="1499"/>
            </a:lvl3pPr>
            <a:lvl4pPr>
              <a:defRPr sz="1349"/>
            </a:lvl4pPr>
            <a:lvl5pPr>
              <a:defRPr sz="1349"/>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defTabSz="913554"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defTabSz="913554"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pPr defTabSz="913554"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913554"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3395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5403850" y="6041364"/>
            <a:ext cx="683954" cy="365125"/>
          </a:xfrm>
          <a:prstGeom prst="rect">
            <a:avLst/>
          </a:prstGeom>
        </p:spPr>
        <p:txBody>
          <a:bodyPr/>
          <a:lstStyle>
            <a:lvl1pPr>
              <a:defRPr/>
            </a:lvl1pPr>
          </a:lstStyle>
          <a:p>
            <a:pPr defTabSz="913554"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913554"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508001" y="6041364"/>
            <a:ext cx="4723209" cy="365125"/>
          </a:xfrm>
          <a:prstGeom prst="rect">
            <a:avLst/>
          </a:prstGeom>
        </p:spPr>
        <p:txBody>
          <a:bodyPr/>
          <a:lstStyle>
            <a:lvl1pPr>
              <a:defRPr/>
            </a:lvl1pPr>
          </a:lstStyle>
          <a:p>
            <a:pPr defTabSz="913554"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6442999" y="6041364"/>
            <a:ext cx="512504" cy="365125"/>
          </a:xfrm>
          <a:prstGeom prst="rect">
            <a:avLst/>
          </a:prstGeom>
        </p:spPr>
        <p:txBody>
          <a:bodyPr/>
          <a:lstStyle>
            <a:lvl1pPr>
              <a:defRPr/>
            </a:lvl1pPr>
          </a:lstStyle>
          <a:p>
            <a:pPr defTabSz="913554"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913554"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950151"/>
      </p:ext>
    </p:extLst>
  </p:cSld>
  <p:clrMapOvr>
    <a:masterClrMapping/>
  </p:clrMapOvr>
  <p:transition spd="slow" advTm="300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64"/>
            <a:ext cx="683954" cy="365125"/>
          </a:xfrm>
          <a:prstGeom prst="rect">
            <a:avLst/>
          </a:prstGeom>
        </p:spPr>
        <p:txBody>
          <a:bodyPr/>
          <a:lstStyle>
            <a:lvl1pPr>
              <a:defRPr smtClean="0">
                <a:solidFill>
                  <a:prstClr val="black">
                    <a:tint val="75000"/>
                  </a:prstClr>
                </a:solidFill>
              </a:defRPr>
            </a:lvl1pPr>
          </a:lstStyle>
          <a:p>
            <a:pPr defTabSz="913554"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913554"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01" y="6041364"/>
            <a:ext cx="4723209" cy="365125"/>
          </a:xfrm>
          <a:prstGeom prst="rect">
            <a:avLst/>
          </a:prstGeom>
        </p:spPr>
        <p:txBody>
          <a:bodyPr/>
          <a:lstStyle>
            <a:lvl1pPr>
              <a:defRPr>
                <a:solidFill>
                  <a:prstClr val="black">
                    <a:tint val="75000"/>
                  </a:prstClr>
                </a:solidFill>
              </a:defRPr>
            </a:lvl1pPr>
          </a:lstStyle>
          <a:p>
            <a:pPr defTabSz="913554"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364"/>
            <a:ext cx="512504" cy="365125"/>
          </a:xfrm>
          <a:prstGeom prst="rect">
            <a:avLst/>
          </a:prstGeom>
        </p:spPr>
        <p:txBody>
          <a:bodyPr/>
          <a:lstStyle>
            <a:lvl1pPr>
              <a:defRPr>
                <a:solidFill>
                  <a:prstClr val="black">
                    <a:tint val="75000"/>
                  </a:prstClr>
                </a:solidFill>
              </a:defRPr>
            </a:lvl1pPr>
          </a:lstStyle>
          <a:p>
            <a:pPr defTabSz="913554"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913554"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31844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949898"/>
      </p:ext>
    </p:extLst>
  </p:cSld>
  <p:clrMapOvr>
    <a:masterClrMapping/>
  </p:clrMapOvr>
  <p:transition spd="slow" advClick="0" advTm="4000">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2086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4"/>
            <a:endParaRPr lang="zh-CN" altLang="en-US" sz="1349">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4"/>
            <a:endParaRPr lang="zh-CN" altLang="en-US" sz="1349">
              <a:solidFill>
                <a:prstClr val="white"/>
              </a:solidFill>
            </a:endParaRPr>
          </a:p>
        </p:txBody>
      </p:sp>
    </p:spTree>
    <p:extLst>
      <p:ext uri="{BB962C8B-B14F-4D97-AF65-F5344CB8AC3E}">
        <p14:creationId xmlns:p14="http://schemas.microsoft.com/office/powerpoint/2010/main" val="3337038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CBAB24-24C5-4B01-A432-FF9170FF225F}" type="datetimeFigureOut">
              <a:rPr lang="en-US" smtClean="0"/>
              <a:pPr/>
              <a:t>17/05/2025</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40E843-2FE3-4870-933C-71374782B971}"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6054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3554">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913554">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3554"/>
            <a:fld id="{4753F6B7-A8A0-46ED-9730-F8B03403CB88}" type="slidenum">
              <a:rPr lang="en-US" altLang="en-US" smtClean="0">
                <a:solidFill>
                  <a:srgbClr val="000000"/>
                </a:solidFill>
              </a:rPr>
              <a:pPr defTabSz="913554"/>
              <a:t>‹#›</a:t>
            </a:fld>
            <a:endParaRPr lang="en-US" altLang="en-US">
              <a:solidFill>
                <a:srgbClr val="000000"/>
              </a:solidFill>
            </a:endParaRPr>
          </a:p>
        </p:txBody>
      </p:sp>
    </p:spTree>
    <p:extLst>
      <p:ext uri="{BB962C8B-B14F-4D97-AF65-F5344CB8AC3E}">
        <p14:creationId xmlns:p14="http://schemas.microsoft.com/office/powerpoint/2010/main" val="3345802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3554">
              <a:defRPr/>
            </a:pPr>
            <a:endParaRPr lang="en-US" altLang="en-US">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913554">
              <a:defRPr/>
            </a:pPr>
            <a:endParaRPr lang="en-US" altLang="en-US">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3554"/>
            <a:fld id="{E82D0459-96E7-44A8-8F49-9DF3FF6CFBC0}" type="slidenum">
              <a:rPr lang="en-US" altLang="en-US" smtClean="0">
                <a:solidFill>
                  <a:srgbClr val="000000"/>
                </a:solidFill>
              </a:rPr>
              <a:pPr defTabSz="913554"/>
              <a:t>‹#›</a:t>
            </a:fld>
            <a:endParaRPr lang="en-US" altLang="en-US">
              <a:solidFill>
                <a:srgbClr val="000000"/>
              </a:solidFill>
            </a:endParaRPr>
          </a:p>
        </p:txBody>
      </p:sp>
    </p:spTree>
    <p:extLst>
      <p:ext uri="{BB962C8B-B14F-4D97-AF65-F5344CB8AC3E}">
        <p14:creationId xmlns:p14="http://schemas.microsoft.com/office/powerpoint/2010/main" val="32589665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a:defRPr smtClean="0">
                <a:solidFill>
                  <a:prstClr val="black">
                    <a:tint val="75000"/>
                  </a:prstClr>
                </a:solidFill>
              </a:defRPr>
            </a:lvl1pPr>
          </a:lstStyle>
          <a:p>
            <a:pPr defTabSz="685149">
              <a:defRPr/>
            </a:pPr>
            <a:fld id="{39ADED8E-4E0B-498D-B715-B157A890E4DE}" type="datetimeFigureOut">
              <a:rPr lang="zh-CN" altLang="en-US" sz="1399" smtClean="0"/>
              <a:pPr defTabSz="685149">
                <a:defRPr/>
              </a:pPr>
              <a:t>2025/5/17</a:t>
            </a:fld>
            <a:endParaRPr lang="zh-CN" altLang="en-US" sz="1399"/>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a:defRPr>
                <a:solidFill>
                  <a:prstClr val="black">
                    <a:tint val="75000"/>
                  </a:prstClr>
                </a:solidFill>
              </a:defRPr>
            </a:lvl1pPr>
          </a:lstStyle>
          <a:p>
            <a:pPr defTabSz="685149">
              <a:defRPr/>
            </a:pPr>
            <a:endParaRPr lang="zh-CN" altLang="en-US" sz="1399"/>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a:defRPr>
                <a:solidFill>
                  <a:prstClr val="black">
                    <a:tint val="75000"/>
                  </a:prstClr>
                </a:solidFill>
              </a:defRPr>
            </a:lvl1pPr>
          </a:lstStyle>
          <a:p>
            <a:pPr defTabSz="685149">
              <a:defRPr/>
            </a:pPr>
            <a:fld id="{18634F15-13D2-4C0D-99FD-67E8D2F909DD}" type="slidenum">
              <a:rPr lang="zh-CN" altLang="en-US" sz="1399" smtClean="0"/>
              <a:pPr defTabSz="685149">
                <a:defRPr/>
              </a:pPr>
              <a:t>‹#›</a:t>
            </a:fld>
            <a:endParaRPr lang="zh-CN" altLang="en-US" sz="1399"/>
          </a:p>
        </p:txBody>
      </p:sp>
    </p:spTree>
    <p:extLst>
      <p:ext uri="{BB962C8B-B14F-4D97-AF65-F5344CB8AC3E}">
        <p14:creationId xmlns:p14="http://schemas.microsoft.com/office/powerpoint/2010/main" val="2623432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353"/>
            <a:ext cx="2057400" cy="365125"/>
          </a:xfrm>
          <a:prstGeom prst="rect">
            <a:avLst/>
          </a:prstGeom>
        </p:spPr>
        <p:txBody>
          <a:bodyPr/>
          <a:lstStyle/>
          <a:p>
            <a:pPr defTabSz="685149"/>
            <a:fld id="{32BF82D2-7A68-459D-A996-9BDDA2518FA4}" type="datetimeFigureOut">
              <a:rPr lang="zh-CN" altLang="en-US" sz="1399" smtClean="0">
                <a:solidFill>
                  <a:prstClr val="black">
                    <a:tint val="75000"/>
                  </a:prstClr>
                </a:solidFill>
              </a:rPr>
              <a:pPr defTabSz="685149"/>
              <a:t>2025/5/17</a:t>
            </a:fld>
            <a:endParaRPr lang="zh-CN" altLang="en-US" sz="1399">
              <a:solidFill>
                <a:prstClr val="black">
                  <a:tint val="75000"/>
                </a:prstClr>
              </a:solidFill>
            </a:endParaRPr>
          </a:p>
        </p:txBody>
      </p:sp>
      <p:sp>
        <p:nvSpPr>
          <p:cNvPr id="4" name="页脚占位符 3"/>
          <p:cNvSpPr>
            <a:spLocks noGrp="1"/>
          </p:cNvSpPr>
          <p:nvPr>
            <p:ph type="ftr" sz="quarter" idx="11"/>
          </p:nvPr>
        </p:nvSpPr>
        <p:spPr>
          <a:xfrm>
            <a:off x="3028950" y="6356353"/>
            <a:ext cx="3086100" cy="365125"/>
          </a:xfrm>
          <a:prstGeom prst="rect">
            <a:avLst/>
          </a:prstGeom>
        </p:spPr>
        <p:txBody>
          <a:bodyPr/>
          <a:lstStyle/>
          <a:p>
            <a:pPr defTabSz="685149"/>
            <a:endParaRPr lang="zh-CN" altLang="en-US" sz="1399">
              <a:solidFill>
                <a:prstClr val="black">
                  <a:tint val="75000"/>
                </a:prstClr>
              </a:solidFill>
            </a:endParaRPr>
          </a:p>
        </p:txBody>
      </p:sp>
      <p:sp>
        <p:nvSpPr>
          <p:cNvPr id="5" name="灯片编号占位符 4"/>
          <p:cNvSpPr>
            <a:spLocks noGrp="1"/>
          </p:cNvSpPr>
          <p:nvPr>
            <p:ph type="sldNum" sz="quarter" idx="12"/>
          </p:nvPr>
        </p:nvSpPr>
        <p:spPr>
          <a:xfrm>
            <a:off x="6457950" y="6356353"/>
            <a:ext cx="2057400" cy="365125"/>
          </a:xfrm>
          <a:prstGeom prst="rect">
            <a:avLst/>
          </a:prstGeom>
        </p:spPr>
        <p:txBody>
          <a:bodyPr/>
          <a:lstStyle/>
          <a:p>
            <a:pPr defTabSz="685149"/>
            <a:fld id="{3E01EE5D-26FB-46D5-A381-ECFB35BF1D34}" type="slidenum">
              <a:rPr lang="zh-CN" altLang="en-US" sz="1399" smtClean="0">
                <a:solidFill>
                  <a:prstClr val="black">
                    <a:tint val="75000"/>
                  </a:prstClr>
                </a:solidFill>
              </a:rPr>
              <a:pPr defTabSz="685149"/>
              <a:t>‹#›</a:t>
            </a:fld>
            <a:endParaRPr lang="zh-CN" altLang="en-US" sz="1399">
              <a:solidFill>
                <a:prstClr val="black">
                  <a:tint val="75000"/>
                </a:prstClr>
              </a:solidFill>
            </a:endParaRPr>
          </a:p>
        </p:txBody>
      </p:sp>
    </p:spTree>
    <p:extLst>
      <p:ext uri="{BB962C8B-B14F-4D97-AF65-F5344CB8AC3E}">
        <p14:creationId xmlns:p14="http://schemas.microsoft.com/office/powerpoint/2010/main" val="2601920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a:defRPr>
                <a:solidFill>
                  <a:prstClr val="black">
                    <a:tint val="75000"/>
                  </a:prstClr>
                </a:solidFill>
              </a:defRPr>
            </a:lvl1pPr>
          </a:lstStyle>
          <a:p>
            <a:pPr defTabSz="685149">
              <a:defRPr/>
            </a:pPr>
            <a:fld id="{233108B3-3C5F-434E-B7C6-124BB30C5988}" type="datetimeFigureOut">
              <a:rPr lang="zh-CN" altLang="en-US" sz="1399" smtClean="0"/>
              <a:pPr defTabSz="685149">
                <a:defRPr/>
              </a:pPr>
              <a:t>2025/5/17</a:t>
            </a:fld>
            <a:endParaRPr lang="zh-CN" altLang="en-US" sz="1399"/>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a:defRPr>
                <a:solidFill>
                  <a:prstClr val="black">
                    <a:tint val="75000"/>
                  </a:prstClr>
                </a:solidFill>
              </a:defRPr>
            </a:lvl1pPr>
          </a:lstStyle>
          <a:p>
            <a:pPr defTabSz="685149">
              <a:defRPr/>
            </a:pPr>
            <a:endParaRPr lang="zh-CN" altLang="en-US" sz="1399"/>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a:defRPr>
                <a:solidFill>
                  <a:prstClr val="black">
                    <a:tint val="75000"/>
                  </a:prstClr>
                </a:solidFill>
              </a:defRPr>
            </a:lvl1pPr>
          </a:lstStyle>
          <a:p>
            <a:pPr defTabSz="685149">
              <a:defRPr/>
            </a:pPr>
            <a:fld id="{0FCC38CE-CFED-41E2-93E2-A213294AFB8B}" type="slidenum">
              <a:rPr lang="zh-CN" altLang="en-US" sz="1399" smtClean="0"/>
              <a:pPr defTabSz="685149">
                <a:defRPr/>
              </a:pPr>
              <a:t>‹#›</a:t>
            </a:fld>
            <a:endParaRPr lang="zh-CN" altLang="en-US" sz="1399"/>
          </a:p>
        </p:txBody>
      </p:sp>
    </p:spTree>
    <p:extLst>
      <p:ext uri="{BB962C8B-B14F-4D97-AF65-F5344CB8AC3E}">
        <p14:creationId xmlns:p14="http://schemas.microsoft.com/office/powerpoint/2010/main" val="2694496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49" y="6042028"/>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3554">
              <a:defRPr/>
            </a:pPr>
            <a:fld id="{DD22C65B-FAC9-421A-9391-569306C0644A}" type="datetimeFigureOut">
              <a:rPr lang="zh-CN" altLang="en-US" smtClean="0"/>
              <a:pPr defTabSz="913554">
                <a:defRPr/>
              </a:pPr>
              <a:t>2025/5/17</a:t>
            </a:fld>
            <a:endParaRPr lang="zh-CN" altLang="en-US"/>
          </a:p>
        </p:txBody>
      </p:sp>
      <p:sp>
        <p:nvSpPr>
          <p:cNvPr id="3" name="页脚占位符 3"/>
          <p:cNvSpPr>
            <a:spLocks noGrp="1"/>
          </p:cNvSpPr>
          <p:nvPr>
            <p:ph type="ftr" sz="quarter" idx="11"/>
          </p:nvPr>
        </p:nvSpPr>
        <p:spPr>
          <a:xfrm>
            <a:off x="508397" y="6042028"/>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3554">
              <a:defRPr/>
            </a:pPr>
            <a:endParaRPr lang="zh-CN" altLang="en-US"/>
          </a:p>
        </p:txBody>
      </p:sp>
      <p:sp>
        <p:nvSpPr>
          <p:cNvPr id="4" name="灯片编号占位符 4"/>
          <p:cNvSpPr>
            <a:spLocks noGrp="1"/>
          </p:cNvSpPr>
          <p:nvPr>
            <p:ph type="sldNum" sz="quarter" idx="12"/>
          </p:nvPr>
        </p:nvSpPr>
        <p:spPr>
          <a:xfrm>
            <a:off x="6442472" y="6042028"/>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3554">
              <a:defRPr/>
            </a:pPr>
            <a:fld id="{BEBC0E72-BF06-4A19-B2CD-574FB1E7DA1E}" type="slidenum">
              <a:rPr lang="zh-CN" altLang="en-US" smtClean="0"/>
              <a:pPr defTabSz="913554">
                <a:defRPr/>
              </a:pPr>
              <a:t>‹#›</a:t>
            </a:fld>
            <a:endParaRPr lang="zh-CN" altLang="en-US"/>
          </a:p>
        </p:txBody>
      </p:sp>
    </p:spTree>
    <p:extLst>
      <p:ext uri="{BB962C8B-B14F-4D97-AF65-F5344CB8AC3E}">
        <p14:creationId xmlns:p14="http://schemas.microsoft.com/office/powerpoint/2010/main" val="40814899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364"/>
            <a:ext cx="683954" cy="365125"/>
          </a:xfrm>
          <a:prstGeom prst="rect">
            <a:avLst/>
          </a:prstGeom>
        </p:spPr>
        <p:txBody>
          <a:bodyPr/>
          <a:lstStyle>
            <a:lvl1pPr>
              <a:defRPr smtClean="0">
                <a:solidFill>
                  <a:prstClr val="black">
                    <a:tint val="75000"/>
                  </a:prstClr>
                </a:solidFill>
              </a:defRPr>
            </a:lvl1pPr>
          </a:lstStyle>
          <a:p>
            <a:pPr defTabSz="342583">
              <a:defRPr/>
            </a:pPr>
            <a:fld id="{39ADED8E-4E0B-498D-B715-B157A890E4DE}" type="datetimeFigureOut">
              <a:rPr lang="zh-CN" altLang="en-US" smtClean="0"/>
              <a:pPr defTabSz="342583">
                <a:defRPr/>
              </a:pPr>
              <a:t>2025/5/17</a:t>
            </a:fld>
            <a:endParaRPr lang="zh-CN" altLang="en-US"/>
          </a:p>
        </p:txBody>
      </p:sp>
      <p:sp>
        <p:nvSpPr>
          <p:cNvPr id="3" name="页脚占位符 3"/>
          <p:cNvSpPr>
            <a:spLocks noGrp="1"/>
          </p:cNvSpPr>
          <p:nvPr>
            <p:ph type="ftr" sz="quarter" idx="11"/>
          </p:nvPr>
        </p:nvSpPr>
        <p:spPr>
          <a:xfrm>
            <a:off x="508001" y="6041364"/>
            <a:ext cx="4723209" cy="365125"/>
          </a:xfrm>
          <a:prstGeom prst="rect">
            <a:avLst/>
          </a:prstGeom>
        </p:spPr>
        <p:txBody>
          <a:bodyPr/>
          <a:lstStyle>
            <a:lvl1pPr>
              <a:defRPr>
                <a:solidFill>
                  <a:prstClr val="black">
                    <a:tint val="75000"/>
                  </a:prstClr>
                </a:solidFill>
              </a:defRPr>
            </a:lvl1pPr>
          </a:lstStyle>
          <a:p>
            <a:pPr defTabSz="342583">
              <a:defRPr/>
            </a:pPr>
            <a:endParaRPr lang="zh-CN" altLang="en-US"/>
          </a:p>
        </p:txBody>
      </p:sp>
      <p:sp>
        <p:nvSpPr>
          <p:cNvPr id="4" name="灯片编号占位符 4"/>
          <p:cNvSpPr>
            <a:spLocks noGrp="1"/>
          </p:cNvSpPr>
          <p:nvPr>
            <p:ph type="sldNum" sz="quarter" idx="12"/>
          </p:nvPr>
        </p:nvSpPr>
        <p:spPr>
          <a:xfrm>
            <a:off x="6442999" y="6041364"/>
            <a:ext cx="512504" cy="365125"/>
          </a:xfrm>
          <a:prstGeom prst="rect">
            <a:avLst/>
          </a:prstGeom>
        </p:spPr>
        <p:txBody>
          <a:bodyPr/>
          <a:lstStyle>
            <a:lvl1pPr>
              <a:defRPr>
                <a:solidFill>
                  <a:prstClr val="black">
                    <a:tint val="75000"/>
                  </a:prstClr>
                </a:solidFill>
              </a:defRPr>
            </a:lvl1pPr>
          </a:lstStyle>
          <a:p>
            <a:pPr defTabSz="342583">
              <a:defRPr/>
            </a:pPr>
            <a:fld id="{18634F15-13D2-4C0D-99FD-67E8D2F909DD}" type="slidenum">
              <a:rPr lang="zh-CN" altLang="en-US" smtClean="0"/>
              <a:pPr defTabSz="342583">
                <a:defRPr/>
              </a:pPr>
              <a:t>‹#›</a:t>
            </a:fld>
            <a:endParaRPr lang="zh-CN" altLang="en-US"/>
          </a:p>
        </p:txBody>
      </p:sp>
    </p:spTree>
    <p:extLst>
      <p:ext uri="{BB962C8B-B14F-4D97-AF65-F5344CB8AC3E}">
        <p14:creationId xmlns:p14="http://schemas.microsoft.com/office/powerpoint/2010/main" val="6429803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a:defRPr smtClean="0">
                <a:solidFill>
                  <a:prstClr val="black">
                    <a:tint val="75000"/>
                  </a:prstClr>
                </a:solidFill>
              </a:defRPr>
            </a:lvl1pPr>
          </a:lstStyle>
          <a:p>
            <a:pPr defTabSz="913554">
              <a:defRPr/>
            </a:pPr>
            <a:fld id="{39ADED8E-4E0B-498D-B715-B157A890E4DE}" type="datetimeFigureOut">
              <a:rPr lang="zh-CN" altLang="en-US" smtClean="0"/>
              <a:pPr defTabSz="913554">
                <a:defRPr/>
              </a:pPr>
              <a:t>2025/5/17</a:t>
            </a:fld>
            <a:endParaRPr lang="zh-CN" altLang="en-US"/>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a:defRPr>
                <a:solidFill>
                  <a:prstClr val="black">
                    <a:tint val="75000"/>
                  </a:prstClr>
                </a:solidFill>
              </a:defRPr>
            </a:lvl1pPr>
          </a:lstStyle>
          <a:p>
            <a:pPr defTabSz="913554">
              <a:defRPr/>
            </a:pPr>
            <a:endParaRPr lang="zh-CN" altLang="en-US"/>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a:defRPr>
                <a:solidFill>
                  <a:prstClr val="black">
                    <a:tint val="75000"/>
                  </a:prstClr>
                </a:solidFill>
              </a:defRPr>
            </a:lvl1pPr>
          </a:lstStyle>
          <a:p>
            <a:pPr defTabSz="913554">
              <a:defRPr/>
            </a:pPr>
            <a:fld id="{18634F15-13D2-4C0D-99FD-67E8D2F909DD}" type="slidenum">
              <a:rPr lang="zh-CN" altLang="en-US" smtClean="0"/>
              <a:pPr defTabSz="913554">
                <a:defRPr/>
              </a:pPr>
              <a:t>‹#›</a:t>
            </a:fld>
            <a:endParaRPr lang="zh-CN" altLang="en-US"/>
          </a:p>
        </p:txBody>
      </p:sp>
    </p:spTree>
    <p:extLst>
      <p:ext uri="{BB962C8B-B14F-4D97-AF65-F5344CB8AC3E}">
        <p14:creationId xmlns:p14="http://schemas.microsoft.com/office/powerpoint/2010/main" val="40448089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353"/>
            <a:ext cx="2057400" cy="365125"/>
          </a:xfrm>
          <a:prstGeom prst="rect">
            <a:avLst/>
          </a:prstGeom>
        </p:spPr>
        <p:txBody>
          <a:bodyPr/>
          <a:lstStyle/>
          <a:p>
            <a:pPr defTabSz="913554"/>
            <a:fld id="{32BF82D2-7A68-459D-A996-9BDDA2518FA4}" type="datetimeFigureOut">
              <a:rPr lang="zh-CN" altLang="en-US" smtClean="0">
                <a:solidFill>
                  <a:prstClr val="black">
                    <a:tint val="75000"/>
                  </a:prstClr>
                </a:solidFill>
              </a:rPr>
              <a:pPr defTabSz="913554"/>
              <a:t>2025/5/17</a:t>
            </a:fld>
            <a:endParaRPr lang="zh-CN" altLang="en-US">
              <a:solidFill>
                <a:prstClr val="black">
                  <a:tint val="75000"/>
                </a:prstClr>
              </a:solidFill>
            </a:endParaRPr>
          </a:p>
        </p:txBody>
      </p:sp>
      <p:sp>
        <p:nvSpPr>
          <p:cNvPr id="4" name="页脚占位符 3"/>
          <p:cNvSpPr>
            <a:spLocks noGrp="1"/>
          </p:cNvSpPr>
          <p:nvPr>
            <p:ph type="ftr" sz="quarter" idx="11"/>
          </p:nvPr>
        </p:nvSpPr>
        <p:spPr>
          <a:xfrm>
            <a:off x="3028950" y="6356353"/>
            <a:ext cx="3086100" cy="365125"/>
          </a:xfrm>
          <a:prstGeom prst="rect">
            <a:avLst/>
          </a:prstGeom>
        </p:spPr>
        <p:txBody>
          <a:bodyPr/>
          <a:lstStyle/>
          <a:p>
            <a:pPr defTabSz="913554"/>
            <a:endParaRPr lang="zh-CN" altLang="en-US">
              <a:solidFill>
                <a:prstClr val="black">
                  <a:tint val="75000"/>
                </a:prstClr>
              </a:solidFill>
            </a:endParaRPr>
          </a:p>
        </p:txBody>
      </p:sp>
      <p:sp>
        <p:nvSpPr>
          <p:cNvPr id="5" name="灯片编号占位符 4"/>
          <p:cNvSpPr>
            <a:spLocks noGrp="1"/>
          </p:cNvSpPr>
          <p:nvPr>
            <p:ph type="sldNum" sz="quarter" idx="12"/>
          </p:nvPr>
        </p:nvSpPr>
        <p:spPr>
          <a:xfrm>
            <a:off x="6457950" y="6356353"/>
            <a:ext cx="2057400" cy="365125"/>
          </a:xfrm>
          <a:prstGeom prst="rect">
            <a:avLst/>
          </a:prstGeom>
        </p:spPr>
        <p:txBody>
          <a:bodyPr/>
          <a:lstStyle/>
          <a:p>
            <a:pPr defTabSz="913554"/>
            <a:fld id="{3E01EE5D-26FB-46D5-A381-ECFB35BF1D34}" type="slidenum">
              <a:rPr lang="zh-CN" altLang="en-US" smtClean="0">
                <a:solidFill>
                  <a:prstClr val="black">
                    <a:tint val="75000"/>
                  </a:prstClr>
                </a:solidFill>
              </a:rPr>
              <a:pPr defTabSz="913554"/>
              <a:t>‹#›</a:t>
            </a:fld>
            <a:endParaRPr lang="zh-CN" altLang="en-US">
              <a:solidFill>
                <a:prstClr val="black">
                  <a:tint val="75000"/>
                </a:prstClr>
              </a:solidFill>
            </a:endParaRPr>
          </a:p>
        </p:txBody>
      </p:sp>
    </p:spTree>
    <p:extLst>
      <p:ext uri="{BB962C8B-B14F-4D97-AF65-F5344CB8AC3E}">
        <p14:creationId xmlns:p14="http://schemas.microsoft.com/office/powerpoint/2010/main" val="2523768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6BCBAB24-24C5-4B01-A432-FF9170FF225F}" type="datetimeFigureOut">
              <a:rPr lang="en-US" smtClean="0"/>
              <a:pPr/>
              <a:t>17/05/2025</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40E843-2FE3-4870-933C-71374782B971}"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a:defRPr>
                <a:solidFill>
                  <a:prstClr val="black">
                    <a:tint val="75000"/>
                  </a:prstClr>
                </a:solidFill>
              </a:defRPr>
            </a:lvl1pPr>
          </a:lstStyle>
          <a:p>
            <a:pPr defTabSz="913554">
              <a:defRPr/>
            </a:pPr>
            <a:fld id="{233108B3-3C5F-434E-B7C6-124BB30C5988}" type="datetimeFigureOut">
              <a:rPr lang="zh-CN" altLang="en-US" smtClean="0"/>
              <a:pPr defTabSz="913554">
                <a:defRPr/>
              </a:pPr>
              <a:t>2025/5/17</a:t>
            </a:fld>
            <a:endParaRPr lang="zh-CN" altLang="en-US"/>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a:defRPr>
                <a:solidFill>
                  <a:prstClr val="black">
                    <a:tint val="75000"/>
                  </a:prstClr>
                </a:solidFill>
              </a:defRPr>
            </a:lvl1pPr>
          </a:lstStyle>
          <a:p>
            <a:pPr defTabSz="913554">
              <a:defRPr/>
            </a:pPr>
            <a:endParaRPr lang="zh-CN" altLang="en-US"/>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a:defRPr>
                <a:solidFill>
                  <a:prstClr val="black">
                    <a:tint val="75000"/>
                  </a:prstClr>
                </a:solidFill>
              </a:defRPr>
            </a:lvl1pPr>
          </a:lstStyle>
          <a:p>
            <a:pPr defTabSz="913554">
              <a:defRPr/>
            </a:pPr>
            <a:fld id="{0FCC38CE-CFED-41E2-93E2-A213294AFB8B}" type="slidenum">
              <a:rPr lang="zh-CN" altLang="en-US" smtClean="0"/>
              <a:pPr defTabSz="913554">
                <a:defRPr/>
              </a:pPr>
              <a:t>‹#›</a:t>
            </a:fld>
            <a:endParaRPr lang="zh-CN" altLang="en-US"/>
          </a:p>
        </p:txBody>
      </p:sp>
    </p:spTree>
    <p:extLst>
      <p:ext uri="{BB962C8B-B14F-4D97-AF65-F5344CB8AC3E}">
        <p14:creationId xmlns:p14="http://schemas.microsoft.com/office/powerpoint/2010/main" val="11133149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5"/>
            <a:ext cx="2518172"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265"/>
            <a:ext cx="2518172"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260490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8044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0"/>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31" y="2349500"/>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454977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79" y="188272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5671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519"/>
            <a:ext cx="1680166"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573492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1" y="1886743"/>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2049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defTabSz="685166"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2025/5/17</a:t>
            </a:fld>
            <a:endParaRPr lang="zh-CN" altLang="en-US"/>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defTabSz="685166"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defTabSz="685166"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5081907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defTabSz="685166"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2025/5/17</a:t>
            </a:fld>
            <a:endParaRPr lang="zh-CN" altLang="en-US">
              <a:solidFill>
                <a:srgbClr val="5F5F5F"/>
              </a:solidFill>
            </a:endParaRPr>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defTabSz="685166"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defTabSz="685166"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3681695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53"/>
            <a:ext cx="2057400" cy="365125"/>
          </a:xfrm>
          <a:prstGeom prst="rect">
            <a:avLst/>
          </a:prstGeom>
        </p:spPr>
        <p:txBody>
          <a:bodyPr/>
          <a:lstStyle>
            <a:lvl1pPr defTabSz="685166"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2025/5/17</a:t>
            </a:fld>
            <a:endParaRPr lang="zh-CN" altLang="en-US"/>
          </a:p>
        </p:txBody>
      </p:sp>
      <p:sp>
        <p:nvSpPr>
          <p:cNvPr id="3" name="页脚占位符 3"/>
          <p:cNvSpPr>
            <a:spLocks noGrp="1"/>
          </p:cNvSpPr>
          <p:nvPr>
            <p:ph type="ftr" sz="quarter" idx="11"/>
          </p:nvPr>
        </p:nvSpPr>
        <p:spPr>
          <a:xfrm>
            <a:off x="3028950" y="6356353"/>
            <a:ext cx="3086100" cy="365125"/>
          </a:xfrm>
          <a:prstGeom prst="rect">
            <a:avLst/>
          </a:prstGeom>
        </p:spPr>
        <p:txBody>
          <a:bodyPr/>
          <a:lstStyle>
            <a:lvl1pPr defTabSz="685166"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53"/>
            <a:ext cx="2057400" cy="365125"/>
          </a:xfrm>
          <a:prstGeom prst="rect">
            <a:avLst/>
          </a:prstGeom>
        </p:spPr>
        <p:txBody>
          <a:bodyPr/>
          <a:lstStyle>
            <a:lvl1pPr defTabSz="685166"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061257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p>
        </p:txBody>
      </p:sp>
      <p:sp>
        <p:nvSpPr>
          <p:cNvPr id="7" name="Date Placeholder 6"/>
          <p:cNvSpPr>
            <a:spLocks noGrp="1"/>
          </p:cNvSpPr>
          <p:nvPr>
            <p:ph type="dt" sz="half" idx="10"/>
          </p:nvPr>
        </p:nvSpPr>
        <p:spPr/>
        <p:txBody>
          <a:bodyPr/>
          <a:lstStyle/>
          <a:p>
            <a:fld id="{6BCBAB24-24C5-4B01-A432-FF9170FF225F}" type="datetimeFigureOut">
              <a:rPr lang="en-US" smtClean="0"/>
              <a:pPr/>
              <a:t>17/05/2025</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1B40E843-2FE3-4870-933C-71374782B971}"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800737"/>
      </p:ext>
    </p:extLst>
  </p:cSld>
  <p:clrMapOvr>
    <a:masterClrMapping/>
  </p:clrMapOvr>
  <p:transition spd="slow" advClick="0" advTm="0">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1419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457200" y="6245225"/>
            <a:ext cx="21336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2025/5/17</a:t>
            </a:fld>
            <a:endParaRPr lang="zh-CN" altLang="en-US"/>
          </a:p>
        </p:txBody>
      </p:sp>
      <p:sp>
        <p:nvSpPr>
          <p:cNvPr id="3" name="页脚占位符 3"/>
          <p:cNvSpPr>
            <a:spLocks noGrp="1"/>
          </p:cNvSpPr>
          <p:nvPr>
            <p:ph type="ftr" sz="quarter" idx="11"/>
          </p:nvPr>
        </p:nvSpPr>
        <p:spPr>
          <a:xfrm>
            <a:off x="3124200" y="6245225"/>
            <a:ext cx="28956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553200" y="6245225"/>
            <a:ext cx="21336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11131966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622004"/>
      </p:ext>
    </p:extLst>
  </p:cSld>
  <p:clrMapOvr>
    <a:masterClrMapping/>
  </p:clrMapOvr>
  <p:transition spd="slow" advTm="300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10" y="6130925"/>
            <a:ext cx="859631"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2025/5/17</a:t>
            </a:fld>
            <a:endParaRPr lang="zh-CN" altLang="en-US"/>
          </a:p>
        </p:txBody>
      </p:sp>
      <p:sp>
        <p:nvSpPr>
          <p:cNvPr id="3" name="页脚占位符 3"/>
          <p:cNvSpPr>
            <a:spLocks noGrp="1"/>
          </p:cNvSpPr>
          <p:nvPr>
            <p:ph type="ftr" sz="quarter" idx="11"/>
          </p:nvPr>
        </p:nvSpPr>
        <p:spPr>
          <a:xfrm>
            <a:off x="1941910" y="6135689"/>
            <a:ext cx="5715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174467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771210" y="6130925"/>
            <a:ext cx="859631"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2025/5/17</a:t>
            </a:fld>
            <a:endParaRPr lang="zh-CN" altLang="en-US"/>
          </a:p>
        </p:txBody>
      </p:sp>
      <p:sp>
        <p:nvSpPr>
          <p:cNvPr id="3" name="页脚占位符 4"/>
          <p:cNvSpPr>
            <a:spLocks noGrp="1"/>
          </p:cNvSpPr>
          <p:nvPr>
            <p:ph type="ftr" sz="quarter" idx="11"/>
          </p:nvPr>
        </p:nvSpPr>
        <p:spPr>
          <a:xfrm>
            <a:off x="1941910" y="6135689"/>
            <a:ext cx="5715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398859" y="787401"/>
            <a:ext cx="584597"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54529278"/>
      </p:ext>
    </p:extLst>
  </p:cSld>
  <p:clrMapOvr>
    <a:masterClrMapping/>
  </p:clrMapOvr>
  <p:transition spd="slow" advTm="3000">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EE18EF-31CF-F04D-A7FC-7B31EEBC4956}" type="datetimeFigureOut">
              <a:rPr lang="en-VN" smtClean="0"/>
              <a:t>05/17/2025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2D0E697F-85DC-8444-BF56-43AC11AE3054}" type="slidenum">
              <a:rPr lang="en-VN" smtClean="0"/>
              <a:t>‹#›</a:t>
            </a:fld>
            <a:endParaRPr lang="en-VN"/>
          </a:p>
        </p:txBody>
      </p:sp>
    </p:spTree>
    <p:extLst>
      <p:ext uri="{BB962C8B-B14F-4D97-AF65-F5344CB8AC3E}">
        <p14:creationId xmlns:p14="http://schemas.microsoft.com/office/powerpoint/2010/main" val="33115855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E18EF-31CF-F04D-A7FC-7B31EEBC4956}" type="datetimeFigureOut">
              <a:rPr lang="en-VN" smtClean="0"/>
              <a:t>05/17/2025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2D0E697F-85DC-8444-BF56-43AC11AE3054}" type="slidenum">
              <a:rPr lang="en-VN" smtClean="0"/>
              <a:t>‹#›</a:t>
            </a:fld>
            <a:endParaRPr lang="en-VN"/>
          </a:p>
        </p:txBody>
      </p:sp>
    </p:spTree>
    <p:extLst>
      <p:ext uri="{BB962C8B-B14F-4D97-AF65-F5344CB8AC3E}">
        <p14:creationId xmlns:p14="http://schemas.microsoft.com/office/powerpoint/2010/main" val="1423990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E18EF-31CF-F04D-A7FC-7B31EEBC4956}" type="datetimeFigureOut">
              <a:rPr lang="en-VN" smtClean="0"/>
              <a:t>05/17/2025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2D0E697F-85DC-8444-BF56-43AC11AE3054}" type="slidenum">
              <a:rPr lang="en-VN" smtClean="0"/>
              <a:t>‹#›</a:t>
            </a:fld>
            <a:endParaRPr lang="en-VN"/>
          </a:p>
        </p:txBody>
      </p:sp>
    </p:spTree>
    <p:extLst>
      <p:ext uri="{BB962C8B-B14F-4D97-AF65-F5344CB8AC3E}">
        <p14:creationId xmlns:p14="http://schemas.microsoft.com/office/powerpoint/2010/main" val="33245566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EE18EF-31CF-F04D-A7FC-7B31EEBC4956}" type="datetimeFigureOut">
              <a:rPr lang="en-VN" smtClean="0"/>
              <a:t>05/17/2025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2D0E697F-85DC-8444-BF56-43AC11AE3054}" type="slidenum">
              <a:rPr lang="en-VN" smtClean="0"/>
              <a:t>‹#›</a:t>
            </a:fld>
            <a:endParaRPr lang="en-VN"/>
          </a:p>
        </p:txBody>
      </p:sp>
    </p:spTree>
    <p:extLst>
      <p:ext uri="{BB962C8B-B14F-4D97-AF65-F5344CB8AC3E}">
        <p14:creationId xmlns:p14="http://schemas.microsoft.com/office/powerpoint/2010/main" val="411378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9.xml"/><Relationship Id="rId21" Type="http://schemas.openxmlformats.org/officeDocument/2006/relationships/slideLayout" Target="../slideLayouts/slideLayout44.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63" Type="http://schemas.openxmlformats.org/officeDocument/2006/relationships/slideLayout" Target="../slideLayouts/slideLayout86.xml"/><Relationship Id="rId68" Type="http://schemas.openxmlformats.org/officeDocument/2006/relationships/slideLayout" Target="../slideLayouts/slideLayout91.xml"/><Relationship Id="rId16" Type="http://schemas.openxmlformats.org/officeDocument/2006/relationships/slideLayout" Target="../slideLayouts/slideLayout39.xml"/><Relationship Id="rId11" Type="http://schemas.openxmlformats.org/officeDocument/2006/relationships/slideLayout" Target="../slideLayouts/slideLayout34.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74" Type="http://schemas.microsoft.com/office/2007/relationships/media" Target="../media/media1.mp3"/><Relationship Id="rId79" Type="http://schemas.openxmlformats.org/officeDocument/2006/relationships/image" Target="../media/image7.emf"/><Relationship Id="rId5" Type="http://schemas.openxmlformats.org/officeDocument/2006/relationships/slideLayout" Target="../slideLayouts/slideLayout28.xml"/><Relationship Id="rId61" Type="http://schemas.openxmlformats.org/officeDocument/2006/relationships/slideLayout" Target="../slideLayouts/slideLayout84.xml"/><Relationship Id="rId82" Type="http://schemas.openxmlformats.org/officeDocument/2006/relationships/image" Target="../media/image10.emf"/><Relationship Id="rId19" Type="http://schemas.openxmlformats.org/officeDocument/2006/relationships/slideLayout" Target="../slideLayouts/slideLayout4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64" Type="http://schemas.openxmlformats.org/officeDocument/2006/relationships/slideLayout" Target="../slideLayouts/slideLayout87.xml"/><Relationship Id="rId69" Type="http://schemas.openxmlformats.org/officeDocument/2006/relationships/slideLayout" Target="../slideLayouts/slideLayout92.xml"/><Relationship Id="rId77" Type="http://schemas.openxmlformats.org/officeDocument/2006/relationships/image" Target="../media/image5.emf"/><Relationship Id="rId8" Type="http://schemas.openxmlformats.org/officeDocument/2006/relationships/slideLayout" Target="../slideLayouts/slideLayout31.xml"/><Relationship Id="rId51" Type="http://schemas.openxmlformats.org/officeDocument/2006/relationships/slideLayout" Target="../slideLayouts/slideLayout74.xml"/><Relationship Id="rId72" Type="http://schemas.openxmlformats.org/officeDocument/2006/relationships/slideLayout" Target="../slideLayouts/slideLayout95.xml"/><Relationship Id="rId80" Type="http://schemas.openxmlformats.org/officeDocument/2006/relationships/image" Target="../media/image8.emf"/><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slideLayout" Target="../slideLayouts/slideLayout82.xml"/><Relationship Id="rId67" Type="http://schemas.openxmlformats.org/officeDocument/2006/relationships/slideLayout" Target="../slideLayouts/slideLayout90.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62" Type="http://schemas.openxmlformats.org/officeDocument/2006/relationships/slideLayout" Target="../slideLayouts/slideLayout85.xml"/><Relationship Id="rId70" Type="http://schemas.openxmlformats.org/officeDocument/2006/relationships/slideLayout" Target="../slideLayouts/slideLayout93.xml"/><Relationship Id="rId75" Type="http://schemas.openxmlformats.org/officeDocument/2006/relationships/audio" Target="../media/media1.mp3"/><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60" Type="http://schemas.openxmlformats.org/officeDocument/2006/relationships/slideLayout" Target="../slideLayouts/slideLayout83.xml"/><Relationship Id="rId65" Type="http://schemas.openxmlformats.org/officeDocument/2006/relationships/slideLayout" Target="../slideLayouts/slideLayout88.xml"/><Relationship Id="rId73" Type="http://schemas.openxmlformats.org/officeDocument/2006/relationships/theme" Target="../theme/theme3.xml"/><Relationship Id="rId78" Type="http://schemas.openxmlformats.org/officeDocument/2006/relationships/image" Target="../media/image6.png"/><Relationship Id="rId81" Type="http://schemas.openxmlformats.org/officeDocument/2006/relationships/image" Target="../media/image9.emf"/><Relationship Id="rId4" Type="http://schemas.openxmlformats.org/officeDocument/2006/relationships/slideLayout" Target="../slideLayouts/slideLayout27.xml"/><Relationship Id="rId9" Type="http://schemas.openxmlformats.org/officeDocument/2006/relationships/slideLayout" Target="../slideLayouts/slideLayout32.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9" Type="http://schemas.openxmlformats.org/officeDocument/2006/relationships/slideLayout" Target="../slideLayouts/slideLayout62.xml"/><Relationship Id="rId34" Type="http://schemas.openxmlformats.org/officeDocument/2006/relationships/slideLayout" Target="../slideLayouts/slideLayout57.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76" Type="http://schemas.openxmlformats.org/officeDocument/2006/relationships/image" Target="../media/image4.emf"/><Relationship Id="rId7" Type="http://schemas.openxmlformats.org/officeDocument/2006/relationships/slideLayout" Target="../slideLayouts/slideLayout30.xml"/><Relationship Id="rId71" Type="http://schemas.openxmlformats.org/officeDocument/2006/relationships/slideLayout" Target="../slideLayouts/slideLayout94.xml"/><Relationship Id="rId2" Type="http://schemas.openxmlformats.org/officeDocument/2006/relationships/slideLayout" Target="../slideLayouts/slideLayout25.xml"/><Relationship Id="rId29" Type="http://schemas.openxmlformats.org/officeDocument/2006/relationships/slideLayout" Target="../slideLayouts/slideLayout52.xml"/><Relationship Id="rId24" Type="http://schemas.openxmlformats.org/officeDocument/2006/relationships/slideLayout" Target="../slideLayouts/slideLayout47.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66"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4.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5.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theme" Target="../theme/theme6.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image" Target="../media/image4.emf"/><Relationship Id="rId47" Type="http://schemas.openxmlformats.org/officeDocument/2006/relationships/image" Target="../media/image9.emf"/><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microsoft.com/office/2007/relationships/media" Target="../media/media1.mp3"/><Relationship Id="rId45" Type="http://schemas.openxmlformats.org/officeDocument/2006/relationships/image" Target="../media/image7.emf"/><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4" Type="http://schemas.openxmlformats.org/officeDocument/2006/relationships/image" Target="../media/image6.png"/><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image" Target="../media/image5.emf"/><Relationship Id="rId48" Type="http://schemas.openxmlformats.org/officeDocument/2006/relationships/image" Target="../media/image10.emf"/><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46" Type="http://schemas.openxmlformats.org/officeDocument/2006/relationships/image" Target="../media/image8.emf"/><Relationship Id="rId20" Type="http://schemas.openxmlformats.org/officeDocument/2006/relationships/slideLayout" Target="../slideLayouts/slideLayout138.xml"/><Relationship Id="rId41" Type="http://schemas.openxmlformats.org/officeDocument/2006/relationships/audio" Target="../media/media1.mp3"/></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7.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6BCBAB24-24C5-4B01-A432-FF9170FF225F}" type="datetimeFigureOut">
              <a:rPr lang="en-US" smtClean="0"/>
              <a:pPr/>
              <a:t>17/05/2025</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B40E843-2FE3-4870-933C-71374782B971}"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6E1CD-49AA-41A8-9174-12E60501D65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2836725-61A9-462D-AE4A-EBAB52A8EAA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4A6A5E2-002D-488D-9081-FD324B428CE5}"/>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CC1805BF-C804-490C-ADFD-E12A30A9146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E055AA6D-C696-4D08-AFBD-5720A55A776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2E5B45D-79A4-403C-93ED-0974846E3952}" type="slidenum">
              <a:rPr lang="en-US" altLang="en-US"/>
              <a:pPr/>
              <a:t>‹#›</a:t>
            </a:fld>
            <a:endParaRPr lang="en-US" altLang="en-US"/>
          </a:p>
        </p:txBody>
      </p:sp>
    </p:spTree>
    <p:extLst>
      <p:ext uri="{BB962C8B-B14F-4D97-AF65-F5344CB8AC3E}">
        <p14:creationId xmlns:p14="http://schemas.microsoft.com/office/powerpoint/2010/main" val="345769870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76"/>
          <a:srcRect l="1069" t="2602" r="448" b="5138"/>
          <a:stretch/>
        </p:blipFill>
        <p:spPr>
          <a:xfrm>
            <a:off x="-1" y="1"/>
            <a:ext cx="9144001" cy="6858000"/>
          </a:xfrm>
          <a:prstGeom prst="rect">
            <a:avLst/>
          </a:prstGeom>
        </p:spPr>
      </p:pic>
      <p:pic>
        <p:nvPicPr>
          <p:cNvPr id="3" name="图片 2"/>
          <p:cNvPicPr>
            <a:picLocks noChangeAspect="1"/>
          </p:cNvPicPr>
          <p:nvPr userDrawn="1"/>
        </p:nvPicPr>
        <p:blipFill>
          <a:blip r:embed="rId77"/>
          <a:stretch>
            <a:fillRect/>
          </a:stretch>
        </p:blipFill>
        <p:spPr>
          <a:xfrm>
            <a:off x="6656556" y="469086"/>
            <a:ext cx="2643937" cy="1484315"/>
          </a:xfrm>
          <a:prstGeom prst="rect">
            <a:avLst/>
          </a:prstGeom>
        </p:spPr>
      </p:pic>
      <p:pic>
        <p:nvPicPr>
          <p:cNvPr id="4" name="郑柏林 - 小跳豆">
            <a:hlinkClick r:id="" action="ppaction://media"/>
          </p:cNvPr>
          <p:cNvPicPr>
            <a:picLocks noChangeAspect="1"/>
          </p:cNvPicPr>
          <p:nvPr userDrawn="1">
            <a:audioFile r:link="rId75"/>
            <p:extLst>
              <p:ext uri="{DAA4B4D4-6D71-4841-9C94-3DE7FCFB9230}">
                <p14:media xmlns:p14="http://schemas.microsoft.com/office/powerpoint/2010/main" r:embed="rId74"/>
              </p:ext>
            </p:extLst>
          </p:nvPr>
        </p:nvPicPr>
        <p:blipFill>
          <a:blip r:embed="rId78" cstate="print"/>
          <a:stretch>
            <a:fillRect/>
          </a:stretch>
        </p:blipFill>
        <p:spPr>
          <a:xfrm>
            <a:off x="260433" y="5437906"/>
            <a:ext cx="467676" cy="623568"/>
          </a:xfrm>
          <a:prstGeom prst="rect">
            <a:avLst/>
          </a:prstGeom>
        </p:spPr>
      </p:pic>
      <p:pic>
        <p:nvPicPr>
          <p:cNvPr id="5" name="图片 4"/>
          <p:cNvPicPr>
            <a:picLocks noChangeAspect="1"/>
          </p:cNvPicPr>
          <p:nvPr userDrawn="1"/>
        </p:nvPicPr>
        <p:blipFill>
          <a:blip r:embed="rId79"/>
          <a:stretch>
            <a:fillRect/>
          </a:stretch>
        </p:blipFill>
        <p:spPr>
          <a:xfrm>
            <a:off x="-624115" y="4228215"/>
            <a:ext cx="9959973" cy="1990844"/>
          </a:xfrm>
          <a:prstGeom prst="rect">
            <a:avLst/>
          </a:prstGeom>
        </p:spPr>
      </p:pic>
      <p:pic>
        <p:nvPicPr>
          <p:cNvPr id="6" name="图片 5"/>
          <p:cNvPicPr>
            <a:picLocks noChangeAspect="1"/>
          </p:cNvPicPr>
          <p:nvPr userDrawn="1"/>
        </p:nvPicPr>
        <p:blipFill>
          <a:blip r:embed="rId80"/>
          <a:stretch>
            <a:fillRect/>
          </a:stretch>
        </p:blipFill>
        <p:spPr>
          <a:xfrm>
            <a:off x="-436181" y="5124420"/>
            <a:ext cx="9830511" cy="1852751"/>
          </a:xfrm>
          <a:prstGeom prst="rect">
            <a:avLst/>
          </a:prstGeom>
        </p:spPr>
      </p:pic>
      <p:pic>
        <p:nvPicPr>
          <p:cNvPr id="23" name="图片 22"/>
          <p:cNvPicPr>
            <a:picLocks noChangeAspect="1"/>
          </p:cNvPicPr>
          <p:nvPr userDrawn="1"/>
        </p:nvPicPr>
        <p:blipFill rotWithShape="1">
          <a:blip r:embed="rId81"/>
          <a:srcRect b="57274"/>
          <a:stretch/>
        </p:blipFill>
        <p:spPr>
          <a:xfrm>
            <a:off x="-89004" y="6061473"/>
            <a:ext cx="9424862" cy="796528"/>
          </a:xfrm>
          <a:prstGeom prst="rect">
            <a:avLst/>
          </a:prstGeom>
        </p:spPr>
      </p:pic>
      <p:pic>
        <p:nvPicPr>
          <p:cNvPr id="24" name="图片 23"/>
          <p:cNvPicPr>
            <a:picLocks noChangeAspect="1"/>
          </p:cNvPicPr>
          <p:nvPr userDrawn="1"/>
        </p:nvPicPr>
        <p:blipFill>
          <a:blip r:embed="rId82"/>
          <a:stretch>
            <a:fillRect/>
          </a:stretch>
        </p:blipFill>
        <p:spPr>
          <a:xfrm rot="16200000">
            <a:off x="1057685" y="-1317782"/>
            <a:ext cx="7145863" cy="9527430"/>
          </a:xfrm>
          <a:prstGeom prst="rect">
            <a:avLst/>
          </a:prstGeom>
        </p:spPr>
      </p:pic>
    </p:spTree>
    <p:extLst>
      <p:ext uri="{BB962C8B-B14F-4D97-AF65-F5344CB8AC3E}">
        <p14:creationId xmlns:p14="http://schemas.microsoft.com/office/powerpoint/2010/main" val="62568960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 id="2147483873" r:id="rId32"/>
    <p:sldLayoutId id="2147483874" r:id="rId33"/>
    <p:sldLayoutId id="2147483875" r:id="rId34"/>
    <p:sldLayoutId id="2147483876" r:id="rId35"/>
    <p:sldLayoutId id="2147483877" r:id="rId36"/>
    <p:sldLayoutId id="2147483878" r:id="rId37"/>
    <p:sldLayoutId id="2147483879" r:id="rId38"/>
    <p:sldLayoutId id="2147483880" r:id="rId39"/>
    <p:sldLayoutId id="2147483881" r:id="rId40"/>
    <p:sldLayoutId id="2147483882" r:id="rId41"/>
    <p:sldLayoutId id="2147483883" r:id="rId42"/>
    <p:sldLayoutId id="2147483884" r:id="rId43"/>
    <p:sldLayoutId id="2147483885" r:id="rId44"/>
    <p:sldLayoutId id="2147483886" r:id="rId45"/>
    <p:sldLayoutId id="2147483887" r:id="rId46"/>
    <p:sldLayoutId id="2147483888" r:id="rId47"/>
    <p:sldLayoutId id="2147483889" r:id="rId48"/>
    <p:sldLayoutId id="2147483890" r:id="rId49"/>
    <p:sldLayoutId id="2147483891" r:id="rId50"/>
    <p:sldLayoutId id="2147483892" r:id="rId51"/>
    <p:sldLayoutId id="2147483893" r:id="rId52"/>
    <p:sldLayoutId id="2147483894" r:id="rId53"/>
    <p:sldLayoutId id="2147483895" r:id="rId54"/>
    <p:sldLayoutId id="2147483896" r:id="rId55"/>
    <p:sldLayoutId id="2147483897" r:id="rId56"/>
    <p:sldLayoutId id="2147483898" r:id="rId57"/>
    <p:sldLayoutId id="2147483899" r:id="rId58"/>
    <p:sldLayoutId id="2147483900" r:id="rId59"/>
    <p:sldLayoutId id="2147483901" r:id="rId60"/>
    <p:sldLayoutId id="2147483902" r:id="rId61"/>
    <p:sldLayoutId id="2147483903" r:id="rId62"/>
    <p:sldLayoutId id="2147483904" r:id="rId63"/>
    <p:sldLayoutId id="2147483905" r:id="rId64"/>
    <p:sldLayoutId id="2147483906" r:id="rId65"/>
    <p:sldLayoutId id="2147483907" r:id="rId66"/>
    <p:sldLayoutId id="2147483908" r:id="rId67"/>
    <p:sldLayoutId id="2147483909" r:id="rId68"/>
    <p:sldLayoutId id="2147483910" r:id="rId69"/>
    <p:sldLayoutId id="2147483911" r:id="rId70"/>
    <p:sldLayoutId id="2147483912" r:id="rId71"/>
    <p:sldLayoutId id="2147483913" r:id="rId72"/>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149" rtl="0" eaLnBrk="1" latinLnBrk="0" hangingPunct="1">
        <a:lnSpc>
          <a:spcPct val="90000"/>
        </a:lnSpc>
        <a:spcBef>
          <a:spcPct val="0"/>
        </a:spcBef>
        <a:buNone/>
        <a:defRPr sz="3297" kern="1200">
          <a:solidFill>
            <a:schemeClr val="tx1"/>
          </a:solidFill>
          <a:latin typeface="+mj-lt"/>
          <a:ea typeface="+mj-ea"/>
          <a:cs typeface="+mj-cs"/>
        </a:defRPr>
      </a:lvl1pPr>
    </p:titleStyle>
    <p:bodyStyle>
      <a:lvl1pPr marL="171287" indent="-171287" algn="l" defTabSz="685149" rtl="0" eaLnBrk="1" latinLnBrk="0" hangingPunct="1">
        <a:lnSpc>
          <a:spcPct val="90000"/>
        </a:lnSpc>
        <a:spcBef>
          <a:spcPts val="749"/>
        </a:spcBef>
        <a:buFont typeface="Arial" panose="020B0604020202020204" pitchFamily="34" charset="0"/>
        <a:buChar char="•"/>
        <a:defRPr sz="2098" kern="1200">
          <a:solidFill>
            <a:schemeClr val="tx1"/>
          </a:solidFill>
          <a:latin typeface="+mn-lt"/>
          <a:ea typeface="+mn-ea"/>
          <a:cs typeface="+mn-cs"/>
        </a:defRPr>
      </a:lvl1pPr>
      <a:lvl2pPr marL="513861" indent="-171287" algn="l" defTabSz="685149"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435" indent="-171287" algn="l" defTabSz="685149"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010" indent="-171287" algn="l" defTabSz="685149"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4pPr>
      <a:lvl5pPr marL="1541585" indent="-171287" algn="l" defTabSz="685149"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5pPr>
      <a:lvl6pPr marL="1884158" indent="-171287" algn="l" defTabSz="685149"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6pPr>
      <a:lvl7pPr marL="2226734" indent="-171287" algn="l" defTabSz="685149"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7pPr>
      <a:lvl8pPr marL="2569307" indent="-171287" algn="l" defTabSz="685149"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8pPr>
      <a:lvl9pPr marL="2911881" indent="-171287" algn="l" defTabSz="685149"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9pPr>
    </p:bodyStyle>
    <p:otherStyle>
      <a:defPPr>
        <a:defRPr lang="en-US"/>
      </a:defPPr>
      <a:lvl1pPr marL="0" algn="l" defTabSz="685149" rtl="0" eaLnBrk="1" latinLnBrk="0" hangingPunct="1">
        <a:defRPr sz="1399" kern="1200">
          <a:solidFill>
            <a:schemeClr val="tx1"/>
          </a:solidFill>
          <a:latin typeface="+mn-lt"/>
          <a:ea typeface="+mn-ea"/>
          <a:cs typeface="+mn-cs"/>
        </a:defRPr>
      </a:lvl1pPr>
      <a:lvl2pPr marL="342575" algn="l" defTabSz="685149" rtl="0" eaLnBrk="1" latinLnBrk="0" hangingPunct="1">
        <a:defRPr sz="1399" kern="1200">
          <a:solidFill>
            <a:schemeClr val="tx1"/>
          </a:solidFill>
          <a:latin typeface="+mn-lt"/>
          <a:ea typeface="+mn-ea"/>
          <a:cs typeface="+mn-cs"/>
        </a:defRPr>
      </a:lvl2pPr>
      <a:lvl3pPr marL="685149" algn="l" defTabSz="685149" rtl="0" eaLnBrk="1" latinLnBrk="0" hangingPunct="1">
        <a:defRPr sz="1399" kern="1200">
          <a:solidFill>
            <a:schemeClr val="tx1"/>
          </a:solidFill>
          <a:latin typeface="+mn-lt"/>
          <a:ea typeface="+mn-ea"/>
          <a:cs typeface="+mn-cs"/>
        </a:defRPr>
      </a:lvl3pPr>
      <a:lvl4pPr marL="1027724" algn="l" defTabSz="685149" rtl="0" eaLnBrk="1" latinLnBrk="0" hangingPunct="1">
        <a:defRPr sz="1399" kern="1200">
          <a:solidFill>
            <a:schemeClr val="tx1"/>
          </a:solidFill>
          <a:latin typeface="+mn-lt"/>
          <a:ea typeface="+mn-ea"/>
          <a:cs typeface="+mn-cs"/>
        </a:defRPr>
      </a:lvl4pPr>
      <a:lvl5pPr marL="1370297" algn="l" defTabSz="685149" rtl="0" eaLnBrk="1" latinLnBrk="0" hangingPunct="1">
        <a:defRPr sz="1399" kern="1200">
          <a:solidFill>
            <a:schemeClr val="tx1"/>
          </a:solidFill>
          <a:latin typeface="+mn-lt"/>
          <a:ea typeface="+mn-ea"/>
          <a:cs typeface="+mn-cs"/>
        </a:defRPr>
      </a:lvl5pPr>
      <a:lvl6pPr marL="1712871" algn="l" defTabSz="685149" rtl="0" eaLnBrk="1" latinLnBrk="0" hangingPunct="1">
        <a:defRPr sz="1399" kern="1200">
          <a:solidFill>
            <a:schemeClr val="tx1"/>
          </a:solidFill>
          <a:latin typeface="+mn-lt"/>
          <a:ea typeface="+mn-ea"/>
          <a:cs typeface="+mn-cs"/>
        </a:defRPr>
      </a:lvl6pPr>
      <a:lvl7pPr marL="2055445" algn="l" defTabSz="685149" rtl="0" eaLnBrk="1" latinLnBrk="0" hangingPunct="1">
        <a:defRPr sz="1399" kern="1200">
          <a:solidFill>
            <a:schemeClr val="tx1"/>
          </a:solidFill>
          <a:latin typeface="+mn-lt"/>
          <a:ea typeface="+mn-ea"/>
          <a:cs typeface="+mn-cs"/>
        </a:defRPr>
      </a:lvl7pPr>
      <a:lvl8pPr marL="2398020" algn="l" defTabSz="685149" rtl="0" eaLnBrk="1" latinLnBrk="0" hangingPunct="1">
        <a:defRPr sz="1399" kern="1200">
          <a:solidFill>
            <a:schemeClr val="tx1"/>
          </a:solidFill>
          <a:latin typeface="+mn-lt"/>
          <a:ea typeface="+mn-ea"/>
          <a:cs typeface="+mn-cs"/>
        </a:defRPr>
      </a:lvl8pPr>
      <a:lvl9pPr marL="2740595" algn="l" defTabSz="685149" rtl="0" eaLnBrk="1" latinLnBrk="0" hangingPunct="1">
        <a:defRPr sz="1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E18EF-31CF-F04D-A7FC-7B31EEBC4956}" type="datetimeFigureOut">
              <a:rPr lang="en-VN" smtClean="0"/>
              <a:t>05/17/2025</a:t>
            </a:fld>
            <a:endParaRPr lang="en-V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E697F-85DC-8444-BF56-43AC11AE3054}" type="slidenum">
              <a:rPr lang="en-VN" smtClean="0"/>
              <a:t>‹#›</a:t>
            </a:fld>
            <a:endParaRPr lang="en-VN"/>
          </a:p>
        </p:txBody>
      </p:sp>
    </p:spTree>
    <p:extLst>
      <p:ext uri="{BB962C8B-B14F-4D97-AF65-F5344CB8AC3E}">
        <p14:creationId xmlns:p14="http://schemas.microsoft.com/office/powerpoint/2010/main" val="241772761"/>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390CF6-2230-4671-9938-071A41ACDBD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F15ED01-92AC-4974-AF82-0EE589556EA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13A4DB0-21D3-4F71-9C2B-B79F9426BBB6}"/>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0270E53F-F77F-49B0-995E-A51DCE3C2A1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52B09C43-4AA7-49B5-9055-9B990BE90EBE}"/>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930DE33-CAFA-481E-90B2-CE52819B7AC9}" type="slidenum">
              <a:rPr lang="en-US" altLang="en-US"/>
              <a:pPr/>
              <a:t>‹#›</a:t>
            </a:fld>
            <a:endParaRPr lang="en-US" altLang="en-US"/>
          </a:p>
        </p:txBody>
      </p:sp>
    </p:spTree>
    <p:extLst>
      <p:ext uri="{BB962C8B-B14F-4D97-AF65-F5344CB8AC3E}">
        <p14:creationId xmlns:p14="http://schemas.microsoft.com/office/powerpoint/2010/main" val="460190228"/>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42"/>
          <a:srcRect l="1069" t="2602" r="448" b="5138"/>
          <a:stretch/>
        </p:blipFill>
        <p:spPr>
          <a:xfrm>
            <a:off x="-1" y="0"/>
            <a:ext cx="9144001" cy="6858000"/>
          </a:xfrm>
          <a:prstGeom prst="rect">
            <a:avLst/>
          </a:prstGeom>
        </p:spPr>
      </p:pic>
      <p:pic>
        <p:nvPicPr>
          <p:cNvPr id="3" name="图片 2"/>
          <p:cNvPicPr>
            <a:picLocks noChangeAspect="1"/>
          </p:cNvPicPr>
          <p:nvPr userDrawn="1"/>
        </p:nvPicPr>
        <p:blipFill>
          <a:blip r:embed="rId43"/>
          <a:stretch>
            <a:fillRect/>
          </a:stretch>
        </p:blipFill>
        <p:spPr>
          <a:xfrm>
            <a:off x="6656555" y="469085"/>
            <a:ext cx="2643937" cy="1484315"/>
          </a:xfrm>
          <a:prstGeom prst="rect">
            <a:avLst/>
          </a:prstGeom>
        </p:spPr>
      </p:pic>
      <p:pic>
        <p:nvPicPr>
          <p:cNvPr id="4" name="郑柏林 - 小跳豆">
            <a:hlinkClick r:id="" action="ppaction://media"/>
          </p:cNvPr>
          <p:cNvPicPr>
            <a:picLocks noChangeAspect="1"/>
          </p:cNvPicPr>
          <p:nvPr userDrawn="1">
            <a:audioFile r:link="rId41"/>
            <p:extLst>
              <p:ext uri="{DAA4B4D4-6D71-4841-9C94-3DE7FCFB9230}">
                <p14:media xmlns:p14="http://schemas.microsoft.com/office/powerpoint/2010/main" r:embed="rId40"/>
              </p:ext>
            </p:extLst>
          </p:nvPr>
        </p:nvPicPr>
        <p:blipFill>
          <a:blip r:embed="rId44" cstate="print"/>
          <a:stretch>
            <a:fillRect/>
          </a:stretch>
        </p:blipFill>
        <p:spPr>
          <a:xfrm>
            <a:off x="260433" y="5437905"/>
            <a:ext cx="467676" cy="623568"/>
          </a:xfrm>
          <a:prstGeom prst="rect">
            <a:avLst/>
          </a:prstGeom>
        </p:spPr>
      </p:pic>
      <p:pic>
        <p:nvPicPr>
          <p:cNvPr id="5" name="图片 4"/>
          <p:cNvPicPr>
            <a:picLocks noChangeAspect="1"/>
          </p:cNvPicPr>
          <p:nvPr userDrawn="1"/>
        </p:nvPicPr>
        <p:blipFill>
          <a:blip r:embed="rId45"/>
          <a:stretch>
            <a:fillRect/>
          </a:stretch>
        </p:blipFill>
        <p:spPr>
          <a:xfrm>
            <a:off x="-624115" y="4228215"/>
            <a:ext cx="9959973" cy="1990844"/>
          </a:xfrm>
          <a:prstGeom prst="rect">
            <a:avLst/>
          </a:prstGeom>
        </p:spPr>
      </p:pic>
      <p:pic>
        <p:nvPicPr>
          <p:cNvPr id="6" name="图片 5"/>
          <p:cNvPicPr>
            <a:picLocks noChangeAspect="1"/>
          </p:cNvPicPr>
          <p:nvPr userDrawn="1"/>
        </p:nvPicPr>
        <p:blipFill>
          <a:blip r:embed="rId46"/>
          <a:stretch>
            <a:fillRect/>
          </a:stretch>
        </p:blipFill>
        <p:spPr>
          <a:xfrm>
            <a:off x="-436181" y="5124419"/>
            <a:ext cx="9830511" cy="1852751"/>
          </a:xfrm>
          <a:prstGeom prst="rect">
            <a:avLst/>
          </a:prstGeom>
        </p:spPr>
      </p:pic>
      <p:pic>
        <p:nvPicPr>
          <p:cNvPr id="23" name="图片 22"/>
          <p:cNvPicPr>
            <a:picLocks noChangeAspect="1"/>
          </p:cNvPicPr>
          <p:nvPr userDrawn="1"/>
        </p:nvPicPr>
        <p:blipFill rotWithShape="1">
          <a:blip r:embed="rId47"/>
          <a:srcRect b="57274"/>
          <a:stretch/>
        </p:blipFill>
        <p:spPr>
          <a:xfrm>
            <a:off x="-89004" y="6061472"/>
            <a:ext cx="9424862" cy="796528"/>
          </a:xfrm>
          <a:prstGeom prst="rect">
            <a:avLst/>
          </a:prstGeom>
        </p:spPr>
      </p:pic>
      <p:pic>
        <p:nvPicPr>
          <p:cNvPr id="24" name="图片 23"/>
          <p:cNvPicPr>
            <a:picLocks noChangeAspect="1"/>
          </p:cNvPicPr>
          <p:nvPr userDrawn="1"/>
        </p:nvPicPr>
        <p:blipFill>
          <a:blip r:embed="rId48"/>
          <a:stretch>
            <a:fillRect/>
          </a:stretch>
        </p:blipFill>
        <p:spPr>
          <a:xfrm rot="16200000">
            <a:off x="1057684" y="-1317782"/>
            <a:ext cx="7145863" cy="9527430"/>
          </a:xfrm>
          <a:prstGeom prst="rect">
            <a:avLst/>
          </a:prstGeom>
        </p:spPr>
      </p:pic>
    </p:spTree>
    <p:extLst>
      <p:ext uri="{BB962C8B-B14F-4D97-AF65-F5344CB8AC3E}">
        <p14:creationId xmlns:p14="http://schemas.microsoft.com/office/powerpoint/2010/main" val="289986093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8" r:id="rId7"/>
    <p:sldLayoutId id="2147483949" r:id="rId8"/>
    <p:sldLayoutId id="2147483950" r:id="rId9"/>
    <p:sldLayoutId id="2147483951" r:id="rId10"/>
    <p:sldLayoutId id="2147483952"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96" r:id="rId22"/>
    <p:sldLayoutId id="2147483997" r:id="rId23"/>
    <p:sldLayoutId id="2147483998" r:id="rId24"/>
    <p:sldLayoutId id="2147483999" r:id="rId25"/>
    <p:sldLayoutId id="2147484000" r:id="rId26"/>
    <p:sldLayoutId id="2147484001" r:id="rId27"/>
    <p:sldLayoutId id="2147484003" r:id="rId28"/>
    <p:sldLayoutId id="2147484004" r:id="rId29"/>
    <p:sldLayoutId id="2147484005" r:id="rId30"/>
    <p:sldLayoutId id="2147484012" r:id="rId31"/>
    <p:sldLayoutId id="2147484014" r:id="rId32"/>
    <p:sldLayoutId id="2147484015" r:id="rId33"/>
    <p:sldLayoutId id="2147484016" r:id="rId34"/>
    <p:sldLayoutId id="2147484080" r:id="rId35"/>
    <p:sldLayoutId id="2147484090" r:id="rId36"/>
    <p:sldLayoutId id="2147484094" r:id="rId37"/>
    <p:sldLayoutId id="2147484099" r:id="rId3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8E627E-70CF-4444-8427-861D89C565B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DA2CB12-4BCE-4A51-AAF3-5DBC4C1FC8E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AD5979-8E15-4561-B71D-0D37857A3F2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B968AD-B001-4847-9280-15793F2E2AD6}" type="datetimeFigureOut">
              <a:rPr lang="vi-VN" smtClean="0"/>
              <a:t>17/05/2025</a:t>
            </a:fld>
            <a:endParaRPr lang="vi-VN"/>
          </a:p>
        </p:txBody>
      </p:sp>
      <p:sp>
        <p:nvSpPr>
          <p:cNvPr id="5" name="Footer Placeholder 4">
            <a:extLst>
              <a:ext uri="{FF2B5EF4-FFF2-40B4-BE49-F238E27FC236}">
                <a16:creationId xmlns:a16="http://schemas.microsoft.com/office/drawing/2014/main" id="{C54E45E5-F266-4893-B076-F8DBE8716EA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AD1F250-374C-4B08-BA11-6562F5BEC10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F5C667D-52ED-490D-978E-07E3826801DC}" type="slidenum">
              <a:rPr lang="vi-VN" smtClean="0"/>
              <a:t>‹#›</a:t>
            </a:fld>
            <a:endParaRPr lang="vi-VN"/>
          </a:p>
        </p:txBody>
      </p:sp>
    </p:spTree>
    <p:extLst>
      <p:ext uri="{BB962C8B-B14F-4D97-AF65-F5344CB8AC3E}">
        <p14:creationId xmlns:p14="http://schemas.microsoft.com/office/powerpoint/2010/main" val="358992448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3.wmf"/><Relationship Id="rId5" Type="http://schemas.openxmlformats.org/officeDocument/2006/relationships/image" Target="../media/image22.jpe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8.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96.xml"/><Relationship Id="rId4" Type="http://schemas.openxmlformats.org/officeDocument/2006/relationships/image" Target="../media/image37.gif"/></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30.png"/><Relationship Id="rId11" Type="http://schemas.openxmlformats.org/officeDocument/2006/relationships/image" Target="../media/image41.png"/><Relationship Id="rId5" Type="http://schemas.openxmlformats.org/officeDocument/2006/relationships/image" Target="../media/image28.jpeg"/><Relationship Id="rId10" Type="http://schemas.openxmlformats.org/officeDocument/2006/relationships/image" Target="../media/image40.png"/><Relationship Id="rId4" Type="http://schemas.openxmlformats.org/officeDocument/2006/relationships/image" Target="../media/image29.jpe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08.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08.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08.xml"/><Relationship Id="rId1" Type="http://schemas.openxmlformats.org/officeDocument/2006/relationships/tags" Target="../tags/tag4.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hyperlink" Target="http://www.glitter-graphics.com/"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gif"/><Relationship Id="rId4" Type="http://schemas.openxmlformats.org/officeDocument/2006/relationships/image" Target="../media/image53.gif"/></Relationships>
</file>

<file path=ppt/slides/_rels/slide25.xml.rels><?xml version="1.0" encoding="UTF-8" standalone="yes"?>
<Relationships xmlns="http://schemas.openxmlformats.org/package/2006/relationships"><Relationship Id="rId3" Type="http://schemas.openxmlformats.org/officeDocument/2006/relationships/hyperlink" Target="http://www.glitter-graphics.com/"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gif"/><Relationship Id="rId4" Type="http://schemas.openxmlformats.org/officeDocument/2006/relationships/image" Target="../media/image53.gif"/></Relationships>
</file>

<file path=ppt/slides/_rels/slide26.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1.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3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96.xml"/><Relationship Id="rId1" Type="http://schemas.openxmlformats.org/officeDocument/2006/relationships/tags" Target="../tags/tag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96.xml"/><Relationship Id="rId1" Type="http://schemas.openxmlformats.org/officeDocument/2006/relationships/tags" Target="../tags/tag3.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96.xml"/><Relationship Id="rId4" Type="http://schemas.openxmlformats.org/officeDocument/2006/relationships/image" Target="../media/image3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1885950" y="1085851"/>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685800" eaLnBrk="1" fontAlgn="base" hangingPunct="1">
              <a:spcBef>
                <a:spcPct val="0"/>
              </a:spcBef>
              <a:spcAft>
                <a:spcPct val="0"/>
              </a:spcAft>
            </a:pPr>
            <a:endParaRPr lang="en-US" altLang="vi-VN" sz="1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0036" name="TextBox 4"/>
          <p:cNvSpPr txBox="1">
            <a:spLocks noChangeArrowheads="1"/>
          </p:cNvSpPr>
          <p:nvPr/>
        </p:nvSpPr>
        <p:spPr bwMode="auto">
          <a:xfrm>
            <a:off x="2256820" y="1294522"/>
            <a:ext cx="493030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defTabSz="685800" eaLnBrk="1" fontAlgn="base" hangingPunct="1">
              <a:spcBef>
                <a:spcPct val="0"/>
              </a:spcBef>
              <a:spcAft>
                <a:spcPct val="0"/>
              </a:spcAft>
            </a:pPr>
            <a:endParaRPr lang="en-US" altLang="vi-VN" sz="1650"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Group 2"/>
          <p:cNvGrpSpPr>
            <a:grpSpLocks noChangeAspect="1"/>
          </p:cNvGrpSpPr>
          <p:nvPr/>
        </p:nvGrpSpPr>
        <p:grpSpPr bwMode="auto">
          <a:xfrm>
            <a:off x="5690060" y="4727362"/>
            <a:ext cx="4235714" cy="2531269"/>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685800">
                <a:spcBef>
                  <a:spcPct val="0"/>
                </a:spcBef>
                <a:buClrTx/>
                <a:buSzTx/>
                <a:buNone/>
              </a:pPr>
              <a:endParaRPr lang="en-US" altLang="en-US" sz="135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dirty="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dirty="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endParaRPr lang="en-US" sz="1350">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6337189" y="4215021"/>
            <a:ext cx="1820466" cy="746522"/>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4968991" y="3603428"/>
            <a:ext cx="247220" cy="22443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fontAlgn="base">
              <a:spcBef>
                <a:spcPct val="0"/>
              </a:spcBef>
              <a:spcAft>
                <a:spcPct val="0"/>
              </a:spcAft>
            </a:pPr>
            <a:endParaRPr lang="vi-VN" altLang="en-US" sz="1125">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929383" y="3856904"/>
            <a:ext cx="232569" cy="21486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endParaRPr lang="vi-VN" sz="101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3533279" y="1411956"/>
            <a:ext cx="232569" cy="21486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endParaRPr lang="vi-VN" sz="101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4976852" y="902638"/>
            <a:ext cx="212745" cy="219977"/>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fontAlgn="base">
              <a:spcBef>
                <a:spcPct val="0"/>
              </a:spcBef>
              <a:spcAft>
                <a:spcPct val="0"/>
              </a:spcAft>
            </a:pPr>
            <a:endParaRPr lang="vi-VN" altLang="en-US" sz="1125">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5612236" y="1974871"/>
            <a:ext cx="222497" cy="24096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endParaRPr lang="vi-VN" sz="101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5174521" y="4107068"/>
            <a:ext cx="307649" cy="29228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endParaRPr lang="vi-VN" sz="101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1528812" y="4148192"/>
            <a:ext cx="284760" cy="295763"/>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fontAlgn="base">
              <a:spcBef>
                <a:spcPct val="0"/>
              </a:spcBef>
              <a:spcAft>
                <a:spcPct val="0"/>
              </a:spcAft>
            </a:pPr>
            <a:endParaRPr lang="vi-VN" altLang="en-US" sz="1125">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4721973" y="4196928"/>
            <a:ext cx="276101" cy="302555"/>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fontAlgn="base">
              <a:spcBef>
                <a:spcPct val="0"/>
              </a:spcBef>
              <a:spcAft>
                <a:spcPct val="0"/>
              </a:spcAft>
            </a:pPr>
            <a:endParaRPr lang="vi-VN" altLang="en-US" sz="1125">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5569248" y="3774751"/>
            <a:ext cx="232569" cy="21486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endParaRPr lang="vi-VN" sz="101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854633" y="2847282"/>
            <a:ext cx="211511" cy="23661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fontAlgn="base">
              <a:spcBef>
                <a:spcPct val="0"/>
              </a:spcBef>
              <a:spcAft>
                <a:spcPct val="0"/>
              </a:spcAft>
            </a:pPr>
            <a:endParaRPr lang="vi-VN" altLang="en-US" sz="1125">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1696951" y="920316"/>
            <a:ext cx="263699" cy="375794"/>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fontAlgn="base">
              <a:spcBef>
                <a:spcPct val="0"/>
              </a:spcBef>
              <a:spcAft>
                <a:spcPct val="0"/>
              </a:spcAft>
            </a:pPr>
            <a:endParaRPr lang="vi-VN" altLang="en-US" sz="1125">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1960649" y="2356995"/>
            <a:ext cx="383520" cy="34171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endParaRPr lang="vi-VN" sz="101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2987936" y="2281140"/>
            <a:ext cx="211509" cy="23661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fontAlgn="base">
              <a:spcBef>
                <a:spcPct val="0"/>
              </a:spcBef>
              <a:spcAft>
                <a:spcPct val="0"/>
              </a:spcAft>
            </a:pPr>
            <a:endParaRPr lang="vi-VN" altLang="en-US" sz="1125">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1553713" y="1530840"/>
            <a:ext cx="293000" cy="220952"/>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fontAlgn="base">
              <a:spcBef>
                <a:spcPct val="0"/>
              </a:spcBef>
              <a:spcAft>
                <a:spcPct val="0"/>
              </a:spcAft>
            </a:pPr>
            <a:endParaRPr lang="vi-VN" altLang="en-US" sz="1125">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144122" y="3787789"/>
            <a:ext cx="340907" cy="384423"/>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endParaRPr lang="vi-VN" sz="101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1750395" y="1186381"/>
            <a:ext cx="6936405" cy="2564734"/>
          </a:xfrm>
          <a:prstGeom prst="rect">
            <a:avLst/>
          </a:prstGeom>
        </p:spPr>
        <p:txBody>
          <a:bodyPr wrap="none" fromWordArt="1">
            <a:prstTxWarp prst="textWave1">
              <a:avLst>
                <a:gd name="adj1" fmla="val 13005"/>
                <a:gd name="adj2" fmla="val -1000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685800" eaLnBrk="0" fontAlgn="base" hangingPunct="0">
              <a:spcBef>
                <a:spcPct val="0"/>
              </a:spcBef>
              <a:spcAft>
                <a:spcPct val="0"/>
              </a:spcAft>
            </a:pPr>
            <a:endParaRPr lang="en-US" sz="2700"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endParaRP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6670679" y="4196927"/>
            <a:ext cx="2215355" cy="221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577855D-34F4-4399-B78E-B6F9D6A6EA67}"/>
              </a:ext>
            </a:extLst>
          </p:cNvPr>
          <p:cNvSpPr txBox="1"/>
          <p:nvPr/>
        </p:nvSpPr>
        <p:spPr>
          <a:xfrm>
            <a:off x="1161952" y="1315377"/>
            <a:ext cx="7578291" cy="2044086"/>
          </a:xfrm>
          <a:prstGeom prst="rect">
            <a:avLst/>
          </a:prstGeom>
          <a:noFill/>
        </p:spPr>
        <p:txBody>
          <a:bodyPr wrap="square" rtlCol="0">
            <a:spAutoFit/>
          </a:bodyPr>
          <a:lstStyle/>
          <a:p>
            <a:pPr>
              <a:lnSpc>
                <a:spcPct val="150000"/>
              </a:lnSpc>
            </a:pPr>
            <a:r>
              <a:rPr lang="vi-VN" sz="2000" b="1" dirty="0">
                <a:solidFill>
                  <a:srgbClr val="00B0F0"/>
                </a:solidFill>
                <a:latin typeface="Times New Roman" panose="02020603050405020304" pitchFamily="18" charset="0"/>
                <a:ea typeface="Calibri" panose="020F0502020204030204" pitchFamily="34" charset="0"/>
                <a:cs typeface="Arial" panose="020B0604020202020204" pitchFamily="34" charset="0"/>
              </a:rPr>
              <a:t>                                               </a:t>
            </a:r>
            <a:r>
              <a:rPr lang="vi-VN" sz="3600" b="1" dirty="0">
                <a:solidFill>
                  <a:srgbClr val="00B0F0"/>
                </a:solidFill>
                <a:latin typeface="Times New Roman" panose="02020603050405020304" pitchFamily="18" charset="0"/>
                <a:ea typeface="Calibri" panose="020F0502020204030204" pitchFamily="34" charset="0"/>
                <a:cs typeface="Arial" panose="020B0604020202020204" pitchFamily="34" charset="0"/>
              </a:rPr>
              <a:t>VIẾT</a:t>
            </a:r>
            <a:endParaRPr lang="vi-VN" sz="3600" dirty="0">
              <a:latin typeface="Calibri" panose="020F0502020204030204" pitchFamily="34" charset="0"/>
              <a:ea typeface="Calibri" panose="020F0502020204030204" pitchFamily="34" charset="0"/>
              <a:cs typeface="Arial" panose="020B0604020202020204" pitchFamily="34" charset="0"/>
            </a:endParaRPr>
          </a:p>
          <a:p>
            <a:pPr algn="ctr">
              <a:lnSpc>
                <a:spcPct val="150000"/>
              </a:lnSpc>
            </a:pPr>
            <a:r>
              <a:rPr lang="en-US" sz="36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TÓM TẮT VĂN BẢN THÔNG TIN</a:t>
            </a:r>
          </a:p>
          <a:p>
            <a:pPr algn="ctr">
              <a:lnSpc>
                <a:spcPct val="150000"/>
              </a:lnSpc>
            </a:pPr>
            <a:endParaRPr lang="vi-VN" sz="1400" dirty="0">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B3164F-E81F-471E-A8C6-3198ADD42D04}"/>
              </a:ext>
            </a:extLst>
          </p:cNvPr>
          <p:cNvSpPr txBox="1"/>
          <p:nvPr/>
        </p:nvSpPr>
        <p:spPr>
          <a:xfrm>
            <a:off x="838200" y="762000"/>
            <a:ext cx="8001000" cy="1318181"/>
          </a:xfrm>
          <a:prstGeom prst="rect">
            <a:avLst/>
          </a:prstGeom>
          <a:noFill/>
        </p:spPr>
        <p:txBody>
          <a:bodyPr wrap="square" rtlCol="0">
            <a:spAutoFit/>
          </a:bodyPr>
          <a:lstStyle/>
          <a:p>
            <a:pPr algn="just">
              <a:lnSpc>
                <a:spcPct val="150000"/>
              </a:lnSpc>
              <a:spcBef>
                <a:spcPts val="600"/>
              </a:spcBef>
              <a:spcAft>
                <a:spcPts val="600"/>
              </a:spcAft>
            </a:pPr>
            <a:r>
              <a:rPr lang="vi-VN" sz="2800" dirty="0">
                <a:solidFill>
                  <a:srgbClr val="FF0000"/>
                </a:solidFill>
                <a:latin typeface="Calibri" panose="020F0502020204030204" pitchFamily="34" charset="0"/>
                <a:ea typeface="Times New Roman" panose="02020603050405020304" pitchFamily="18" charset="0"/>
                <a:cs typeface="Arial" panose="020B0604020202020204" pitchFamily="34" charset="0"/>
              </a:rPr>
              <a:t>a. </a:t>
            </a:r>
            <a:r>
              <a:rPr lang="vi-VN" sz="2800" dirty="0">
                <a:latin typeface="Calibri" panose="020F0502020204030204" pitchFamily="34" charset="0"/>
                <a:ea typeface="Times New Roman" panose="02020603050405020304" pitchFamily="18" charset="0"/>
                <a:cs typeface="Arial" panose="020B0604020202020204" pitchFamily="34" charset="0"/>
              </a:rPr>
              <a:t>Xác định thông tin chính của văn bản (thường nêu ở nhan đề và các đề mục lớn)</a:t>
            </a:r>
            <a:endParaRPr lang="vi-VN" sz="2800" dirty="0">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7CC148-276A-49CC-BD3D-3784692256D4}"/>
              </a:ext>
            </a:extLst>
          </p:cNvPr>
          <p:cNvSpPr txBox="1"/>
          <p:nvPr/>
        </p:nvSpPr>
        <p:spPr>
          <a:xfrm flipH="1">
            <a:off x="990600" y="2405506"/>
            <a:ext cx="7848600" cy="2246769"/>
          </a:xfrm>
          <a:prstGeom prst="rect">
            <a:avLst/>
          </a:prstGeom>
          <a:noFill/>
        </p:spPr>
        <p:txBody>
          <a:bodyPr wrap="square" rtlCol="0">
            <a:spAutoFit/>
          </a:bodyPr>
          <a:lstStyle/>
          <a:p>
            <a:r>
              <a:rPr lang="vi-VN" sz="2800" dirty="0">
                <a:solidFill>
                  <a:srgbClr val="FF0000"/>
                </a:solidFill>
                <a:latin typeface="Calibri" panose="020F0502020204030204" pitchFamily="34" charset="0"/>
                <a:ea typeface="Times New Roman" panose="02020603050405020304" pitchFamily="18" charset="0"/>
                <a:cs typeface="Arial" panose="020B0604020202020204" pitchFamily="34" charset="0"/>
              </a:rPr>
              <a:t>b. </a:t>
            </a:r>
            <a:r>
              <a:rPr lang="vi-VN" sz="2800" dirty="0">
                <a:latin typeface="Calibri" panose="020F0502020204030204" pitchFamily="34" charset="0"/>
                <a:ea typeface="Times New Roman" panose="02020603050405020304" pitchFamily="18" charset="0"/>
                <a:cs typeface="Arial" panose="020B0604020202020204" pitchFamily="34" charset="0"/>
              </a:rPr>
              <a:t>Xác định các thông tin cụ thể của mỗi đoạn hoặc phần trong văn bản (nếu văn bản có nhiều tiêu đề nhỏ thì các thông tin cụ thể thường nằm ở các tiêu đề ấy); giữ nguyên các mốc thời gian hoặc giữ lại những mốc thời gian quan trọng.</a:t>
            </a:r>
            <a:endParaRPr lang="vi-VN" sz="2800" dirty="0"/>
          </a:p>
        </p:txBody>
      </p:sp>
      <p:sp>
        <p:nvSpPr>
          <p:cNvPr id="5" name="TextBox 4">
            <a:extLst>
              <a:ext uri="{FF2B5EF4-FFF2-40B4-BE49-F238E27FC236}">
                <a16:creationId xmlns:a16="http://schemas.microsoft.com/office/drawing/2014/main" id="{B1829930-5A85-47E0-9C94-C2089EDA5FE9}"/>
              </a:ext>
            </a:extLst>
          </p:cNvPr>
          <p:cNvSpPr txBox="1"/>
          <p:nvPr/>
        </p:nvSpPr>
        <p:spPr>
          <a:xfrm>
            <a:off x="990600" y="4724400"/>
            <a:ext cx="7848600" cy="1318181"/>
          </a:xfrm>
          <a:prstGeom prst="rect">
            <a:avLst/>
          </a:prstGeom>
          <a:noFill/>
        </p:spPr>
        <p:txBody>
          <a:bodyPr wrap="square" rtlCol="0">
            <a:spAutoFit/>
          </a:bodyPr>
          <a:lstStyle/>
          <a:p>
            <a:pPr algn="just">
              <a:lnSpc>
                <a:spcPct val="150000"/>
              </a:lnSpc>
              <a:spcBef>
                <a:spcPts val="600"/>
              </a:spcBef>
              <a:spcAft>
                <a:spcPts val="600"/>
              </a:spcAft>
            </a:pPr>
            <a:r>
              <a:rPr lang="vi-VN" sz="2800" dirty="0">
                <a:solidFill>
                  <a:srgbClr val="FF0000"/>
                </a:solidFill>
                <a:latin typeface="Calibri" panose="020F0502020204030204" pitchFamily="34" charset="0"/>
                <a:ea typeface="Times New Roman" panose="02020603050405020304" pitchFamily="18" charset="0"/>
                <a:cs typeface="Arial" panose="020B0604020202020204" pitchFamily="34" charset="0"/>
              </a:rPr>
              <a:t>c. </a:t>
            </a:r>
            <a:r>
              <a:rPr lang="vi-VN" sz="2800" dirty="0">
                <a:latin typeface="Calibri" panose="020F0502020204030204" pitchFamily="34" charset="0"/>
                <a:ea typeface="Times New Roman" panose="02020603050405020304" pitchFamily="18" charset="0"/>
                <a:cs typeface="Arial" panose="020B0604020202020204" pitchFamily="34" charset="0"/>
              </a:rPr>
              <a:t>Kết nối các thông tin cụ thể và viết thành bản tóm tắt theo cách thông dụng hoặc trình bày bằng sơ đồ</a:t>
            </a:r>
            <a:endParaRPr lang="vi-VN" sz="28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8089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35439C6-C6EC-41F3-A7BE-8DCBA0C7EB5E}"/>
              </a:ext>
            </a:extLst>
          </p:cNvPr>
          <p:cNvSpPr/>
          <p:nvPr/>
        </p:nvSpPr>
        <p:spPr>
          <a:xfrm>
            <a:off x="228600" y="0"/>
            <a:ext cx="88392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VN" sz="20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3186" name="Content Placeholder 4">
            <a:extLst>
              <a:ext uri="{FF2B5EF4-FFF2-40B4-BE49-F238E27FC236}">
                <a16:creationId xmlns:a16="http://schemas.microsoft.com/office/drawing/2014/main" id="{52193B55-AECC-4276-B5A8-C32AF537E2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8" name="TextBox 7">
            <a:extLst>
              <a:ext uri="{FF2B5EF4-FFF2-40B4-BE49-F238E27FC236}">
                <a16:creationId xmlns:a16="http://schemas.microsoft.com/office/drawing/2014/main" id="{3D40AF8C-DA8F-443A-A763-8F3FA1542925}"/>
              </a:ext>
            </a:extLst>
          </p:cNvPr>
          <p:cNvSpPr txBox="1">
            <a:spLocks noChangeArrowheads="1"/>
          </p:cNvSpPr>
          <p:nvPr/>
        </p:nvSpPr>
        <p:spPr bwMode="auto">
          <a:xfrm>
            <a:off x="2247900" y="2844800"/>
            <a:ext cx="480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cs typeface="Cambria Math" panose="02040503050406030204" pitchFamily="18" charset="0"/>
              </a:rPr>
              <a:t>       </a:t>
            </a:r>
            <a:r>
              <a:rPr kumimoji="0" lang="en-US" altLang="vi-VN" sz="4000" b="1"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cs typeface="Cambria Math" panose="02040503050406030204" pitchFamily="18" charset="0"/>
              </a:rPr>
              <a:t>II. THỰC HÀNH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BD01-D65C-744E-A7C2-C51458EF7C89}"/>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3AEE2BAF-54B0-8941-86FB-36E501D6FF5F}"/>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F27EA76E-2A7F-5F46-8C1C-CEAA9B9D92CB}"/>
              </a:ext>
            </a:extLst>
          </p:cNvPr>
          <p:cNvPicPr>
            <a:picLocks noChangeAspect="1"/>
          </p:cNvPicPr>
          <p:nvPr/>
        </p:nvPicPr>
        <p:blipFill>
          <a:blip r:embed="rId2"/>
          <a:stretch>
            <a:fillRect/>
          </a:stretch>
        </p:blipFill>
        <p:spPr>
          <a:xfrm>
            <a:off x="-60767" y="0"/>
            <a:ext cx="9204767" cy="6858000"/>
          </a:xfrm>
          <a:prstGeom prst="rect">
            <a:avLst/>
          </a:prstGeom>
        </p:spPr>
      </p:pic>
      <p:sp>
        <p:nvSpPr>
          <p:cNvPr id="7" name="矩形 17">
            <a:extLst>
              <a:ext uri="{FF2B5EF4-FFF2-40B4-BE49-F238E27FC236}">
                <a16:creationId xmlns:a16="http://schemas.microsoft.com/office/drawing/2014/main" id="{DEBAC96A-A6D9-3246-9ABD-CBE8DAFD4C25}"/>
              </a:ext>
            </a:extLst>
          </p:cNvPr>
          <p:cNvSpPr/>
          <p:nvPr/>
        </p:nvSpPr>
        <p:spPr bwMode="auto">
          <a:xfrm>
            <a:off x="1471447" y="366713"/>
            <a:ext cx="6306207" cy="50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altLang="zh-CN" sz="2800" b="1" dirty="0">
                <a:solidFill>
                  <a:srgbClr val="FFC000"/>
                </a:solidFill>
                <a:latin typeface="Times New Roman" panose="02020603050405020304" pitchFamily="18" charset="0"/>
                <a:ea typeface="Microsoft YaHei UI" panose="020B0503020204020204" pitchFamily="34" charset="-122"/>
                <a:cs typeface="Times New Roman" panose="02020603050405020304" pitchFamily="18" charset="0"/>
              </a:rPr>
              <a:t>1. CHUẨN BỊ </a:t>
            </a:r>
            <a:endParaRPr kumimoji="0" lang="zh-CN" alt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endParaRPr>
          </a:p>
        </p:txBody>
      </p:sp>
      <p:pic>
        <p:nvPicPr>
          <p:cNvPr id="8" name="图片 18">
            <a:extLst>
              <a:ext uri="{FF2B5EF4-FFF2-40B4-BE49-F238E27FC236}">
                <a16:creationId xmlns:a16="http://schemas.microsoft.com/office/drawing/2014/main" id="{D88F23E2-004B-974F-A9E6-FCD5DB6BD1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5800" y="40522"/>
            <a:ext cx="1209675" cy="121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8">
            <a:extLst>
              <a:ext uri="{FF2B5EF4-FFF2-40B4-BE49-F238E27FC236}">
                <a16:creationId xmlns:a16="http://schemas.microsoft.com/office/drawing/2014/main" id="{C92734FC-9656-A345-BC7D-581EADDB74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83443" y="85369"/>
            <a:ext cx="1210866"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id="{87C9579E-4A9F-E042-8628-EF0393B3FE7E}"/>
              </a:ext>
            </a:extLst>
          </p:cNvPr>
          <p:cNvSpPr/>
          <p:nvPr/>
        </p:nvSpPr>
        <p:spPr>
          <a:xfrm>
            <a:off x="515007" y="1614488"/>
            <a:ext cx="8219089" cy="49754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312FC9BA-8C8E-264E-995F-9A9B284DA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430668" y="3719087"/>
            <a:ext cx="4381037" cy="76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6D023BD-1063-C64B-A2B8-C193C2D55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35025" y="1392238"/>
            <a:ext cx="7734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A7B412AA-4260-C944-A875-DCFB9B6A0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470726" y="3800455"/>
            <a:ext cx="4273399"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19555AA0-7E1B-F846-B4DA-D9E114BE0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38" y="6084888"/>
            <a:ext cx="773271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F493DBE-D7D8-4125-BAAC-B213107A8168}"/>
              </a:ext>
            </a:extLst>
          </p:cNvPr>
          <p:cNvSpPr txBox="1"/>
          <p:nvPr/>
        </p:nvSpPr>
        <p:spPr>
          <a:xfrm>
            <a:off x="5666051" y="723899"/>
            <a:ext cx="184731" cy="369332"/>
          </a:xfrm>
          <a:prstGeom prst="rect">
            <a:avLst/>
          </a:prstGeom>
          <a:noFill/>
        </p:spPr>
        <p:txBody>
          <a:bodyPr wrap="none" rtlCol="0">
            <a:spAutoFit/>
          </a:bodyPr>
          <a:lstStyle/>
          <a:p>
            <a:endParaRPr lang="vi-VN" dirty="0"/>
          </a:p>
        </p:txBody>
      </p:sp>
      <p:sp>
        <p:nvSpPr>
          <p:cNvPr id="6" name="TextBox 5">
            <a:extLst>
              <a:ext uri="{FF2B5EF4-FFF2-40B4-BE49-F238E27FC236}">
                <a16:creationId xmlns:a16="http://schemas.microsoft.com/office/drawing/2014/main" id="{065B38CE-9815-4F9B-9026-52E332967958}"/>
              </a:ext>
            </a:extLst>
          </p:cNvPr>
          <p:cNvSpPr txBox="1"/>
          <p:nvPr/>
        </p:nvSpPr>
        <p:spPr>
          <a:xfrm>
            <a:off x="1313794" y="2249490"/>
            <a:ext cx="6858000" cy="3493264"/>
          </a:xfrm>
          <a:prstGeom prst="rect">
            <a:avLst/>
          </a:prstGeom>
          <a:noFill/>
        </p:spPr>
        <p:txBody>
          <a:bodyPr wrap="square" rtlCol="0">
            <a:spAutoFit/>
          </a:bodyPr>
          <a:lstStyle/>
          <a:p>
            <a:pPr algn="just">
              <a:lnSpc>
                <a:spcPct val="150000"/>
              </a:lnSpc>
              <a:spcBef>
                <a:spcPts val="600"/>
              </a:spcBef>
              <a:spcAft>
                <a:spcPts val="600"/>
              </a:spcAft>
            </a:pPr>
            <a:r>
              <a:rPr lang="vi-VN" sz="3600" dirty="0">
                <a:ea typeface="Calibri" panose="020F0502020204030204" pitchFamily="34" charset="0"/>
              </a:rPr>
              <a:t>- Đọc kĩ văn bản “Những phát minh “tình cờ và bất ngờ””.</a:t>
            </a:r>
            <a:endParaRPr lang="vi-VN" sz="3600" dirty="0"/>
          </a:p>
          <a:p>
            <a:r>
              <a:rPr lang="vi-VN" sz="3600" dirty="0">
                <a:latin typeface="Calibri" panose="020F0502020204030204" pitchFamily="34" charset="0"/>
                <a:ea typeface="Calibri" panose="020F0502020204030204" pitchFamily="34" charset="0"/>
                <a:cs typeface="Arial" panose="020B0604020202020204" pitchFamily="34" charset="0"/>
              </a:rPr>
              <a:t>- Có thể tóm tắt theo hai cách:</a:t>
            </a:r>
            <a:r>
              <a:rPr lang="vi-VN" sz="3600" b="1" dirty="0">
                <a:latin typeface="Calibri" panose="020F0502020204030204" pitchFamily="34" charset="0"/>
                <a:ea typeface="Calibri" panose="020F0502020204030204" pitchFamily="34" charset="0"/>
                <a:cs typeface="Arial" panose="020B0604020202020204" pitchFamily="34" charset="0"/>
              </a:rPr>
              <a:t> </a:t>
            </a:r>
            <a:r>
              <a:rPr lang="vi-VN" sz="3600" dirty="0">
                <a:latin typeface="Calibri" panose="020F0502020204030204" pitchFamily="34" charset="0"/>
                <a:ea typeface="Times New Roman" panose="02020603050405020304" pitchFamily="18" charset="0"/>
                <a:cs typeface="Arial" panose="020B0604020202020204" pitchFamily="34" charset="0"/>
              </a:rPr>
              <a:t>thông dụng hoặc trình bày bằng sơ đồ.</a:t>
            </a:r>
            <a:endParaRPr lang="vi-VN" sz="3600" dirty="0"/>
          </a:p>
        </p:txBody>
      </p:sp>
    </p:spTree>
    <p:extLst>
      <p:ext uri="{BB962C8B-B14F-4D97-AF65-F5344CB8AC3E}">
        <p14:creationId xmlns:p14="http://schemas.microsoft.com/office/powerpoint/2010/main" val="176225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21"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par>
                                <p:cTn id="18" presetID="21"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2000"/>
                                        <p:tgtEl>
                                          <p:spTgt spid="1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2000"/>
                                        <p:tgtEl>
                                          <p:spTgt spid="17"/>
                                        </p:tgtEl>
                                      </p:cBhvr>
                                    </p:animEffect>
                                  </p:childTnLst>
                                </p:cTn>
                              </p:par>
                              <p:par>
                                <p:cTn id="24" presetID="21" presetClass="entr" presetSubtype="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072018" y="1693360"/>
            <a:ext cx="6410123" cy="311053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913554"/>
            <a:endParaRPr lang="zh-CN" altLang="en-US" sz="1799">
              <a:solidFill>
                <a:srgbClr val="5F5F5F"/>
              </a:solidFill>
              <a:latin typeface="Lato Light"/>
            </a:endParaRPr>
          </a:p>
        </p:txBody>
      </p:sp>
      <p:sp>
        <p:nvSpPr>
          <p:cNvPr id="7" name="矩形 69"/>
          <p:cNvSpPr>
            <a:spLocks noChangeArrowheads="1"/>
          </p:cNvSpPr>
          <p:nvPr/>
        </p:nvSpPr>
        <p:spPr bwMode="auto">
          <a:xfrm>
            <a:off x="1983600" y="2819402"/>
            <a:ext cx="5290820" cy="11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6" tIns="34259" rIns="68516" bIns="34259">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554"/>
            <a:r>
              <a:rPr lang="en-US" altLang="zh-CN" sz="36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TÌM Ý </a:t>
            </a:r>
            <a:endParaRPr lang="en-US" altLang="zh-CN" sz="36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913554"/>
            <a:endParaRPr lang="en-US" altLang="zh-CN" sz="3597"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4021402" y="848592"/>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1" name="五角星 5"/>
          <p:cNvSpPr/>
          <p:nvPr/>
        </p:nvSpPr>
        <p:spPr>
          <a:xfrm rot="21380687">
            <a:off x="5976267" y="1117471"/>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2" name="五角星 6"/>
          <p:cNvSpPr/>
          <p:nvPr/>
        </p:nvSpPr>
        <p:spPr>
          <a:xfrm rot="19938392">
            <a:off x="6962502" y="1167131"/>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3" name="五角星 7"/>
          <p:cNvSpPr/>
          <p:nvPr/>
        </p:nvSpPr>
        <p:spPr>
          <a:xfrm rot="19938392">
            <a:off x="7743324" y="4867691"/>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4" name="五角星 8"/>
          <p:cNvSpPr/>
          <p:nvPr/>
        </p:nvSpPr>
        <p:spPr>
          <a:xfrm rot="19967404">
            <a:off x="8076637" y="1692006"/>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6" name="五角星 9"/>
          <p:cNvSpPr/>
          <p:nvPr/>
        </p:nvSpPr>
        <p:spPr>
          <a:xfrm>
            <a:off x="6341611" y="4342794"/>
            <a:ext cx="253202" cy="253437"/>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7" name="五角星 10"/>
          <p:cNvSpPr/>
          <p:nvPr/>
        </p:nvSpPr>
        <p:spPr>
          <a:xfrm>
            <a:off x="8119448" y="4339874"/>
            <a:ext cx="186173" cy="186346"/>
          </a:xfrm>
          <a:prstGeom prst="star5">
            <a:avLst>
              <a:gd name="adj" fmla="val 23926"/>
              <a:gd name="hf" fmla="val 105146"/>
              <a:gd name="vf" fmla="val 110557"/>
            </a:avLst>
          </a:prstGeom>
          <a:blipFill dpi="0" rotWithShape="1">
            <a:blip r:embed="rId3"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8" name="五角星 11"/>
          <p:cNvSpPr/>
          <p:nvPr/>
        </p:nvSpPr>
        <p:spPr>
          <a:xfrm>
            <a:off x="8632414" y="4583217"/>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9" name="五角星 12"/>
          <p:cNvSpPr/>
          <p:nvPr/>
        </p:nvSpPr>
        <p:spPr>
          <a:xfrm rot="19922997">
            <a:off x="8313492" y="3957767"/>
            <a:ext cx="143666"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8568" y="2539629"/>
            <a:ext cx="834105" cy="88738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8155" y="436190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448917" y="812897"/>
            <a:ext cx="2015470" cy="1477842"/>
          </a:xfrm>
          <a:prstGeom prst="rect">
            <a:avLst/>
          </a:prstGeom>
        </p:spPr>
      </p:pic>
      <p:sp>
        <p:nvSpPr>
          <p:cNvPr id="22" name="五角星 4"/>
          <p:cNvSpPr/>
          <p:nvPr/>
        </p:nvSpPr>
        <p:spPr>
          <a:xfrm rot="19903756">
            <a:off x="4028400" y="865549"/>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23" name="五角星 5"/>
          <p:cNvSpPr/>
          <p:nvPr/>
        </p:nvSpPr>
        <p:spPr>
          <a:xfrm rot="21380687">
            <a:off x="5983264" y="113442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24" name="五角星 6"/>
          <p:cNvSpPr/>
          <p:nvPr/>
        </p:nvSpPr>
        <p:spPr>
          <a:xfrm rot="19938392">
            <a:off x="6969499" y="1184088"/>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5152" y="437885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455915" y="829853"/>
            <a:ext cx="2015470" cy="1477842"/>
          </a:xfrm>
          <a:prstGeom prst="rect">
            <a:avLst/>
          </a:prstGeom>
        </p:spPr>
      </p:pic>
      <p:sp>
        <p:nvSpPr>
          <p:cNvPr id="27" name="五角星 8"/>
          <p:cNvSpPr/>
          <p:nvPr/>
        </p:nvSpPr>
        <p:spPr>
          <a:xfrm rot="19967404">
            <a:off x="8069640" y="1749625"/>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28" name="五角星 12"/>
          <p:cNvSpPr/>
          <p:nvPr/>
        </p:nvSpPr>
        <p:spPr>
          <a:xfrm rot="19922997">
            <a:off x="8306495" y="4015387"/>
            <a:ext cx="143666"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5324" y="1883459"/>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4021403" y="923169"/>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31" name="五角星 5"/>
          <p:cNvSpPr/>
          <p:nvPr/>
        </p:nvSpPr>
        <p:spPr>
          <a:xfrm rot="21380687">
            <a:off x="5976267" y="119204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32" name="五角星 6"/>
          <p:cNvSpPr/>
          <p:nvPr/>
        </p:nvSpPr>
        <p:spPr>
          <a:xfrm rot="19938392">
            <a:off x="6962502" y="1241707"/>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8156" y="443647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448918" y="887473"/>
            <a:ext cx="2015470" cy="1477842"/>
          </a:xfrm>
          <a:prstGeom prst="rect">
            <a:avLst/>
          </a:prstGeom>
        </p:spPr>
      </p:pic>
      <p:sp>
        <p:nvSpPr>
          <p:cNvPr id="35" name="五角星 7"/>
          <p:cNvSpPr/>
          <p:nvPr/>
        </p:nvSpPr>
        <p:spPr>
          <a:xfrm rot="19938392">
            <a:off x="7689209" y="4863925"/>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36" name="五角星 10"/>
          <p:cNvSpPr/>
          <p:nvPr/>
        </p:nvSpPr>
        <p:spPr>
          <a:xfrm>
            <a:off x="8065333" y="4336108"/>
            <a:ext cx="186173" cy="186346"/>
          </a:xfrm>
          <a:prstGeom prst="star5">
            <a:avLst>
              <a:gd name="adj" fmla="val 23926"/>
              <a:gd name="hf" fmla="val 105146"/>
              <a:gd name="vf" fmla="val 110557"/>
            </a:avLst>
          </a:prstGeom>
          <a:blipFill dpi="0" rotWithShape="1">
            <a:blip r:embed="rId3"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37" name="五角星 8"/>
          <p:cNvSpPr/>
          <p:nvPr/>
        </p:nvSpPr>
        <p:spPr>
          <a:xfrm rot="19967404">
            <a:off x="8015526" y="1745860"/>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38" name="五角星 12"/>
          <p:cNvSpPr/>
          <p:nvPr/>
        </p:nvSpPr>
        <p:spPr>
          <a:xfrm rot="19922997">
            <a:off x="8252380" y="4011621"/>
            <a:ext cx="143666"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5650" y="3369137"/>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3967288" y="919403"/>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41" name="五角星 5"/>
          <p:cNvSpPr/>
          <p:nvPr/>
        </p:nvSpPr>
        <p:spPr>
          <a:xfrm rot="21380687">
            <a:off x="5922153" y="1188282"/>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42" name="五角星 6"/>
          <p:cNvSpPr/>
          <p:nvPr/>
        </p:nvSpPr>
        <p:spPr>
          <a:xfrm rot="19938392">
            <a:off x="6908388" y="1237942"/>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4041" y="443271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394803" y="883707"/>
            <a:ext cx="2015470" cy="1477842"/>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33" y="2397868"/>
            <a:ext cx="1098759" cy="1328284"/>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328" y="4596231"/>
            <a:ext cx="1666884" cy="1475909"/>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748" y="3766327"/>
            <a:ext cx="1224530" cy="1225059"/>
          </a:xfrm>
          <a:prstGeom prst="rect">
            <a:avLst/>
          </a:prstGeom>
        </p:spPr>
      </p:pic>
    </p:spTree>
    <p:extLst>
      <p:ext uri="{BB962C8B-B14F-4D97-AF65-F5344CB8AC3E}">
        <p14:creationId xmlns:p14="http://schemas.microsoft.com/office/powerpoint/2010/main" val="97243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1DFC7-52E5-42BE-B5B2-BE0AFD51DD69}"/>
              </a:ext>
            </a:extLst>
          </p:cNvPr>
          <p:cNvSpPr>
            <a:spLocks noGrp="1"/>
          </p:cNvSpPr>
          <p:nvPr>
            <p:ph type="title"/>
          </p:nvPr>
        </p:nvSpPr>
        <p:spPr>
          <a:xfrm>
            <a:off x="1905000" y="-142941"/>
            <a:ext cx="5049838" cy="1088931"/>
          </a:xfrm>
        </p:spPr>
        <p:txBody>
          <a:bodyPr>
            <a:normAutofit/>
          </a:bodyPr>
          <a:lstStyle/>
          <a:p>
            <a:r>
              <a:rPr lang="vi-VN" sz="2400" b="1" dirty="0">
                <a:latin typeface="Calibri" panose="020F0502020204030204" pitchFamily="34" charset="0"/>
                <a:ea typeface="Calibri" panose="020F0502020204030204" pitchFamily="34" charset="0"/>
                <a:cs typeface="Arial" panose="020B0604020202020204" pitchFamily="34" charset="0"/>
              </a:rPr>
              <a:t>                    </a:t>
            </a:r>
            <a:br>
              <a:rPr lang="vi-VN" sz="2400" b="1" dirty="0">
                <a:latin typeface="Calibri" panose="020F0502020204030204" pitchFamily="34" charset="0"/>
                <a:ea typeface="Calibri" panose="020F0502020204030204" pitchFamily="34" charset="0"/>
                <a:cs typeface="Arial" panose="020B0604020202020204" pitchFamily="34" charset="0"/>
              </a:rPr>
            </a:br>
            <a:r>
              <a:rPr lang="vi-VN" sz="2400" b="1" dirty="0">
                <a:latin typeface="Calibri" panose="020F0502020204030204" pitchFamily="34" charset="0"/>
                <a:ea typeface="Calibri" panose="020F0502020204030204" pitchFamily="34" charset="0"/>
                <a:cs typeface="Arial" panose="020B0604020202020204" pitchFamily="34" charset="0"/>
              </a:rPr>
              <a:t>              </a:t>
            </a:r>
            <a:r>
              <a:rPr lang="vi-VN" sz="4000" b="1" dirty="0">
                <a:latin typeface="Calibri" panose="020F0502020204030204" pitchFamily="34" charset="0"/>
                <a:ea typeface="Calibri" panose="020F0502020204030204" pitchFamily="34" charset="0"/>
                <a:cs typeface="Arial" panose="020B0604020202020204" pitchFamily="34" charset="0"/>
              </a:rPr>
              <a:t>Những phát minh</a:t>
            </a:r>
            <a:endParaRPr lang="vi-VN" sz="4000" dirty="0"/>
          </a:p>
        </p:txBody>
      </p:sp>
      <p:sp>
        <p:nvSpPr>
          <p:cNvPr id="3" name="Content Placeholder 2">
            <a:extLst>
              <a:ext uri="{FF2B5EF4-FFF2-40B4-BE49-F238E27FC236}">
                <a16:creationId xmlns:a16="http://schemas.microsoft.com/office/drawing/2014/main" id="{F63A87A7-862B-478D-A5F5-127676C87788}"/>
              </a:ext>
            </a:extLst>
          </p:cNvPr>
          <p:cNvSpPr>
            <a:spLocks noGrp="1"/>
          </p:cNvSpPr>
          <p:nvPr>
            <p:ph idx="1"/>
          </p:nvPr>
        </p:nvSpPr>
        <p:spPr>
          <a:xfrm>
            <a:off x="838200" y="859819"/>
            <a:ext cx="7772400" cy="5998181"/>
          </a:xfrm>
        </p:spPr>
        <p:txBody>
          <a:bodyPr/>
          <a:lstStyle/>
          <a:p>
            <a:endParaRPr lang="vi-VN" dirty="0"/>
          </a:p>
        </p:txBody>
      </p:sp>
      <p:sp>
        <p:nvSpPr>
          <p:cNvPr id="4" name="Slide Number Placeholder 3">
            <a:extLst>
              <a:ext uri="{FF2B5EF4-FFF2-40B4-BE49-F238E27FC236}">
                <a16:creationId xmlns:a16="http://schemas.microsoft.com/office/drawing/2014/main" id="{05E204AB-6D8F-465C-A74A-D5C956195832}"/>
              </a:ext>
            </a:extLst>
          </p:cNvPr>
          <p:cNvSpPr>
            <a:spLocks noGrp="1"/>
          </p:cNvSpPr>
          <p:nvPr>
            <p:ph type="sldNum" sz="quarter" idx="12"/>
          </p:nvPr>
        </p:nvSpPr>
        <p:spPr/>
        <p:txBody>
          <a:bodyPr/>
          <a:lstStyle/>
          <a:p>
            <a:pPr defTabSz="913554">
              <a:defRPr/>
            </a:pPr>
            <a:fld id="{831F250A-4CE7-44D4-85B4-49BD9AF6BFD0}" type="slidenum">
              <a:rPr lang="en-US" altLang="en-US" smtClean="0">
                <a:solidFill>
                  <a:srgbClr val="5F5F5F"/>
                </a:solidFill>
                <a:cs typeface="Arial" panose="020B0604020202020204" pitchFamily="34" charset="0"/>
              </a:rPr>
              <a:pPr defTabSz="913554">
                <a:defRPr/>
              </a:pPr>
              <a:t>14</a:t>
            </a:fld>
            <a:endParaRPr lang="en-US" altLang="en-US">
              <a:solidFill>
                <a:srgbClr val="5F5F5F"/>
              </a:solidFill>
              <a:cs typeface="Arial" panose="020B0604020202020204" pitchFamily="34" charset="0"/>
            </a:endParaRPr>
          </a:p>
        </p:txBody>
      </p:sp>
      <p:sp>
        <p:nvSpPr>
          <p:cNvPr id="7" name="TextBox 6">
            <a:extLst>
              <a:ext uri="{FF2B5EF4-FFF2-40B4-BE49-F238E27FC236}">
                <a16:creationId xmlns:a16="http://schemas.microsoft.com/office/drawing/2014/main" id="{F6880EA1-3ED5-4C49-8759-D44D4ED3C176}"/>
              </a:ext>
            </a:extLst>
          </p:cNvPr>
          <p:cNvSpPr txBox="1"/>
          <p:nvPr/>
        </p:nvSpPr>
        <p:spPr>
          <a:xfrm>
            <a:off x="990599" y="2590360"/>
            <a:ext cx="4114801" cy="671851"/>
          </a:xfrm>
          <a:prstGeom prst="rect">
            <a:avLst/>
          </a:prstGeom>
          <a:noFill/>
        </p:spPr>
        <p:txBody>
          <a:bodyPr wrap="square" rtlCol="0">
            <a:spAutoFit/>
          </a:bodyPr>
          <a:lstStyle/>
          <a:p>
            <a:pPr marL="342900" marR="0" lvl="0" indent="-342900" algn="just">
              <a:lnSpc>
                <a:spcPct val="150000"/>
              </a:lnSpc>
              <a:spcBef>
                <a:spcPts val="600"/>
              </a:spcBef>
              <a:spcAft>
                <a:spcPts val="600"/>
              </a:spcAft>
              <a:buFont typeface="Times New Roman" panose="02020603050405020304" pitchFamily="18" charset="0"/>
              <a:buChar char="-"/>
            </a:pPr>
            <a:r>
              <a:rPr lang="vi-VN" sz="2800" b="1" dirty="0">
                <a:latin typeface="Calibri" panose="020F0502020204030204" pitchFamily="34" charset="0"/>
                <a:ea typeface="Calibri" panose="020F0502020204030204" pitchFamily="34" charset="0"/>
                <a:cs typeface="Arial" panose="020B0604020202020204" pitchFamily="34" charset="0"/>
              </a:rPr>
              <a:t>Kem que   </a:t>
            </a:r>
          </a:p>
        </p:txBody>
      </p:sp>
      <p:sp>
        <p:nvSpPr>
          <p:cNvPr id="8" name="TextBox 7">
            <a:extLst>
              <a:ext uri="{FF2B5EF4-FFF2-40B4-BE49-F238E27FC236}">
                <a16:creationId xmlns:a16="http://schemas.microsoft.com/office/drawing/2014/main" id="{04A98B55-EA0D-44A1-8A88-4B399AA9C60A}"/>
              </a:ext>
            </a:extLst>
          </p:cNvPr>
          <p:cNvSpPr txBox="1"/>
          <p:nvPr/>
        </p:nvSpPr>
        <p:spPr>
          <a:xfrm>
            <a:off x="990599" y="1216988"/>
            <a:ext cx="3581400" cy="671851"/>
          </a:xfrm>
          <a:prstGeom prst="rect">
            <a:avLst/>
          </a:prstGeom>
          <a:noFill/>
        </p:spPr>
        <p:txBody>
          <a:bodyPr wrap="square" rtlCol="0">
            <a:spAutoFit/>
          </a:bodyPr>
          <a:lstStyle/>
          <a:p>
            <a:pPr marL="342900" marR="0" lvl="0" indent="-342900" algn="just">
              <a:lnSpc>
                <a:spcPct val="150000"/>
              </a:lnSpc>
              <a:spcBef>
                <a:spcPts val="600"/>
              </a:spcBef>
              <a:spcAft>
                <a:spcPts val="600"/>
              </a:spcAft>
              <a:buFont typeface="Times New Roman" panose="02020603050405020304" pitchFamily="18" charset="0"/>
              <a:buChar char="-"/>
            </a:pPr>
            <a:r>
              <a:rPr lang="vi-VN" sz="2800" b="1" dirty="0">
                <a:latin typeface="Calibri" panose="020F0502020204030204" pitchFamily="34" charset="0"/>
                <a:ea typeface="Calibri" panose="020F0502020204030204" pitchFamily="34" charset="0"/>
                <a:cs typeface="Arial" panose="020B0604020202020204" pitchFamily="34" charset="0"/>
              </a:rPr>
              <a:t>Đất nặn     </a:t>
            </a:r>
          </a:p>
        </p:txBody>
      </p:sp>
      <p:sp>
        <p:nvSpPr>
          <p:cNvPr id="10" name="TextBox 9">
            <a:extLst>
              <a:ext uri="{FF2B5EF4-FFF2-40B4-BE49-F238E27FC236}">
                <a16:creationId xmlns:a16="http://schemas.microsoft.com/office/drawing/2014/main" id="{58A3A324-7625-42F5-A6D1-9AD5EC344743}"/>
              </a:ext>
            </a:extLst>
          </p:cNvPr>
          <p:cNvSpPr txBox="1"/>
          <p:nvPr/>
        </p:nvSpPr>
        <p:spPr>
          <a:xfrm>
            <a:off x="838200" y="4041977"/>
            <a:ext cx="3581400" cy="671851"/>
          </a:xfrm>
          <a:prstGeom prst="rect">
            <a:avLst/>
          </a:prstGeom>
          <a:noFill/>
        </p:spPr>
        <p:txBody>
          <a:bodyPr wrap="square" rtlCol="0">
            <a:spAutoFit/>
          </a:bodyPr>
          <a:lstStyle/>
          <a:p>
            <a:pPr marL="342900" marR="0" lvl="0" indent="-342900" algn="just">
              <a:lnSpc>
                <a:spcPct val="150000"/>
              </a:lnSpc>
              <a:spcBef>
                <a:spcPts val="600"/>
              </a:spcBef>
              <a:spcAft>
                <a:spcPts val="600"/>
              </a:spcAft>
              <a:buFont typeface="Times New Roman" panose="02020603050405020304" pitchFamily="18" charset="0"/>
              <a:buChar char="-"/>
            </a:pPr>
            <a:r>
              <a:rPr lang="vi-VN" sz="2800" b="1" dirty="0">
                <a:latin typeface="Calibri" panose="020F0502020204030204" pitchFamily="34" charset="0"/>
                <a:ea typeface="Calibri" panose="020F0502020204030204" pitchFamily="34" charset="0"/>
                <a:cs typeface="Arial" panose="020B0604020202020204" pitchFamily="34" charset="0"/>
              </a:rPr>
              <a:t>Lát khoai tây chiên  </a:t>
            </a:r>
          </a:p>
        </p:txBody>
      </p:sp>
      <p:sp>
        <p:nvSpPr>
          <p:cNvPr id="12" name="TextBox 11">
            <a:extLst>
              <a:ext uri="{FF2B5EF4-FFF2-40B4-BE49-F238E27FC236}">
                <a16:creationId xmlns:a16="http://schemas.microsoft.com/office/drawing/2014/main" id="{6453442C-6B46-4392-9137-C31C9362A01F}"/>
              </a:ext>
            </a:extLst>
          </p:cNvPr>
          <p:cNvSpPr txBox="1"/>
          <p:nvPr/>
        </p:nvSpPr>
        <p:spPr>
          <a:xfrm>
            <a:off x="990600" y="5326330"/>
            <a:ext cx="5453066" cy="671851"/>
          </a:xfrm>
          <a:prstGeom prst="rect">
            <a:avLst/>
          </a:prstGeom>
          <a:noFill/>
        </p:spPr>
        <p:txBody>
          <a:bodyPr wrap="square" rtlCol="0">
            <a:spAutoFit/>
          </a:bodyPr>
          <a:lstStyle/>
          <a:p>
            <a:pPr marL="342900" marR="0" lvl="0" indent="-342900" algn="just">
              <a:lnSpc>
                <a:spcPct val="150000"/>
              </a:lnSpc>
              <a:spcBef>
                <a:spcPts val="600"/>
              </a:spcBef>
              <a:spcAft>
                <a:spcPts val="600"/>
              </a:spcAft>
              <a:buFont typeface="Times New Roman" panose="02020603050405020304" pitchFamily="18" charset="0"/>
              <a:buChar char="-"/>
            </a:pPr>
            <a:r>
              <a:rPr lang="vi-VN" sz="2800" b="1" dirty="0">
                <a:latin typeface="Calibri" panose="020F0502020204030204" pitchFamily="34" charset="0"/>
                <a:ea typeface="Calibri" panose="020F0502020204030204" pitchFamily="34" charset="0"/>
                <a:cs typeface="Arial" panose="020B0604020202020204" pitchFamily="34" charset="0"/>
              </a:rPr>
              <a:t>Giấy nhớ </a:t>
            </a:r>
          </a:p>
        </p:txBody>
      </p:sp>
      <p:pic>
        <p:nvPicPr>
          <p:cNvPr id="14" name="Picture 13">
            <a:extLst>
              <a:ext uri="{FF2B5EF4-FFF2-40B4-BE49-F238E27FC236}">
                <a16:creationId xmlns:a16="http://schemas.microsoft.com/office/drawing/2014/main" id="{52D97B3B-F676-4797-B523-8EAADBA3B20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9323" y="960406"/>
            <a:ext cx="2198077" cy="1181541"/>
          </a:xfrm>
          <a:prstGeom prst="rect">
            <a:avLst/>
          </a:prstGeom>
          <a:noFill/>
          <a:ln>
            <a:noFill/>
          </a:ln>
        </p:spPr>
      </p:pic>
      <p:pic>
        <p:nvPicPr>
          <p:cNvPr id="15" name="Picture 14" descr="50 Que Kem Gỗ/Làm Kem Que/Đồ 11*1*0.2cm Loại Đẹp | Shopee Việt Nam">
            <a:extLst>
              <a:ext uri="{FF2B5EF4-FFF2-40B4-BE49-F238E27FC236}">
                <a16:creationId xmlns:a16="http://schemas.microsoft.com/office/drawing/2014/main" id="{62A7EF92-AB9B-4917-AFFD-F12D24684CB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9323" y="2246008"/>
            <a:ext cx="2198076" cy="1347555"/>
          </a:xfrm>
          <a:prstGeom prst="rect">
            <a:avLst/>
          </a:prstGeom>
          <a:noFill/>
          <a:ln>
            <a:noFill/>
          </a:ln>
        </p:spPr>
      </p:pic>
      <p:pic>
        <p:nvPicPr>
          <p:cNvPr id="16" name="Picture 15">
            <a:extLst>
              <a:ext uri="{FF2B5EF4-FFF2-40B4-BE49-F238E27FC236}">
                <a16:creationId xmlns:a16="http://schemas.microsoft.com/office/drawing/2014/main" id="{E3772D4D-7F4A-4766-A9A3-A27188B90A3C}"/>
              </a:ext>
            </a:extLst>
          </p:cNvPr>
          <p:cNvPicPr/>
          <p:nvPr/>
        </p:nvPicPr>
        <p:blipFill>
          <a:blip r:embed="rId4"/>
          <a:stretch>
            <a:fillRect/>
          </a:stretch>
        </p:blipFill>
        <p:spPr>
          <a:xfrm>
            <a:off x="4335173" y="3770141"/>
            <a:ext cx="2393389" cy="1193902"/>
          </a:xfrm>
          <a:prstGeom prst="rect">
            <a:avLst/>
          </a:prstGeom>
        </p:spPr>
      </p:pic>
      <p:pic>
        <p:nvPicPr>
          <p:cNvPr id="17" name="Picture 16">
            <a:extLst>
              <a:ext uri="{FF2B5EF4-FFF2-40B4-BE49-F238E27FC236}">
                <a16:creationId xmlns:a16="http://schemas.microsoft.com/office/drawing/2014/main" id="{22A985D6-E011-4F35-A72C-4A17CFA1D435}"/>
              </a:ext>
            </a:extLst>
          </p:cNvPr>
          <p:cNvPicPr/>
          <p:nvPr/>
        </p:nvPicPr>
        <p:blipFill>
          <a:blip r:embed="rId5"/>
          <a:stretch>
            <a:fillRect/>
          </a:stretch>
        </p:blipFill>
        <p:spPr>
          <a:xfrm flipV="1">
            <a:off x="3581400" y="5140621"/>
            <a:ext cx="2862265" cy="1412578"/>
          </a:xfrm>
          <a:prstGeom prst="rect">
            <a:avLst/>
          </a:prstGeom>
        </p:spPr>
      </p:pic>
    </p:spTree>
    <p:extLst>
      <p:ext uri="{BB962C8B-B14F-4D97-AF65-F5344CB8AC3E}">
        <p14:creationId xmlns:p14="http://schemas.microsoft.com/office/powerpoint/2010/main" val="168124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02088" y="1082401"/>
            <a:ext cx="5218032"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DỰ ÁN</a:t>
            </a:r>
          </a:p>
        </p:txBody>
      </p:sp>
      <p:sp>
        <p:nvSpPr>
          <p:cNvPr id="8" name="Rectangle 7"/>
          <p:cNvSpPr/>
          <p:nvPr/>
        </p:nvSpPr>
        <p:spPr>
          <a:xfrm>
            <a:off x="463158" y="5005810"/>
            <a:ext cx="1263809" cy="484748"/>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68580" tIns="34290" rIns="68580" bIns="34290">
            <a:spAutoFit/>
          </a:bodyPr>
          <a:lstStyle/>
          <a:p>
            <a:pPr algn="ctr" defTabSz="685800"/>
            <a:r>
              <a:rPr lang="en-US" sz="27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27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4</a:t>
            </a:r>
          </a:p>
        </p:txBody>
      </p:sp>
      <p:sp>
        <p:nvSpPr>
          <p:cNvPr id="13" name="Rectangle 12"/>
          <p:cNvSpPr/>
          <p:nvPr/>
        </p:nvSpPr>
        <p:spPr>
          <a:xfrm>
            <a:off x="442375" y="3960758"/>
            <a:ext cx="1263809" cy="484748"/>
          </a:xfrm>
          <a:prstGeom prst="rect">
            <a:avLst/>
          </a:prstGeom>
          <a:solidFill>
            <a:srgbClr val="C9A4E4"/>
          </a:solidFill>
        </p:spPr>
        <p:style>
          <a:lnRef idx="1">
            <a:schemeClr val="accent3"/>
          </a:lnRef>
          <a:fillRef idx="3">
            <a:schemeClr val="accent3"/>
          </a:fillRef>
          <a:effectRef idx="2">
            <a:schemeClr val="accent3"/>
          </a:effectRef>
          <a:fontRef idx="minor">
            <a:schemeClr val="lt1"/>
          </a:fontRef>
        </p:style>
        <p:txBody>
          <a:bodyPr wrap="none" lIns="68580" tIns="34290" rIns="68580" bIns="34290">
            <a:spAutoFit/>
          </a:bodyPr>
          <a:lstStyle/>
          <a:p>
            <a:pPr algn="ctr" defTabSz="685800"/>
            <a:r>
              <a:rPr lang="en-US" sz="27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27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490867" y="3010389"/>
            <a:ext cx="1263809" cy="484748"/>
          </a:xfrm>
          <a:prstGeom prst="rect">
            <a:avLst/>
          </a:prstGeom>
          <a:solidFill>
            <a:srgbClr val="0BE5CB"/>
          </a:solidFill>
        </p:spPr>
        <p:style>
          <a:lnRef idx="0">
            <a:schemeClr val="accent2"/>
          </a:lnRef>
          <a:fillRef idx="3">
            <a:schemeClr val="accent2"/>
          </a:fillRef>
          <a:effectRef idx="3">
            <a:schemeClr val="accent2"/>
          </a:effectRef>
          <a:fontRef idx="minor">
            <a:schemeClr val="lt1"/>
          </a:fontRef>
        </p:style>
        <p:txBody>
          <a:bodyPr wrap="none" lIns="68580" tIns="34290" rIns="68580" bIns="34290">
            <a:spAutoFit/>
          </a:bodyPr>
          <a:lstStyle/>
          <a:p>
            <a:pPr algn="ctr" defTabSz="685800"/>
            <a:r>
              <a:rPr lang="en-US" sz="27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27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463155" y="2043307"/>
            <a:ext cx="1263809" cy="484748"/>
          </a:xfrm>
          <a:prstGeom prst="rect">
            <a:avLst/>
          </a:prstGeom>
          <a:solidFill>
            <a:srgbClr val="BBF7E7"/>
          </a:solidFill>
        </p:spPr>
        <p:style>
          <a:lnRef idx="0">
            <a:schemeClr val="accent6"/>
          </a:lnRef>
          <a:fillRef idx="3">
            <a:schemeClr val="accent6"/>
          </a:fillRef>
          <a:effectRef idx="3">
            <a:schemeClr val="accent6"/>
          </a:effectRef>
          <a:fontRef idx="minor">
            <a:schemeClr val="lt1"/>
          </a:fontRef>
        </p:style>
        <p:txBody>
          <a:bodyPr wrap="none" lIns="68580" tIns="34290" rIns="68580" bIns="34290">
            <a:spAutoFit/>
          </a:bodyPr>
          <a:lstStyle/>
          <a:p>
            <a:pPr algn="ctr" defTabSz="685800"/>
            <a:r>
              <a:rPr lang="en-US" sz="27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 1</a:t>
            </a:r>
          </a:p>
        </p:txBody>
      </p:sp>
      <p:sp>
        <p:nvSpPr>
          <p:cNvPr id="9" name="TextBox 8"/>
          <p:cNvSpPr txBox="1"/>
          <p:nvPr/>
        </p:nvSpPr>
        <p:spPr>
          <a:xfrm>
            <a:off x="3101179" y="2091856"/>
            <a:ext cx="3995294" cy="41549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685800"/>
            <a:r>
              <a:rPr lang="en-US" sz="2100" b="1" dirty="0" err="1">
                <a:solidFill>
                  <a:prstClr val="black"/>
                </a:solidFill>
                <a:latin typeface="Times New Roman" pitchFamily="18" charset="0"/>
                <a:cs typeface="Times New Roman" pitchFamily="18" charset="0"/>
              </a:rPr>
              <a:t>Đất</a:t>
            </a:r>
            <a:r>
              <a:rPr lang="en-US" sz="2100" b="1" dirty="0">
                <a:solidFill>
                  <a:prstClr val="black"/>
                </a:solidFill>
                <a:latin typeface="Times New Roman" pitchFamily="18" charset="0"/>
                <a:cs typeface="Times New Roman" pitchFamily="18" charset="0"/>
              </a:rPr>
              <a:t> </a:t>
            </a:r>
            <a:r>
              <a:rPr lang="en-US" sz="2100" b="1" dirty="0" err="1">
                <a:solidFill>
                  <a:prstClr val="black"/>
                </a:solidFill>
                <a:latin typeface="Times New Roman" pitchFamily="18" charset="0"/>
                <a:cs typeface="Times New Roman" pitchFamily="18" charset="0"/>
              </a:rPr>
              <a:t>nặn</a:t>
            </a:r>
            <a:endParaRPr lang="en-US" sz="2100" i="1" dirty="0">
              <a:solidFill>
                <a:srgbClr val="FF0000"/>
              </a:solidFill>
              <a:latin typeface="Times New Roman" pitchFamily="18" charset="0"/>
              <a:cs typeface="Times New Roman" pitchFamily="18" charset="0"/>
            </a:endParaRPr>
          </a:p>
        </p:txBody>
      </p:sp>
      <p:sp>
        <p:nvSpPr>
          <p:cNvPr id="18" name="TextBox 17"/>
          <p:cNvSpPr txBox="1"/>
          <p:nvPr/>
        </p:nvSpPr>
        <p:spPr>
          <a:xfrm>
            <a:off x="2364890" y="4324848"/>
            <a:ext cx="6896874" cy="415498"/>
          </a:xfrm>
          <a:prstGeom prst="rect">
            <a:avLst/>
          </a:prstGeom>
          <a:noFill/>
        </p:spPr>
        <p:txBody>
          <a:bodyPr wrap="square" rtlCol="0">
            <a:spAutoFit/>
          </a:bodyPr>
          <a:lstStyle/>
          <a:p>
            <a:pPr defTabSz="685800"/>
            <a:endParaRPr lang="en-US" sz="2100">
              <a:solidFill>
                <a:prstClr val="black"/>
              </a:solidFill>
              <a:latin typeface="Times New Roman" pitchFamily="18" charset="0"/>
              <a:cs typeface="Times New Roman" pitchFamily="18" charset="0"/>
            </a:endParaRPr>
          </a:p>
        </p:txBody>
      </p:sp>
      <p:sp>
        <p:nvSpPr>
          <p:cNvPr id="10" name="TextBox 9"/>
          <p:cNvSpPr txBox="1"/>
          <p:nvPr/>
        </p:nvSpPr>
        <p:spPr>
          <a:xfrm>
            <a:off x="3101179" y="3956620"/>
            <a:ext cx="3995294" cy="4154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685800"/>
            <a:r>
              <a:rPr lang="en-US" sz="2100" b="1" dirty="0" err="1">
                <a:solidFill>
                  <a:prstClr val="black"/>
                </a:solidFill>
                <a:latin typeface="Times New Roman" pitchFamily="18" charset="0"/>
                <a:cs typeface="Times New Roman" pitchFamily="18" charset="0"/>
              </a:rPr>
              <a:t>Lát</a:t>
            </a:r>
            <a:r>
              <a:rPr lang="en-US" sz="2100" b="1" dirty="0">
                <a:solidFill>
                  <a:prstClr val="black"/>
                </a:solidFill>
                <a:latin typeface="Times New Roman" pitchFamily="18" charset="0"/>
                <a:cs typeface="Times New Roman" pitchFamily="18" charset="0"/>
              </a:rPr>
              <a:t> </a:t>
            </a:r>
            <a:r>
              <a:rPr lang="en-US" sz="2100" b="1" dirty="0" err="1">
                <a:solidFill>
                  <a:prstClr val="black"/>
                </a:solidFill>
                <a:latin typeface="Times New Roman" pitchFamily="18" charset="0"/>
                <a:cs typeface="Times New Roman" pitchFamily="18" charset="0"/>
              </a:rPr>
              <a:t>khoai</a:t>
            </a:r>
            <a:r>
              <a:rPr lang="en-US" sz="2100" b="1" dirty="0">
                <a:solidFill>
                  <a:prstClr val="black"/>
                </a:solidFill>
                <a:latin typeface="Times New Roman" pitchFamily="18" charset="0"/>
                <a:cs typeface="Times New Roman" pitchFamily="18" charset="0"/>
              </a:rPr>
              <a:t> </a:t>
            </a:r>
            <a:r>
              <a:rPr lang="en-US" sz="2100" b="1" dirty="0" err="1">
                <a:solidFill>
                  <a:prstClr val="black"/>
                </a:solidFill>
                <a:latin typeface="Times New Roman" pitchFamily="18" charset="0"/>
                <a:cs typeface="Times New Roman" pitchFamily="18" charset="0"/>
              </a:rPr>
              <a:t>tây</a:t>
            </a:r>
            <a:r>
              <a:rPr lang="en-US" sz="2100" b="1" dirty="0">
                <a:solidFill>
                  <a:prstClr val="black"/>
                </a:solidFill>
                <a:latin typeface="Times New Roman" pitchFamily="18" charset="0"/>
                <a:cs typeface="Times New Roman" pitchFamily="18" charset="0"/>
              </a:rPr>
              <a:t> </a:t>
            </a:r>
            <a:r>
              <a:rPr lang="en-US" sz="2100" b="1" dirty="0" err="1">
                <a:solidFill>
                  <a:prstClr val="black"/>
                </a:solidFill>
                <a:latin typeface="Times New Roman" pitchFamily="18" charset="0"/>
                <a:cs typeface="Times New Roman" pitchFamily="18" charset="0"/>
              </a:rPr>
              <a:t>chiên</a:t>
            </a:r>
            <a:endParaRPr lang="en-US" sz="2100" b="1" dirty="0">
              <a:solidFill>
                <a:prstClr val="black"/>
              </a:solidFill>
              <a:latin typeface="Times New Roman" pitchFamily="18" charset="0"/>
              <a:cs typeface="Times New Roman" pitchFamily="18" charset="0"/>
            </a:endParaRPr>
          </a:p>
        </p:txBody>
      </p:sp>
      <p:sp>
        <p:nvSpPr>
          <p:cNvPr id="20" name="TextBox 19"/>
          <p:cNvSpPr txBox="1"/>
          <p:nvPr/>
        </p:nvSpPr>
        <p:spPr>
          <a:xfrm>
            <a:off x="3101179" y="5045160"/>
            <a:ext cx="3995294" cy="41549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342900"/>
            <a:r>
              <a:rPr lang="vi-VN" sz="2100" b="1" dirty="0">
                <a:solidFill>
                  <a:srgbClr val="E7E6E6">
                    <a:lumMod val="25000"/>
                  </a:srgbClr>
                </a:solidFill>
                <a:latin typeface="Times New Roman" panose="02020603050405020304" pitchFamily="18" charset="0"/>
                <a:cs typeface="Times New Roman" panose="02020603050405020304" pitchFamily="18" charset="0"/>
              </a:rPr>
              <a:t>Gi</a:t>
            </a:r>
            <a:r>
              <a:rPr lang="en-US" sz="2100" b="1" dirty="0" err="1">
                <a:solidFill>
                  <a:srgbClr val="E7E6E6">
                    <a:lumMod val="25000"/>
                  </a:srgbClr>
                </a:solidFill>
                <a:latin typeface="Times New Roman" panose="02020603050405020304" pitchFamily="18" charset="0"/>
                <a:cs typeface="Times New Roman" panose="02020603050405020304" pitchFamily="18" charset="0"/>
              </a:rPr>
              <a:t>ấy</a:t>
            </a:r>
            <a:r>
              <a:rPr lang="en-US" sz="2100" b="1" dirty="0">
                <a:solidFill>
                  <a:srgbClr val="E7E6E6">
                    <a:lumMod val="25000"/>
                  </a:srgbClr>
                </a:solidFill>
                <a:latin typeface="Times New Roman" panose="02020603050405020304" pitchFamily="18" charset="0"/>
                <a:cs typeface="Times New Roman" panose="02020603050405020304" pitchFamily="18" charset="0"/>
              </a:rPr>
              <a:t> </a:t>
            </a:r>
            <a:r>
              <a:rPr lang="en-US" sz="2100" b="1" dirty="0" err="1">
                <a:solidFill>
                  <a:srgbClr val="E7E6E6">
                    <a:lumMod val="25000"/>
                  </a:srgbClr>
                </a:solidFill>
                <a:latin typeface="Times New Roman" panose="02020603050405020304" pitchFamily="18" charset="0"/>
                <a:cs typeface="Times New Roman" panose="02020603050405020304" pitchFamily="18" charset="0"/>
              </a:rPr>
              <a:t>nhớ</a:t>
            </a:r>
            <a:r>
              <a:rPr lang="en-US" sz="2100" b="1" dirty="0">
                <a:solidFill>
                  <a:srgbClr val="E7E6E6">
                    <a:lumMod val="25000"/>
                  </a:srgbClr>
                </a:solidFill>
                <a:latin typeface="Times New Roman" panose="02020603050405020304" pitchFamily="18" charset="0"/>
                <a:cs typeface="Times New Roman" panose="02020603050405020304" pitchFamily="18" charset="0"/>
              </a:rPr>
              <a:t> </a:t>
            </a:r>
            <a:endParaRPr lang="en-US" sz="2100" dirty="0">
              <a:solidFill>
                <a:srgbClr val="E7E6E6">
                  <a:lumMod val="25000"/>
                </a:srgb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101179" y="3010389"/>
            <a:ext cx="3995294" cy="4154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685800"/>
            <a:r>
              <a:rPr lang="en-US" sz="2100" b="1" dirty="0">
                <a:solidFill>
                  <a:prstClr val="black"/>
                </a:solidFill>
                <a:latin typeface="Times New Roman" pitchFamily="18" charset="0"/>
                <a:cs typeface="Times New Roman" pitchFamily="18" charset="0"/>
              </a:rPr>
              <a:t>Kem que</a:t>
            </a:r>
          </a:p>
        </p:txBody>
      </p:sp>
      <p:sp>
        <p:nvSpPr>
          <p:cNvPr id="16" name="五角星 5"/>
          <p:cNvSpPr/>
          <p:nvPr/>
        </p:nvSpPr>
        <p:spPr>
          <a:xfrm rot="21380687">
            <a:off x="2280639" y="2074055"/>
            <a:ext cx="457969" cy="458393"/>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7" name="五角星 5"/>
          <p:cNvSpPr/>
          <p:nvPr/>
        </p:nvSpPr>
        <p:spPr>
          <a:xfrm rot="21380687">
            <a:off x="2280640" y="2991250"/>
            <a:ext cx="457969" cy="458393"/>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9" name="五角星 5"/>
          <p:cNvSpPr/>
          <p:nvPr/>
        </p:nvSpPr>
        <p:spPr>
          <a:xfrm rot="21380687">
            <a:off x="2280639" y="3917015"/>
            <a:ext cx="457969" cy="458393"/>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21" name="五角星 5"/>
          <p:cNvSpPr/>
          <p:nvPr/>
        </p:nvSpPr>
        <p:spPr>
          <a:xfrm rot="21380687">
            <a:off x="2280639" y="4972820"/>
            <a:ext cx="457969" cy="458393"/>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Tree>
    <p:extLst>
      <p:ext uri="{BB962C8B-B14F-4D97-AF65-F5344CB8AC3E}">
        <p14:creationId xmlns:p14="http://schemas.microsoft.com/office/powerpoint/2010/main" val="309926008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6" presetClass="emph" presetSubtype="0" repeatCount="2000" autoRev="1" fill="hold" grpId="1" nodeType="withEffect">
                                  <p:stCondLst>
                                    <p:cond delay="0"/>
                                  </p:stCondLst>
                                  <p:childTnLst>
                                    <p:animScale>
                                      <p:cBhvr>
                                        <p:cTn id="18" dur="2000" fill="hold"/>
                                        <p:tgtEl>
                                          <p:spTgt spid="16"/>
                                        </p:tgtEl>
                                      </p:cBhvr>
                                      <p:by x="150000" y="150000"/>
                                    </p:animScale>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6" presetClass="emph" presetSubtype="0" repeatCount="2000" autoRev="1" fill="hold" grpId="1" nodeType="withEffect">
                                  <p:stCondLst>
                                    <p:cond delay="0"/>
                                  </p:stCondLst>
                                  <p:childTnLst>
                                    <p:animScale>
                                      <p:cBhvr>
                                        <p:cTn id="32" dur="2000" fill="hold"/>
                                        <p:tgtEl>
                                          <p:spTgt spid="17"/>
                                        </p:tgtEl>
                                      </p:cBhvr>
                                      <p:by x="150000" y="150000"/>
                                    </p:animScale>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2" presetClass="entr" presetSubtype="1" fill="hold" grpId="0" nodeType="withEffect">
                                  <p:stCondLst>
                                    <p:cond delay="25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6" presetClass="emph" presetSubtype="0" repeatCount="2000" autoRev="1" fill="hold" grpId="1" nodeType="withEffect">
                                  <p:stCondLst>
                                    <p:cond delay="0"/>
                                  </p:stCondLst>
                                  <p:childTnLst>
                                    <p:animScale>
                                      <p:cBhvr>
                                        <p:cTn id="44" dur="2000" fill="hold"/>
                                        <p:tgtEl>
                                          <p:spTgt spid="19"/>
                                        </p:tgtEl>
                                      </p:cBhvr>
                                      <p:by x="150000" y="150000"/>
                                    </p:animScale>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2" presetClass="entr" presetSubtype="1" fill="hold" grpId="0" nodeType="withEffect">
                                  <p:stCondLst>
                                    <p:cond delay="25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0-#ppt_h/2"/>
                                          </p:val>
                                        </p:tav>
                                        <p:tav tm="100000">
                                          <p:val>
                                            <p:strVal val="#ppt_y"/>
                                          </p:val>
                                        </p:tav>
                                      </p:tavLst>
                                    </p:anim>
                                  </p:childTnLst>
                                </p:cTn>
                              </p:par>
                              <p:par>
                                <p:cTn id="55" presetID="6" presetClass="emph" presetSubtype="0" repeatCount="2000" autoRev="1" fill="hold" grpId="1" nodeType="withEffect">
                                  <p:stCondLst>
                                    <p:cond delay="0"/>
                                  </p:stCondLst>
                                  <p:childTnLst>
                                    <p:animScale>
                                      <p:cBhvr>
                                        <p:cTn id="56" dur="2000" fill="hold"/>
                                        <p:tgtEl>
                                          <p:spTgt spid="21"/>
                                        </p:tgtEl>
                                      </p:cBhvr>
                                      <p:by x="150000" y="150000"/>
                                    </p:animScale>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81000"/>
            <a:ext cx="8382000" cy="5908092"/>
          </a:xfrm>
          <a:prstGeom prst="rect">
            <a:avLst/>
          </a:prstGeom>
          <a:noFill/>
        </p:spPr>
        <p:txBody>
          <a:bodyPr wrap="square" rtlCol="0">
            <a:spAutoFit/>
          </a:bodyPr>
          <a:lstStyle/>
          <a:p>
            <a:pPr algn="just">
              <a:lnSpc>
                <a:spcPct val="150000"/>
              </a:lnSpc>
              <a:spcBef>
                <a:spcPts val="600"/>
              </a:spcBef>
              <a:spcAft>
                <a:spcPts val="600"/>
              </a:spcAft>
            </a:pPr>
            <a:r>
              <a:rPr lang="vi-VN" sz="2400" b="1" dirty="0">
                <a:solidFill>
                  <a:srgbClr val="FF0000"/>
                </a:solidFill>
                <a:latin typeface="Calibri" panose="020F0502020204030204" pitchFamily="34" charset="0"/>
                <a:ea typeface="Calibri" panose="020F0502020204030204" pitchFamily="34" charset="0"/>
                <a:cs typeface="Arial" panose="020B0604020202020204" pitchFamily="34" charset="0"/>
              </a:rPr>
              <a:t>* Phát minh thứ nhất: </a:t>
            </a:r>
          </a:p>
          <a:p>
            <a:pPr algn="just">
              <a:lnSpc>
                <a:spcPct val="150000"/>
              </a:lnSpc>
              <a:spcBef>
                <a:spcPts val="600"/>
              </a:spcBef>
              <a:spcAft>
                <a:spcPts val="600"/>
              </a:spcAft>
            </a:pPr>
            <a:r>
              <a:rPr lang="vi-VN" sz="2400" b="1" dirty="0">
                <a:latin typeface="Calibri" panose="020F0502020204030204" pitchFamily="34" charset="0"/>
                <a:ea typeface="Calibri" panose="020F0502020204030204" pitchFamily="34" charset="0"/>
                <a:cs typeface="Arial" panose="020B0604020202020204" pitchFamily="34" charset="0"/>
              </a:rPr>
              <a:t>- Tên phát minh: Đất nặn.</a:t>
            </a:r>
          </a:p>
          <a:p>
            <a:pPr algn="just">
              <a:lnSpc>
                <a:spcPct val="150000"/>
              </a:lnSpc>
              <a:spcBef>
                <a:spcPts val="600"/>
              </a:spcBef>
              <a:spcAft>
                <a:spcPts val="600"/>
              </a:spcAft>
            </a:pPr>
            <a:r>
              <a:rPr lang="vi-VN" sz="2000" b="1" dirty="0">
                <a:ea typeface="Calibri" panose="020F0502020204030204" pitchFamily="34" charset="0"/>
              </a:rPr>
              <a:t>- Người phát minh: Giô-sép Mác Vích-cơ người Mỹ.</a:t>
            </a:r>
            <a:endParaRPr lang="vi-VN" sz="2000" b="1" dirty="0"/>
          </a:p>
          <a:p>
            <a:pPr algn="just">
              <a:lnSpc>
                <a:spcPct val="150000"/>
              </a:lnSpc>
              <a:spcBef>
                <a:spcPts val="600"/>
              </a:spcBef>
              <a:spcAft>
                <a:spcPts val="600"/>
              </a:spcAft>
            </a:pPr>
            <a:r>
              <a:rPr lang="vi-VN" sz="2000" b="1" dirty="0">
                <a:ea typeface="Calibri" panose="020F0502020204030204" pitchFamily="34" charset="0"/>
              </a:rPr>
              <a:t>- Mục đích ban đầu: Chế tạo một loại đất sét có công dụng loại bỏ các vết đen do bò hóng gây ra trong những căn nhà khi sử dụng than, củi để nấu nướng và sưởi ấm.</a:t>
            </a:r>
            <a:endParaRPr lang="vi-VN" sz="2000" b="1" dirty="0"/>
          </a:p>
          <a:p>
            <a:pPr algn="just">
              <a:lnSpc>
                <a:spcPct val="150000"/>
              </a:lnSpc>
              <a:spcBef>
                <a:spcPts val="600"/>
              </a:spcBef>
              <a:spcAft>
                <a:spcPts val="600"/>
              </a:spcAft>
            </a:pPr>
            <a:r>
              <a:rPr lang="vi-VN" sz="2000" b="1" dirty="0">
                <a:ea typeface="Calibri" panose="020F0502020204030204" pitchFamily="34" charset="0"/>
              </a:rPr>
              <a:t>- Diễn biến và kết quả: Vích-cơ nhớ lại việc chị ông dạy cho về việc sử dụng những chất bột nhão để mô phỏng độ dẻo của đất sét. Năm 1957, ông đã biến thiết kế trên thành một loại đồ chơi cho trẻ em với nhiều màu sắc hấp dẫn, đó chính là đất nặn, từ đó mang lại cho công ti hàng triệu đô la Mỹ. </a:t>
            </a:r>
            <a:endParaRPr lang="vi-VN" sz="2000" b="1" dirty="0"/>
          </a:p>
        </p:txBody>
      </p:sp>
    </p:spTree>
    <p:extLst>
      <p:ext uri="{BB962C8B-B14F-4D97-AF65-F5344CB8AC3E}">
        <p14:creationId xmlns:p14="http://schemas.microsoft.com/office/powerpoint/2010/main" val="1993319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2000" cy="627742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 Phát minh thứ hai: </a:t>
            </a:r>
            <a:endPar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vi-VN" sz="2000" b="1" dirty="0">
                <a:ea typeface="Calibri" panose="020F0502020204030204" pitchFamily="34" charset="0"/>
              </a:rPr>
              <a:t>- Tên phát minh: Kem que.</a:t>
            </a:r>
            <a:endParaRPr lang="vi-VN" sz="2000" b="1" dirty="0"/>
          </a:p>
          <a:p>
            <a:pPr algn="just">
              <a:lnSpc>
                <a:spcPct val="150000"/>
              </a:lnSpc>
              <a:spcBef>
                <a:spcPts val="600"/>
              </a:spcBef>
              <a:spcAft>
                <a:spcPts val="600"/>
              </a:spcAft>
            </a:pPr>
            <a:r>
              <a:rPr lang="vi-VN" sz="2000" b="1" dirty="0">
                <a:ea typeface="Calibri" panose="020F0502020204030204" pitchFamily="34" charset="0"/>
              </a:rPr>
              <a:t>- Người phát minh: Phrăng Ép-pơ-xơn, người Mỹ.</a:t>
            </a:r>
            <a:endParaRPr lang="vi-VN" sz="2000" b="1" dirty="0"/>
          </a:p>
          <a:p>
            <a:pPr algn="just">
              <a:lnSpc>
                <a:spcPct val="150000"/>
              </a:lnSpc>
              <a:spcBef>
                <a:spcPts val="600"/>
              </a:spcBef>
              <a:spcAft>
                <a:spcPts val="600"/>
              </a:spcAft>
            </a:pPr>
            <a:r>
              <a:rPr lang="vi-VN" sz="2000" b="1" dirty="0">
                <a:ea typeface="Calibri" panose="020F0502020204030204" pitchFamily="34" charset="0"/>
              </a:rPr>
              <a:t>- Mục đích ban đầu: Trong khi vui chơi cùng gia đình, cậu dùng chiếc que trộn bột soda khô và nước trong một chiếc cốc để đùa nghịch, sau đó bỏ quên hỗn hợp đó ở ngoài trời. </a:t>
            </a:r>
            <a:endParaRPr lang="vi-VN" sz="2000" b="1" dirty="0"/>
          </a:p>
          <a:p>
            <a:pPr algn="just">
              <a:lnSpc>
                <a:spcPct val="150000"/>
              </a:lnSpc>
              <a:spcBef>
                <a:spcPts val="600"/>
              </a:spcBef>
              <a:spcAft>
                <a:spcPts val="600"/>
              </a:spcAft>
            </a:pPr>
            <a:r>
              <a:rPr lang="vi-VN" sz="2000" b="1" dirty="0">
                <a:ea typeface="Calibri" panose="020F0502020204030204" pitchFamily="34" charset="0"/>
              </a:rPr>
              <a:t>- Diễn biến và kết quả: Sáng hôm sau Ép-pơ-xơn phát hiện hỗn đó trở thành một que kẹo băng. Và cậu đặt tên sản phẩm theo tên của mình. Năm 1923, Ép-pơ-xơn đã đăng kí bằng sáng chế cho thiết kế này, cũng là thời điểm đánh dấu sự ra đời của kem que. Đây là sản phẩm bán chạy nhất mọi thời đại mỗi khi mùa hè đến.</a:t>
            </a:r>
            <a:endParaRPr lang="vi-VN" sz="2000" b="1" dirty="0"/>
          </a:p>
        </p:txBody>
      </p:sp>
    </p:spTree>
    <p:extLst>
      <p:ext uri="{BB962C8B-B14F-4D97-AF65-F5344CB8AC3E}">
        <p14:creationId xmlns:p14="http://schemas.microsoft.com/office/powerpoint/2010/main" val="1265216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0"/>
            <a:ext cx="8534400" cy="5986254"/>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Phát minh thứ </a:t>
            </a:r>
            <a:r>
              <a:rPr lang="vi-VN" sz="2400" b="1" dirty="0">
                <a:solidFill>
                  <a:srgbClr val="FF0000"/>
                </a:solidFill>
                <a:latin typeface="Calibri" panose="020F0502020204030204" pitchFamily="34" charset="0"/>
                <a:ea typeface="Calibri" panose="020F0502020204030204" pitchFamily="34" charset="0"/>
                <a:cs typeface="Arial" panose="020B0604020202020204" pitchFamily="34" charset="0"/>
              </a:rPr>
              <a:t>ba</a:t>
            </a: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 </a:t>
            </a:r>
          </a:p>
          <a:p>
            <a:pPr marR="0" lvl="0" algn="just" defTabSz="914400" rtl="0" eaLnBrk="1" fontAlgn="auto" latinLnBrk="0" hangingPunct="1">
              <a:spcBef>
                <a:spcPts val="600"/>
              </a:spcBef>
              <a:spcAft>
                <a:spcPts val="600"/>
              </a:spcAft>
              <a:buClrTx/>
              <a:buSzTx/>
              <a:tabLst/>
              <a:defRPr/>
            </a:pPr>
            <a:r>
              <a:rPr lang="vi-VN" sz="2400" b="1" dirty="0">
                <a:ea typeface="Calibri" panose="020F0502020204030204" pitchFamily="34" charset="0"/>
              </a:rPr>
              <a:t>- Tên phát minh: Lát khoai tây chiên.</a:t>
            </a:r>
            <a:endParaRPr lang="vi-VN" sz="2400" b="1" dirty="0"/>
          </a:p>
          <a:p>
            <a:pPr algn="just">
              <a:spcBef>
                <a:spcPts val="600"/>
              </a:spcBef>
              <a:spcAft>
                <a:spcPts val="600"/>
              </a:spcAft>
            </a:pPr>
            <a:r>
              <a:rPr lang="vi-VN" sz="2400" b="1" dirty="0">
                <a:ea typeface="Calibri" panose="020F0502020204030204" pitchFamily="34" charset="0"/>
              </a:rPr>
              <a:t>- Nhà phát minh: Gioóc- Crăm, đầu bếp tại một nhà hàng ở Xa-ra-tô-ga, Niu Oóc, nước Mỹ. </a:t>
            </a:r>
            <a:endParaRPr lang="vi-VN" sz="2400" b="1" dirty="0"/>
          </a:p>
          <a:p>
            <a:pPr algn="just">
              <a:spcBef>
                <a:spcPts val="600"/>
              </a:spcBef>
              <a:spcAft>
                <a:spcPts val="600"/>
              </a:spcAft>
            </a:pPr>
            <a:r>
              <a:rPr lang="vi-VN" sz="2400" b="1" dirty="0">
                <a:ea typeface="Calibri" panose="020F0502020204030204" pitchFamily="34" charset="0"/>
              </a:rPr>
              <a:t>- Mục đích ban đầu: Crăm khi ấy đang cố gắng phục vụ món khoai tây Pháp do một khách hàng đặt vào mùa hè 1853.</a:t>
            </a:r>
            <a:endParaRPr lang="vi-VN" sz="2400" b="1" dirty="0"/>
          </a:p>
          <a:p>
            <a:r>
              <a:rPr lang="vi-VN" sz="2400" b="1" dirty="0">
                <a:latin typeface="Tahoma" panose="020B0604030504040204" pitchFamily="34" charset="0"/>
                <a:ea typeface="Tahoma" panose="020B0604030504040204" pitchFamily="34" charset="0"/>
                <a:cs typeface="Tahoma" panose="020B0604030504040204" pitchFamily="34" charset="0"/>
              </a:rPr>
              <a:t>- Diễn biến và kết quả: Khách hàng ấy liên tục gửi trả lại món ăn đã phục vụ, yêu cầu thái lát mỏng hơn và giòn hơn nữa. Crăm đã mất bình tĩnh, cắt lát khoai mỏng đến nỗi không thể mỏng hơn rồi chiên chúng cho đến khô và cứng nhất có thể. Nó trở thành món khoai tây chiên, được rất nhiều người thích và đặt mua. </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1948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81000"/>
            <a:ext cx="8153400" cy="651107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 Phát minh thứ tư: </a:t>
            </a:r>
          </a:p>
          <a:p>
            <a:pPr algn="just">
              <a:spcBef>
                <a:spcPts val="600"/>
              </a:spcBef>
              <a:spcAft>
                <a:spcPts val="600"/>
              </a:spcAft>
            </a:pPr>
            <a:r>
              <a:rPr lang="vi-VN" sz="2000" dirty="0">
                <a:ea typeface="Calibri" panose="020F0502020204030204" pitchFamily="34" charset="0"/>
              </a:rPr>
              <a:t>- Tên phát minh: Giấy nhớ.</a:t>
            </a:r>
            <a:endParaRPr lang="vi-VN" sz="2000" dirty="0"/>
          </a:p>
          <a:p>
            <a:pPr algn="just">
              <a:spcBef>
                <a:spcPts val="600"/>
              </a:spcBef>
              <a:spcAft>
                <a:spcPts val="600"/>
              </a:spcAft>
            </a:pPr>
            <a:r>
              <a:rPr lang="vi-VN" sz="2000" dirty="0">
                <a:ea typeface="Calibri" panose="020F0502020204030204" pitchFamily="34" charset="0"/>
              </a:rPr>
              <a:t>- Nhà phát minh: Xpen- xơ Xin-vơ và Át Phrai, họ cùng làm việc tại một phòng thí nghiệm.</a:t>
            </a:r>
            <a:endParaRPr lang="vi-VN" sz="2000" dirty="0"/>
          </a:p>
          <a:p>
            <a:pPr algn="just">
              <a:spcBef>
                <a:spcPts val="600"/>
              </a:spcBef>
              <a:spcAft>
                <a:spcPts val="600"/>
              </a:spcAft>
            </a:pPr>
            <a:r>
              <a:rPr lang="vi-VN" sz="2000" dirty="0">
                <a:ea typeface="Calibri" panose="020F0502020204030204" pitchFamily="34" charset="0"/>
              </a:rPr>
              <a:t>- Mục đích ban đầu: Năm 1968, Xin-vơ tạo ra một chất dính tạm trong phòng thí nghiệm nhưng không biết sử dụng nó vào việc gì. </a:t>
            </a:r>
            <a:endParaRPr lang="vi-VN" sz="2000" dirty="0"/>
          </a:p>
          <a:p>
            <a:pPr algn="just">
              <a:lnSpc>
                <a:spcPct val="150000"/>
              </a:lnSpc>
              <a:spcBef>
                <a:spcPts val="600"/>
              </a:spcBef>
              <a:spcAft>
                <a:spcPts val="600"/>
              </a:spcAft>
            </a:pPr>
            <a:r>
              <a:rPr lang="vi-VN" sz="2000" dirty="0">
                <a:ea typeface="Calibri" panose="020F0502020204030204" pitchFamily="34" charset="0"/>
              </a:rPr>
              <a:t>- Diễn biến và kết quả: Chất dính mà Xin-vơ tạo ra có thể đính một vật có trọng lượng nhỏ như một tờ giấy chẳng hạn lên trên đó mà khi dính hoặc bỏ đi khỏi bề mặt mà không làm hư hại gì. Độ dính của chất này kéo dài rất lâu nhưng ông vẫn chưa tìm ra được ứng dụng của nó. Vài năm sau, đồng nghiệp của ông là Át Phrai vốn đang bực tức vì không thể tìm ra cách gì để dán một số giấy tờ lên cuốn sách hợp ca của mình. Và từ đó, ý tưởng lớn gặp nhau, giấy nhớ được ra đời. </a:t>
            </a:r>
            <a:r>
              <a:rPr lang="vi-VN" sz="2400" dirty="0">
                <a:ea typeface="Calibri" panose="020F0502020204030204" pitchFamily="34" charset="0"/>
              </a:rPr>
              <a:t>Đến năm 1980, nó mới được dùng phổ biến.</a:t>
            </a:r>
            <a:endParaRPr lang="vi-VN" sz="2400" dirty="0"/>
          </a:p>
        </p:txBody>
      </p:sp>
    </p:spTree>
    <p:extLst>
      <p:ext uri="{BB962C8B-B14F-4D97-AF65-F5344CB8AC3E}">
        <p14:creationId xmlns:p14="http://schemas.microsoft.com/office/powerpoint/2010/main" val="3950182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60F853A5-0B0A-4532-8896-5942C6C7074D}"/>
              </a:ext>
            </a:extLst>
          </p:cNvPr>
          <p:cNvSpPr>
            <a:spLocks noGrp="1" noChangeArrowheads="1"/>
          </p:cNvSpPr>
          <p:nvPr>
            <p:ph type="title"/>
          </p:nvPr>
        </p:nvSpPr>
        <p:spPr/>
        <p:txBody>
          <a:bodyPr/>
          <a:lstStyle/>
          <a:p>
            <a:endParaRPr lang="en-US" altLang="vi-VN"/>
          </a:p>
        </p:txBody>
      </p:sp>
      <p:sp>
        <p:nvSpPr>
          <p:cNvPr id="20482" name="Content Placeholder 2">
            <a:extLst>
              <a:ext uri="{FF2B5EF4-FFF2-40B4-BE49-F238E27FC236}">
                <a16:creationId xmlns:a16="http://schemas.microsoft.com/office/drawing/2014/main" id="{0B409D1B-3CC6-4F78-86E6-801512483678}"/>
              </a:ext>
            </a:extLst>
          </p:cNvPr>
          <p:cNvSpPr>
            <a:spLocks noGrp="1" noChangeArrowheads="1"/>
          </p:cNvSpPr>
          <p:nvPr>
            <p:ph idx="1"/>
          </p:nvPr>
        </p:nvSpPr>
        <p:spPr/>
        <p:txBody>
          <a:bodyPr/>
          <a:lstStyle/>
          <a:p>
            <a:endParaRPr lang="en-US" altLang="vi-VN"/>
          </a:p>
        </p:txBody>
      </p:sp>
      <p:pic>
        <p:nvPicPr>
          <p:cNvPr id="20483" name="Picture 3">
            <a:extLst>
              <a:ext uri="{FF2B5EF4-FFF2-40B4-BE49-F238E27FC236}">
                <a16:creationId xmlns:a16="http://schemas.microsoft.com/office/drawing/2014/main" id="{6D041C52-1CB1-437A-B377-BA1BFCF74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EDADA15-3AF6-45A0-9EBB-D9350F055455}"/>
              </a:ext>
            </a:extLst>
          </p:cNvPr>
          <p:cNvSpPr txBox="1">
            <a:spLocks noChangeArrowheads="1"/>
          </p:cNvSpPr>
          <p:nvPr/>
        </p:nvSpPr>
        <p:spPr bwMode="auto">
          <a:xfrm>
            <a:off x="3043748" y="1706563"/>
            <a:ext cx="2980303" cy="46166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VN" altLang="en-VN" sz="2400" b="1" i="0" u="none" strike="noStrike" kern="1200" cap="none" spc="0" normalizeH="0" baseline="0" noProof="0" dirty="0">
                <a:ln>
                  <a:solidFill>
                    <a:srgbClr val="7030A0"/>
                  </a:solidFill>
                </a:ln>
                <a:solidFill>
                  <a:srgbClr val="0070C0"/>
                </a:solidFill>
                <a:effectLst/>
                <a:uLnTx/>
                <a:uFillTx/>
                <a:latin typeface="Times New Roman" panose="02020603050405020304" pitchFamily="18" charset="0"/>
                <a:ea typeface="+mn-ea"/>
                <a:cs typeface="Times New Roman" panose="02020603050405020304" pitchFamily="18" charset="0"/>
              </a:rPr>
              <a:t>XÁC ĐỊNH VẤN ĐỀ</a:t>
            </a:r>
          </a:p>
        </p:txBody>
      </p:sp>
      <p:sp>
        <p:nvSpPr>
          <p:cNvPr id="6" name="TextBox 5">
            <a:extLst>
              <a:ext uri="{FF2B5EF4-FFF2-40B4-BE49-F238E27FC236}">
                <a16:creationId xmlns:a16="http://schemas.microsoft.com/office/drawing/2014/main" id="{0374DA3D-3A4F-4373-98F0-B7DD0D46F048}"/>
              </a:ext>
            </a:extLst>
          </p:cNvPr>
          <p:cNvSpPr txBox="1">
            <a:spLocks noChangeArrowheads="1"/>
          </p:cNvSpPr>
          <p:nvPr/>
        </p:nvSpPr>
        <p:spPr bwMode="auto">
          <a:xfrm>
            <a:off x="2389542" y="2438400"/>
            <a:ext cx="4316058" cy="1200329"/>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eaLnBrk="0" fontAlgn="base" hangingPunct="0">
              <a:spcBef>
                <a:spcPct val="0"/>
              </a:spcBef>
              <a:spcAft>
                <a:spcPct val="0"/>
              </a:spcAft>
              <a:buNone/>
              <a:defRPr/>
            </a:pPr>
            <a:r>
              <a:rPr lang="vi-VN" sz="3600" b="1" dirty="0">
                <a:solidFill>
                  <a:srgbClr val="FF0000"/>
                </a:solidFill>
                <a:latin typeface="Calibri" panose="020F0502020204030204" pitchFamily="34" charset="0"/>
                <a:ea typeface="Calibri" panose="020F0502020204030204" pitchFamily="34" charset="0"/>
                <a:cs typeface="Arial" panose="020B0604020202020204" pitchFamily="34" charset="0"/>
              </a:rPr>
              <a:t>Kiểu bài tóm tắt văn bản thông tin</a:t>
            </a:r>
            <a:endParaRPr kumimoji="0" lang="en-VN" altLang="en-VN" sz="3600" b="1" i="0" u="none" strike="noStrike" kern="1200" cap="none" spc="0" normalizeH="0" baseline="0" noProof="0" dirty="0">
              <a:ln>
                <a:solidFill>
                  <a:srgbClr val="0070C0"/>
                </a:solid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CB6FF0B2-5A4C-4457-91F5-01D5475F8E54}"/>
              </a:ext>
            </a:extLst>
          </p:cNvPr>
          <p:cNvSpPr>
            <a:spLocks noGrp="1" noChangeArrowheads="1"/>
          </p:cNvSpPr>
          <p:nvPr>
            <p:ph type="title"/>
          </p:nvPr>
        </p:nvSpPr>
        <p:spPr/>
        <p:txBody>
          <a:bodyPr/>
          <a:lstStyle/>
          <a:p>
            <a:endParaRPr lang="en-US" altLang="en-US"/>
          </a:p>
        </p:txBody>
      </p:sp>
      <p:graphicFrame>
        <p:nvGraphicFramePr>
          <p:cNvPr id="6" name="Table 7">
            <a:extLst>
              <a:ext uri="{FF2B5EF4-FFF2-40B4-BE49-F238E27FC236}">
                <a16:creationId xmlns:a16="http://schemas.microsoft.com/office/drawing/2014/main" id="{38137469-6AA9-48E2-BE68-BC053635BDA8}"/>
              </a:ext>
            </a:extLst>
          </p:cNvPr>
          <p:cNvGraphicFramePr>
            <a:graphicFrameLocks noGrp="1"/>
          </p:cNvGraphicFramePr>
          <p:nvPr>
            <p:ph idx="1"/>
          </p:nvPr>
        </p:nvGraphicFramePr>
        <p:xfrm>
          <a:off x="457200" y="1600200"/>
          <a:ext cx="8229600" cy="1854200"/>
        </p:xfrm>
        <a:graphic>
          <a:graphicData uri="http://schemas.openxmlformats.org/drawingml/2006/table">
            <a:tbl>
              <a:tblPr firstRow="1" bandRow="1">
                <a:tableStyleId>{125E5076-3810-47DD-B79F-674D7AD40C01}</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endParaRPr lang="en-VN"/>
                    </a:p>
                  </a:txBody>
                  <a:tcPr/>
                </a:tc>
                <a:tc>
                  <a:txBody>
                    <a:bodyPr/>
                    <a:lstStyle/>
                    <a:p>
                      <a:endParaRPr lang="en-VN"/>
                    </a:p>
                  </a:txBody>
                  <a:tcPr/>
                </a:tc>
                <a:extLst>
                  <a:ext uri="{0D108BD9-81ED-4DB2-BD59-A6C34878D82A}">
                    <a16:rowId xmlns:a16="http://schemas.microsoft.com/office/drawing/2014/main" val="10000"/>
                  </a:ext>
                </a:extLst>
              </a:tr>
              <a:tr h="370840">
                <a:tc>
                  <a:txBody>
                    <a:bodyPr/>
                    <a:lstStyle/>
                    <a:p>
                      <a:endParaRPr lang="en-VN"/>
                    </a:p>
                  </a:txBody>
                  <a:tcPr/>
                </a:tc>
                <a:tc>
                  <a:txBody>
                    <a:bodyPr/>
                    <a:lstStyle/>
                    <a:p>
                      <a:endParaRPr lang="en-VN"/>
                    </a:p>
                  </a:txBody>
                  <a:tcPr/>
                </a:tc>
                <a:extLst>
                  <a:ext uri="{0D108BD9-81ED-4DB2-BD59-A6C34878D82A}">
                    <a16:rowId xmlns:a16="http://schemas.microsoft.com/office/drawing/2014/main" val="10001"/>
                  </a:ext>
                </a:extLst>
              </a:tr>
              <a:tr h="370840">
                <a:tc>
                  <a:txBody>
                    <a:bodyPr/>
                    <a:lstStyle/>
                    <a:p>
                      <a:endParaRPr lang="en-VN"/>
                    </a:p>
                  </a:txBody>
                  <a:tcPr/>
                </a:tc>
                <a:tc>
                  <a:txBody>
                    <a:bodyPr/>
                    <a:lstStyle/>
                    <a:p>
                      <a:endParaRPr lang="en-VN"/>
                    </a:p>
                  </a:txBody>
                  <a:tcPr/>
                </a:tc>
                <a:extLst>
                  <a:ext uri="{0D108BD9-81ED-4DB2-BD59-A6C34878D82A}">
                    <a16:rowId xmlns:a16="http://schemas.microsoft.com/office/drawing/2014/main" val="10002"/>
                  </a:ext>
                </a:extLst>
              </a:tr>
              <a:tr h="370840">
                <a:tc>
                  <a:txBody>
                    <a:bodyPr/>
                    <a:lstStyle/>
                    <a:p>
                      <a:endParaRPr lang="en-VN"/>
                    </a:p>
                  </a:txBody>
                  <a:tcPr/>
                </a:tc>
                <a:tc>
                  <a:txBody>
                    <a:bodyPr/>
                    <a:lstStyle/>
                    <a:p>
                      <a:endParaRPr lang="en-VN"/>
                    </a:p>
                  </a:txBody>
                  <a:tcPr/>
                </a:tc>
                <a:extLst>
                  <a:ext uri="{0D108BD9-81ED-4DB2-BD59-A6C34878D82A}">
                    <a16:rowId xmlns:a16="http://schemas.microsoft.com/office/drawing/2014/main" val="10003"/>
                  </a:ext>
                </a:extLst>
              </a:tr>
              <a:tr h="370840">
                <a:tc>
                  <a:txBody>
                    <a:bodyPr/>
                    <a:lstStyle/>
                    <a:p>
                      <a:endParaRPr lang="en-VN"/>
                    </a:p>
                  </a:txBody>
                  <a:tcPr/>
                </a:tc>
                <a:tc>
                  <a:txBody>
                    <a:bodyPr/>
                    <a:lstStyle/>
                    <a:p>
                      <a:endParaRPr lang="en-VN" dirty="0"/>
                    </a:p>
                  </a:txBody>
                  <a:tcPr/>
                </a:tc>
                <a:extLst>
                  <a:ext uri="{0D108BD9-81ED-4DB2-BD59-A6C34878D82A}">
                    <a16:rowId xmlns:a16="http://schemas.microsoft.com/office/drawing/2014/main" val="10004"/>
                  </a:ext>
                </a:extLst>
              </a:tr>
            </a:tbl>
          </a:graphicData>
        </a:graphic>
      </p:graphicFrame>
      <p:pic>
        <p:nvPicPr>
          <p:cNvPr id="73742" name="Picture 4">
            <a:extLst>
              <a:ext uri="{FF2B5EF4-FFF2-40B4-BE49-F238E27FC236}">
                <a16:creationId xmlns:a16="http://schemas.microsoft.com/office/drawing/2014/main" id="{E8F27C3E-300D-4ADF-91CC-A7AC27434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09550"/>
            <a:ext cx="9144000" cy="700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8" name="组合 13">
            <a:extLst>
              <a:ext uri="{FF2B5EF4-FFF2-40B4-BE49-F238E27FC236}">
                <a16:creationId xmlns:a16="http://schemas.microsoft.com/office/drawing/2014/main" id="{BE273637-C272-4C85-B7EB-EB9C778C5F88}"/>
              </a:ext>
            </a:extLst>
          </p:cNvPr>
          <p:cNvGrpSpPr>
            <a:grpSpLocks/>
          </p:cNvGrpSpPr>
          <p:nvPr/>
        </p:nvGrpSpPr>
        <p:grpSpPr bwMode="auto">
          <a:xfrm>
            <a:off x="939800" y="441325"/>
            <a:ext cx="7264400" cy="1584325"/>
            <a:chOff x="3886105" y="201561"/>
            <a:chExt cx="6059756" cy="1956848"/>
          </a:xfrm>
        </p:grpSpPr>
        <p:pic>
          <p:nvPicPr>
            <p:cNvPr id="73747" name="Picture 15">
              <a:extLst>
                <a:ext uri="{FF2B5EF4-FFF2-40B4-BE49-F238E27FC236}">
                  <a16:creationId xmlns:a16="http://schemas.microsoft.com/office/drawing/2014/main" id="{5FB323D7-92F0-4909-8385-23CDB1B6E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14775" y="-1372678"/>
              <a:ext cx="1106190" cy="595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7">
              <a:extLst>
                <a:ext uri="{FF2B5EF4-FFF2-40B4-BE49-F238E27FC236}">
                  <a16:creationId xmlns:a16="http://schemas.microsoft.com/office/drawing/2014/main" id="{A30F7FE7-6F33-42FF-9891-314715DEABF1}"/>
                </a:ext>
              </a:extLst>
            </p:cNvPr>
            <p:cNvSpPr/>
            <p:nvPr/>
          </p:nvSpPr>
          <p:spPr>
            <a:xfrm>
              <a:off x="3886105" y="201561"/>
              <a:ext cx="5956465" cy="680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0070C0"/>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3. VIẾT BÀI</a:t>
              </a:r>
              <a:endParaRPr kumimoji="0" lang="zh-CN" alt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endParaRPr>
            </a:p>
          </p:txBody>
        </p:sp>
      </p:grpSp>
      <p:pic>
        <p:nvPicPr>
          <p:cNvPr id="73744" name="图片 3">
            <a:extLst>
              <a:ext uri="{FF2B5EF4-FFF2-40B4-BE49-F238E27FC236}">
                <a16:creationId xmlns:a16="http://schemas.microsoft.com/office/drawing/2014/main" id="{2EDC4930-C9B6-49CC-B87A-4D343E6D8C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188" y="-206375"/>
            <a:ext cx="1573212"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图片 4">
            <a:extLst>
              <a:ext uri="{FF2B5EF4-FFF2-40B4-BE49-F238E27FC236}">
                <a16:creationId xmlns:a16="http://schemas.microsoft.com/office/drawing/2014/main" id="{B3658EA4-3954-4DAB-B51A-FEDEAB565E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3838" y="-149225"/>
            <a:ext cx="1122362"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40518DF-9DD8-4033-B5BF-A2B08F5ACF74}"/>
              </a:ext>
            </a:extLst>
          </p:cNvPr>
          <p:cNvSpPr>
            <a:spLocks noChangeArrowheads="1"/>
          </p:cNvSpPr>
          <p:nvPr/>
        </p:nvSpPr>
        <p:spPr bwMode="auto">
          <a:xfrm>
            <a:off x="1295400" y="1550988"/>
            <a:ext cx="7391400" cy="270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457200" marR="0" lvl="0" indent="0" algn="just" defTabSz="914400" rtl="0" eaLnBrk="0" fontAlgn="base" latinLnBrk="0" hangingPunct="0">
              <a:lnSpc>
                <a:spcPct val="150000"/>
              </a:lnSpc>
              <a:spcBef>
                <a:spcPts val="60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Calibri" panose="020F0502020204030204" pitchFamily="34" charset="0"/>
              </a:rPr>
              <a:t>- Viết theo phần</a:t>
            </a:r>
            <a:r>
              <a:rPr kumimoji="0" lang="vi-VN" altLang="vi-VN" sz="2800" b="0" i="0" u="none" strike="noStrike" kern="1200" cap="none" spc="0" normalizeH="0" noProof="0" dirty="0">
                <a:ln>
                  <a:noFill/>
                </a:ln>
                <a:solidFill>
                  <a:srgbClr val="000000"/>
                </a:solidFill>
                <a:effectLst/>
                <a:uLnTx/>
                <a:uFillTx/>
                <a:latin typeface="Times New Roman" panose="02020603050405020304" pitchFamily="18" charset="0"/>
                <a:ea typeface="+mn-ea"/>
                <a:cs typeface="Calibri" panose="020F0502020204030204" pitchFamily="34" charset="0"/>
              </a:rPr>
              <a:t> tìm</a:t>
            </a:r>
            <a:r>
              <a:rPr kumimoji="0" lang="vi-VN"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Calibri" panose="020F0502020204030204" pitchFamily="34" charset="0"/>
              </a:rPr>
              <a:t> ý.</a:t>
            </a:r>
            <a:endPar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Calibri" panose="020F0502020204030204" pitchFamily="34" charset="0"/>
            </a:endParaRPr>
          </a:p>
          <a:p>
            <a:pPr marL="0" marR="0" algn="just">
              <a:lnSpc>
                <a:spcPct val="150000"/>
              </a:lnSpc>
              <a:spcBef>
                <a:spcPts val="0"/>
              </a:spcBef>
              <a:spcAft>
                <a:spcPts val="800"/>
              </a:spcAft>
            </a:pPr>
            <a:r>
              <a:rPr lang="vi-VN" sz="2800" dirty="0">
                <a:latin typeface="Calibri" panose="020F0502020204030204" pitchFamily="34" charset="0"/>
                <a:ea typeface="Calibri" panose="020F0502020204030204" pitchFamily="34" charset="0"/>
                <a:cs typeface="Arial" panose="020B0604020202020204" pitchFamily="34" charset="0"/>
              </a:rPr>
              <a:t>     - Tóm tắt theo cách thông dụng hoặc trình bày sơ đồ.</a:t>
            </a:r>
          </a:p>
          <a:p>
            <a:pPr marL="457200" marR="0" lvl="0" indent="0" algn="just" defTabSz="914400" rtl="0" eaLnBrk="0" fontAlgn="base" latinLnBrk="0" hangingPunct="0">
              <a:lnSpc>
                <a:spcPct val="15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Calibri" panose="020F0502020204030204" pitchFamily="34" charset="0"/>
              </a:rPr>
              <a:t>.</a:t>
            </a:r>
            <a:endPar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p:cTn id="7" dur="1000" fill="hold"/>
                                        <p:tgtEl>
                                          <p:spTgt spid="52228"/>
                                        </p:tgtEl>
                                        <p:attrNameLst>
                                          <p:attrName>ppt_w</p:attrName>
                                        </p:attrNameLst>
                                      </p:cBhvr>
                                      <p:tavLst>
                                        <p:tav tm="0">
                                          <p:val>
                                            <p:fltVal val="0"/>
                                          </p:val>
                                        </p:tav>
                                        <p:tav tm="100000">
                                          <p:val>
                                            <p:strVal val="#ppt_w"/>
                                          </p:val>
                                        </p:tav>
                                      </p:tavLst>
                                    </p:anim>
                                    <p:anim calcmode="lin" valueType="num">
                                      <p:cBhvr>
                                        <p:cTn id="8" dur="1000" fill="hold"/>
                                        <p:tgtEl>
                                          <p:spTgt spid="52228"/>
                                        </p:tgtEl>
                                        <p:attrNameLst>
                                          <p:attrName>ppt_h</p:attrName>
                                        </p:attrNameLst>
                                      </p:cBhvr>
                                      <p:tavLst>
                                        <p:tav tm="0">
                                          <p:val>
                                            <p:fltVal val="0"/>
                                          </p:val>
                                        </p:tav>
                                        <p:tav tm="100000">
                                          <p:val>
                                            <p:strVal val="#ppt_h"/>
                                          </p:val>
                                        </p:tav>
                                      </p:tavLst>
                                    </p:anim>
                                    <p:anim calcmode="lin" valueType="num">
                                      <p:cBhvr>
                                        <p:cTn id="9" dur="1000" fill="hold"/>
                                        <p:tgtEl>
                                          <p:spTgt spid="52228"/>
                                        </p:tgtEl>
                                        <p:attrNameLst>
                                          <p:attrName>style.rotation</p:attrName>
                                        </p:attrNameLst>
                                      </p:cBhvr>
                                      <p:tavLst>
                                        <p:tav tm="0">
                                          <p:val>
                                            <p:fltVal val="90"/>
                                          </p:val>
                                        </p:tav>
                                        <p:tav tm="100000">
                                          <p:val>
                                            <p:fltVal val="0"/>
                                          </p:val>
                                        </p:tav>
                                      </p:tavLst>
                                    </p:anim>
                                    <p:animEffect transition="in" filter="fade">
                                      <p:cBhvr>
                                        <p:cTn id="10" dur="1000"/>
                                        <p:tgtEl>
                                          <p:spTgt spid="522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strips(downLeft)">
                                      <p:cBhvr>
                                        <p:cTn id="15" dur="500"/>
                                        <p:tgtEl>
                                          <p:spTgt spid="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strips(downLeft)">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strips(downLeft)">
                                      <p:cBhvr>
                                        <p:cTn id="2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10FBBC4F-0D43-403D-8EF9-6AF2129BD8DE}"/>
              </a:ext>
            </a:extLst>
          </p:cNvPr>
          <p:cNvSpPr>
            <a:spLocks noGrp="1" noChangeArrowheads="1"/>
          </p:cNvSpPr>
          <p:nvPr>
            <p:ph type="title"/>
          </p:nvPr>
        </p:nvSpPr>
        <p:spPr/>
        <p:txBody>
          <a:bodyPr/>
          <a:lstStyle/>
          <a:p>
            <a:endParaRPr lang="en-US" altLang="en-US"/>
          </a:p>
        </p:txBody>
      </p:sp>
      <p:graphicFrame>
        <p:nvGraphicFramePr>
          <p:cNvPr id="6" name="Table 7">
            <a:extLst>
              <a:ext uri="{FF2B5EF4-FFF2-40B4-BE49-F238E27FC236}">
                <a16:creationId xmlns:a16="http://schemas.microsoft.com/office/drawing/2014/main" id="{A17ACBC3-33F2-49F5-88C8-F2F1706453E8}"/>
              </a:ext>
            </a:extLst>
          </p:cNvPr>
          <p:cNvGraphicFramePr>
            <a:graphicFrameLocks noGrp="1"/>
          </p:cNvGraphicFramePr>
          <p:nvPr>
            <p:ph idx="1"/>
          </p:nvPr>
        </p:nvGraphicFramePr>
        <p:xfrm>
          <a:off x="457200" y="1600200"/>
          <a:ext cx="8229600" cy="1854200"/>
        </p:xfrm>
        <a:graphic>
          <a:graphicData uri="http://schemas.openxmlformats.org/drawingml/2006/table">
            <a:tbl>
              <a:tblPr firstRow="1" bandRow="1">
                <a:tableStyleId>{125E5076-3810-47DD-B79F-674D7AD40C01}</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endParaRPr lang="en-VN"/>
                    </a:p>
                  </a:txBody>
                  <a:tcPr/>
                </a:tc>
                <a:tc>
                  <a:txBody>
                    <a:bodyPr/>
                    <a:lstStyle/>
                    <a:p>
                      <a:endParaRPr lang="en-VN"/>
                    </a:p>
                  </a:txBody>
                  <a:tcPr/>
                </a:tc>
                <a:extLst>
                  <a:ext uri="{0D108BD9-81ED-4DB2-BD59-A6C34878D82A}">
                    <a16:rowId xmlns:a16="http://schemas.microsoft.com/office/drawing/2014/main" val="10000"/>
                  </a:ext>
                </a:extLst>
              </a:tr>
              <a:tr h="370840">
                <a:tc>
                  <a:txBody>
                    <a:bodyPr/>
                    <a:lstStyle/>
                    <a:p>
                      <a:endParaRPr lang="en-VN"/>
                    </a:p>
                  </a:txBody>
                  <a:tcPr/>
                </a:tc>
                <a:tc>
                  <a:txBody>
                    <a:bodyPr/>
                    <a:lstStyle/>
                    <a:p>
                      <a:endParaRPr lang="en-VN"/>
                    </a:p>
                  </a:txBody>
                  <a:tcPr/>
                </a:tc>
                <a:extLst>
                  <a:ext uri="{0D108BD9-81ED-4DB2-BD59-A6C34878D82A}">
                    <a16:rowId xmlns:a16="http://schemas.microsoft.com/office/drawing/2014/main" val="10001"/>
                  </a:ext>
                </a:extLst>
              </a:tr>
              <a:tr h="370840">
                <a:tc>
                  <a:txBody>
                    <a:bodyPr/>
                    <a:lstStyle/>
                    <a:p>
                      <a:endParaRPr lang="en-VN"/>
                    </a:p>
                  </a:txBody>
                  <a:tcPr/>
                </a:tc>
                <a:tc>
                  <a:txBody>
                    <a:bodyPr/>
                    <a:lstStyle/>
                    <a:p>
                      <a:endParaRPr lang="en-VN"/>
                    </a:p>
                  </a:txBody>
                  <a:tcPr/>
                </a:tc>
                <a:extLst>
                  <a:ext uri="{0D108BD9-81ED-4DB2-BD59-A6C34878D82A}">
                    <a16:rowId xmlns:a16="http://schemas.microsoft.com/office/drawing/2014/main" val="10002"/>
                  </a:ext>
                </a:extLst>
              </a:tr>
              <a:tr h="370840">
                <a:tc>
                  <a:txBody>
                    <a:bodyPr/>
                    <a:lstStyle/>
                    <a:p>
                      <a:endParaRPr lang="en-VN"/>
                    </a:p>
                  </a:txBody>
                  <a:tcPr/>
                </a:tc>
                <a:tc>
                  <a:txBody>
                    <a:bodyPr/>
                    <a:lstStyle/>
                    <a:p>
                      <a:endParaRPr lang="en-VN"/>
                    </a:p>
                  </a:txBody>
                  <a:tcPr/>
                </a:tc>
                <a:extLst>
                  <a:ext uri="{0D108BD9-81ED-4DB2-BD59-A6C34878D82A}">
                    <a16:rowId xmlns:a16="http://schemas.microsoft.com/office/drawing/2014/main" val="10003"/>
                  </a:ext>
                </a:extLst>
              </a:tr>
              <a:tr h="370840">
                <a:tc>
                  <a:txBody>
                    <a:bodyPr/>
                    <a:lstStyle/>
                    <a:p>
                      <a:endParaRPr lang="en-VN"/>
                    </a:p>
                  </a:txBody>
                  <a:tcPr/>
                </a:tc>
                <a:tc>
                  <a:txBody>
                    <a:bodyPr/>
                    <a:lstStyle/>
                    <a:p>
                      <a:endParaRPr lang="en-VN" dirty="0"/>
                    </a:p>
                  </a:txBody>
                  <a:tcPr/>
                </a:tc>
                <a:extLst>
                  <a:ext uri="{0D108BD9-81ED-4DB2-BD59-A6C34878D82A}">
                    <a16:rowId xmlns:a16="http://schemas.microsoft.com/office/drawing/2014/main" val="10004"/>
                  </a:ext>
                </a:extLst>
              </a:tr>
            </a:tbl>
          </a:graphicData>
        </a:graphic>
      </p:graphicFrame>
      <p:pic>
        <p:nvPicPr>
          <p:cNvPr id="74766" name="Picture 4">
            <a:extLst>
              <a:ext uri="{FF2B5EF4-FFF2-40B4-BE49-F238E27FC236}">
                <a16:creationId xmlns:a16="http://schemas.microsoft.com/office/drawing/2014/main" id="{5F698CEC-ED68-4079-8BAF-5E0CC8B58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09550"/>
            <a:ext cx="9144000" cy="700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8" name="组合 13">
            <a:extLst>
              <a:ext uri="{FF2B5EF4-FFF2-40B4-BE49-F238E27FC236}">
                <a16:creationId xmlns:a16="http://schemas.microsoft.com/office/drawing/2014/main" id="{774E281E-F126-405D-8B97-81B760F24140}"/>
              </a:ext>
            </a:extLst>
          </p:cNvPr>
          <p:cNvGrpSpPr>
            <a:grpSpLocks/>
          </p:cNvGrpSpPr>
          <p:nvPr/>
        </p:nvGrpSpPr>
        <p:grpSpPr bwMode="auto">
          <a:xfrm>
            <a:off x="939800" y="441325"/>
            <a:ext cx="7264400" cy="1584325"/>
            <a:chOff x="3886105" y="201561"/>
            <a:chExt cx="6059756" cy="1956848"/>
          </a:xfrm>
        </p:grpSpPr>
        <p:pic>
          <p:nvPicPr>
            <p:cNvPr id="74772" name="Picture 15">
              <a:extLst>
                <a:ext uri="{FF2B5EF4-FFF2-40B4-BE49-F238E27FC236}">
                  <a16:creationId xmlns:a16="http://schemas.microsoft.com/office/drawing/2014/main" id="{6BC74A42-77C1-43D2-BB99-46BC5E318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14775" y="-1372678"/>
              <a:ext cx="1106190" cy="595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7">
              <a:extLst>
                <a:ext uri="{FF2B5EF4-FFF2-40B4-BE49-F238E27FC236}">
                  <a16:creationId xmlns:a16="http://schemas.microsoft.com/office/drawing/2014/main" id="{24315CB7-DC3B-41B4-A041-6E4F0DA57FC3}"/>
                </a:ext>
              </a:extLst>
            </p:cNvPr>
            <p:cNvSpPr/>
            <p:nvPr/>
          </p:nvSpPr>
          <p:spPr>
            <a:xfrm>
              <a:off x="3886105" y="201561"/>
              <a:ext cx="5956465" cy="680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0070C0"/>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4. KIỂM TRA VÀ CHỈNH SỬA</a:t>
              </a:r>
              <a:endParaRPr kumimoji="0" lang="zh-CN" alt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endParaRPr>
            </a:p>
          </p:txBody>
        </p:sp>
      </p:grpSp>
      <p:pic>
        <p:nvPicPr>
          <p:cNvPr id="74768" name="图片 3">
            <a:extLst>
              <a:ext uri="{FF2B5EF4-FFF2-40B4-BE49-F238E27FC236}">
                <a16:creationId xmlns:a16="http://schemas.microsoft.com/office/drawing/2014/main" id="{54E06DE1-E05C-4765-B1B1-7A5A25739C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188" y="-206375"/>
            <a:ext cx="1573212"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图片 4">
            <a:extLst>
              <a:ext uri="{FF2B5EF4-FFF2-40B4-BE49-F238E27FC236}">
                <a16:creationId xmlns:a16="http://schemas.microsoft.com/office/drawing/2014/main" id="{458A9C34-47E2-4755-88F0-56E1F79BC9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3838" y="-149225"/>
            <a:ext cx="1122362"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034654F-3493-43A8-8718-AA8E853C877C}"/>
              </a:ext>
            </a:extLst>
          </p:cNvPr>
          <p:cNvSpPr>
            <a:spLocks noChangeArrowheads="1"/>
          </p:cNvSpPr>
          <p:nvPr/>
        </p:nvSpPr>
        <p:spPr bwMode="auto">
          <a:xfrm>
            <a:off x="939800" y="1485900"/>
            <a:ext cx="884713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457200" marR="0" lvl="0" indent="0" algn="just" defTabSz="914400" rtl="0" eaLnBrk="0" fontAlgn="base" latinLnBrk="0" hangingPunct="0">
              <a:lnSpc>
                <a:spcPct val="150000"/>
              </a:lnSpc>
              <a:spcBef>
                <a:spcPts val="600"/>
              </a:spcBef>
              <a:spcAft>
                <a:spcPct val="0"/>
              </a:spcAft>
              <a:buClrTx/>
              <a:buSzTx/>
              <a:buFontTx/>
              <a:buNone/>
              <a:tabLst/>
              <a:defRPr/>
            </a:pPr>
            <a:r>
              <a:rPr kumimoji="0" lang="vi-VN"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panose="020F0502020204030204" pitchFamily="34" charset="0"/>
              </a:rPr>
              <a:t>- Đọc lại bài.</a:t>
            </a:r>
            <a:endPar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FE659089-95FD-46EA-92B3-A173E2D8F154}"/>
              </a:ext>
            </a:extLst>
          </p:cNvPr>
          <p:cNvSpPr>
            <a:spLocks noChangeArrowheads="1"/>
          </p:cNvSpPr>
          <p:nvPr/>
        </p:nvSpPr>
        <p:spPr bwMode="auto">
          <a:xfrm>
            <a:off x="849313" y="2074863"/>
            <a:ext cx="7518400"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457200" marR="0" lvl="0" indent="0" algn="just" defTabSz="914400" rtl="0" eaLnBrk="0" fontAlgn="base" latinLnBrk="0" hangingPunct="0">
              <a:lnSpc>
                <a:spcPct val="150000"/>
              </a:lnSpc>
              <a:spcBef>
                <a:spcPts val="600"/>
              </a:spcBef>
              <a:spcAft>
                <a:spcPct val="0"/>
              </a:spcAft>
              <a:buClrTx/>
              <a:buSzTx/>
              <a:buFontTx/>
              <a:buNone/>
              <a:tabLst/>
              <a:defRPr/>
            </a:pPr>
            <a:r>
              <a:rPr kumimoji="0" lang="vi-VN"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panose="020F0502020204030204" pitchFamily="34" charset="0"/>
              </a:rPr>
              <a:t>- Sửa lại bài viết (nếu cần). Dựa vào yêu cầu của bài và dựa vào phiếu tìm ý để sửa.</a:t>
            </a:r>
            <a:endPar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p:cTn id="7" dur="1000" fill="hold"/>
                                        <p:tgtEl>
                                          <p:spTgt spid="52228"/>
                                        </p:tgtEl>
                                        <p:attrNameLst>
                                          <p:attrName>ppt_w</p:attrName>
                                        </p:attrNameLst>
                                      </p:cBhvr>
                                      <p:tavLst>
                                        <p:tav tm="0">
                                          <p:val>
                                            <p:fltVal val="0"/>
                                          </p:val>
                                        </p:tav>
                                        <p:tav tm="100000">
                                          <p:val>
                                            <p:strVal val="#ppt_w"/>
                                          </p:val>
                                        </p:tav>
                                      </p:tavLst>
                                    </p:anim>
                                    <p:anim calcmode="lin" valueType="num">
                                      <p:cBhvr>
                                        <p:cTn id="8" dur="1000" fill="hold"/>
                                        <p:tgtEl>
                                          <p:spTgt spid="52228"/>
                                        </p:tgtEl>
                                        <p:attrNameLst>
                                          <p:attrName>ppt_h</p:attrName>
                                        </p:attrNameLst>
                                      </p:cBhvr>
                                      <p:tavLst>
                                        <p:tav tm="0">
                                          <p:val>
                                            <p:fltVal val="0"/>
                                          </p:val>
                                        </p:tav>
                                        <p:tav tm="100000">
                                          <p:val>
                                            <p:strVal val="#ppt_h"/>
                                          </p:val>
                                        </p:tav>
                                      </p:tavLst>
                                    </p:anim>
                                    <p:anim calcmode="lin" valueType="num">
                                      <p:cBhvr>
                                        <p:cTn id="9" dur="1000" fill="hold"/>
                                        <p:tgtEl>
                                          <p:spTgt spid="52228"/>
                                        </p:tgtEl>
                                        <p:attrNameLst>
                                          <p:attrName>style.rotation</p:attrName>
                                        </p:attrNameLst>
                                      </p:cBhvr>
                                      <p:tavLst>
                                        <p:tav tm="0">
                                          <p:val>
                                            <p:fltVal val="90"/>
                                          </p:val>
                                        </p:tav>
                                        <p:tav tm="100000">
                                          <p:val>
                                            <p:fltVal val="0"/>
                                          </p:val>
                                        </p:tav>
                                      </p:tavLst>
                                    </p:anim>
                                    <p:animEffect transition="in" filter="fade">
                                      <p:cBhvr>
                                        <p:cTn id="10" dur="1000"/>
                                        <p:tgtEl>
                                          <p:spTgt spid="522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strips(downLeft)">
                                      <p:cBhvr>
                                        <p:cTn id="15" dur="500"/>
                                        <p:tgtEl>
                                          <p:spTgt spid="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strips(downLeft)">
                                      <p:cBhvr>
                                        <p:cTn id="2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90460A56-9243-4E89-A0BC-A7F17C4A651C}"/>
              </a:ext>
            </a:extLst>
          </p:cNvPr>
          <p:cNvSpPr>
            <a:spLocks noGrp="1" noChangeArrowheads="1"/>
          </p:cNvSpPr>
          <p:nvPr>
            <p:ph type="title"/>
          </p:nvPr>
        </p:nvSpPr>
        <p:spPr/>
        <p:txBody>
          <a:bodyPr/>
          <a:lstStyle/>
          <a:p>
            <a:endParaRPr lang="en-US" altLang="vi-VN"/>
          </a:p>
        </p:txBody>
      </p:sp>
      <p:sp>
        <p:nvSpPr>
          <p:cNvPr id="11" name="Rounded Rectangle 10">
            <a:extLst>
              <a:ext uri="{FF2B5EF4-FFF2-40B4-BE49-F238E27FC236}">
                <a16:creationId xmlns:a16="http://schemas.microsoft.com/office/drawing/2014/main" id="{B03EA96A-ACC1-4348-96D9-97AE9186D693}"/>
              </a:ext>
            </a:extLst>
          </p:cNvPr>
          <p:cNvSpPr/>
          <p:nvPr/>
        </p:nvSpPr>
        <p:spPr>
          <a:xfrm>
            <a:off x="1600200" y="1417638"/>
            <a:ext cx="6172200" cy="46021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VN" sz="2000" b="0" i="0" u="none" strike="noStrike" kern="1200" cap="none" spc="0" normalizeH="0" baseline="0" noProof="0">
              <a:ln>
                <a:noFill/>
              </a:ln>
              <a:solidFill>
                <a:srgbClr val="FFFFFF"/>
              </a:solidFill>
              <a:effectLst/>
              <a:uLnTx/>
              <a:uFillTx/>
              <a:latin typeface="Arial"/>
              <a:ea typeface="+mn-ea"/>
              <a:cs typeface="+mn-cs"/>
            </a:endParaRPr>
          </a:p>
        </p:txBody>
      </p:sp>
      <p:pic>
        <p:nvPicPr>
          <p:cNvPr id="75779" name="Picture 8">
            <a:extLst>
              <a:ext uri="{FF2B5EF4-FFF2-40B4-BE49-F238E27FC236}">
                <a16:creationId xmlns:a16="http://schemas.microsoft.com/office/drawing/2014/main" id="{96A6E7C2-22F8-46E5-A064-5D8225332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59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548341A-4AA8-459B-9287-561643ADD56C}"/>
              </a:ext>
            </a:extLst>
          </p:cNvPr>
          <p:cNvSpPr txBox="1"/>
          <p:nvPr/>
        </p:nvSpPr>
        <p:spPr>
          <a:xfrm>
            <a:off x="3124200" y="3349387"/>
            <a:ext cx="32766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III. TRẢ BÀI</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B571BCAB-00FB-4432-82C4-F6F4A7472B34}"/>
              </a:ext>
            </a:extLst>
          </p:cNvPr>
          <p:cNvSpPr>
            <a:spLocks noGrp="1" noChangeArrowheads="1"/>
          </p:cNvSpPr>
          <p:nvPr>
            <p:ph type="title"/>
          </p:nvPr>
        </p:nvSpPr>
        <p:spPr/>
        <p:txBody>
          <a:bodyPr/>
          <a:lstStyle/>
          <a:p>
            <a:endParaRPr lang="en-US" altLang="vi-VN"/>
          </a:p>
        </p:txBody>
      </p:sp>
      <p:pic>
        <p:nvPicPr>
          <p:cNvPr id="76802" name="Content Placeholder 4">
            <a:extLst>
              <a:ext uri="{FF2B5EF4-FFF2-40B4-BE49-F238E27FC236}">
                <a16:creationId xmlns:a16="http://schemas.microsoft.com/office/drawing/2014/main" id="{2693E146-C9FA-40F1-BA9C-1ED146ED8E6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p:spPr>
      </p:pic>
      <p:pic>
        <p:nvPicPr>
          <p:cNvPr id="8" name="PA_库_文本框 7">
            <a:extLst>
              <a:ext uri="{FF2B5EF4-FFF2-40B4-BE49-F238E27FC236}">
                <a16:creationId xmlns:a16="http://schemas.microsoft.com/office/drawing/2014/main" id="{E83DF28B-6857-4E6D-BA17-7AEE30C82230}"/>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73200" y="838200"/>
            <a:ext cx="6121400" cy="1397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10FF604-51BB-4BAC-9675-F18DA336F40B}"/>
              </a:ext>
            </a:extLst>
          </p:cNvPr>
          <p:cNvSpPr txBox="1">
            <a:spLocks noChangeArrowheads="1"/>
          </p:cNvSpPr>
          <p:nvPr/>
        </p:nvSpPr>
        <p:spPr bwMode="auto">
          <a:xfrm>
            <a:off x="1714500" y="2286000"/>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000" b="1"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1. Nhắc lại yêu cầu của kiểu bài.</a:t>
            </a:r>
          </a:p>
        </p:txBody>
      </p:sp>
      <p:sp>
        <p:nvSpPr>
          <p:cNvPr id="10" name="TextBox 9">
            <a:extLst>
              <a:ext uri="{FF2B5EF4-FFF2-40B4-BE49-F238E27FC236}">
                <a16:creationId xmlns:a16="http://schemas.microsoft.com/office/drawing/2014/main" id="{F7C32B28-1ABA-45A3-BF44-BE24B624307A}"/>
              </a:ext>
            </a:extLst>
          </p:cNvPr>
          <p:cNvSpPr txBox="1">
            <a:spLocks noChangeArrowheads="1"/>
          </p:cNvSpPr>
          <p:nvPr/>
        </p:nvSpPr>
        <p:spPr bwMode="auto">
          <a:xfrm>
            <a:off x="1524000" y="2657475"/>
            <a:ext cx="6248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Tóm</a:t>
            </a:r>
            <a:r>
              <a:rPr kumimoji="0" lang="vi-VN" altLang="vi-VN" sz="2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tắt văn bản thông tin</a:t>
            </a:r>
            <a:r>
              <a:rPr kumimoji="0" lang="vi-VN" altLang="vi-VN" sz="2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69F408E3-64DD-4CA0-99D8-7154D90CFC14}"/>
              </a:ext>
            </a:extLst>
          </p:cNvPr>
          <p:cNvSpPr txBox="1">
            <a:spLocks noChangeArrowheads="1"/>
          </p:cNvSpPr>
          <p:nvPr/>
        </p:nvSpPr>
        <p:spPr bwMode="auto">
          <a:xfrm>
            <a:off x="1600200" y="3108325"/>
            <a:ext cx="518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2. </a:t>
            </a:r>
            <a:r>
              <a:rPr kumimoji="0" lang="en-US" altLang="vi-VN" sz="2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Đọc</a:t>
            </a:r>
            <a:r>
              <a:rPr kumimoji="0" lang="en-US" altLang="vi-VN" sz="2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vi-VN" sz="2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và</a:t>
            </a:r>
            <a:r>
              <a:rPr kumimoji="0" lang="en-US" altLang="vi-VN" sz="2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vi-VN" sz="2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sửa</a:t>
            </a:r>
            <a:r>
              <a:rPr kumimoji="0" lang="en-US" altLang="vi-VN" sz="2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vi-VN" sz="2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bài</a:t>
            </a:r>
            <a:r>
              <a:rPr kumimoji="0" lang="en-US" altLang="vi-VN" sz="2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16DFE21E-A5EB-4368-9C7A-6FC3F5209203}"/>
              </a:ext>
            </a:extLst>
          </p:cNvPr>
          <p:cNvSpPr txBox="1">
            <a:spLocks noChangeArrowheads="1"/>
          </p:cNvSpPr>
          <p:nvPr/>
        </p:nvSpPr>
        <p:spPr bwMode="auto">
          <a:xfrm>
            <a:off x="1524000" y="3769639"/>
            <a:ext cx="5143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3. </a:t>
            </a:r>
            <a:r>
              <a:rPr kumimoji="0" lang="en-US" altLang="vi-VN" sz="2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Nhận</a:t>
            </a:r>
            <a:r>
              <a:rPr kumimoji="0" lang="en-US" altLang="vi-VN" sz="2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vi-VN" sz="2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xét</a:t>
            </a:r>
            <a:r>
              <a:rPr kumimoji="0" lang="en-US" altLang="vi-VN" sz="2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vi-VN" sz="2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bài</a:t>
            </a:r>
            <a:r>
              <a:rPr kumimoji="0" lang="en-US" altLang="vi-VN" sz="2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vi-VN" sz="2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viết</a:t>
            </a:r>
            <a:endParaRPr kumimoji="0" lang="en-US" altLang="vi-VN" sz="2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12"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strips(downLeft)">
                                      <p:cBhvr>
                                        <p:cTn id="14" dur="500"/>
                                        <p:tgtEl>
                                          <p:spTgt spid="10">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p:cTn id="19"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1">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p:cTn id="2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838200" y="1371600"/>
            <a:ext cx="7620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eaLnBrk="0" hangingPunct="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eaLnBrk="0" hangingPunct="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eaLnBrk="0" hangingPunct="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eaLnBrk="0" hangingPunct="0">
              <a:spcBef>
                <a:spcPts val="250"/>
              </a:spcBef>
              <a:buClr>
                <a:srgbClr val="4A85BF"/>
              </a:buClr>
              <a:buSzPct val="100000"/>
              <a:buFont typeface="Wingdings 2" pitchFamily="18" charset="2"/>
              <a:buChar char=""/>
              <a:defRPr>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9pPr>
          </a:lstStyle>
          <a:p>
            <a:pPr algn="ctr" eaLnBrk="1" hangingPunct="1">
              <a:spcBef>
                <a:spcPct val="0"/>
              </a:spcBef>
              <a:buClrTx/>
              <a:buSzTx/>
              <a:buFontTx/>
              <a:buNone/>
            </a:pPr>
            <a:endParaRPr lang="en-US" altLang="en-US" sz="1800">
              <a:solidFill>
                <a:srgbClr val="000000"/>
              </a:solidFill>
              <a:latin typeface="Arial" pitchFamily="34" charset="0"/>
            </a:endParaRPr>
          </a:p>
          <a:p>
            <a:pPr algn="ctr" eaLnBrk="1" hangingPunct="1">
              <a:spcBef>
                <a:spcPct val="0"/>
              </a:spcBef>
              <a:buClrTx/>
              <a:buSzTx/>
              <a:buFontTx/>
              <a:buNone/>
            </a:pPr>
            <a:endParaRPr lang="en-US" altLang="en-US" sz="1800">
              <a:solidFill>
                <a:srgbClr val="000000"/>
              </a:solidFill>
              <a:latin typeface="Arial" pitchFamily="34" charset="0"/>
            </a:endParaRPr>
          </a:p>
          <a:p>
            <a:pPr algn="ctr" eaLnBrk="1" hangingPunct="1">
              <a:spcBef>
                <a:spcPct val="0"/>
              </a:spcBef>
              <a:buClrTx/>
              <a:buSzTx/>
              <a:buFontTx/>
              <a:buNone/>
            </a:pPr>
            <a:endParaRPr lang="en-US" altLang="en-US" sz="1800">
              <a:solidFill>
                <a:srgbClr val="000000"/>
              </a:solidFill>
              <a:latin typeface="Arial" pitchFamily="34" charset="0"/>
            </a:endParaRPr>
          </a:p>
        </p:txBody>
      </p:sp>
      <p:sp>
        <p:nvSpPr>
          <p:cNvPr id="17411" name="Rectangle 3"/>
          <p:cNvSpPr>
            <a:spLocks noChangeArrowheads="1"/>
          </p:cNvSpPr>
          <p:nvPr/>
        </p:nvSpPr>
        <p:spPr bwMode="auto">
          <a:xfrm>
            <a:off x="2667000" y="1981200"/>
            <a:ext cx="4114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eaLnBrk="0" hangingPunct="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eaLnBrk="0" hangingPunct="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eaLnBrk="0" hangingPunct="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eaLnBrk="0" hangingPunct="0">
              <a:spcBef>
                <a:spcPts val="250"/>
              </a:spcBef>
              <a:buClr>
                <a:srgbClr val="4A85BF"/>
              </a:buClr>
              <a:buSzPct val="100000"/>
              <a:buFont typeface="Wingdings 2" pitchFamily="18" charset="2"/>
              <a:buChar char=""/>
              <a:defRPr>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9pPr>
          </a:lstStyle>
          <a:p>
            <a:pPr algn="ctr" eaLnBrk="1" hangingPunct="1">
              <a:spcBef>
                <a:spcPct val="0"/>
              </a:spcBef>
              <a:buClrTx/>
              <a:buSzTx/>
              <a:buFontTx/>
              <a:buNone/>
            </a:pPr>
            <a:endParaRPr lang="en-US" altLang="en-US" sz="2400" b="1">
              <a:latin typeface="Times New Roman" pitchFamily="18" charset="0"/>
            </a:endParaRPr>
          </a:p>
        </p:txBody>
      </p:sp>
      <p:sp>
        <p:nvSpPr>
          <p:cNvPr id="55301" name="Rectangle 5"/>
          <p:cNvSpPr>
            <a:spLocks noChangeArrowheads="1"/>
          </p:cNvSpPr>
          <p:nvPr/>
        </p:nvSpPr>
        <p:spPr bwMode="auto">
          <a:xfrm>
            <a:off x="990600" y="3200400"/>
            <a:ext cx="701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eaLnBrk="0" hangingPunct="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eaLnBrk="0" hangingPunct="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eaLnBrk="0" hangingPunct="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eaLnBrk="0" hangingPunct="0">
              <a:spcBef>
                <a:spcPts val="250"/>
              </a:spcBef>
              <a:buClr>
                <a:srgbClr val="4A85BF"/>
              </a:buClr>
              <a:buSzPct val="100000"/>
              <a:buFont typeface="Wingdings 2" pitchFamily="18" charset="2"/>
              <a:buChar char=""/>
              <a:defRPr>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9pPr>
          </a:lstStyle>
          <a:p>
            <a:pPr eaLnBrk="1" hangingPunct="1">
              <a:spcBef>
                <a:spcPct val="0"/>
              </a:spcBef>
              <a:buClrTx/>
              <a:buSzTx/>
              <a:buFontTx/>
              <a:buNone/>
            </a:pPr>
            <a:r>
              <a:rPr lang="en-US" altLang="en-US" sz="2400">
                <a:latin typeface="Times New Roman" pitchFamily="18" charset="0"/>
              </a:rPr>
              <a:t> </a:t>
            </a:r>
          </a:p>
        </p:txBody>
      </p:sp>
      <p:pic>
        <p:nvPicPr>
          <p:cNvPr id="17413" name="Picture 6" descr="467980r81re9x9k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304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467980r81re9x9k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685800"/>
            <a:ext cx="304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2077846anuz1sajya">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3622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descr="2077846anuz1sajya">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0"/>
            <a:ext cx="2209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0" descr="692823n68ya60jv9">
            <a:hlinkClick r:id="rId3"/>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867400"/>
            <a:ext cx="899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2274838"/>
            <a:ext cx="8153400" cy="707886"/>
          </a:xfrm>
          <a:prstGeom prst="rect">
            <a:avLst/>
          </a:prstGeom>
        </p:spPr>
        <p:txBody>
          <a:bodyPr>
            <a:spAutoFit/>
          </a:bodyPr>
          <a:lstStyle/>
          <a:p>
            <a:pPr algn="ctr">
              <a:defRPr/>
            </a:pPr>
            <a:r>
              <a:rPr lang="en-US" sz="4000" kern="10" dirty="0">
                <a:ln w="28575">
                  <a:solidFill>
                    <a:srgbClr val="FF0000"/>
                  </a:solidFill>
                  <a:round/>
                  <a:headEnd/>
                  <a:tailEnd/>
                </a:ln>
                <a:solidFill>
                  <a:schemeClr val="accent1"/>
                </a:solidFill>
                <a:effectLst>
                  <a:outerShdw dist="53882" dir="2700000" algn="ctr" rotWithShape="0">
                    <a:srgbClr val="9999FF">
                      <a:alpha val="80000"/>
                    </a:srgbClr>
                  </a:outerShdw>
                </a:effectLst>
                <a:latin typeface="Times New Roman" pitchFamily="18" charset="0"/>
                <a:cs typeface="Times New Roman" pitchFamily="18" charset="0"/>
              </a:rPr>
              <a:t>IV. LUYỆN TẬP</a:t>
            </a:r>
          </a:p>
        </p:txBody>
      </p:sp>
    </p:spTree>
    <p:extLst>
      <p:ext uri="{BB962C8B-B14F-4D97-AF65-F5344CB8AC3E}">
        <p14:creationId xmlns:p14="http://schemas.microsoft.com/office/powerpoint/2010/main" val="2634039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 calcmode="lin" valueType="num">
                                      <p:cBhvr>
                                        <p:cTn id="7" dur="500" fill="hold"/>
                                        <p:tgtEl>
                                          <p:spTgt spid="55301"/>
                                        </p:tgtEl>
                                        <p:attrNameLst>
                                          <p:attrName>ppt_w</p:attrName>
                                        </p:attrNameLst>
                                      </p:cBhvr>
                                      <p:tavLst>
                                        <p:tav tm="0">
                                          <p:val>
                                            <p:fltVal val="0"/>
                                          </p:val>
                                        </p:tav>
                                        <p:tav tm="100000">
                                          <p:val>
                                            <p:strVal val="#ppt_w"/>
                                          </p:val>
                                        </p:tav>
                                      </p:tavLst>
                                    </p:anim>
                                    <p:anim calcmode="lin" valueType="num">
                                      <p:cBhvr>
                                        <p:cTn id="8" dur="500" fill="hold"/>
                                        <p:tgtEl>
                                          <p:spTgt spid="5530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838200" y="1371600"/>
            <a:ext cx="7620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eaLnBrk="0" hangingPunct="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eaLnBrk="0" hangingPunct="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eaLnBrk="0" hangingPunct="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eaLnBrk="0" hangingPunct="0">
              <a:spcBef>
                <a:spcPts val="250"/>
              </a:spcBef>
              <a:buClr>
                <a:srgbClr val="4A85BF"/>
              </a:buClr>
              <a:buSzPct val="100000"/>
              <a:buFont typeface="Wingdings 2" pitchFamily="18" charset="2"/>
              <a:buChar char=""/>
              <a:defRPr>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411" name="Rectangle 3"/>
          <p:cNvSpPr>
            <a:spLocks noChangeArrowheads="1"/>
          </p:cNvSpPr>
          <p:nvPr/>
        </p:nvSpPr>
        <p:spPr bwMode="auto">
          <a:xfrm>
            <a:off x="3200400" y="1981200"/>
            <a:ext cx="2895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eaLnBrk="0" hangingPunct="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eaLnBrk="0" hangingPunct="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eaLnBrk="0" hangingPunct="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eaLnBrk="0" hangingPunct="0">
              <a:spcBef>
                <a:spcPts val="250"/>
              </a:spcBef>
              <a:buClr>
                <a:srgbClr val="4A85BF"/>
              </a:buClr>
              <a:buSzPct val="100000"/>
              <a:buFont typeface="Wingdings 2" pitchFamily="18" charset="2"/>
              <a:buChar char=""/>
              <a:defRPr>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5301" name="Rectangle 5"/>
          <p:cNvSpPr>
            <a:spLocks noChangeArrowheads="1"/>
          </p:cNvSpPr>
          <p:nvPr/>
        </p:nvSpPr>
        <p:spPr bwMode="auto">
          <a:xfrm>
            <a:off x="990600" y="3200400"/>
            <a:ext cx="701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eaLnBrk="0" hangingPunct="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eaLnBrk="0" hangingPunct="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eaLnBrk="0" hangingPunct="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eaLnBrk="0" hangingPunct="0">
              <a:spcBef>
                <a:spcPts val="250"/>
              </a:spcBef>
              <a:buClr>
                <a:srgbClr val="4A85BF"/>
              </a:buClr>
              <a:buSzPct val="100000"/>
              <a:buFont typeface="Wingdings 2" pitchFamily="18" charset="2"/>
              <a:buChar char=""/>
              <a:defRPr>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mn-cs"/>
              </a:rPr>
              <a:t> </a:t>
            </a:r>
          </a:p>
        </p:txBody>
      </p:sp>
      <p:pic>
        <p:nvPicPr>
          <p:cNvPr id="17413" name="Picture 6" descr="467980r81re9x9k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304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467980r81re9x9k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685800"/>
            <a:ext cx="304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2077846anuz1sajya">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3622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descr="2077846anuz1sajya">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0"/>
            <a:ext cx="2209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0" descr="692823n68ya60jv9">
            <a:hlinkClick r:id="rId3"/>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867400"/>
            <a:ext cx="899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2274838"/>
            <a:ext cx="8153400" cy="76944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kern="10" dirty="0">
                <a:ln w="28575">
                  <a:solidFill>
                    <a:srgbClr val="FF0000"/>
                  </a:solidFill>
                  <a:round/>
                  <a:headEnd/>
                  <a:tailEnd/>
                </a:ln>
                <a:solidFill>
                  <a:srgbClr val="F0A22E"/>
                </a:solidFill>
                <a:effectLst>
                  <a:outerShdw dist="53882" dir="2700000" algn="ctr" rotWithShape="0">
                    <a:srgbClr val="9999FF">
                      <a:alpha val="80000"/>
                    </a:srgbClr>
                  </a:outerShdw>
                </a:effectLst>
                <a:latin typeface="Times New Roman" pitchFamily="18" charset="0"/>
                <a:cs typeface="Times New Roman" pitchFamily="18" charset="0"/>
              </a:rPr>
              <a:t>V. VẬN DỤNG </a:t>
            </a:r>
            <a:endParaRPr kumimoji="0" lang="en-US" sz="4400" b="0" i="0" u="none" strike="noStrike" kern="10" cap="none" spc="0" normalizeH="0" baseline="0" noProof="0" dirty="0">
              <a:ln w="28575">
                <a:solidFill>
                  <a:srgbClr val="FF0000"/>
                </a:solidFill>
                <a:round/>
                <a:headEnd/>
                <a:tailEnd/>
              </a:ln>
              <a:solidFill>
                <a:srgbClr val="F0A22E"/>
              </a:solidFill>
              <a:effectLst>
                <a:outerShdw dist="53882" dir="2700000" algn="ctr" rotWithShape="0">
                  <a:srgbClr val="9999FF">
                    <a:alpha val="80000"/>
                  </a:srgbClr>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145475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 calcmode="lin" valueType="num">
                                      <p:cBhvr>
                                        <p:cTn id="7" dur="500" fill="hold"/>
                                        <p:tgtEl>
                                          <p:spTgt spid="55301"/>
                                        </p:tgtEl>
                                        <p:attrNameLst>
                                          <p:attrName>ppt_w</p:attrName>
                                        </p:attrNameLst>
                                      </p:cBhvr>
                                      <p:tavLst>
                                        <p:tav tm="0">
                                          <p:val>
                                            <p:fltVal val="0"/>
                                          </p:val>
                                        </p:tav>
                                        <p:tav tm="100000">
                                          <p:val>
                                            <p:strVal val="#ppt_w"/>
                                          </p:val>
                                        </p:tav>
                                      </p:tavLst>
                                    </p:anim>
                                    <p:anim calcmode="lin" valueType="num">
                                      <p:cBhvr>
                                        <p:cTn id="8" dur="500" fill="hold"/>
                                        <p:tgtEl>
                                          <p:spTgt spid="5530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2098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4648200"/>
            <a:ext cx="2514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5"/>
          <p:cNvSpPr txBox="1">
            <a:spLocks noChangeArrowheads="1"/>
          </p:cNvSpPr>
          <p:nvPr/>
        </p:nvSpPr>
        <p:spPr bwMode="auto">
          <a:xfrm>
            <a:off x="457200" y="1828800"/>
            <a:ext cx="8458200" cy="4154984"/>
          </a:xfrm>
          <a:prstGeom prst="rect">
            <a:avLst/>
          </a:prstGeom>
          <a:noFill/>
          <a:ln w="9525">
            <a:noFill/>
            <a:miter lim="800000"/>
            <a:headEnd/>
            <a:tailEnd/>
          </a:ln>
          <a:effec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ea typeface="+mn-ea"/>
                <a:cs typeface="+mn-cs"/>
              </a:rPr>
              <a:t> </a:t>
            </a:r>
            <a:r>
              <a:rPr kumimoji="0" lang="en-US" sz="4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CHÚC QUÝ THẦY CÔ </a:t>
            </a:r>
          </a:p>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SỨC KHỎE </a:t>
            </a:r>
          </a:p>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VÀ HẠNH PHÚC!</a:t>
            </a:r>
          </a:p>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US" sz="4800"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ea typeface="+mn-ea"/>
              <a:cs typeface="+mn-cs"/>
            </a:endParaRPr>
          </a:p>
        </p:txBody>
      </p:sp>
      <p:pic>
        <p:nvPicPr>
          <p:cNvPr id="5" name="Picture 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166769" y="3969"/>
            <a:ext cx="19812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94466" y="4876006"/>
            <a:ext cx="22098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23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ppt_x"/>
                                          </p:val>
                                        </p:tav>
                                        <p:tav tm="100000">
                                          <p:val>
                                            <p:strVal val="#ppt_x"/>
                                          </p:val>
                                        </p:tav>
                                      </p:tavLst>
                                    </p:anim>
                                    <p:anim calcmode="lin" valueType="num">
                                      <p:cBhvr additive="base">
                                        <p:cTn id="8" dur="500" fill="hold"/>
                                        <p:tgtEl>
                                          <p:spTgt spid="706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5CAA2-B4AB-43B2-AF7E-6786C6D3F65A}"/>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983230D5-D25E-489B-8D77-2AAA21191EB6}"/>
              </a:ext>
            </a:extLst>
          </p:cNvPr>
          <p:cNvSpPr>
            <a:spLocks noGrp="1"/>
          </p:cNvSpPr>
          <p:nvPr>
            <p:ph type="subTitle" idx="1"/>
          </p:nvPr>
        </p:nvSpPr>
        <p:spPr/>
        <p:txBody>
          <a:bodyPr/>
          <a:lstStyle/>
          <a:p>
            <a:endParaRPr lang="vi-VN"/>
          </a:p>
        </p:txBody>
      </p:sp>
      <p:pic>
        <p:nvPicPr>
          <p:cNvPr id="5" name="618513423">
            <a:hlinkClick r:id="" action="ppaction://media"/>
            <a:extLst>
              <a:ext uri="{FF2B5EF4-FFF2-40B4-BE49-F238E27FC236}">
                <a16:creationId xmlns:a16="http://schemas.microsoft.com/office/drawing/2014/main" id="{FFD0DE0F-2FC0-44F2-B8C2-7DA8FA5AEF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7108" y="857250"/>
            <a:ext cx="6959991" cy="5143500"/>
          </a:xfrm>
          <a:prstGeom prst="rect">
            <a:avLst/>
          </a:prstGeom>
        </p:spPr>
      </p:pic>
      <p:sp>
        <p:nvSpPr>
          <p:cNvPr id="17" name="Freeform: Shape 16">
            <a:extLst>
              <a:ext uri="{FF2B5EF4-FFF2-40B4-BE49-F238E27FC236}">
                <a16:creationId xmlns:a16="http://schemas.microsoft.com/office/drawing/2014/main" id="{CE120B36-51D4-48D0-8BB6-64943A9AEF91}"/>
              </a:ext>
            </a:extLst>
          </p:cNvPr>
          <p:cNvSpPr/>
          <p:nvPr/>
        </p:nvSpPr>
        <p:spPr>
          <a:xfrm>
            <a:off x="1143001" y="857251"/>
            <a:ext cx="7149905" cy="4811151"/>
          </a:xfrm>
          <a:custGeom>
            <a:avLst/>
            <a:gdLst>
              <a:gd name="connsiteX0" fmla="*/ 5835299 w 9533207"/>
              <a:gd name="connsiteY0" fmla="*/ 3941661 h 6217920"/>
              <a:gd name="connsiteX1" fmla="*/ 6107724 w 9533207"/>
              <a:gd name="connsiteY1" fmla="*/ 5089525 h 6217920"/>
              <a:gd name="connsiteX2" fmla="*/ 6107724 w 9533207"/>
              <a:gd name="connsiteY2" fmla="*/ 4216045 h 6217920"/>
              <a:gd name="connsiteX3" fmla="*/ 5835299 w 9533207"/>
              <a:gd name="connsiteY3" fmla="*/ 3941661 h 6217920"/>
              <a:gd name="connsiteX4" fmla="*/ 0 w 9533207"/>
              <a:gd name="connsiteY4" fmla="*/ 0 h 6217920"/>
              <a:gd name="connsiteX5" fmla="*/ 9533207 w 9533207"/>
              <a:gd name="connsiteY5" fmla="*/ 0 h 6217920"/>
              <a:gd name="connsiteX6" fmla="*/ 9533207 w 9533207"/>
              <a:gd name="connsiteY6" fmla="*/ 6217920 h 6217920"/>
              <a:gd name="connsiteX7" fmla="*/ 0 w 9533207"/>
              <a:gd name="connsiteY7" fmla="*/ 6217920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3207" h="6217920">
                <a:moveTo>
                  <a:pt x="5835299" y="3941661"/>
                </a:moveTo>
                <a:cubicBezTo>
                  <a:pt x="5616591" y="3980236"/>
                  <a:pt x="5465977" y="4489008"/>
                  <a:pt x="6107724" y="5089525"/>
                </a:cubicBezTo>
                <a:cubicBezTo>
                  <a:pt x="7041174" y="4216045"/>
                  <a:pt x="6298224" y="3536672"/>
                  <a:pt x="6107724" y="4216045"/>
                </a:cubicBezTo>
                <a:cubicBezTo>
                  <a:pt x="6048193" y="4003741"/>
                  <a:pt x="5934712" y="3924127"/>
                  <a:pt x="5835299" y="3941661"/>
                </a:cubicBezTo>
                <a:close/>
                <a:moveTo>
                  <a:pt x="0" y="0"/>
                </a:moveTo>
                <a:lnTo>
                  <a:pt x="9533207" y="0"/>
                </a:lnTo>
                <a:lnTo>
                  <a:pt x="9533207" y="6217920"/>
                </a:lnTo>
                <a:lnTo>
                  <a:pt x="0" y="621792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r>
              <a:rPr lang="en-US" sz="1350" dirty="0">
                <a:solidFill>
                  <a:prstClr val="white"/>
                </a:solidFill>
                <a:latin typeface="Calibri" panose="020F0502020204030204"/>
              </a:rPr>
              <a:t>p</a:t>
            </a:r>
            <a:endParaRPr lang="vi-VN" sz="1350" dirty="0">
              <a:solidFill>
                <a:prstClr val="white"/>
              </a:solidFill>
              <a:latin typeface="Arial" panose="020B0604020202020204" pitchFamily="34" charset="0"/>
            </a:endParaRPr>
          </a:p>
        </p:txBody>
      </p:sp>
      <p:sp>
        <p:nvSpPr>
          <p:cNvPr id="7" name="TextBox 6">
            <a:extLst>
              <a:ext uri="{FF2B5EF4-FFF2-40B4-BE49-F238E27FC236}">
                <a16:creationId xmlns:a16="http://schemas.microsoft.com/office/drawing/2014/main" id="{2211A14F-B56A-4C08-9A8E-E31D3C4DC485}"/>
              </a:ext>
            </a:extLst>
          </p:cNvPr>
          <p:cNvSpPr txBox="1"/>
          <p:nvPr/>
        </p:nvSpPr>
        <p:spPr>
          <a:xfrm>
            <a:off x="1719470" y="2166731"/>
            <a:ext cx="5449015" cy="1477328"/>
          </a:xfrm>
          <a:prstGeom prst="rect">
            <a:avLst/>
          </a:prstGeom>
          <a:noFill/>
        </p:spPr>
        <p:txBody>
          <a:bodyPr wrap="square" rtlCol="0">
            <a:spAutoFit/>
          </a:bodyPr>
          <a:lstStyle/>
          <a:p>
            <a:pPr defTabSz="685800"/>
            <a:r>
              <a:rPr lang="en-US" sz="4500" b="1" dirty="0">
                <a:solidFill>
                  <a:srgbClr val="FF0000"/>
                </a:solidFill>
                <a:latin typeface="Calibri" panose="020F0502020204030204"/>
              </a:rPr>
              <a:t>CHÚC CÁC EM LUÔN VỮNG BƯỚC ĐI LÊN </a:t>
            </a:r>
            <a:endParaRPr lang="vi-VN" sz="4500" b="1" dirty="0">
              <a:solidFill>
                <a:srgbClr val="FF0000"/>
              </a:solidFill>
              <a:latin typeface="Arial" panose="020B0604020202020204" pitchFamily="34" charset="0"/>
            </a:endParaRPr>
          </a:p>
        </p:txBody>
      </p:sp>
      <p:sp>
        <p:nvSpPr>
          <p:cNvPr id="8" name="Heart 7">
            <a:extLst>
              <a:ext uri="{FF2B5EF4-FFF2-40B4-BE49-F238E27FC236}">
                <a16:creationId xmlns:a16="http://schemas.microsoft.com/office/drawing/2014/main" id="{C5BE22B3-40AD-4AF6-B3A3-917C6E784C36}"/>
              </a:ext>
            </a:extLst>
          </p:cNvPr>
          <p:cNvSpPr/>
          <p:nvPr/>
        </p:nvSpPr>
        <p:spPr>
          <a:xfrm>
            <a:off x="1477108" y="3957431"/>
            <a:ext cx="1082219" cy="817052"/>
          </a:xfrm>
          <a:prstGeom prst="heart">
            <a:avLst/>
          </a:prstGeom>
          <a:solidFill>
            <a:srgbClr val="FF0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dirty="0">
              <a:ln>
                <a:solidFill>
                  <a:srgbClr val="FFC000"/>
                </a:solidFill>
              </a:ln>
              <a:solidFill>
                <a:srgbClr val="FFC000"/>
              </a:solidFill>
              <a:latin typeface="Arial" panose="020B0604020202020204" pitchFamily="34" charset="0"/>
            </a:endParaRPr>
          </a:p>
        </p:txBody>
      </p:sp>
      <p:sp>
        <p:nvSpPr>
          <p:cNvPr id="9" name="Star: 5 Points 8">
            <a:extLst>
              <a:ext uri="{FF2B5EF4-FFF2-40B4-BE49-F238E27FC236}">
                <a16:creationId xmlns:a16="http://schemas.microsoft.com/office/drawing/2014/main" id="{DDA37F52-0E00-4510-B77D-89761317713E}"/>
              </a:ext>
            </a:extLst>
          </p:cNvPr>
          <p:cNvSpPr/>
          <p:nvPr/>
        </p:nvSpPr>
        <p:spPr>
          <a:xfrm>
            <a:off x="3543301" y="3988595"/>
            <a:ext cx="685800" cy="685800"/>
          </a:xfrm>
          <a:prstGeom prst="star5">
            <a:avLst>
              <a:gd name="adj" fmla="val 17707"/>
              <a:gd name="hf" fmla="val 105146"/>
              <a:gd name="vf" fmla="val 110557"/>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dirty="0">
              <a:solidFill>
                <a:prstClr val="white"/>
              </a:solidFill>
              <a:latin typeface="Arial" panose="020B0604020202020204" pitchFamily="34" charset="0"/>
            </a:endParaRPr>
          </a:p>
        </p:txBody>
      </p:sp>
      <p:sp>
        <p:nvSpPr>
          <p:cNvPr id="10" name="Star: 7 Points 9">
            <a:extLst>
              <a:ext uri="{FF2B5EF4-FFF2-40B4-BE49-F238E27FC236}">
                <a16:creationId xmlns:a16="http://schemas.microsoft.com/office/drawing/2014/main" id="{012C58C6-61F2-4A0A-8D7B-6531AEC9F3BB}"/>
              </a:ext>
            </a:extLst>
          </p:cNvPr>
          <p:cNvSpPr/>
          <p:nvPr/>
        </p:nvSpPr>
        <p:spPr>
          <a:xfrm>
            <a:off x="6584675" y="4088683"/>
            <a:ext cx="685800" cy="685800"/>
          </a:xfrm>
          <a:prstGeom prst="star7">
            <a:avLst>
              <a:gd name="adj" fmla="val 18516"/>
              <a:gd name="hf" fmla="val 102572"/>
              <a:gd name="vf" fmla="val 105210"/>
            </a:avLst>
          </a:prstGeom>
          <a:solidFill>
            <a:srgbClr val="FFC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12" name="Star: 5 Points 11">
            <a:extLst>
              <a:ext uri="{FF2B5EF4-FFF2-40B4-BE49-F238E27FC236}">
                <a16:creationId xmlns:a16="http://schemas.microsoft.com/office/drawing/2014/main" id="{098D66AA-59D6-4857-8312-0EA95DD85650}"/>
              </a:ext>
            </a:extLst>
          </p:cNvPr>
          <p:cNvSpPr/>
          <p:nvPr/>
        </p:nvSpPr>
        <p:spPr>
          <a:xfrm>
            <a:off x="6482684" y="2904099"/>
            <a:ext cx="685800" cy="685800"/>
          </a:xfrm>
          <a:prstGeom prst="star5">
            <a:avLst/>
          </a:prstGeom>
          <a:solidFill>
            <a:schemeClr val="accent2"/>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14" name="Heart 13">
            <a:extLst>
              <a:ext uri="{FF2B5EF4-FFF2-40B4-BE49-F238E27FC236}">
                <a16:creationId xmlns:a16="http://schemas.microsoft.com/office/drawing/2014/main" id="{EF30E445-D140-42D4-8D84-2A6D50FECDE3}"/>
              </a:ext>
            </a:extLst>
          </p:cNvPr>
          <p:cNvSpPr/>
          <p:nvPr/>
        </p:nvSpPr>
        <p:spPr>
          <a:xfrm>
            <a:off x="2331720" y="4402309"/>
            <a:ext cx="685800" cy="372174"/>
          </a:xfrm>
          <a:prstGeom prst="heart">
            <a:avLst/>
          </a:prstGeom>
          <a:solidFill>
            <a:srgbClr val="FF0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15" name="Heart 14">
            <a:extLst>
              <a:ext uri="{FF2B5EF4-FFF2-40B4-BE49-F238E27FC236}">
                <a16:creationId xmlns:a16="http://schemas.microsoft.com/office/drawing/2014/main" id="{0ACEE981-E11E-48E3-8F4B-64842FF093E5}"/>
              </a:ext>
            </a:extLst>
          </p:cNvPr>
          <p:cNvSpPr/>
          <p:nvPr/>
        </p:nvSpPr>
        <p:spPr>
          <a:xfrm>
            <a:off x="1873525" y="4212394"/>
            <a:ext cx="183876" cy="25897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18" name="Heart 17">
            <a:extLst>
              <a:ext uri="{FF2B5EF4-FFF2-40B4-BE49-F238E27FC236}">
                <a16:creationId xmlns:a16="http://schemas.microsoft.com/office/drawing/2014/main" id="{2D63476F-8DD3-4CF4-9CCA-0AB508FF457C}"/>
              </a:ext>
            </a:extLst>
          </p:cNvPr>
          <p:cNvSpPr/>
          <p:nvPr/>
        </p:nvSpPr>
        <p:spPr>
          <a:xfrm>
            <a:off x="3794263" y="4816078"/>
            <a:ext cx="1555475" cy="6858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dirty="0">
              <a:solidFill>
                <a:prstClr val="white"/>
              </a:solidFill>
              <a:latin typeface="Arial" panose="020B0604020202020204" pitchFamily="34" charset="0"/>
            </a:endParaRPr>
          </a:p>
        </p:txBody>
      </p:sp>
    </p:spTree>
    <p:extLst>
      <p:ext uri="{BB962C8B-B14F-4D97-AF65-F5344CB8AC3E}">
        <p14:creationId xmlns:p14="http://schemas.microsoft.com/office/powerpoint/2010/main" val="40293896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3680-8913-4782-9323-83FE1D644B11}"/>
              </a:ext>
            </a:extLst>
          </p:cNvPr>
          <p:cNvSpPr>
            <a:spLocks noGrp="1"/>
          </p:cNvSpPr>
          <p:nvPr>
            <p:ph type="title"/>
          </p:nvPr>
        </p:nvSpPr>
        <p:spPr/>
        <p:txBody>
          <a:bodyPr/>
          <a:lstStyle/>
          <a:p>
            <a:pPr marL="0" marR="0">
              <a:lnSpc>
                <a:spcPct val="150000"/>
              </a:lnSpc>
              <a:spcBef>
                <a:spcPts val="600"/>
              </a:spcBef>
              <a:spcAft>
                <a:spcPts val="600"/>
              </a:spcAft>
            </a:pPr>
            <a:r>
              <a:rPr lang="vi-VN" b="1" dirty="0">
                <a:ea typeface="Calibri" panose="020F0502020204030204" pitchFamily="34" charset="0"/>
              </a:rPr>
              <a:t/>
            </a:r>
            <a:br>
              <a:rPr lang="vi-VN" b="1" dirty="0">
                <a:ea typeface="Calibri" panose="020F0502020204030204" pitchFamily="34" charset="0"/>
              </a:rPr>
            </a:br>
            <a:r>
              <a:rPr lang="vi-VN" b="1" dirty="0">
                <a:solidFill>
                  <a:srgbClr val="0070C0"/>
                </a:solidFill>
                <a:ea typeface="Calibri" panose="020F0502020204030204" pitchFamily="34" charset="0"/>
              </a:rPr>
              <a:t>I. ĐỊNH HƯỚNG </a:t>
            </a:r>
            <a:r>
              <a:rPr lang="vi-VN" dirty="0"/>
              <a:t/>
            </a:r>
            <a:br>
              <a:rPr lang="vi-VN" dirty="0"/>
            </a:br>
            <a:endParaRPr lang="vi-VN" dirty="0"/>
          </a:p>
        </p:txBody>
      </p:sp>
      <p:sp>
        <p:nvSpPr>
          <p:cNvPr id="3" name="Content Placeholder 2">
            <a:extLst>
              <a:ext uri="{FF2B5EF4-FFF2-40B4-BE49-F238E27FC236}">
                <a16:creationId xmlns:a16="http://schemas.microsoft.com/office/drawing/2014/main" id="{CFFCF081-D8AD-4A91-BDA6-2B5C48DC3B34}"/>
              </a:ext>
            </a:extLst>
          </p:cNvPr>
          <p:cNvSpPr>
            <a:spLocks noGrp="1"/>
          </p:cNvSpPr>
          <p:nvPr>
            <p:ph idx="1"/>
          </p:nvPr>
        </p:nvSpPr>
        <p:spPr/>
        <p:txBody>
          <a:bodyPr/>
          <a:lstStyle/>
          <a:p>
            <a:endParaRPr lang="vi-VN" dirty="0"/>
          </a:p>
        </p:txBody>
      </p:sp>
      <p:pic>
        <p:nvPicPr>
          <p:cNvPr id="4" name="Picture 3" descr="b00f0a891b96caa050f493ee863d966a.png">
            <a:extLst>
              <a:ext uri="{FF2B5EF4-FFF2-40B4-BE49-F238E27FC236}">
                <a16:creationId xmlns:a16="http://schemas.microsoft.com/office/drawing/2014/main" id="{1D7197AE-3D08-4E8C-A9C1-B7AE031CD10B}"/>
              </a:ext>
            </a:extLst>
          </p:cNvPr>
          <p:cNvPicPr>
            <a:picLocks noChangeAspect="1"/>
          </p:cNvPicPr>
          <p:nvPr/>
        </p:nvPicPr>
        <p:blipFill>
          <a:blip r:embed="rId2" cstate="print"/>
          <a:srcRect l="24314" t="12427" r="9872" b="3660"/>
          <a:stretch>
            <a:fillRect/>
          </a:stretch>
        </p:blipFill>
        <p:spPr>
          <a:xfrm>
            <a:off x="-58859" y="1621074"/>
            <a:ext cx="2497259" cy="4687651"/>
          </a:xfrm>
          <a:prstGeom prst="rect">
            <a:avLst/>
          </a:prstGeom>
        </p:spPr>
      </p:pic>
      <p:sp>
        <p:nvSpPr>
          <p:cNvPr id="7" name="TextBox 6">
            <a:extLst>
              <a:ext uri="{FF2B5EF4-FFF2-40B4-BE49-F238E27FC236}">
                <a16:creationId xmlns:a16="http://schemas.microsoft.com/office/drawing/2014/main" id="{A90CD632-4BBC-410C-B320-B5577EC0C949}"/>
              </a:ext>
            </a:extLst>
          </p:cNvPr>
          <p:cNvSpPr txBox="1"/>
          <p:nvPr/>
        </p:nvSpPr>
        <p:spPr>
          <a:xfrm>
            <a:off x="2438400" y="3276600"/>
            <a:ext cx="5638800" cy="2308324"/>
          </a:xfrm>
          <a:prstGeom prst="rect">
            <a:avLst/>
          </a:prstGeom>
          <a:noFill/>
        </p:spPr>
        <p:txBody>
          <a:bodyPr wrap="square" rtlCol="0">
            <a:spAutoFit/>
          </a:bodyPr>
          <a:lstStyle/>
          <a:p>
            <a:r>
              <a:rPr lang="vi-VN" sz="3600" b="1" dirty="0">
                <a:latin typeface="Calibri" panose="020F0502020204030204" pitchFamily="34" charset="0"/>
                <a:ea typeface="Calibri" panose="020F0502020204030204" pitchFamily="34" charset="0"/>
                <a:cs typeface="Browallia New" panose="020B0604020202020204" pitchFamily="34" charset="-34"/>
              </a:rPr>
              <a:t>Bài mẫu: “Điều gì giúp bóng đá Việt Nam chiến thắng?”</a:t>
            </a:r>
          </a:p>
          <a:p>
            <a:pPr marL="571500" indent="-571500">
              <a:buFontTx/>
              <a:buChar char="-"/>
            </a:pPr>
            <a:r>
              <a:rPr lang="vi-VN" sz="3600" b="1" dirty="0">
                <a:latin typeface="Calibri" panose="020F0502020204030204" pitchFamily="34" charset="0"/>
                <a:cs typeface="Browallia New" panose="020B0604020202020204" pitchFamily="34" charset="-34"/>
              </a:rPr>
              <a:t>Nguyên bản</a:t>
            </a:r>
          </a:p>
          <a:p>
            <a:r>
              <a:rPr lang="vi-VN" sz="3600" b="1" dirty="0">
                <a:latin typeface="Calibri" panose="020F0502020204030204" pitchFamily="34" charset="0"/>
                <a:cs typeface="Browallia New" panose="020B0604020202020204" pitchFamily="34" charset="-34"/>
              </a:rPr>
              <a:t>-     Bản tóm tắt</a:t>
            </a:r>
            <a:endParaRPr lang="vi-VN" sz="3600" b="1" dirty="0">
              <a:cs typeface="Browallia New" panose="020B0604020202020204" pitchFamily="34" charset="-34"/>
            </a:endParaRPr>
          </a:p>
        </p:txBody>
      </p:sp>
    </p:spTree>
    <p:extLst>
      <p:ext uri="{BB962C8B-B14F-4D97-AF65-F5344CB8AC3E}">
        <p14:creationId xmlns:p14="http://schemas.microsoft.com/office/powerpoint/2010/main" val="4152429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188" descr="扩音器">
            <a:extLst>
              <a:ext uri="{FF2B5EF4-FFF2-40B4-BE49-F238E27FC236}">
                <a16:creationId xmlns:a16="http://schemas.microsoft.com/office/drawing/2014/main" id="{DF7FED7C-0B8C-4032-A78F-D2C2DD7152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73334" y="1236996"/>
            <a:ext cx="731096" cy="731096"/>
          </a:xfrm>
          <a:prstGeom prst="rect">
            <a:avLst/>
          </a:prstGeom>
        </p:spPr>
      </p:pic>
      <p:sp>
        <p:nvSpPr>
          <p:cNvPr id="10" name="iṡlïdè">
            <a:extLst>
              <a:ext uri="{FF2B5EF4-FFF2-40B4-BE49-F238E27FC236}">
                <a16:creationId xmlns:a16="http://schemas.microsoft.com/office/drawing/2014/main" id="{E4ACF3A0-3940-4E20-9C56-A18B2E77A516}"/>
              </a:ext>
            </a:extLst>
          </p:cNvPr>
          <p:cNvSpPr/>
          <p:nvPr/>
        </p:nvSpPr>
        <p:spPr>
          <a:xfrm>
            <a:off x="526642" y="2647020"/>
            <a:ext cx="409499" cy="411238"/>
          </a:xfrm>
          <a:custGeom>
            <a:avLst/>
            <a:gdLst>
              <a:gd name="connsiteX0" fmla="*/ 93 w 595851"/>
              <a:gd name="connsiteY0" fmla="*/ 348663 h 605039"/>
              <a:gd name="connsiteX1" fmla="*/ 82820 w 595851"/>
              <a:gd name="connsiteY1" fmla="*/ 348663 h 605039"/>
              <a:gd name="connsiteX2" fmla="*/ 109188 w 595851"/>
              <a:gd name="connsiteY2" fmla="*/ 370075 h 605039"/>
              <a:gd name="connsiteX3" fmla="*/ 152548 w 595851"/>
              <a:gd name="connsiteY3" fmla="*/ 575570 h 605039"/>
              <a:gd name="connsiteX4" fmla="*/ 135093 w 595851"/>
              <a:gd name="connsiteY4" fmla="*/ 596889 h 605039"/>
              <a:gd name="connsiteX5" fmla="*/ 0 w 595851"/>
              <a:gd name="connsiteY5" fmla="*/ 596889 h 605039"/>
              <a:gd name="connsiteX6" fmla="*/ 329155 w 595851"/>
              <a:gd name="connsiteY6" fmla="*/ 0 h 605039"/>
              <a:gd name="connsiteX7" fmla="*/ 383657 w 595851"/>
              <a:gd name="connsiteY7" fmla="*/ 139414 h 605039"/>
              <a:gd name="connsiteX8" fmla="*/ 383657 w 595851"/>
              <a:gd name="connsiteY8" fmla="*/ 241656 h 605039"/>
              <a:gd name="connsiteX9" fmla="*/ 409376 w 595851"/>
              <a:gd name="connsiteY9" fmla="*/ 236280 h 605039"/>
              <a:gd name="connsiteX10" fmla="*/ 567124 w 595851"/>
              <a:gd name="connsiteY10" fmla="*/ 249257 h 605039"/>
              <a:gd name="connsiteX11" fmla="*/ 574831 w 595851"/>
              <a:gd name="connsiteY11" fmla="*/ 321374 h 605039"/>
              <a:gd name="connsiteX12" fmla="*/ 573902 w 595851"/>
              <a:gd name="connsiteY12" fmla="*/ 414811 h 605039"/>
              <a:gd name="connsiteX13" fmla="*/ 550319 w 595851"/>
              <a:gd name="connsiteY13" fmla="*/ 507321 h 605039"/>
              <a:gd name="connsiteX14" fmla="*/ 473998 w 595851"/>
              <a:gd name="connsiteY14" fmla="*/ 599831 h 605039"/>
              <a:gd name="connsiteX15" fmla="*/ 370937 w 595851"/>
              <a:gd name="connsiteY15" fmla="*/ 603168 h 605039"/>
              <a:gd name="connsiteX16" fmla="*/ 193597 w 595851"/>
              <a:gd name="connsiteY16" fmla="*/ 593528 h 605039"/>
              <a:gd name="connsiteX17" fmla="*/ 136403 w 595851"/>
              <a:gd name="connsiteY17" fmla="*/ 345197 h 605039"/>
              <a:gd name="connsiteX18" fmla="*/ 165929 w 595851"/>
              <a:gd name="connsiteY18" fmla="*/ 314886 h 605039"/>
              <a:gd name="connsiteX19" fmla="*/ 168900 w 595851"/>
              <a:gd name="connsiteY19" fmla="*/ 306914 h 605039"/>
              <a:gd name="connsiteX20" fmla="*/ 193597 w 595851"/>
              <a:gd name="connsiteY20" fmla="*/ 268167 h 605039"/>
              <a:gd name="connsiteX21" fmla="*/ 310586 w 595851"/>
              <a:gd name="connsiteY21" fmla="*/ 59696 h 605039"/>
              <a:gd name="connsiteX22" fmla="*/ 329155 w 595851"/>
              <a:gd name="connsiteY22" fmla="*/ 0 h 6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851" h="605039">
                <a:moveTo>
                  <a:pt x="93" y="348663"/>
                </a:moveTo>
                <a:lnTo>
                  <a:pt x="82820" y="348663"/>
                </a:lnTo>
                <a:cubicBezTo>
                  <a:pt x="94797" y="348663"/>
                  <a:pt x="106682" y="358303"/>
                  <a:pt x="109188" y="370075"/>
                </a:cubicBezTo>
                <a:lnTo>
                  <a:pt x="152548" y="575570"/>
                </a:lnTo>
                <a:cubicBezTo>
                  <a:pt x="154962" y="587342"/>
                  <a:pt x="147163" y="596982"/>
                  <a:pt x="135093" y="596889"/>
                </a:cubicBezTo>
                <a:lnTo>
                  <a:pt x="0" y="596889"/>
                </a:lnTo>
                <a:close/>
                <a:moveTo>
                  <a:pt x="329155" y="0"/>
                </a:moveTo>
                <a:cubicBezTo>
                  <a:pt x="357195" y="0"/>
                  <a:pt x="423674" y="18632"/>
                  <a:pt x="383657" y="139414"/>
                </a:cubicBezTo>
                <a:cubicBezTo>
                  <a:pt x="343825" y="260196"/>
                  <a:pt x="383657" y="241656"/>
                  <a:pt x="383657" y="241656"/>
                </a:cubicBezTo>
                <a:cubicBezTo>
                  <a:pt x="392849" y="239432"/>
                  <a:pt x="401391" y="237671"/>
                  <a:pt x="409376" y="236280"/>
                </a:cubicBezTo>
                <a:cubicBezTo>
                  <a:pt x="409376" y="236280"/>
                  <a:pt x="524693" y="210511"/>
                  <a:pt x="567124" y="249257"/>
                </a:cubicBezTo>
                <a:cubicBezTo>
                  <a:pt x="601199" y="280310"/>
                  <a:pt x="574831" y="321374"/>
                  <a:pt x="574831" y="321374"/>
                </a:cubicBezTo>
                <a:cubicBezTo>
                  <a:pt x="574831" y="321374"/>
                  <a:pt x="622740" y="364014"/>
                  <a:pt x="573902" y="414811"/>
                </a:cubicBezTo>
                <a:cubicBezTo>
                  <a:pt x="573902" y="414811"/>
                  <a:pt x="605099" y="466165"/>
                  <a:pt x="550319" y="507321"/>
                </a:cubicBezTo>
                <a:cubicBezTo>
                  <a:pt x="550319" y="507321"/>
                  <a:pt x="575759" y="578140"/>
                  <a:pt x="473998" y="599831"/>
                </a:cubicBezTo>
                <a:cubicBezTo>
                  <a:pt x="444101" y="606227"/>
                  <a:pt x="406405" y="605949"/>
                  <a:pt x="370937" y="603168"/>
                </a:cubicBezTo>
                <a:cubicBezTo>
                  <a:pt x="282174" y="605022"/>
                  <a:pt x="193597" y="593528"/>
                  <a:pt x="193597" y="593528"/>
                </a:cubicBezTo>
                <a:lnTo>
                  <a:pt x="136403" y="345197"/>
                </a:lnTo>
                <a:cubicBezTo>
                  <a:pt x="153858" y="334723"/>
                  <a:pt x="162029" y="322672"/>
                  <a:pt x="165929" y="314886"/>
                </a:cubicBezTo>
                <a:cubicBezTo>
                  <a:pt x="166764" y="312476"/>
                  <a:pt x="167786" y="309695"/>
                  <a:pt x="168900" y="306914"/>
                </a:cubicBezTo>
                <a:cubicBezTo>
                  <a:pt x="173728" y="295234"/>
                  <a:pt x="181341" y="281052"/>
                  <a:pt x="193597" y="268167"/>
                </a:cubicBezTo>
                <a:cubicBezTo>
                  <a:pt x="250792" y="224322"/>
                  <a:pt x="310586" y="59696"/>
                  <a:pt x="310586" y="59696"/>
                </a:cubicBezTo>
                <a:cubicBezTo>
                  <a:pt x="310586" y="59696"/>
                  <a:pt x="301208" y="0"/>
                  <a:pt x="329155" y="0"/>
                </a:cubicBezTo>
                <a:close/>
              </a:path>
            </a:pathLst>
          </a:custGeom>
          <a:ln w="28575"/>
        </p:spPr>
        <p:style>
          <a:lnRef idx="2">
            <a:schemeClr val="accent5"/>
          </a:lnRef>
          <a:fillRef idx="1">
            <a:schemeClr val="lt1"/>
          </a:fillRef>
          <a:effectRef idx="0">
            <a:schemeClr val="accent5"/>
          </a:effectRef>
          <a:fontRef idx="minor">
            <a:schemeClr val="dk1"/>
          </a:fontRef>
        </p:style>
        <p:txBody>
          <a:bodyPr wrap="square" lIns="68580" tIns="34290" rIns="68580" bIns="3429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800"/>
            <a:endParaRPr lang="en-GB" sz="1500" dirty="0">
              <a:solidFill>
                <a:prstClr val="white"/>
              </a:solidFill>
              <a:latin typeface="Lato Light"/>
            </a:endParaRPr>
          </a:p>
        </p:txBody>
      </p:sp>
      <p:sp>
        <p:nvSpPr>
          <p:cNvPr id="14" name="Cloud Callout 13"/>
          <p:cNvSpPr/>
          <p:nvPr/>
        </p:nvSpPr>
        <p:spPr>
          <a:xfrm>
            <a:off x="2509262" y="1868412"/>
            <a:ext cx="4004453" cy="178308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342900"/>
            <a:endParaRPr lang="vi-VN" sz="2400" dirty="0">
              <a:latin typeface="Calibri" panose="020F0502020204030204" pitchFamily="34" charset="0"/>
              <a:ea typeface="Calibri" panose="020F0502020204030204" pitchFamily="34" charset="0"/>
              <a:cs typeface="Arial" panose="020B0604020202020204" pitchFamily="34" charset="0"/>
            </a:endParaRPr>
          </a:p>
          <a:p>
            <a:pPr algn="ctr" defTabSz="342900"/>
            <a:r>
              <a:rPr lang="vi-VN" sz="2400" dirty="0">
                <a:solidFill>
                  <a:srgbClr val="FF0000"/>
                </a:solidFill>
                <a:latin typeface="Calibri" panose="020F0502020204030204" pitchFamily="34" charset="0"/>
                <a:ea typeface="Calibri" panose="020F0502020204030204" pitchFamily="34" charset="0"/>
                <a:cs typeface="Arial" panose="020B0604020202020204" pitchFamily="34" charset="0"/>
              </a:rPr>
              <a:t>? Em nhận xét gì về sự giống và khác nhau của 2 văn bản trên?</a:t>
            </a:r>
            <a:endParaRPr lang="en-US" sz="2400" dirty="0">
              <a:solidFill>
                <a:srgbClr val="FF0000"/>
              </a:solidFill>
              <a:latin typeface="Times New Roman" pitchFamily="18" charset="0"/>
              <a:cs typeface="Times New Roman" pitchFamily="18" charset="0"/>
            </a:endParaRPr>
          </a:p>
        </p:txBody>
      </p:sp>
      <p:sp>
        <p:nvSpPr>
          <p:cNvPr id="16" name="五角星 9"/>
          <p:cNvSpPr/>
          <p:nvPr/>
        </p:nvSpPr>
        <p:spPr>
          <a:xfrm>
            <a:off x="7736086" y="2759952"/>
            <a:ext cx="253202" cy="253437"/>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7" name="五角星 11"/>
          <p:cNvSpPr/>
          <p:nvPr/>
        </p:nvSpPr>
        <p:spPr>
          <a:xfrm>
            <a:off x="9004371" y="4639200"/>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8" name="五角星 7"/>
          <p:cNvSpPr/>
          <p:nvPr/>
        </p:nvSpPr>
        <p:spPr>
          <a:xfrm rot="19938392">
            <a:off x="7976196" y="3118067"/>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19" name="五角星 10"/>
          <p:cNvSpPr/>
          <p:nvPr/>
        </p:nvSpPr>
        <p:spPr>
          <a:xfrm>
            <a:off x="8957827" y="4000206"/>
            <a:ext cx="186173" cy="186346"/>
          </a:xfrm>
          <a:prstGeom prst="star5">
            <a:avLst>
              <a:gd name="adj" fmla="val 23926"/>
              <a:gd name="hf" fmla="val 105146"/>
              <a:gd name="vf" fmla="val 110557"/>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20" name="五角星 8"/>
          <p:cNvSpPr/>
          <p:nvPr/>
        </p:nvSpPr>
        <p:spPr>
          <a:xfrm rot="19967404">
            <a:off x="8207644" y="1318050"/>
            <a:ext cx="457969" cy="458393"/>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21" name="五角星 12"/>
          <p:cNvSpPr/>
          <p:nvPr/>
        </p:nvSpPr>
        <p:spPr>
          <a:xfrm rot="19922997">
            <a:off x="8750821" y="3473478"/>
            <a:ext cx="143666"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pic>
        <p:nvPicPr>
          <p:cNvPr id="22" name="Picture 5" descr="C:\Users\Administrator\Desktop\小鸟.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7510" y="2208846"/>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23" name="五角星 4"/>
          <p:cNvSpPr/>
          <p:nvPr/>
        </p:nvSpPr>
        <p:spPr>
          <a:xfrm rot="19903756">
            <a:off x="3967288" y="919403"/>
            <a:ext cx="791540" cy="792274"/>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24" name="五角星 5"/>
          <p:cNvSpPr/>
          <p:nvPr/>
        </p:nvSpPr>
        <p:spPr>
          <a:xfrm rot="21380687">
            <a:off x="5957465" y="1000761"/>
            <a:ext cx="457969" cy="458393"/>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sp>
        <p:nvSpPr>
          <p:cNvPr id="25" name="五角星 6"/>
          <p:cNvSpPr/>
          <p:nvPr/>
        </p:nvSpPr>
        <p:spPr>
          <a:xfrm rot="19938392">
            <a:off x="7224772" y="1037322"/>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sz="1799" dirty="0">
              <a:solidFill>
                <a:prstClr val="white"/>
              </a:solidFill>
              <a:latin typeface="Lato Light"/>
            </a:endParaRPr>
          </a:p>
        </p:txBody>
      </p:sp>
      <p:pic>
        <p:nvPicPr>
          <p:cNvPr id="26"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3950" y="3867244"/>
            <a:ext cx="1680210" cy="193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
          <p:cNvPicPr>
            <a:picLocks noChangeAspect="1"/>
          </p:cNvPicPr>
          <p:nvPr/>
        </p:nvPicPr>
        <p:blipFill rotWithShape="1">
          <a:blip r:embed="rId9" cstate="print">
            <a:extLst>
              <a:ext uri="{28A0092B-C50C-407E-A947-70E740481C1C}">
                <a14:useLocalDpi xmlns:a14="http://schemas.microsoft.com/office/drawing/2010/main" val="0"/>
              </a:ext>
            </a:extLst>
          </a:blip>
          <a:srcRect l="32760" r="8347"/>
          <a:stretch>
            <a:fillRect/>
          </a:stretch>
        </p:blipFill>
        <p:spPr>
          <a:xfrm flipH="1">
            <a:off x="-138034" y="1152466"/>
            <a:ext cx="2015470" cy="1477842"/>
          </a:xfrm>
          <a:prstGeom prst="rect">
            <a:avLst/>
          </a:prstGeom>
        </p:spPr>
      </p:pic>
    </p:spTree>
    <p:extLst>
      <p:ext uri="{BB962C8B-B14F-4D97-AF65-F5344CB8AC3E}">
        <p14:creationId xmlns:p14="http://schemas.microsoft.com/office/powerpoint/2010/main" val="42416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2" presetClass="entr" presetSubtype="1"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750" fill="hold"/>
                                        <p:tgtEl>
                                          <p:spTgt spid="16"/>
                                        </p:tgtEl>
                                        <p:attrNameLst>
                                          <p:attrName>ppt_x</p:attrName>
                                        </p:attrNameLst>
                                      </p:cBhvr>
                                      <p:tavLst>
                                        <p:tav tm="0">
                                          <p:val>
                                            <p:strVal val="#ppt_x"/>
                                          </p:val>
                                        </p:tav>
                                        <p:tav tm="100000">
                                          <p:val>
                                            <p:strVal val="#ppt_x"/>
                                          </p:val>
                                        </p:tav>
                                      </p:tavLst>
                                    </p:anim>
                                    <p:anim calcmode="lin" valueType="num">
                                      <p:cBhvr additive="base">
                                        <p:cTn id="11" dur="750" fill="hold"/>
                                        <p:tgtEl>
                                          <p:spTgt spid="16"/>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stCondLst>
                                    <p:cond delay="25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ppt_x"/>
                                          </p:val>
                                        </p:tav>
                                        <p:tav tm="100000">
                                          <p:val>
                                            <p:strVal val="#ppt_x"/>
                                          </p:val>
                                        </p:tav>
                                      </p:tavLst>
                                    </p:anim>
                                    <p:anim calcmode="lin" valueType="num">
                                      <p:cBhvr additive="base">
                                        <p:cTn id="15" dur="750" fill="hold"/>
                                        <p:tgtEl>
                                          <p:spTgt spid="17"/>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750" fill="hold"/>
                                        <p:tgtEl>
                                          <p:spTgt spid="18"/>
                                        </p:tgtEl>
                                        <p:attrNameLst>
                                          <p:attrName>ppt_x</p:attrName>
                                        </p:attrNameLst>
                                      </p:cBhvr>
                                      <p:tavLst>
                                        <p:tav tm="0">
                                          <p:val>
                                            <p:strVal val="#ppt_x"/>
                                          </p:val>
                                        </p:tav>
                                        <p:tav tm="100000">
                                          <p:val>
                                            <p:strVal val="#ppt_x"/>
                                          </p:val>
                                        </p:tav>
                                      </p:tavLst>
                                    </p:anim>
                                    <p:anim calcmode="lin" valueType="num">
                                      <p:cBhvr additive="base">
                                        <p:cTn id="19" dur="750" fill="hold"/>
                                        <p:tgtEl>
                                          <p:spTgt spid="1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0-#ppt_h/2"/>
                                          </p:val>
                                        </p:tav>
                                        <p:tav tm="100000">
                                          <p:val>
                                            <p:strVal val="#ppt_y"/>
                                          </p:val>
                                        </p:tav>
                                      </p:tavLst>
                                    </p:anim>
                                  </p:childTnLst>
                                </p:cTn>
                              </p:par>
                              <p:par>
                                <p:cTn id="24" presetID="8" presetClass="emph" presetSubtype="0" repeatCount="2000" fill="hold" grpId="1" nodeType="withEffect">
                                  <p:stCondLst>
                                    <p:cond delay="0"/>
                                  </p:stCondLst>
                                  <p:childTnLst>
                                    <p:animRot by="-21600000">
                                      <p:cBhvr>
                                        <p:cTn id="25" dur="3500" fill="hold"/>
                                        <p:tgtEl>
                                          <p:spTgt spid="18"/>
                                        </p:tgtEl>
                                        <p:attrNameLst>
                                          <p:attrName>r</p:attrName>
                                        </p:attrNameLst>
                                      </p:cBhvr>
                                    </p:animRot>
                                  </p:childTnLst>
                                </p:cTn>
                              </p:par>
                              <p:par>
                                <p:cTn id="26" presetID="8" presetClass="emph" presetSubtype="0" repeatCount="2000" fill="hold" grpId="1" nodeType="withEffect">
                                  <p:stCondLst>
                                    <p:cond delay="0"/>
                                  </p:stCondLst>
                                  <p:childTnLst>
                                    <p:animRot by="-21600000">
                                      <p:cBhvr>
                                        <p:cTn id="27" dur="3500" fill="hold"/>
                                        <p:tgtEl>
                                          <p:spTgt spid="19"/>
                                        </p:tgtEl>
                                        <p:attrNameLst>
                                          <p:attrName>r</p:attrName>
                                        </p:attrNameLst>
                                      </p:cBhvr>
                                    </p:animRot>
                                  </p:childTnLst>
                                </p:cTn>
                              </p:par>
                              <p:par>
                                <p:cTn id="28" presetID="2" presetClass="entr" presetSubtype="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25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0-#ppt_h/2"/>
                                          </p:val>
                                        </p:tav>
                                        <p:tav tm="100000">
                                          <p:val>
                                            <p:strVal val="#ppt_y"/>
                                          </p:val>
                                        </p:tav>
                                      </p:tavLst>
                                    </p:anim>
                                  </p:childTnLst>
                                </p:cTn>
                              </p:par>
                            </p:childTnLst>
                          </p:cTn>
                        </p:par>
                        <p:par>
                          <p:cTn id="36" fill="hold">
                            <p:stCondLst>
                              <p:cond delay="7000"/>
                            </p:stCondLst>
                            <p:childTnLst>
                              <p:par>
                                <p:cTn id="37" presetID="2" presetClass="entr" presetSubtype="2"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1+#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par>
                                <p:cTn id="41" presetID="0" presetClass="path" presetSubtype="0" accel="50000" decel="50000" fill="hold" nodeType="withEffect">
                                  <p:stCondLst>
                                    <p:cond delay="500"/>
                                  </p:stCondLst>
                                  <p:childTnLst>
                                    <p:animMotion origin="layout" path="M -0.03607 0.15787 C -0.04623 0.15903 -0.05508 0.1625 -0.06498 0.16366 C -0.07513 0.1676 -0.08451 0.16806 -0.09532 0.16945 C -0.18894 0.1676 -0.19076 0.17778 -0.24388 0.16042 C -0.24948 0.15556 -0.25065 0.15162 -0.25573 0.14468 C -0.2638 0.13426 -0.27227 0.12338 -0.2836 0.11945 C -0.3125 0.09445 -0.37917 0.1044 -0.40013 0.10394 C -0.4086 0.10139 -0.41745 0.1 -0.42617 0.09723 C -0.43164 0.09561 -0.43672 0.09283 -0.44219 0.09144 C -0.44987 0.08774 -0.45847 0.08357 -0.46667 0.08172 C -0.47943 0.07338 -0.49258 0.0669 -0.50638 0.06158 C -0.51133 0.05996 -0.51537 0.05672 -0.51979 0.05417 C -0.5306 0.04862 -0.5431 0.04422 -0.55443 0.0419 C -0.5806 0.0426 -0.60612 0.04422 -0.63203 0.04329 C -0.64388 0.03797 -0.6556 0.0338 -0.66667 0.02639 C -0.67162 0.02292 -0.67657 0.01968 -0.68216 0.0176 C -0.69258 0.00949 -0.68021 0.01829 -0.6905 0.01343 C -0.69492 0.01065 -0.69948 0.00718 -0.70417 0.0044 C -0.70886 0.00186 -0.70573 0.00487 -0.7099 0.00209 C -0.71784 -0.00277 -0.72578 -0.00763 -0.73438 -0.01111 C -0.74193 -0.01759 -0.75026 -0.0243 -0.75886 -0.02893 C -0.76524 -0.0375 -0.77552 -0.04143 -0.78073 -0.05208 C -0.7819 -0.05439 -0.78334 -0.05625 -0.78399 -0.05856 C -0.78464 -0.06018 -0.7849 -0.0625 -0.78568 -0.06435 C -0.78776 -0.06875 -0.79128 -0.07199 -0.79349 -0.07638 C -0.79831 -0.08588 -0.80235 -0.09143 -0.80847 -0.0993 " pathEditMode="relative" rAng="0" ptsTypes="AAAAAAAAAAAAAAAAAAAAAAAAAA">
                                      <p:cBhvr>
                                        <p:cTn id="42" dur="6500" fill="hold"/>
                                        <p:tgtEl>
                                          <p:spTgt spid="22"/>
                                        </p:tgtEl>
                                        <p:attrNameLst>
                                          <p:attrName>ppt_x</p:attrName>
                                          <p:attrName>ppt_y</p:attrName>
                                        </p:attrNameLst>
                                      </p:cBhvr>
                                      <p:rCtr x="-38620" y="-12222"/>
                                    </p:animMotion>
                                  </p:childTnLst>
                                </p:cTn>
                              </p:par>
                              <p:par>
                                <p:cTn id="43" presetID="8" presetClass="emph" presetSubtype="0" repeatCount="2000" fill="hold" grpId="1" nodeType="withEffect">
                                  <p:stCondLst>
                                    <p:cond delay="0"/>
                                  </p:stCondLst>
                                  <p:childTnLst>
                                    <p:animRot by="21600000">
                                      <p:cBhvr>
                                        <p:cTn id="44" dur="3500" fill="hold"/>
                                        <p:tgtEl>
                                          <p:spTgt spid="20"/>
                                        </p:tgtEl>
                                        <p:attrNameLst>
                                          <p:attrName>r</p:attrName>
                                        </p:attrNameLst>
                                      </p:cBhvr>
                                    </p:animRot>
                                  </p:childTnLst>
                                </p:cTn>
                              </p:par>
                              <p:par>
                                <p:cTn id="45" presetID="6" presetClass="emph" presetSubtype="0" repeatCount="2000" autoRev="1" fill="hold" grpId="1" nodeType="withEffect">
                                  <p:stCondLst>
                                    <p:cond delay="0"/>
                                  </p:stCondLst>
                                  <p:childTnLst>
                                    <p:animScale>
                                      <p:cBhvr>
                                        <p:cTn id="46" dur="2000" fill="hold"/>
                                        <p:tgtEl>
                                          <p:spTgt spid="21"/>
                                        </p:tgtEl>
                                      </p:cBhvr>
                                      <p:by x="150000" y="150000"/>
                                    </p:animScale>
                                  </p:childTnLst>
                                </p:cTn>
                              </p:par>
                            </p:childTnLst>
                          </p:cTn>
                        </p:par>
                        <p:par>
                          <p:cTn id="47" fill="hold">
                            <p:stCondLst>
                              <p:cond delay="15000"/>
                            </p:stCondLst>
                            <p:childTnLst>
                              <p:par>
                                <p:cTn id="48" presetID="2" presetClass="entr" presetSubtype="1"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25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0-#ppt_h/2"/>
                                          </p:val>
                                        </p:tav>
                                        <p:tav tm="100000">
                                          <p:val>
                                            <p:strVal val="#ppt_y"/>
                                          </p:val>
                                        </p:tav>
                                      </p:tavLst>
                                    </p:anim>
                                  </p:childTnLst>
                                </p:cTn>
                              </p:par>
                              <p:par>
                                <p:cTn id="56" presetID="2" presetClass="entr" presetSubtype="1" fill="hold" grpId="0" nodeType="withEffect">
                                  <p:stCondLst>
                                    <p:cond delay="50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ppt_x"/>
                                          </p:val>
                                        </p:tav>
                                        <p:tav tm="100000">
                                          <p:val>
                                            <p:strVal val="#ppt_x"/>
                                          </p:val>
                                        </p:tav>
                                      </p:tavLst>
                                    </p:anim>
                                    <p:anim calcmode="lin" valueType="num">
                                      <p:cBhvr additive="base">
                                        <p:cTn id="59" dur="500" fill="hold"/>
                                        <p:tgtEl>
                                          <p:spTgt spid="25"/>
                                        </p:tgtEl>
                                        <p:attrNameLst>
                                          <p:attrName>ppt_y</p:attrName>
                                        </p:attrNameLst>
                                      </p:cBhvr>
                                      <p:tavLst>
                                        <p:tav tm="0">
                                          <p:val>
                                            <p:strVal val="0-#ppt_h/2"/>
                                          </p:val>
                                        </p:tav>
                                        <p:tav tm="100000">
                                          <p:val>
                                            <p:strVal val="#ppt_y"/>
                                          </p:val>
                                        </p:tav>
                                      </p:tavLst>
                                    </p:anim>
                                  </p:childTnLst>
                                </p:cTn>
                              </p:par>
                            </p:childTnLst>
                          </p:cTn>
                        </p:par>
                        <p:par>
                          <p:cTn id="60" fill="hold">
                            <p:stCondLst>
                              <p:cond delay="16000"/>
                            </p:stCondLst>
                            <p:childTnLst>
                              <p:par>
                                <p:cTn id="61" presetID="37"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900" decel="100000" fill="hold"/>
                                        <p:tgtEl>
                                          <p:spTgt spid="26"/>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1000" fill="hold"/>
                                        <p:tgtEl>
                                          <p:spTgt spid="14"/>
                                        </p:tgtEl>
                                        <p:attrNameLst>
                                          <p:attrName>ppt_x</p:attrName>
                                        </p:attrNameLst>
                                      </p:cBhvr>
                                      <p:tavLst>
                                        <p:tav tm="0">
                                          <p:val>
                                            <p:strVal val="#ppt_x-.2"/>
                                          </p:val>
                                        </p:tav>
                                        <p:tav tm="100000">
                                          <p:val>
                                            <p:strVal val="#ppt_x"/>
                                          </p:val>
                                        </p:tav>
                                      </p:tavLst>
                                    </p:anim>
                                    <p:anim calcmode="lin" valueType="num">
                                      <p:cBhvr>
                                        <p:cTn id="7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73" dur="10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xit" presetSubtype="16" fill="hold" grpId="1" nodeType="clickEffect">
                                  <p:stCondLst>
                                    <p:cond delay="0"/>
                                  </p:stCondLst>
                                  <p:childTnLst>
                                    <p:animEffect transition="out" filter="diamond(in)">
                                      <p:cBhvr>
                                        <p:cTn id="77" dur="2000"/>
                                        <p:tgtEl>
                                          <p:spTgt spid="14"/>
                                        </p:tgtEl>
                                      </p:cBhvr>
                                    </p:animEffect>
                                    <p:set>
                                      <p:cBhvr>
                                        <p:cTn id="78" dur="1" fill="hold">
                                          <p:stCondLst>
                                            <p:cond delay="1999"/>
                                          </p:stCondLst>
                                        </p:cTn>
                                        <p:tgtEl>
                                          <p:spTgt spid="14"/>
                                        </p:tgtEl>
                                        <p:attrNameLst>
                                          <p:attrName>style.visibility</p:attrName>
                                        </p:attrNameLst>
                                      </p:cBhvr>
                                      <p:to>
                                        <p:strVal val="hidden"/>
                                      </p:to>
                                    </p:set>
                                  </p:childTnLst>
                                </p:cTn>
                              </p:par>
                              <p:par>
                                <p:cTn id="79" presetID="34"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 from="(-#ppt_w/2)" to="(#ppt_x)" calcmode="lin" valueType="num">
                                      <p:cBhvr>
                                        <p:cTn id="81" dur="600" fill="hold">
                                          <p:stCondLst>
                                            <p:cond delay="0"/>
                                          </p:stCondLst>
                                        </p:cTn>
                                        <p:tgtEl>
                                          <p:spTgt spid="10"/>
                                        </p:tgtEl>
                                        <p:attrNameLst>
                                          <p:attrName>ppt_x</p:attrName>
                                        </p:attrNameLst>
                                      </p:cBhvr>
                                    </p:anim>
                                    <p:anim from="0" to="-1.0" calcmode="lin" valueType="num">
                                      <p:cBhvr>
                                        <p:cTn id="82" dur="200" decel="50000" autoRev="1" fill="hold">
                                          <p:stCondLst>
                                            <p:cond delay="600"/>
                                          </p:stCondLst>
                                        </p:cTn>
                                        <p:tgtEl>
                                          <p:spTgt spid="10"/>
                                        </p:tgtEl>
                                        <p:attrNameLst>
                                          <p:attrName>xshear</p:attrName>
                                        </p:attrNameLst>
                                      </p:cBhvr>
                                    </p:anim>
                                    <p:animScale>
                                      <p:cBhvr>
                                        <p:cTn id="83" dur="200" decel="100000" autoRev="1" fill="hold">
                                          <p:stCondLst>
                                            <p:cond delay="600"/>
                                          </p:stCondLst>
                                        </p:cTn>
                                        <p:tgtEl>
                                          <p:spTgt spid="10"/>
                                        </p:tgtEl>
                                      </p:cBhvr>
                                      <p:from x="100000" y="100000"/>
                                      <p:to x="80000" y="100000"/>
                                    </p:animScale>
                                    <p:anim by="(#ppt_h/3+#ppt_w*0.1)" calcmode="lin" valueType="num">
                                      <p:cBhvr additive="sum">
                                        <p:cTn id="84" dur="200" decel="100000" autoRev="1" fill="hold">
                                          <p:stCondLst>
                                            <p:cond delay="600"/>
                                          </p:stCondLst>
                                        </p:cTn>
                                        <p:tgtEl>
                                          <p:spTgt spid="10"/>
                                        </p:tgtEl>
                                        <p:attrNameLst>
                                          <p:attrName>ppt_x</p:attrName>
                                        </p:attrNameLst>
                                      </p:cBhvr>
                                    </p:anim>
                                  </p:childTnLst>
                                </p:cTn>
                              </p:par>
                              <p:par>
                                <p:cTn id="85" presetID="8" presetClass="emph" presetSubtype="0" repeatCount="2000" fill="hold" grpId="1" nodeType="withEffect">
                                  <p:stCondLst>
                                    <p:cond delay="0"/>
                                  </p:stCondLst>
                                  <p:childTnLst>
                                    <p:animRot by="21600000">
                                      <p:cBhvr>
                                        <p:cTn id="86" dur="3500" fill="hold"/>
                                        <p:tgtEl>
                                          <p:spTgt spid="23"/>
                                        </p:tgtEl>
                                        <p:attrNameLst>
                                          <p:attrName>r</p:attrName>
                                        </p:attrNameLst>
                                      </p:cBhvr>
                                    </p:animRot>
                                  </p:childTnLst>
                                </p:cTn>
                              </p:par>
                              <p:par>
                                <p:cTn id="87" presetID="8" presetClass="emph" presetSubtype="0" repeatCount="2000" fill="hold" grpId="1" nodeType="withEffect">
                                  <p:stCondLst>
                                    <p:cond delay="0"/>
                                  </p:stCondLst>
                                  <p:childTnLst>
                                    <p:animRot by="21600000">
                                      <p:cBhvr>
                                        <p:cTn id="88" dur="3500" fill="hold"/>
                                        <p:tgtEl>
                                          <p:spTgt spid="25"/>
                                        </p:tgtEl>
                                        <p:attrNameLst>
                                          <p:attrName>r</p:attrName>
                                        </p:attrNameLst>
                                      </p:cBhvr>
                                    </p:animRot>
                                  </p:childTnLst>
                                </p:cTn>
                              </p:par>
                              <p:par>
                                <p:cTn id="89" presetID="6" presetClass="emph" presetSubtype="0" repeatCount="2000" autoRev="1" fill="hold" grpId="1" nodeType="withEffect">
                                  <p:stCondLst>
                                    <p:cond delay="0"/>
                                  </p:stCondLst>
                                  <p:childTnLst>
                                    <p:animScale>
                                      <p:cBhvr>
                                        <p:cTn id="9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4" grpId="1" animBg="1"/>
      <p:bldP spid="16" grpId="0" animBg="1"/>
      <p:bldP spid="17"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1126602421"/>
              </p:ext>
            </p:extLst>
          </p:nvPr>
        </p:nvGraphicFramePr>
        <p:xfrm>
          <a:off x="457200" y="1143000"/>
          <a:ext cx="8153400" cy="5515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B7DDB254-2884-4D10-A3C0-4A846A28FECF}"/>
              </a:ext>
            </a:extLst>
          </p:cNvPr>
          <p:cNvSpPr txBox="1"/>
          <p:nvPr/>
        </p:nvSpPr>
        <p:spPr>
          <a:xfrm>
            <a:off x="762000" y="2514600"/>
            <a:ext cx="1295400" cy="584775"/>
          </a:xfrm>
          <a:prstGeom prst="rect">
            <a:avLst/>
          </a:prstGeom>
          <a:noFill/>
        </p:spPr>
        <p:txBody>
          <a:bodyPr wrap="square" rtlCol="0">
            <a:spAutoFit/>
          </a:bodyPr>
          <a:lstStyle/>
          <a:p>
            <a:r>
              <a:rPr lang="en-US" sz="3200" b="1" dirty="0" err="1">
                <a:solidFill>
                  <a:srgbClr val="FF0000"/>
                </a:solidFill>
              </a:rPr>
              <a:t>Giống</a:t>
            </a:r>
            <a:r>
              <a:rPr lang="en-US" dirty="0"/>
              <a:t> </a:t>
            </a:r>
            <a:endParaRPr lang="vi-VN" dirty="0"/>
          </a:p>
        </p:txBody>
      </p:sp>
      <p:sp>
        <p:nvSpPr>
          <p:cNvPr id="9" name="TextBox 8">
            <a:extLst>
              <a:ext uri="{FF2B5EF4-FFF2-40B4-BE49-F238E27FC236}">
                <a16:creationId xmlns:a16="http://schemas.microsoft.com/office/drawing/2014/main" id="{CC423DC6-6B64-4944-84F0-6ADDFD9D16C3}"/>
              </a:ext>
            </a:extLst>
          </p:cNvPr>
          <p:cNvSpPr txBox="1"/>
          <p:nvPr/>
        </p:nvSpPr>
        <p:spPr>
          <a:xfrm>
            <a:off x="914400" y="4470975"/>
            <a:ext cx="1143000" cy="584775"/>
          </a:xfrm>
          <a:prstGeom prst="rect">
            <a:avLst/>
          </a:prstGeom>
          <a:noFill/>
        </p:spPr>
        <p:txBody>
          <a:bodyPr wrap="square" rtlCol="0">
            <a:spAutoFit/>
          </a:bodyPr>
          <a:lstStyle/>
          <a:p>
            <a:r>
              <a:rPr lang="en-US" sz="3200" b="1" dirty="0" err="1">
                <a:solidFill>
                  <a:srgbClr val="FF0000"/>
                </a:solidFill>
              </a:rPr>
              <a:t>Khác</a:t>
            </a:r>
            <a:endParaRPr lang="vi-VN" sz="3200" b="1" dirty="0">
              <a:solidFill>
                <a:srgbClr val="FF0000"/>
              </a:solidFill>
            </a:endParaRPr>
          </a:p>
        </p:txBody>
      </p:sp>
    </p:spTree>
    <p:extLst>
      <p:ext uri="{BB962C8B-B14F-4D97-AF65-F5344CB8AC3E}">
        <p14:creationId xmlns:p14="http://schemas.microsoft.com/office/powerpoint/2010/main" val="144580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BD01-D65C-744E-A7C2-C51458EF7C89}"/>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3AEE2BAF-54B0-8941-86FB-36E501D6FF5F}"/>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F27EA76E-2A7F-5F46-8C1C-CEAA9B9D92CB}"/>
              </a:ext>
            </a:extLst>
          </p:cNvPr>
          <p:cNvPicPr>
            <a:picLocks noChangeAspect="1"/>
          </p:cNvPicPr>
          <p:nvPr/>
        </p:nvPicPr>
        <p:blipFill>
          <a:blip r:embed="rId3"/>
          <a:stretch>
            <a:fillRect/>
          </a:stretch>
        </p:blipFill>
        <p:spPr>
          <a:xfrm>
            <a:off x="-60767" y="0"/>
            <a:ext cx="9204767" cy="6858000"/>
          </a:xfrm>
          <a:prstGeom prst="rect">
            <a:avLst/>
          </a:prstGeom>
        </p:spPr>
      </p:pic>
      <p:pic>
        <p:nvPicPr>
          <p:cNvPr id="14" name="Picture 3">
            <a:extLst>
              <a:ext uri="{FF2B5EF4-FFF2-40B4-BE49-F238E27FC236}">
                <a16:creationId xmlns:a16="http://schemas.microsoft.com/office/drawing/2014/main" id="{E239F80A-D240-3F42-BA10-EB99F5723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53" t="2155" r="6544" b="13266"/>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A_库_文本框 7">
            <a:extLst>
              <a:ext uri="{FF2B5EF4-FFF2-40B4-BE49-F238E27FC236}">
                <a16:creationId xmlns:a16="http://schemas.microsoft.com/office/drawing/2014/main" id="{8953F6E6-B987-164B-A7BA-525D200AC01E}"/>
              </a:ext>
            </a:extLst>
          </p:cNvPr>
          <p:cNvSpPr txBox="1"/>
          <p:nvPr>
            <p:custDataLst>
              <p:tags r:id="rId1"/>
            </p:custDataLst>
          </p:nvPr>
        </p:nvSpPr>
        <p:spPr>
          <a:xfrm>
            <a:off x="2743200" y="2286000"/>
            <a:ext cx="3886201" cy="1949444"/>
          </a:xfrm>
          <a:prstGeom prst="rect">
            <a:avLst/>
          </a:prstGeom>
          <a:noFill/>
          <a:effectLst>
            <a:glow rad="127000">
              <a:srgbClr val="0070C0"/>
            </a:glow>
            <a:outerShdw blurRad="50800" dist="38100" dir="10800000" algn="r" rotWithShape="0">
              <a:prstClr val="black">
                <a:alpha val="40000"/>
              </a:prstClr>
            </a:outerShdw>
          </a:effectLst>
          <a:scene3d>
            <a:camera prst="orthographicFront"/>
            <a:lightRig rig="threePt" dir="t"/>
          </a:scene3d>
          <a:sp3d extrusionH="76200">
            <a:bevelT w="165100" prst="coolSlant"/>
            <a:extrusionClr>
              <a:srgbClr val="0070C0"/>
            </a:extrusionClr>
          </a:sp3d>
        </p:spPr>
        <p:txBody>
          <a:bodyPr wrap="square">
            <a:spAutoFit/>
          </a:bodyPr>
          <a:lstStyle/>
          <a:p>
            <a:pPr algn="ctr">
              <a:lnSpc>
                <a:spcPct val="115000"/>
              </a:lnSpc>
            </a:pPr>
            <a:r>
              <a:rPr lang="vi-VN" sz="3600" b="1" dirty="0">
                <a:solidFill>
                  <a:srgbClr val="00B0F0"/>
                </a:solidFill>
                <a:ea typeface="Calibri" panose="020F0502020204030204" pitchFamily="34" charset="0"/>
              </a:rPr>
              <a:t>1. Thế nào là tóm tắt một văn bản thông tin?</a:t>
            </a:r>
            <a:endParaRPr lang="vi-VN" sz="3600" b="1" dirty="0">
              <a:solidFill>
                <a:srgbClr val="00B0F0"/>
              </a:solidFill>
            </a:endParaRPr>
          </a:p>
        </p:txBody>
      </p:sp>
    </p:spTree>
    <p:extLst>
      <p:ext uri="{BB962C8B-B14F-4D97-AF65-F5344CB8AC3E}">
        <p14:creationId xmlns:p14="http://schemas.microsoft.com/office/powerpoint/2010/main" val="7407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16" fill="hold" nodeType="withEffect">
                                  <p:stCondLst>
                                    <p:cond delay="150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par>
                                <p:cTn id="13" presetID="6" presetClass="emph" presetSubtype="0" accel="30000" decel="26000" autoRev="1" fill="hold" nodeType="withEffect">
                                  <p:stCondLst>
                                    <p:cond delay="1900"/>
                                  </p:stCondLst>
                                  <p:childTnLst>
                                    <p:animScale>
                                      <p:cBhvr>
                                        <p:cTn id="14" dur="50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F9B6A6B4-25CC-49AD-84BA-0D709ADEB705}"/>
              </a:ext>
            </a:extLst>
          </p:cNvPr>
          <p:cNvSpPr>
            <a:spLocks noGrp="1" noChangeArrowheads="1"/>
          </p:cNvSpPr>
          <p:nvPr>
            <p:ph type="title"/>
          </p:nvPr>
        </p:nvSpPr>
        <p:spPr/>
        <p:txBody>
          <a:bodyPr/>
          <a:lstStyle/>
          <a:p>
            <a:endParaRPr lang="en-US" altLang="vi-VN"/>
          </a:p>
        </p:txBody>
      </p:sp>
      <p:pic>
        <p:nvPicPr>
          <p:cNvPr id="64514" name="Content Placeholder 4">
            <a:extLst>
              <a:ext uri="{FF2B5EF4-FFF2-40B4-BE49-F238E27FC236}">
                <a16:creationId xmlns:a16="http://schemas.microsoft.com/office/drawing/2014/main" id="{CA39DDD5-ECAB-4120-9888-793B02E710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838200"/>
            <a:ext cx="9144000" cy="6858000"/>
          </a:xfrm>
        </p:spPr>
      </p:pic>
      <p:sp>
        <p:nvSpPr>
          <p:cNvPr id="10" name="Cloud 9">
            <a:extLst>
              <a:ext uri="{FF2B5EF4-FFF2-40B4-BE49-F238E27FC236}">
                <a16:creationId xmlns:a16="http://schemas.microsoft.com/office/drawing/2014/main" id="{3E0F47CF-9894-40FD-9D3B-E2498EFBBA2E}"/>
              </a:ext>
            </a:extLst>
          </p:cNvPr>
          <p:cNvSpPr/>
          <p:nvPr/>
        </p:nvSpPr>
        <p:spPr>
          <a:xfrm rot="207781">
            <a:off x="1665435" y="2215091"/>
            <a:ext cx="5570676" cy="2328346"/>
          </a:xfrm>
          <a:prstGeom prst="cloud">
            <a:avLst/>
          </a:prstGeom>
          <a:solidFill>
            <a:srgbClr val="7030A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2000" b="0" i="0" u="none" strike="noStrike" kern="1200" cap="none" spc="0" normalizeH="0" baseline="0" noProof="0" dirty="0">
                <a:ln>
                  <a:noFill/>
                </a:ln>
                <a:solidFill>
                  <a:srgbClr val="FFFFFF"/>
                </a:solidFill>
                <a:effectLst/>
                <a:uLnTx/>
                <a:uFillTx/>
                <a:latin typeface="Arial"/>
                <a:ea typeface="Calibri" panose="020F0502020204030204" pitchFamily="34" charset="0"/>
                <a:cs typeface="+mn-cs"/>
              </a:rPr>
              <a:t>Tóm tắt văn bản thông tin là nêu ngắn gọn nội dung chính của một văn bản thông tin đó.</a:t>
            </a:r>
            <a:endParaRPr kumimoji="0" lang="vi-VN"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E006BA1F-36CA-4047-ABEC-59D5CEEC9D04}"/>
              </a:ext>
            </a:extLst>
          </p:cNvPr>
          <p:cNvSpPr>
            <a:spLocks noChangeArrowheads="1"/>
          </p:cNvSpPr>
          <p:nvPr/>
        </p:nvSpPr>
        <p:spPr bwMode="auto">
          <a:xfrm>
            <a:off x="5065966" y="3328988"/>
            <a:ext cx="242374" cy="45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vi-VN" alt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288A3C0C-5CFD-4E55-ACBB-2831E2EC0E86}"/>
              </a:ext>
            </a:extLst>
          </p:cNvPr>
          <p:cNvSpPr>
            <a:spLocks noChangeArrowheads="1"/>
          </p:cNvSpPr>
          <p:nvPr/>
        </p:nvSpPr>
        <p:spPr bwMode="auto">
          <a:xfrm>
            <a:off x="3868738" y="4340225"/>
            <a:ext cx="2423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07DF759-5F87-4BAD-BBEC-9BF3D07FAF90}"/>
              </a:ext>
            </a:extLst>
          </p:cNvPr>
          <p:cNvSpPr txBox="1"/>
          <p:nvPr/>
        </p:nvSpPr>
        <p:spPr>
          <a:xfrm>
            <a:off x="2819400" y="1002957"/>
            <a:ext cx="4086225" cy="95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Arial"/>
                <a:ea typeface="Calibri" panose="020F0502020204030204" pitchFamily="34" charset="0"/>
                <a:cs typeface="+mn-cs"/>
              </a:rPr>
              <a:t>? Thế nào là tóm tắt văn bản thông tin?</a:t>
            </a:r>
            <a:endParaRPr kumimoji="0" lang="vi-VN" sz="2000" b="1"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430928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strips(downLeft)">
                                      <p:cBhvr>
                                        <p:cTn id="12" dur="500"/>
                                        <p:tgtEl>
                                          <p:spTgt spid="11">
                                            <p:txEl>
                                              <p:pRg st="0" end="0"/>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strips(downLeft)">
                                      <p:cBhvr>
                                        <p:cTn id="15"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BD01-D65C-744E-A7C2-C51458EF7C89}"/>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3AEE2BAF-54B0-8941-86FB-36E501D6FF5F}"/>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F27EA76E-2A7F-5F46-8C1C-CEAA9B9D92CB}"/>
              </a:ext>
            </a:extLst>
          </p:cNvPr>
          <p:cNvPicPr>
            <a:picLocks noChangeAspect="1"/>
          </p:cNvPicPr>
          <p:nvPr/>
        </p:nvPicPr>
        <p:blipFill>
          <a:blip r:embed="rId3"/>
          <a:stretch>
            <a:fillRect/>
          </a:stretch>
        </p:blipFill>
        <p:spPr>
          <a:xfrm>
            <a:off x="-60767" y="0"/>
            <a:ext cx="9204767" cy="6858000"/>
          </a:xfrm>
          <a:prstGeom prst="rect">
            <a:avLst/>
          </a:prstGeom>
        </p:spPr>
      </p:pic>
      <p:pic>
        <p:nvPicPr>
          <p:cNvPr id="14" name="Picture 3">
            <a:extLst>
              <a:ext uri="{FF2B5EF4-FFF2-40B4-BE49-F238E27FC236}">
                <a16:creationId xmlns:a16="http://schemas.microsoft.com/office/drawing/2014/main" id="{E239F80A-D240-3F42-BA10-EB99F5723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53" t="2155" r="6544" b="13266"/>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A_库_文本框 7">
            <a:extLst>
              <a:ext uri="{FF2B5EF4-FFF2-40B4-BE49-F238E27FC236}">
                <a16:creationId xmlns:a16="http://schemas.microsoft.com/office/drawing/2014/main" id="{8953F6E6-B987-164B-A7BA-525D200AC01E}"/>
              </a:ext>
            </a:extLst>
          </p:cNvPr>
          <p:cNvSpPr txBox="1"/>
          <p:nvPr>
            <p:custDataLst>
              <p:tags r:id="rId1"/>
            </p:custDataLst>
          </p:nvPr>
        </p:nvSpPr>
        <p:spPr>
          <a:xfrm>
            <a:off x="2743200" y="2286000"/>
            <a:ext cx="3886201" cy="1949444"/>
          </a:xfrm>
          <a:prstGeom prst="rect">
            <a:avLst/>
          </a:prstGeom>
          <a:noFill/>
          <a:effectLst>
            <a:glow rad="127000">
              <a:srgbClr val="0070C0"/>
            </a:glow>
            <a:outerShdw blurRad="50800" dist="38100" dir="10800000" algn="r" rotWithShape="0">
              <a:prstClr val="black">
                <a:alpha val="40000"/>
              </a:prstClr>
            </a:outerShdw>
          </a:effectLst>
          <a:scene3d>
            <a:camera prst="orthographicFront"/>
            <a:lightRig rig="threePt" dir="t"/>
          </a:scene3d>
          <a:sp3d extrusionH="76200">
            <a:bevelT w="165100" prst="coolSlant"/>
            <a:extrusionClr>
              <a:srgbClr val="0070C0"/>
            </a:extrusionClr>
          </a:sp3d>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vi-VN" sz="3600" b="1" dirty="0">
                <a:solidFill>
                  <a:srgbClr val="00B0F0"/>
                </a:solidFill>
                <a:latin typeface="Arial" panose="020B0604020202020204" pitchFamily="34" charset="0"/>
                <a:ea typeface="Calibri" panose="020F0502020204030204" pitchFamily="34" charset="0"/>
              </a:rPr>
              <a:t>2</a:t>
            </a:r>
            <a:r>
              <a:rPr kumimoji="0" lang="vi-VN" sz="36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 Trình</a:t>
            </a:r>
            <a:r>
              <a:rPr kumimoji="0" lang="vi-VN" sz="3600" b="1" i="0" u="none" strike="noStrike" kern="1200" cap="none" spc="0" normalizeH="0" noProof="0" dirty="0">
                <a:ln>
                  <a:noFill/>
                </a:ln>
                <a:solidFill>
                  <a:srgbClr val="00B0F0"/>
                </a:solidFill>
                <a:effectLst/>
                <a:uLnTx/>
                <a:uFillTx/>
                <a:latin typeface="Arial" panose="020B0604020202020204" pitchFamily="34" charset="0"/>
                <a:ea typeface="Calibri" panose="020F0502020204030204" pitchFamily="34" charset="0"/>
                <a:cs typeface="+mn-cs"/>
              </a:rPr>
              <a:t> tự </a:t>
            </a:r>
            <a:r>
              <a:rPr kumimoji="0" lang="vi-VN" sz="36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tóm tắt một văn bản thông tin?</a:t>
            </a:r>
            <a:endParaRPr kumimoji="0" lang="vi-VN" sz="3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24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16" fill="hold" nodeType="withEffect">
                                  <p:stCondLst>
                                    <p:cond delay="150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par>
                                <p:cTn id="13" presetID="6" presetClass="emph" presetSubtype="0" accel="30000" decel="26000" autoRev="1" fill="hold" nodeType="withEffect">
                                  <p:stCondLst>
                                    <p:cond delay="1900"/>
                                  </p:stCondLst>
                                  <p:childTnLst>
                                    <p:animScale>
                                      <p:cBhvr>
                                        <p:cTn id="14" dur="50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BD01-D65C-744E-A7C2-C51458EF7C89}"/>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3AEE2BAF-54B0-8941-86FB-36E501D6FF5F}"/>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F27EA76E-2A7F-5F46-8C1C-CEAA9B9D92CB}"/>
              </a:ext>
            </a:extLst>
          </p:cNvPr>
          <p:cNvPicPr>
            <a:picLocks noChangeAspect="1"/>
          </p:cNvPicPr>
          <p:nvPr/>
        </p:nvPicPr>
        <p:blipFill>
          <a:blip r:embed="rId2"/>
          <a:stretch>
            <a:fillRect/>
          </a:stretch>
        </p:blipFill>
        <p:spPr>
          <a:xfrm>
            <a:off x="-60767" y="0"/>
            <a:ext cx="9204767" cy="6858000"/>
          </a:xfrm>
          <a:prstGeom prst="rect">
            <a:avLst/>
          </a:prstGeom>
        </p:spPr>
      </p:pic>
      <p:sp>
        <p:nvSpPr>
          <p:cNvPr id="7" name="矩形 17">
            <a:extLst>
              <a:ext uri="{FF2B5EF4-FFF2-40B4-BE49-F238E27FC236}">
                <a16:creationId xmlns:a16="http://schemas.microsoft.com/office/drawing/2014/main" id="{DEBAC96A-A6D9-3246-9ABD-CBE8DAFD4C25}"/>
              </a:ext>
            </a:extLst>
          </p:cNvPr>
          <p:cNvSpPr/>
          <p:nvPr/>
        </p:nvSpPr>
        <p:spPr bwMode="auto">
          <a:xfrm>
            <a:off x="1388512" y="431225"/>
            <a:ext cx="6306207" cy="50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350" b="1" i="0" u="none" strike="noStrike" kern="1200" cap="none" spc="0" normalizeH="0" baseline="0" noProof="0" dirty="0">
                <a:ln>
                  <a:noFill/>
                </a:ln>
                <a:solidFill>
                  <a:srgbClr val="0070C0"/>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TRÌNH TỰ TÓM TẮT</a:t>
            </a:r>
            <a:endParaRPr kumimoji="0" lang="zh-CN" altLang="en-US" sz="1350" b="1" i="0" u="none" strike="noStrike" kern="1200" cap="none" spc="0" normalizeH="0" baseline="0" noProof="0" dirty="0">
              <a:ln>
                <a:noFill/>
              </a:ln>
              <a:solidFill>
                <a:srgbClr val="0070C0"/>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endParaRPr>
          </a:p>
        </p:txBody>
      </p:sp>
      <p:pic>
        <p:nvPicPr>
          <p:cNvPr id="8" name="图片 18">
            <a:extLst>
              <a:ext uri="{FF2B5EF4-FFF2-40B4-BE49-F238E27FC236}">
                <a16:creationId xmlns:a16="http://schemas.microsoft.com/office/drawing/2014/main" id="{D88F23E2-004B-974F-A9E6-FCD5DB6BD1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5800" y="40522"/>
            <a:ext cx="1209675" cy="121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8">
            <a:extLst>
              <a:ext uri="{FF2B5EF4-FFF2-40B4-BE49-F238E27FC236}">
                <a16:creationId xmlns:a16="http://schemas.microsoft.com/office/drawing/2014/main" id="{C92734FC-9656-A345-BC7D-581EADDB74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83443" y="85369"/>
            <a:ext cx="1210866"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id="{87C9579E-4A9F-E042-8628-EF0393B3FE7E}"/>
              </a:ext>
            </a:extLst>
          </p:cNvPr>
          <p:cNvSpPr/>
          <p:nvPr/>
        </p:nvSpPr>
        <p:spPr>
          <a:xfrm>
            <a:off x="515007" y="1614488"/>
            <a:ext cx="8219089" cy="49754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312FC9BA-8C8E-264E-995F-9A9B284DA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430668" y="3719087"/>
            <a:ext cx="4381037" cy="76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6D023BD-1063-C64B-A2B8-C193C2D55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35025" y="1392238"/>
            <a:ext cx="7734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A7B412AA-4260-C944-A875-DCFB9B6A0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470726" y="3800455"/>
            <a:ext cx="4273399"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19555AA0-7E1B-F846-B4DA-D9E114BE0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38" y="6084888"/>
            <a:ext cx="773271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B9911E2-800F-4CED-9369-8D4883D276F5}"/>
              </a:ext>
            </a:extLst>
          </p:cNvPr>
          <p:cNvSpPr txBox="1"/>
          <p:nvPr/>
        </p:nvSpPr>
        <p:spPr>
          <a:xfrm>
            <a:off x="1580468" y="2643625"/>
            <a:ext cx="4896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684A57E-62B8-4D5C-8217-DA73578AC833}"/>
              </a:ext>
            </a:extLst>
          </p:cNvPr>
          <p:cNvSpPr txBox="1"/>
          <p:nvPr/>
        </p:nvSpPr>
        <p:spPr>
          <a:xfrm>
            <a:off x="2743200" y="3429000"/>
            <a:ext cx="3962400" cy="1754326"/>
          </a:xfrm>
          <a:prstGeom prst="rect">
            <a:avLst/>
          </a:prstGeom>
          <a:noFill/>
        </p:spPr>
        <p:txBody>
          <a:bodyPr wrap="square" rtlCol="0">
            <a:spAutoFit/>
          </a:bodyPr>
          <a:lstStyle/>
          <a:p>
            <a:pPr algn="ctr"/>
            <a:r>
              <a:rPr lang="vi-VN" sz="5400" b="1" dirty="0">
                <a:solidFill>
                  <a:srgbClr val="FFC000"/>
                </a:solidFill>
              </a:rPr>
              <a:t>VĂN BẢN THÔNG TIN</a:t>
            </a:r>
          </a:p>
        </p:txBody>
      </p:sp>
    </p:spTree>
    <p:extLst>
      <p:ext uri="{BB962C8B-B14F-4D97-AF65-F5344CB8AC3E}">
        <p14:creationId xmlns:p14="http://schemas.microsoft.com/office/powerpoint/2010/main" val="53960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21"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par>
                                <p:cTn id="18" presetID="21"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2000"/>
                                        <p:tgtEl>
                                          <p:spTgt spid="1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2000"/>
                                        <p:tgtEl>
                                          <p:spTgt spid="17"/>
                                        </p:tgtEl>
                                      </p:cBhvr>
                                    </p:animEffect>
                                  </p:childTnLst>
                                </p:cTn>
                              </p:par>
                              <p:par>
                                <p:cTn id="24" presetID="21" presetClass="entr" presetSubtype="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13421</TotalTime>
  <Words>1095</Words>
  <Application>Microsoft Office PowerPoint</Application>
  <PresentationFormat>On-screen Show (4:3)</PresentationFormat>
  <Paragraphs>90</Paragraphs>
  <Slides>27</Slides>
  <Notes>2</Notes>
  <HiddenSlides>0</HiddenSlides>
  <MMClips>1</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27</vt:i4>
      </vt:variant>
    </vt:vector>
  </HeadingPairs>
  <TitlesOfParts>
    <vt:vector size="54" baseType="lpstr">
      <vt:lpstr>微软雅黑</vt:lpstr>
      <vt:lpstr>Microsoft YaHei UI</vt:lpstr>
      <vt:lpstr>宋体</vt:lpstr>
      <vt:lpstr>#9Slide03 Arima Madurai Black</vt:lpstr>
      <vt:lpstr>#9Slide03 Aturdida</vt:lpstr>
      <vt:lpstr>Arial</vt:lpstr>
      <vt:lpstr>Browallia New</vt:lpstr>
      <vt:lpstr>Calibri</vt:lpstr>
      <vt:lpstr>Calibri Light</vt:lpstr>
      <vt:lpstr>Cambria Math</vt:lpstr>
      <vt:lpstr>Franklin Gothic Book</vt:lpstr>
      <vt:lpstr>Franklin Gothic Medium</vt:lpstr>
      <vt:lpstr>Lato Light</vt:lpstr>
      <vt:lpstr>Lato Regular</vt:lpstr>
      <vt:lpstr>Tahoma</vt:lpstr>
      <vt:lpstr>Times New Roman</vt:lpstr>
      <vt:lpstr>Trebuchet MS</vt:lpstr>
      <vt:lpstr>Wingdings 2</vt:lpstr>
      <vt:lpstr>Wingdings 3</vt:lpstr>
      <vt:lpstr>方正卡通简体</vt:lpstr>
      <vt:lpstr>Trek</vt:lpstr>
      <vt:lpstr>Default Design</vt:lpstr>
      <vt:lpstr>10_Office Theme</vt:lpstr>
      <vt:lpstr>Office Theme</vt:lpstr>
      <vt:lpstr>1_Default Design</vt:lpstr>
      <vt:lpstr>11_Office Theme</vt:lpstr>
      <vt:lpstr>1_Office Theme</vt:lpstr>
      <vt:lpstr>PowerPoint Presentation</vt:lpstr>
      <vt:lpstr>PowerPoint Presentation</vt:lpstr>
      <vt:lpstr> I. ĐỊNH HƯỚNG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Những phát minh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Lenovo</cp:lastModifiedBy>
  <cp:revision>271</cp:revision>
  <dcterms:created xsi:type="dcterms:W3CDTF">2020-12-03T13:41:21Z</dcterms:created>
  <dcterms:modified xsi:type="dcterms:W3CDTF">2025-05-17T08:02:51Z</dcterms:modified>
</cp:coreProperties>
</file>