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8718" r:id="rId5"/>
    <p:sldId id="413" r:id="rId6"/>
    <p:sldId id="428" r:id="rId7"/>
    <p:sldId id="8719" r:id="rId8"/>
    <p:sldId id="8732" r:id="rId9"/>
    <p:sldId id="8721" r:id="rId10"/>
    <p:sldId id="431" r:id="rId11"/>
    <p:sldId id="8733" r:id="rId12"/>
    <p:sldId id="418" r:id="rId13"/>
    <p:sldId id="8723" r:id="rId14"/>
    <p:sldId id="8724" r:id="rId15"/>
    <p:sldId id="415" r:id="rId16"/>
    <p:sldId id="8725" r:id="rId17"/>
    <p:sldId id="8726" r:id="rId18"/>
    <p:sldId id="8728" r:id="rId19"/>
    <p:sldId id="8729" r:id="rId20"/>
    <p:sldId id="8730" r:id="rId21"/>
    <p:sldId id="316" r:id="rId22"/>
    <p:sldId id="87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8D6"/>
    <a:srgbClr val="A9D7D9"/>
    <a:srgbClr val="93D3D9"/>
    <a:srgbClr val="90967A"/>
    <a:srgbClr val="8C4232"/>
    <a:srgbClr val="00AEEF"/>
    <a:srgbClr val="B9BC94"/>
    <a:srgbClr val="694C4D"/>
    <a:srgbClr val="7C322E"/>
    <a:srgbClr val="7F8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737" autoAdjust="0"/>
  </p:normalViewPr>
  <p:slideViewPr>
    <p:cSldViewPr snapToGrid="0">
      <p:cViewPr varScale="1">
        <p:scale>
          <a:sx n="61" d="100"/>
          <a:sy n="61" d="100"/>
        </p:scale>
        <p:origin x="1020"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9/26/2024</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3893692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49578" y="3571691"/>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663" y="3429000"/>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0896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3449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497286"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653288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346688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53721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634846" y="2362136"/>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1758028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20466" y="391660"/>
            <a:ext cx="1733795" cy="6477915"/>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26220" y="-151892"/>
            <a:ext cx="1628041" cy="6082791"/>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324" y="10738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4818888"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5546" y="23879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6623" y="1693402"/>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3563" y="379485"/>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570942" y="2160515"/>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678469" y="2262068"/>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018998" y="2887073"/>
            <a:ext cx="2852928" cy="1088136"/>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14600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3980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03569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7"/>
            <a:ext cx="9843449" cy="6129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64136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1647" y="5415098"/>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292532"/>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2125326"/>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1935654"/>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964372"/>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2381407"/>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3838535"/>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2000997"/>
            <a:ext cx="1206427" cy="621355"/>
          </a:xfrm>
          <a:prstGeom prst="rect">
            <a:avLst/>
          </a:prstGeom>
        </p:spPr>
      </p:pic>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74" r:id="rId11"/>
    <p:sldLayoutId id="2147483672" r:id="rId12"/>
    <p:sldLayoutId id="2147483666" r:id="rId13"/>
    <p:sldLayoutId id="2147483653" r:id="rId14"/>
    <p:sldLayoutId id="2147483671" r:id="rId15"/>
    <p:sldLayoutId id="2147483676" r:id="rId16"/>
    <p:sldLayoutId id="2147483664" r:id="rId17"/>
    <p:sldLayoutId id="2147483667" r:id="rId18"/>
    <p:sldLayoutId id="2147483673" r:id="rId19"/>
    <p:sldLayoutId id="2147483670" r:id="rId20"/>
    <p:sldLayoutId id="2147483652" r:id="rId21"/>
    <p:sldLayoutId id="2147483654" r:id="rId22"/>
    <p:sldLayoutId id="2147483655" r:id="rId23"/>
    <p:sldLayoutId id="2147483656" r:id="rId24"/>
    <p:sldLayoutId id="2147483657" r:id="rId25"/>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0769D-3D73-4783-9C1C-55CAE5CE363D}"/>
              </a:ext>
            </a:extLst>
          </p:cNvPr>
          <p:cNvSpPr>
            <a:spLocks noGrp="1"/>
          </p:cNvSpPr>
          <p:nvPr>
            <p:ph type="title"/>
          </p:nvPr>
        </p:nvSpPr>
        <p:spPr/>
        <p:txBody>
          <a:bodyPr/>
          <a:lstStyle/>
          <a:p>
            <a:r>
              <a:rPr lang="en-US"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a:t>
            </a:r>
            <a:r>
              <a:rPr lang="en-US"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kern="100" dirty="0">
                <a:latin typeface="Calibri" panose="020F0502020204030204" pitchFamily="34" charset="0"/>
                <a:ea typeface="Calibri" panose="020F0502020204030204" pitchFamily="34" charset="0"/>
                <a:cs typeface="Times New Roman" panose="02020603050405020304" pitchFamily="18" charset="0"/>
              </a:rPr>
              <a:t/>
            </a:r>
            <a:br>
              <a:rPr lang="en-US"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C3F62D5B-FC67-43CD-8DC6-BFBEC6B430BB}"/>
              </a:ext>
            </a:extLst>
          </p:cNvPr>
          <p:cNvSpPr>
            <a:spLocks noGrp="1"/>
          </p:cNvSpPr>
          <p:nvPr>
            <p:ph type="sldNum" sz="quarter" idx="11"/>
          </p:nvPr>
        </p:nvSpPr>
        <p:spPr/>
        <p:txBody>
          <a:bodyPr/>
          <a:lstStyle/>
          <a:p>
            <a:fld id="{294A09A9-5501-47C1-A89A-A340965A2BE2}" type="slidenum">
              <a:rPr lang="en-US" smtClean="0"/>
              <a:pPr/>
              <a:t>1</a:t>
            </a:fld>
            <a:endParaRPr lang="en-US" dirty="0"/>
          </a:p>
        </p:txBody>
      </p:sp>
      <p:sp>
        <p:nvSpPr>
          <p:cNvPr id="5" name="Content Placeholder 4">
            <a:extLst>
              <a:ext uri="{FF2B5EF4-FFF2-40B4-BE49-F238E27FC236}">
                <a16:creationId xmlns:a16="http://schemas.microsoft.com/office/drawing/2014/main" id="{FE3DF25F-DECD-4B58-85A2-436A76645DF3}"/>
              </a:ext>
            </a:extLst>
          </p:cNvPr>
          <p:cNvSpPr>
            <a:spLocks noGrp="1"/>
          </p:cNvSpPr>
          <p:nvPr>
            <p:ph sz="quarter" idx="12"/>
          </p:nvPr>
        </p:nvSpPr>
        <p:spPr/>
        <p:txBody>
          <a:bodyPr/>
          <a:lstStyle/>
          <a:p>
            <a:pPr marL="0" marR="30480" indent="0" algn="ctr">
              <a:lnSpc>
                <a:spcPct val="150000"/>
              </a:lnSpc>
              <a:spcAft>
                <a:spcPts val="0"/>
              </a:spcAft>
              <a:buNone/>
            </a:pP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 CẢNH LẺ LOI CỦA NGƯỜI CHINH PHỤ</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ngâm</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0" marR="30480" indent="0" algn="ctr">
              <a:lnSpc>
                <a:spcPct val="150000"/>
              </a:lnSpc>
              <a:spcAft>
                <a:spcPts val="0"/>
              </a:spcAft>
              <a:buNone/>
            </a:pP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0731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0F90A-8D1D-48E0-BEA0-AC3537EEA903}"/>
              </a:ext>
            </a:extLst>
          </p:cNvPr>
          <p:cNvSpPr>
            <a:spLocks noGrp="1"/>
          </p:cNvSpPr>
          <p:nvPr>
            <p:ph idx="1"/>
          </p:nvPr>
        </p:nvSpPr>
        <p:spPr>
          <a:xfrm>
            <a:off x="8903208" y="472441"/>
            <a:ext cx="3048000" cy="4856304"/>
          </a:xfr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oAutofit/>
          </a:bodyPr>
          <a:lstStyle/>
          <a:p>
            <a:pPr marL="0" lvl="0" indent="0" algn="just">
              <a:lnSpc>
                <a:spcPct val="100000"/>
              </a:lnSpc>
              <a:spcBef>
                <a:spcPts val="0"/>
              </a:spcBef>
              <a:buClrTx/>
              <a:buNone/>
            </a:pPr>
            <a:r>
              <a:rPr lang="en-US" kern="100" dirty="0" err="1"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kern="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lòng</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được</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thể</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qua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những</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tín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hiệu</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nghệ</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thuật</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ở 8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dòng</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thơ</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đầu</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Em</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cảm</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nhận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như</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thế</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nào</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vể</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chinh</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phụ</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Đâu</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là</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nguyên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dẫn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đến</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tâm</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trạng</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kern="1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ấy</a:t>
            </a:r>
            <a:r>
              <a:rPr lang="en-US"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0000"/>
              </a:lnSpc>
              <a:spcBef>
                <a:spcPts val="0"/>
              </a:spcBef>
            </a:pP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FA9FD57-122D-4427-A955-4B3927206673}"/>
              </a:ext>
            </a:extLst>
          </p:cNvPr>
          <p:cNvSpPr/>
          <p:nvPr/>
        </p:nvSpPr>
        <p:spPr>
          <a:xfrm>
            <a:off x="365760" y="41554"/>
            <a:ext cx="8361584" cy="523220"/>
          </a:xfrm>
          <a:prstGeom prst="rect">
            <a:avLst/>
          </a:prstGeom>
        </p:spPr>
        <p:txBody>
          <a:bodyPr wrap="none">
            <a:spAutoFit/>
          </a:bodyPr>
          <a:lstStyle/>
          <a:p>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kern="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2012E8A-05FD-4F1F-B75C-EA960BD64895}"/>
              </a:ext>
            </a:extLst>
          </p:cNvPr>
          <p:cNvSpPr/>
          <p:nvPr/>
        </p:nvSpPr>
        <p:spPr>
          <a:xfrm>
            <a:off x="189896" y="564774"/>
            <a:ext cx="8713312" cy="6001643"/>
          </a:xfrm>
          <a:prstGeom prst="rect">
            <a:avLst/>
          </a:prstGeom>
        </p:spPr>
        <p:txBody>
          <a:bodyPr wrap="square">
            <a:spAutoFit/>
          </a:bodyPr>
          <a:lstStyle/>
          <a:p>
            <a:pPr lvl="0">
              <a:tabLst>
                <a:tab pos="2743200" algn="ctr"/>
                <a:tab pos="4791075" algn="l"/>
              </a:tabLst>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ảnh: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gió đông</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 Yên</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 Ước lệ tượng trưng.</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nghìn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thủy</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Người chinh phụ không biết gửi nỗi nhớ chồng với ai, muốn nhờ ngọn gió mùa xuân mang theo hơi ấm tình thương đưa đến "non Yên" những tình cảm nhung nhớ </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tấm</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thuỷ</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son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400" kern="1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chàng</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khắc</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lvl="0">
              <a:tabLst>
                <a:tab pos="2743200" algn="ctr"/>
                <a:tab pos="4791075" algn="l"/>
              </a:tabLst>
            </a:pP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 thẳm</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 đáu</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=&gt;</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thăm</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thẳm</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chiều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sâu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tột</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spc="-15"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spc="-15"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Nghệ</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tả</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ngụ</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 buồn người thiết tha lò</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Cành cây sương đượm tiếng trùng mưa phun</a:t>
            </a:r>
            <a:r>
              <a:rPr lang="en-US"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lvl="0">
              <a:tabLst>
                <a:tab pos="2743200" algn="ctr"/>
                <a:tab pos="4791075" algn="l"/>
              </a:tabLst>
            </a:pP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i="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 trạng</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khát khao sự đồng cảm của chinh phu nơi biên ải nhưng vô vọng, sầu nhớ da diết, triền miên.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đều</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xảy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chiến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đôi</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vợ</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trẻ</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lìa</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849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6" end="6"/>
                                            </p:txEl>
                                          </p:spTgt>
                                        </p:tgtEl>
                                        <p:attrNameLst>
                                          <p:attrName>style.visibility</p:attrName>
                                        </p:attrNameLst>
                                      </p:cBhvr>
                                      <p:to>
                                        <p:strVal val="visible"/>
                                      </p:to>
                                    </p:set>
                                    <p:animEffect transition="in" filter="fade">
                                      <p:cBhvr>
                                        <p:cTn id="5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Rectangle 1">
            <a:extLst>
              <a:ext uri="{FF2B5EF4-FFF2-40B4-BE49-F238E27FC236}">
                <a16:creationId xmlns:a16="http://schemas.microsoft.com/office/drawing/2014/main" id="{2C60FB1E-3614-4CC4-8F23-5C99398BE508}"/>
              </a:ext>
            </a:extLst>
          </p:cNvPr>
          <p:cNvSpPr/>
          <p:nvPr/>
        </p:nvSpPr>
        <p:spPr>
          <a:xfrm>
            <a:off x="1466032" y="528950"/>
            <a:ext cx="6171818" cy="738664"/>
          </a:xfrm>
          <a:prstGeom prst="rect">
            <a:avLst/>
          </a:prstGeom>
        </p:spPr>
        <p:txBody>
          <a:bodyPr wrap="none">
            <a:spAutoFit/>
          </a:bodyPr>
          <a:lstStyle/>
          <a:p>
            <a:pPr>
              <a:lnSpc>
                <a:spcPct val="150000"/>
              </a:lnSpc>
              <a:spcAft>
                <a:spcPts val="800"/>
              </a:spcAf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b</a:t>
            </a:r>
            <a:r>
              <a:rPr lang="en-US" sz="2800" b="1"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T</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ình</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392B3B8C-D815-43F9-9583-26848932652A}"/>
              </a:ext>
            </a:extLst>
          </p:cNvPr>
          <p:cNvGraphicFramePr>
            <a:graphicFrameLocks noGrp="1"/>
          </p:cNvGraphicFramePr>
          <p:nvPr>
            <p:extLst>
              <p:ext uri="{D42A27DB-BD31-4B8C-83A1-F6EECF244321}">
                <p14:modId xmlns:p14="http://schemas.microsoft.com/office/powerpoint/2010/main" val="3724565656"/>
              </p:ext>
            </p:extLst>
          </p:nvPr>
        </p:nvGraphicFramePr>
        <p:xfrm>
          <a:off x="867103" y="1837042"/>
          <a:ext cx="10547131" cy="4937760"/>
        </p:xfrm>
        <a:graphic>
          <a:graphicData uri="http://schemas.openxmlformats.org/drawingml/2006/table">
            <a:tbl>
              <a:tblPr firstRow="1" firstCol="1" bandRow="1"/>
              <a:tblGrid>
                <a:gridCol w="6657476">
                  <a:extLst>
                    <a:ext uri="{9D8B030D-6E8A-4147-A177-3AD203B41FA5}">
                      <a16:colId xmlns:a16="http://schemas.microsoft.com/office/drawing/2014/main" val="2943246601"/>
                    </a:ext>
                  </a:extLst>
                </a:gridCol>
                <a:gridCol w="3889655">
                  <a:extLst>
                    <a:ext uri="{9D8B030D-6E8A-4147-A177-3AD203B41FA5}">
                      <a16:colId xmlns:a16="http://schemas.microsoft.com/office/drawing/2014/main" val="3585304869"/>
                    </a:ext>
                  </a:extLst>
                </a:gridCol>
              </a:tblGrid>
              <a:tr h="0">
                <a:tc gridSpan="2">
                  <a:txBody>
                    <a:bodyPr/>
                    <a:lstStyle/>
                    <a:p>
                      <a:pPr algn="ctr">
                        <a:lnSpc>
                          <a:spcPct val="150000"/>
                        </a:lnSpc>
                        <a:spcAft>
                          <a:spcPts val="0"/>
                        </a:spcAft>
                      </a:pPr>
                      <a:r>
                        <a:rPr lang="en-GB" sz="36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692637749"/>
                  </a:ext>
                </a:extLst>
              </a:tr>
              <a:tr h="0">
                <a:tc>
                  <a:txBody>
                    <a:bodyPr/>
                    <a:lstStyle/>
                    <a:p>
                      <a:pPr>
                        <a:lnSpc>
                          <a:spcPct val="150000"/>
                        </a:lnSpc>
                        <a:spcAft>
                          <a:spcPts val="0"/>
                        </a:spcAft>
                      </a:pP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24249386"/>
                  </a:ext>
                </a:extLst>
              </a:tr>
              <a:tr h="0">
                <a:tc>
                  <a:txBody>
                    <a:bodyPr/>
                    <a:lstStyle/>
                    <a:p>
                      <a:pPr>
                        <a:lnSpc>
                          <a:spcPct val="150000"/>
                        </a:lnSpc>
                        <a:spcAft>
                          <a:spcPts val="0"/>
                        </a:spcAft>
                      </a:pP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9136765"/>
                  </a:ext>
                </a:extLst>
              </a:tr>
              <a:tr h="0">
                <a:tc>
                  <a:txBody>
                    <a:bodyPr/>
                    <a:lstStyle/>
                    <a:p>
                      <a:pPr>
                        <a:lnSpc>
                          <a:spcPct val="150000"/>
                        </a:lnSpc>
                        <a:spcAft>
                          <a:spcPts val="0"/>
                        </a:spcAft>
                      </a:pPr>
                      <a:r>
                        <a:rPr lang="en-GB" sz="3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8973820"/>
                  </a:ext>
                </a:extLst>
              </a:tr>
              <a:tr h="0">
                <a:tc>
                  <a:txBody>
                    <a:bodyPr/>
                    <a:lstStyle/>
                    <a:p>
                      <a:pPr>
                        <a:lnSpc>
                          <a:spcPct val="150000"/>
                        </a:lnSpc>
                        <a:spcAft>
                          <a:spcPts val="0"/>
                        </a:spcAft>
                      </a:pPr>
                      <a:r>
                        <a:rPr lang="en-GB" sz="3600" kern="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50000"/>
                        </a:lnSpc>
                        <a:spcAft>
                          <a:spcPts val="0"/>
                        </a:spcAft>
                      </a:pP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882356"/>
                  </a:ext>
                </a:extLst>
              </a:tr>
              <a:tr h="0">
                <a:tc gridSpan="2">
                  <a:txBody>
                    <a:bodyPr/>
                    <a:lstStyle/>
                    <a:p>
                      <a:pPr>
                        <a:lnSpc>
                          <a:spcPct val="150000"/>
                        </a:lnSpc>
                        <a:spcAft>
                          <a:spcPts val="0"/>
                        </a:spcAft>
                      </a:pP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36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3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87970129"/>
                  </a:ext>
                </a:extLst>
              </a:tr>
            </a:tbl>
          </a:graphicData>
        </a:graphic>
      </p:graphicFrame>
    </p:spTree>
    <p:extLst>
      <p:ext uri="{BB962C8B-B14F-4D97-AF65-F5344CB8AC3E}">
        <p14:creationId xmlns:p14="http://schemas.microsoft.com/office/powerpoint/2010/main" val="2633468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z="1800" smtClean="0">
                <a:latin typeface="Times New Roman" panose="02020603050405020304" pitchFamily="18" charset="0"/>
                <a:cs typeface="Times New Roman" panose="02020603050405020304" pitchFamily="18" charset="0"/>
              </a:rPr>
              <a:t>12</a:t>
            </a:fld>
            <a:endParaRPr lang="en-US" sz="1800"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graphicFrame>
        <p:nvGraphicFramePr>
          <p:cNvPr id="14" name="Table 13">
            <a:extLst>
              <a:ext uri="{FF2B5EF4-FFF2-40B4-BE49-F238E27FC236}">
                <a16:creationId xmlns:a16="http://schemas.microsoft.com/office/drawing/2014/main" id="{0E2D1A86-C0FA-47A4-B5DE-19E633CC003E}"/>
              </a:ext>
            </a:extLst>
          </p:cNvPr>
          <p:cNvGraphicFramePr>
            <a:graphicFrameLocks noGrp="1"/>
          </p:cNvGraphicFramePr>
          <p:nvPr>
            <p:extLst>
              <p:ext uri="{D42A27DB-BD31-4B8C-83A1-F6EECF244321}">
                <p14:modId xmlns:p14="http://schemas.microsoft.com/office/powerpoint/2010/main" val="2150819318"/>
              </p:ext>
            </p:extLst>
          </p:nvPr>
        </p:nvGraphicFramePr>
        <p:xfrm>
          <a:off x="173421" y="136524"/>
          <a:ext cx="11729546" cy="6302000"/>
        </p:xfrm>
        <a:graphic>
          <a:graphicData uri="http://schemas.openxmlformats.org/drawingml/2006/table">
            <a:tbl>
              <a:tblPr firstRow="1" firstCol="1" bandRow="1"/>
              <a:tblGrid>
                <a:gridCol w="6110949">
                  <a:extLst>
                    <a:ext uri="{9D8B030D-6E8A-4147-A177-3AD203B41FA5}">
                      <a16:colId xmlns:a16="http://schemas.microsoft.com/office/drawing/2014/main" val="2755990451"/>
                    </a:ext>
                  </a:extLst>
                </a:gridCol>
                <a:gridCol w="5618597">
                  <a:extLst>
                    <a:ext uri="{9D8B030D-6E8A-4147-A177-3AD203B41FA5}">
                      <a16:colId xmlns:a16="http://schemas.microsoft.com/office/drawing/2014/main" val="3765303344"/>
                    </a:ext>
                  </a:extLst>
                </a:gridCol>
              </a:tblGrid>
              <a:tr h="362970">
                <a:tc gridSpan="2">
                  <a:txBody>
                    <a:bodyPr/>
                    <a:lstStyle/>
                    <a:p>
                      <a:pPr algn="ctr">
                        <a:lnSpc>
                          <a:spcPct val="100000"/>
                        </a:lnSpc>
                        <a:spcAft>
                          <a:spcPts val="0"/>
                        </a:spcAft>
                      </a:pPr>
                      <a:r>
                        <a:rPr lang="en-GB" sz="2600" b="1"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ình</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loi</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GB" sz="2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02166179"/>
                  </a:ext>
                </a:extLst>
              </a:tr>
              <a:tr h="575440">
                <a:tc>
                  <a:txBody>
                    <a:bodyPr/>
                    <a:lstStyle/>
                    <a:p>
                      <a:pPr algn="ctr">
                        <a:lnSpc>
                          <a:spcPct val="100000"/>
                        </a:lnSpc>
                        <a:spcAft>
                          <a:spcPts val="0"/>
                        </a:spcAft>
                      </a:pP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GB" sz="2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GB" sz="2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GB" sz="2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GB" sz="26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pPr>
                      <a:r>
                        <a:rPr lang="en-GB" sz="2600" b="1" kern="1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GB" sz="26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6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5119715"/>
                  </a:ext>
                </a:extLst>
              </a:tr>
              <a:tr h="575440">
                <a:tc>
                  <a:txBody>
                    <a:bodyPr/>
                    <a:lstStyle/>
                    <a:p>
                      <a:pPr>
                        <a:lnSpc>
                          <a:spcPct val="100000"/>
                        </a:lnSpc>
                        <a:spcAft>
                          <a:spcPts val="0"/>
                        </a:spcAft>
                      </a:pPr>
                      <a:r>
                        <a:rPr lang="en-GB" sz="2600" kern="0" dirty="0" err="1">
                          <a:effectLst/>
                          <a:latin typeface="Times New Roman" panose="02020603050405020304" pitchFamily="18" charset="0"/>
                          <a:ea typeface="Times New Roman" panose="02020603050405020304" pitchFamily="18" charset="0"/>
                          <a:cs typeface="Times New Roman" panose="02020603050405020304" pitchFamily="18" charset="0"/>
                        </a:rPr>
                        <a:t>sương</a:t>
                      </a:r>
                      <a:r>
                        <a:rPr lang="en-GB" sz="2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kern="0" dirty="0" err="1">
                          <a:effectLst/>
                          <a:latin typeface="Times New Roman" panose="02020603050405020304" pitchFamily="18" charset="0"/>
                          <a:ea typeface="Times New Roman" panose="02020603050405020304" pitchFamily="18" charset="0"/>
                          <a:cs typeface="Times New Roman" panose="02020603050405020304" pitchFamily="18" charset="0"/>
                        </a:rPr>
                        <a:t>tuyết</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2600" kern="0">
                          <a:effectLst/>
                          <a:latin typeface="Times New Roman" panose="02020603050405020304" pitchFamily="18" charset="0"/>
                          <a:ea typeface="Times New Roman" panose="02020603050405020304" pitchFamily="18" charset="0"/>
                          <a:cs typeface="Times New Roman" panose="02020603050405020304" pitchFamily="18" charset="0"/>
                        </a:rPr>
                        <a:t>giá buốt lạnh lẽo</a:t>
                      </a:r>
                      <a:endParaRPr lang="en-US" sz="2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0643367"/>
                  </a:ext>
                </a:extLst>
              </a:tr>
              <a:tr h="1211748">
                <a:tc>
                  <a:txBody>
                    <a:bodyPr/>
                    <a:lstStyle/>
                    <a:p>
                      <a:pPr>
                        <a:lnSpc>
                          <a:spcPct val="100000"/>
                        </a:lnSpc>
                        <a:spcAft>
                          <a:spcPts val="0"/>
                        </a:spcAft>
                      </a:pP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sương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búa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tuyết</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dường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600" kern="100" spc="-15"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bổ</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mòn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xẻ</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héo</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ẩn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liễu</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ngô</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tâm</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trạng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lạnh</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1938667"/>
                  </a:ext>
                </a:extLst>
              </a:tr>
              <a:tr h="1814850">
                <a:tc>
                  <a:txBody>
                    <a:bodyPr/>
                    <a:lstStyle/>
                    <a:p>
                      <a:pPr>
                        <a:lnSpc>
                          <a:spcPct val="100000"/>
                        </a:lnSpc>
                        <a:spcAft>
                          <a:spcPts val="0"/>
                        </a:spcAft>
                      </a:pP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âm</a:t>
                      </a:r>
                      <a:r>
                        <a:rPr lang="en-US" sz="2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kern="100" dirty="0" err="1">
                          <a:effectLst/>
                          <a:latin typeface="Times New Roman" panose="02020603050405020304" pitchFamily="18" charset="0"/>
                          <a:ea typeface="Calibri" panose="020F0502020204030204" pitchFamily="34" charset="0"/>
                          <a:cs typeface="Times New Roman" panose="02020603050405020304" pitchFamily="18" charset="0"/>
                        </a:rPr>
                        <a:t>thanh</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600" kern="100" dirty="0" err="1">
                          <a:effectLst/>
                          <a:latin typeface="Times New Roman" panose="02020603050405020304" pitchFamily="18" charset="0"/>
                          <a:ea typeface="Calibri" panose="020F0502020204030204" pitchFamily="34" charset="0"/>
                          <a:cs typeface="Times New Roman" panose="02020603050405020304" pitchFamily="18" charset="0"/>
                        </a:rPr>
                        <a:t>T</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chuông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chùa</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Ttiếng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dế</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kêu</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tabLst>
                          <a:tab pos="2743200" algn="ctr"/>
                          <a:tab pos="4791075" algn="l"/>
                        </a:tabLst>
                      </a:pP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Aft>
                          <a:spcPts val="0"/>
                        </a:spcAft>
                      </a:pP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Nỗi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thao</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trằn</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trọc</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nữ</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chồng</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GB" sz="2600" kern="100" spc="-15"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600" kern="100" spc="-15"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trận</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57266060"/>
                  </a:ext>
                </a:extLst>
              </a:tr>
              <a:tr h="1088910">
                <a:tc gridSpan="2">
                  <a:txBody>
                    <a:bodyPr/>
                    <a:lstStyle/>
                    <a:p>
                      <a:pPr>
                        <a:lnSpc>
                          <a:spcPct val="100000"/>
                        </a:lnSpc>
                        <a:spcAft>
                          <a:spcPts val="0"/>
                        </a:spcAft>
                      </a:pP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0000"/>
                        </a:lnSpc>
                        <a:spcAft>
                          <a:spcPts val="0"/>
                        </a:spcAft>
                      </a:pPr>
                      <a:r>
                        <a:rPr lang="en-GB" sz="26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GB" sz="26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600" kern="10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GB" sz="26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223" marR="272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27082284"/>
                  </a:ext>
                </a:extLst>
              </a:tr>
            </a:tbl>
          </a:graphicData>
        </a:graphic>
      </p:graphicFrame>
    </p:spTree>
    <p:extLst>
      <p:ext uri="{BB962C8B-B14F-4D97-AF65-F5344CB8AC3E}">
        <p14:creationId xmlns:p14="http://schemas.microsoft.com/office/powerpoint/2010/main" val="312765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spcBef>
                <a:spcPts val="0"/>
              </a:spcBef>
              <a:buClrTx/>
              <a:buSzTx/>
              <a:buFontTx/>
              <a:buNone/>
              <a:tabLst/>
              <a:defRPr/>
            </a:pPr>
            <a:fld id="{294A09A9-5501-47C1-A89A-A340965A2BE2}" type="slidenum">
              <a:rPr kumimoji="0" 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buClrTx/>
                <a:buSzTx/>
                <a:buFontTx/>
                <a:buNone/>
                <a:tabLst/>
                <a:defRPr/>
              </a:pPr>
              <a:t>13</a:t>
            </a:fld>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840081" y="-971036"/>
            <a:ext cx="749300" cy="2964421"/>
          </a:xfrm>
          <a:prstGeom prst="rect">
            <a:avLst/>
          </a:prstGeom>
        </p:spPr>
      </p:pic>
      <p:sp>
        <p:nvSpPr>
          <p:cNvPr id="2" name="Rectangle 1">
            <a:extLst>
              <a:ext uri="{FF2B5EF4-FFF2-40B4-BE49-F238E27FC236}">
                <a16:creationId xmlns:a16="http://schemas.microsoft.com/office/drawing/2014/main" id="{4303FE16-58B2-4CCB-A884-1A6195545984}"/>
              </a:ext>
            </a:extLst>
          </p:cNvPr>
          <p:cNvSpPr/>
          <p:nvPr/>
        </p:nvSpPr>
        <p:spPr>
          <a:xfrm>
            <a:off x="495058" y="23494"/>
            <a:ext cx="9159559" cy="461665"/>
          </a:xfrm>
          <a:prstGeom prst="rect">
            <a:avLst/>
          </a:prstGeom>
        </p:spPr>
        <p:txBody>
          <a:bodyPr wrap="none">
            <a:spAutoFit/>
          </a:bodyPr>
          <a:lstStyle/>
          <a:p>
            <a:r>
              <a:rPr lang="en-US" sz="2400" b="1" dirty="0">
                <a:solidFill>
                  <a:srgbClr val="000000"/>
                </a:solidFill>
                <a:latin typeface="Times New Roman" panose="02020603050405020304" pitchFamily="18" charset="0"/>
                <a:ea typeface="Times New Roman" panose="02020603050405020304" pitchFamily="18" charset="0"/>
              </a:rPr>
              <a:t>c</a:t>
            </a:r>
            <a:r>
              <a:rPr lang="en-US" sz="2400" b="1" dirty="0" smtClean="0">
                <a:solidFill>
                  <a:srgbClr val="000000"/>
                </a:solidFill>
                <a:latin typeface="Times New Roman" panose="02020603050405020304" pitchFamily="18" charset="0"/>
                <a:ea typeface="Times New Roman" panose="02020603050405020304" pitchFamily="18" charset="0"/>
              </a:rPr>
              <a:t>.</a:t>
            </a:r>
            <a:r>
              <a:rPr lang="en-US" sz="2400" b="1" dirty="0" smtClean="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Ư</a:t>
            </a:r>
            <a:r>
              <a:rPr lang="en-US" sz="2400" b="1" spc="-15" dirty="0" err="1">
                <a:solidFill>
                  <a:srgbClr val="000000"/>
                </a:solidFill>
                <a:latin typeface="Times New Roman" panose="02020603050405020304" pitchFamily="18" charset="0"/>
                <a:ea typeface="Times New Roman" panose="02020603050405020304" pitchFamily="18" charset="0"/>
              </a:rPr>
              <a:t>ớc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mơ</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khát</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vọng</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về</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hạnh</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phúc</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của</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đôi</a:t>
            </a:r>
            <a:r>
              <a:rPr lang="en-US" sz="2400" b="1" spc="-15" dirty="0">
                <a:solidFill>
                  <a:srgbClr val="000000"/>
                </a:solidFill>
                <a:latin typeface="Times New Roman" panose="02020603050405020304" pitchFamily="18" charset="0"/>
                <a:ea typeface="Times New Roman" panose="02020603050405020304" pitchFamily="18" charset="0"/>
              </a:rPr>
              <a:t> </a:t>
            </a:r>
            <a:r>
              <a:rPr lang="en-US" sz="2400" b="1" spc="-15" dirty="0" err="1">
                <a:solidFill>
                  <a:srgbClr val="000000"/>
                </a:solidFill>
                <a:latin typeface="Times New Roman" panose="02020603050405020304" pitchFamily="18" charset="0"/>
                <a:ea typeface="Times New Roman" panose="02020603050405020304" pitchFamily="18" charset="0"/>
              </a:rPr>
              <a:t>lứa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người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chinh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phụ</a:t>
            </a:r>
            <a:r>
              <a:rPr lang="en-US" sz="2400" b="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4EFCC08E-29A4-4754-A9EE-AF4F2D6EADE1}"/>
              </a:ext>
            </a:extLst>
          </p:cNvPr>
          <p:cNvSpPr/>
          <p:nvPr/>
        </p:nvSpPr>
        <p:spPr>
          <a:xfrm>
            <a:off x="8359382" y="933450"/>
            <a:ext cx="3337560" cy="353943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3200" kern="100" dirty="0" err="1"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Hình</a:t>
            </a:r>
            <a:r>
              <a:rPr lang="en-US" sz="3200" kern="1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ảnh</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gắn</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bó</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giữa</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hoa</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nguyệt</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thể</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hiện</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điều</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có</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nhận</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xét</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gì</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nghệ</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thuật</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sử</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dụng</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trong</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4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câu</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6D56079-06C4-4326-B20E-5CCAE8842D2A}"/>
              </a:ext>
            </a:extLst>
          </p:cNvPr>
          <p:cNvSpPr/>
          <p:nvPr/>
        </p:nvSpPr>
        <p:spPr>
          <a:xfrm>
            <a:off x="278252" y="713481"/>
            <a:ext cx="7924799" cy="5262979"/>
          </a:xfrm>
          <a:prstGeom prst="rect">
            <a:avLst/>
          </a:prstGeom>
        </p:spPr>
        <p:txBody>
          <a:bodyPr wrap="square">
            <a:spAutoFit/>
          </a:bodyPr>
          <a:lstStyle/>
          <a:p>
            <a:r>
              <a:rPr lang="en-US" sz="2400" dirty="0">
                <a:solidFill>
                  <a:srgbClr val="000000"/>
                </a:solidFill>
                <a:latin typeface="Times New Roman" panose="02020603050405020304" pitchFamily="18" charset="0"/>
                <a:ea typeface="Times New Roman" panose="02020603050405020304" pitchFamily="18" charset="0"/>
              </a:rPr>
              <a:t>-</a:t>
            </a:r>
            <a:r>
              <a:rPr lang="en-US" sz="24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ảnh</a:t>
            </a:r>
            <a:r>
              <a:rPr lang="en-US" sz="2800" spc="-15" dirty="0">
                <a:solidFill>
                  <a:srgbClr val="000000"/>
                </a:solidFill>
                <a:latin typeface="Times New Roman" panose="02020603050405020304" pitchFamily="18" charset="0"/>
                <a:ea typeface="Times New Roman" panose="02020603050405020304" pitchFamily="18" charset="0"/>
              </a:rPr>
              <a:t> :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nguyệt</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Động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từ</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lồng</a:t>
            </a:r>
            <a:endParaRPr lang="en-US" sz="2800" dirty="0">
              <a:latin typeface="Times New Roman" panose="02020603050405020304" pitchFamily="18" charset="0"/>
              <a:ea typeface="Times New Roman" panose="02020603050405020304" pitchFamily="18" charset="0"/>
            </a:endParaRPr>
          </a:p>
          <a:p>
            <a:r>
              <a:rPr lang="en-US" sz="2800" spc="-15" dirty="0">
                <a:solidFill>
                  <a:srgbClr val="000000"/>
                </a:solidFill>
                <a:latin typeface="Times New Roman" panose="02020603050405020304" pitchFamily="18" charset="0"/>
                <a:ea typeface="Times New Roman" panose="02020603050405020304" pitchFamily="18" charset="0"/>
              </a:rPr>
              <a:t>=&gt; </a:t>
            </a:r>
            <a:r>
              <a:rPr lang="en-US" sz="2800" spc="-15" dirty="0" err="1">
                <a:solidFill>
                  <a:srgbClr val="000000"/>
                </a:solidFill>
                <a:latin typeface="Times New Roman" panose="02020603050405020304" pitchFamily="18" charset="0"/>
                <a:ea typeface="Times New Roman" panose="02020603050405020304" pitchFamily="18" charset="0"/>
              </a:rPr>
              <a:t>gợi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gắn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bó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yếm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nồng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nhiên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một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cách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rất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trang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đáo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Nó</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như</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mũi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dao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sắc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lẹm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vào</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lòng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thẳm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smtClean="0">
                <a:solidFill>
                  <a:srgbClr val="000000"/>
                </a:solidFill>
                <a:latin typeface="Times New Roman" panose="02020603050405020304" pitchFamily="18" charset="0"/>
                <a:ea typeface="Times New Roman" panose="02020603050405020304" pitchFamily="18" charset="0"/>
              </a:rPr>
              <a:t>Bởi</a:t>
            </a:r>
            <a:r>
              <a:rPr lang="en-US" sz="2800" spc="-15" dirty="0" smtClean="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nhìn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hoa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không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khỏi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những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xuân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ngày</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trước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càng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thương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mình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tủi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phận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trong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nỗi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đau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xót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nhớ</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mong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thâu</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đêm</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suốt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sáng</a:t>
            </a:r>
            <a:r>
              <a:rPr lang="en-US" sz="2800" spc="-15" dirty="0">
                <a:solidFill>
                  <a:srgbClr val="000000"/>
                </a:solidFill>
                <a:latin typeface="Times New Roman" panose="02020603050405020304" pitchFamily="18" charset="0"/>
                <a:ea typeface="Times New Roman" panose="02020603050405020304" pitchFamily="18" charset="0"/>
              </a:rPr>
              <a:t>. </a:t>
            </a:r>
            <a:endParaRPr lang="en-US" sz="2800" spc="-15" dirty="0" smtClean="0">
              <a:solidFill>
                <a:srgbClr val="000000"/>
              </a:solidFill>
              <a:latin typeface="Times New Roman" panose="02020603050405020304" pitchFamily="18" charset="0"/>
              <a:ea typeface="Times New Roman" panose="02020603050405020304" pitchFamily="18" charset="0"/>
            </a:endParaRPr>
          </a:p>
          <a:p>
            <a:r>
              <a:rPr lang="en-US" sz="2800" dirty="0">
                <a:solidFill>
                  <a:srgbClr val="000000"/>
                </a:solidFill>
                <a:latin typeface="Times New Roman" panose="02020603050405020304" pitchFamily="18" charset="0"/>
                <a:ea typeface="Times New Roman" panose="02020603050405020304" pitchFamily="18" charset="0"/>
              </a:rPr>
              <a:t>=&gt;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nghệ</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thuật</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tả</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cảnh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tình</a:t>
            </a:r>
            <a:r>
              <a:rPr lang="en-US" sz="2800" spc="-15"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r>
              <a:rPr lang="en-US" sz="2800" spc="-15" dirty="0" smtClean="0">
                <a:solidFill>
                  <a:srgbClr val="000000"/>
                </a:solidFill>
                <a:latin typeface="Times New Roman" panose="02020603050405020304" pitchFamily="18" charset="0"/>
                <a:ea typeface="Times New Roman" panose="02020603050405020304" pitchFamily="18" charset="0"/>
              </a:rPr>
              <a:t>=&gt;</a:t>
            </a:r>
            <a:r>
              <a:rPr lang="en-US" sz="2800" spc="-15" dirty="0">
                <a:solidFill>
                  <a:srgbClr val="000000"/>
                </a:solidFill>
                <a:latin typeface="Times New Roman" panose="02020603050405020304" pitchFamily="18" charset="0"/>
                <a:ea typeface="Times New Roman" panose="02020603050405020304" pitchFamily="18" charset="0"/>
              </a:rPr>
              <a:t>Ý </a:t>
            </a:r>
            <a:r>
              <a:rPr lang="en-US" sz="2800" spc="-15" dirty="0" err="1">
                <a:solidFill>
                  <a:srgbClr val="000000"/>
                </a:solidFill>
                <a:latin typeface="Times New Roman" panose="02020603050405020304" pitchFamily="18" charset="0"/>
                <a:ea typeface="Times New Roman" panose="02020603050405020304" pitchFamily="18" charset="0"/>
              </a:rPr>
              <a:t>thức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cá</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nhân</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chinh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mạnh</a:t>
            </a:r>
            <a:r>
              <a:rPr lang="en-US" sz="2800" spc="-15" dirty="0">
                <a:solidFill>
                  <a:srgbClr val="000000"/>
                </a:solidFill>
                <a:latin typeface="Times New Roman" panose="02020603050405020304" pitchFamily="18" charset="0"/>
                <a:ea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rPr>
              <a:t>mẽ</a:t>
            </a:r>
            <a:r>
              <a:rPr lang="en-US" sz="2800" spc="-15" dirty="0" smtClean="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4406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D0A6FB-F304-429A-9EF2-89B0B0940C74}"/>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pPr/>
              <a:t>14</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CB99323-DAAC-452D-AE05-00D88CABB69A}"/>
              </a:ext>
            </a:extLst>
          </p:cNvPr>
          <p:cNvSpPr/>
          <p:nvPr/>
        </p:nvSpPr>
        <p:spPr>
          <a:xfrm>
            <a:off x="675623" y="319603"/>
            <a:ext cx="3302443" cy="523220"/>
          </a:xfrm>
          <a:prstGeom prst="rect">
            <a:avLst/>
          </a:prstGeom>
        </p:spPr>
        <p:txBody>
          <a:bodyPr wrap="none">
            <a:spAutoFit/>
          </a:bodyPr>
          <a:lstStyle/>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28D8A76-7D46-4A4D-B29B-7FFCF5AAF696}"/>
              </a:ext>
            </a:extLst>
          </p:cNvPr>
          <p:cNvSpPr/>
          <p:nvPr/>
        </p:nvSpPr>
        <p:spPr>
          <a:xfrm>
            <a:off x="274320" y="1302575"/>
            <a:ext cx="7909560" cy="3108543"/>
          </a:xfrm>
          <a:prstGeom prst="rect">
            <a:avLst/>
          </a:prstGeom>
        </p:spPr>
        <p:txBody>
          <a:bodyPr wrap="square">
            <a:spAutoFit/>
          </a:bodyPr>
          <a:lstStyle/>
          <a:p>
            <a:pPr algn="just"/>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nữ</a:t>
            </a:r>
            <a:r>
              <a:rPr lang="en-US" sz="28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mẽ</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8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fld id="{294A09A9-5501-47C1-A89A-A340965A2BE2}" type="slidenum">
              <a:rPr lang="en-US" sz="2800" smtClean="0">
                <a:latin typeface="Times New Roman" panose="02020603050405020304" pitchFamily="18" charset="0"/>
                <a:cs typeface="Times New Roman" panose="02020603050405020304" pitchFamily="18" charset="0"/>
              </a:rPr>
              <a:t>15</a:t>
            </a:fld>
            <a:endParaRPr lang="en-US" sz="28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DB6C46A-4E4B-4E24-B9FB-EDAD8AC9D1CB}"/>
              </a:ext>
            </a:extLst>
          </p:cNvPr>
          <p:cNvSpPr/>
          <p:nvPr/>
        </p:nvSpPr>
        <p:spPr>
          <a:xfrm>
            <a:off x="497664" y="357242"/>
            <a:ext cx="11295888" cy="5693866"/>
          </a:xfrm>
          <a:prstGeom prst="rect">
            <a:avLst/>
          </a:prstGeom>
        </p:spPr>
        <p:txBody>
          <a:bodyPr wrap="square">
            <a:spAutoFit/>
          </a:bodyPr>
          <a:lstStyle/>
          <a:p>
            <a:pPr>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tabLst>
                <a:tab pos="2743200" algn="ctr"/>
                <a:tab pos="4791075" algn="l"/>
              </a:tabLst>
            </a:pP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800" kern="100" spc="-15"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kern="100" spc="-15"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lẻ</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đỉnh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láy</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lối</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vắt</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biện</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nặng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trĩu</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trạng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trùm</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kern="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sầu</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muộn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khao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743200" algn="ctr"/>
                <a:tab pos="4791075" algn="l"/>
              </a:tabLst>
            </a:pPr>
            <a:r>
              <a:rPr lang="en-US" sz="28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cáo</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kern="100" spc="-15"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kern="100" spc="-1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38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arn(inVertical)">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barn(inVertical)">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barn(inVertical)">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barn(inVertical)">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47541-2A27-4125-A870-FF89126A9EBC}"/>
              </a:ext>
            </a:extLst>
          </p:cNvPr>
          <p:cNvSpPr>
            <a:spLocks noGrp="1"/>
          </p:cNvSpPr>
          <p:nvPr>
            <p:ph type="sldNum" sz="quarter" idx="12"/>
          </p:nvPr>
        </p:nvSpPr>
        <p:spPr/>
        <p:txBody>
          <a:bodyPr/>
          <a:lstStyle/>
          <a:p>
            <a:fld id="{294A09A9-5501-47C1-A89A-A340965A2BE2}" type="slidenum">
              <a:rPr lang="en-US" smtClean="0"/>
              <a:t>16</a:t>
            </a:fld>
            <a:endParaRPr lang="en-US" dirty="0"/>
          </a:p>
        </p:txBody>
      </p:sp>
      <p:sp>
        <p:nvSpPr>
          <p:cNvPr id="5" name="Content Placeholder 4">
            <a:extLst>
              <a:ext uri="{FF2B5EF4-FFF2-40B4-BE49-F238E27FC236}">
                <a16:creationId xmlns:a16="http://schemas.microsoft.com/office/drawing/2014/main" id="{1535570D-D9DF-41C7-A2DF-A1CA9A3E0E82}"/>
              </a:ext>
            </a:extLst>
          </p:cNvPr>
          <p:cNvSpPr>
            <a:spLocks noGrp="1"/>
          </p:cNvSpPr>
          <p:nvPr>
            <p:ph sz="quarter" idx="4"/>
          </p:nvPr>
        </p:nvSpPr>
        <p:spPr>
          <a:xfrm>
            <a:off x="7711440" y="1016127"/>
            <a:ext cx="3749040" cy="4306824"/>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1135994-0F91-41E0-BCC0-8270CD5DBD42}"/>
              </a:ext>
            </a:extLst>
          </p:cNvPr>
          <p:cNvPicPr/>
          <p:nvPr/>
        </p:nvPicPr>
        <p:blipFill rotWithShape="1">
          <a:blip r:embed="rId2"/>
          <a:srcRect l="11005" t="6243" r="8762" b="11764"/>
          <a:stretch/>
        </p:blipFill>
        <p:spPr bwMode="auto">
          <a:xfrm>
            <a:off x="517524" y="380238"/>
            <a:ext cx="6782436" cy="61577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50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CFD42C-90C3-4153-B76F-8912268DF692}"/>
              </a:ext>
            </a:extLst>
          </p:cNvPr>
          <p:cNvSpPr>
            <a:spLocks noGrp="1"/>
          </p:cNvSpPr>
          <p:nvPr>
            <p:ph type="sldNum" sz="quarter" idx="12"/>
          </p:nvPr>
        </p:nvSpPr>
        <p:spPr/>
        <p:txBody>
          <a:bodyPr/>
          <a:lstStyle/>
          <a:p>
            <a:pPr marL="0" marR="0" lvl="0" indent="0" algn="r" defTabSz="914400" rtl="0" eaLnBrk="1" fontAlgn="auto" latinLnBrk="0" hangingPunct="1">
              <a:spcBef>
                <a:spcPts val="0"/>
              </a:spcBef>
              <a:spcAft>
                <a:spcPts val="0"/>
              </a:spcAft>
              <a:buClrTx/>
              <a:buSzTx/>
              <a:buFontTx/>
              <a:buNone/>
              <a:tabLst/>
              <a:defRPr/>
            </a:pPr>
            <a:fld id="{294A09A9-5501-47C1-A89A-A340965A2BE2}" type="slidenum">
              <a:rPr kumimoji="0" lang="en-US" sz="1800" i="0" u="none" strike="noStrike" kern="1200" cap="none" spc="0" normalizeH="0" baseline="0" noProof="0" smtClean="0">
                <a:ln>
                  <a:noFill/>
                </a:ln>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auto" latinLnBrk="0" hangingPunct="1">
                <a:spcBef>
                  <a:spcPts val="0"/>
                </a:spcBef>
                <a:spcAft>
                  <a:spcPts val="0"/>
                </a:spcAft>
                <a:buClrTx/>
                <a:buSzTx/>
                <a:buFontTx/>
                <a:buNone/>
                <a:tabLst/>
                <a:defRPr/>
              </a:pPr>
              <a:t>17</a:t>
            </a:fld>
            <a:endParaRPr kumimoji="0" lang="en-US" sz="1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7" name="Rectangle 6">
            <a:extLst>
              <a:ext uri="{FF2B5EF4-FFF2-40B4-BE49-F238E27FC236}">
                <a16:creationId xmlns:a16="http://schemas.microsoft.com/office/drawing/2014/main" id="{46EFAD59-C746-4BE9-A7F4-D7B2FE5F3EFC}"/>
              </a:ext>
            </a:extLst>
          </p:cNvPr>
          <p:cNvSpPr/>
          <p:nvPr/>
        </p:nvSpPr>
        <p:spPr>
          <a:xfrm>
            <a:off x="541020" y="1266881"/>
            <a:ext cx="6240780" cy="5909310"/>
          </a:xfrm>
          <a:prstGeom prst="rect">
            <a:avLst/>
          </a:prstGeom>
        </p:spPr>
        <p:txBody>
          <a:bodyPr wrap="square">
            <a:spAutoFit/>
          </a:bodyPr>
          <a:lstStyle/>
          <a:p>
            <a:pPr>
              <a:spcAft>
                <a:spcPts val="0"/>
              </a:spcAft>
            </a:pPr>
            <a:r>
              <a:rPr lang="en-US" dirty="0">
                <a:latin typeface="Times New Roman" panose="02020603050405020304" pitchFamily="18" charset="0"/>
                <a:ea typeface="Times New Roman" panose="02020603050405020304" pitchFamily="18" charset="0"/>
              </a:rPr>
              <a:t> CÂU HỎI TRẮC NGHIỆM</a:t>
            </a: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1: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         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Song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lục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bát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tứ</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2: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ai? </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Kim.</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Đoàn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Thị</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Phan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Huy</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3: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ngâm</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Đặng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Côn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Nôm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b="1" dirty="0">
                <a:solidFill>
                  <a:srgbClr val="008000"/>
                </a:solidFill>
                <a:latin typeface="Times New Roman" panose="02020603050405020304" pitchFamily="18" charset="0"/>
                <a:ea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CC55C53-299C-4357-B199-9155B3E442EF}"/>
              </a:ext>
            </a:extLst>
          </p:cNvPr>
          <p:cNvSpPr/>
          <p:nvPr/>
        </p:nvSpPr>
        <p:spPr>
          <a:xfrm>
            <a:off x="6926647" y="1028343"/>
            <a:ext cx="5123688" cy="4801314"/>
          </a:xfrm>
          <a:prstGeom prst="rect">
            <a:avLst/>
          </a:prstGeom>
        </p:spPr>
        <p:txBody>
          <a:bodyPr wrap="square">
            <a:spAutoFit/>
          </a:bodyPr>
          <a:lstStyle/>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4: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xúc</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oán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giận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nhớ</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khát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khao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hạnh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phúc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lứa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đôi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nữ</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tủi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phận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cưới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chường</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lạc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rơi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loạn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khổ</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lầm</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than.</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5: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Bút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nổi</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loi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chinh</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kern="0" dirty="0" err="1">
                <a:latin typeface="Times New Roman" panose="02020603050405020304" pitchFamily="18" charset="0"/>
                <a:ea typeface="Times New Roman" panose="02020603050405020304" pitchFamily="18" charset="0"/>
                <a:cs typeface="Times New Roman" panose="02020603050405020304" pitchFamily="18" charset="0"/>
              </a:rPr>
              <a:t>phụ</a:t>
            </a:r>
            <a:r>
              <a:rPr lang="en-US" b="1"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b="1"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A.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B.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tích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điển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C.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ngụ</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D.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kern="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0492DA64-6622-401A-8332-718E56193836}"/>
              </a:ext>
            </a:extLst>
          </p:cNvPr>
          <p:cNvCxnSpPr>
            <a:cxnSpLocks/>
          </p:cNvCxnSpPr>
          <p:nvPr/>
        </p:nvCxnSpPr>
        <p:spPr>
          <a:xfrm flipH="1">
            <a:off x="6824472" y="1266881"/>
            <a:ext cx="8415" cy="5089469"/>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7659FDD8-DA22-4AA8-B5BD-E342BEA227B2}"/>
              </a:ext>
            </a:extLst>
          </p:cNvPr>
          <p:cNvSpPr/>
          <p:nvPr/>
        </p:nvSpPr>
        <p:spPr>
          <a:xfrm>
            <a:off x="1009023" y="1994952"/>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16" name="Rectangle 15">
            <a:extLst>
              <a:ext uri="{FF2B5EF4-FFF2-40B4-BE49-F238E27FC236}">
                <a16:creationId xmlns:a16="http://schemas.microsoft.com/office/drawing/2014/main" id="{B1F96ADA-3FD8-467D-AC9B-50153A128C28}"/>
              </a:ext>
            </a:extLst>
          </p:cNvPr>
          <p:cNvSpPr/>
          <p:nvPr/>
        </p:nvSpPr>
        <p:spPr>
          <a:xfrm>
            <a:off x="1031465" y="3913759"/>
            <a:ext cx="314510"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D</a:t>
            </a:r>
            <a:endParaRPr lang="en-US" dirty="0"/>
          </a:p>
        </p:txBody>
      </p:sp>
      <p:sp>
        <p:nvSpPr>
          <p:cNvPr id="17" name="Rectangle 16">
            <a:extLst>
              <a:ext uri="{FF2B5EF4-FFF2-40B4-BE49-F238E27FC236}">
                <a16:creationId xmlns:a16="http://schemas.microsoft.com/office/drawing/2014/main" id="{875CE08E-4CE4-47A3-A9A1-CBAE0D204EB6}"/>
              </a:ext>
            </a:extLst>
          </p:cNvPr>
          <p:cNvSpPr/>
          <p:nvPr/>
        </p:nvSpPr>
        <p:spPr>
          <a:xfrm>
            <a:off x="1013832" y="5049882"/>
            <a:ext cx="349776"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8" name="Rectangle 17">
            <a:extLst>
              <a:ext uri="{FF2B5EF4-FFF2-40B4-BE49-F238E27FC236}">
                <a16:creationId xmlns:a16="http://schemas.microsoft.com/office/drawing/2014/main" id="{D698D014-B767-4EA4-8121-2D90DAE0F19A}"/>
              </a:ext>
            </a:extLst>
          </p:cNvPr>
          <p:cNvSpPr/>
          <p:nvPr/>
        </p:nvSpPr>
        <p:spPr>
          <a:xfrm>
            <a:off x="7304305" y="2041911"/>
            <a:ext cx="304892"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B</a:t>
            </a:r>
            <a:endParaRPr lang="en-US" dirty="0"/>
          </a:p>
        </p:txBody>
      </p:sp>
      <p:sp>
        <p:nvSpPr>
          <p:cNvPr id="19" name="Rectangle 18">
            <a:extLst>
              <a:ext uri="{FF2B5EF4-FFF2-40B4-BE49-F238E27FC236}">
                <a16:creationId xmlns:a16="http://schemas.microsoft.com/office/drawing/2014/main" id="{D92FEFD3-9314-4257-933D-616FC34EAE72}"/>
              </a:ext>
            </a:extLst>
          </p:cNvPr>
          <p:cNvSpPr/>
          <p:nvPr/>
        </p:nvSpPr>
        <p:spPr>
          <a:xfrm>
            <a:off x="7304305" y="5049881"/>
            <a:ext cx="359394" cy="307777"/>
          </a:xfrm>
          <a:prstGeom prst="rect">
            <a:avLst/>
          </a:prstGeom>
        </p:spPr>
        <p:txBody>
          <a:bodyPr wrap="none">
            <a:spAutoFit/>
          </a:bodyPr>
          <a:lstStyle/>
          <a:p>
            <a:r>
              <a:rPr lang="en-US" sz="1400" b="1" dirty="0">
                <a:solidFill>
                  <a:srgbClr val="008000"/>
                </a:solidFill>
                <a:latin typeface="Times New Roman" panose="02020603050405020304" pitchFamily="18" charset="0"/>
                <a:ea typeface="Times New Roman" panose="02020603050405020304" pitchFamily="18" charset="0"/>
              </a:rPr>
              <a:t>C.</a:t>
            </a:r>
            <a:endParaRPr lang="en-US" dirty="0"/>
          </a:p>
        </p:txBody>
      </p:sp>
      <p:sp>
        <p:nvSpPr>
          <p:cNvPr id="21" name="TextBox 20">
            <a:extLst>
              <a:ext uri="{FF2B5EF4-FFF2-40B4-BE49-F238E27FC236}">
                <a16:creationId xmlns:a16="http://schemas.microsoft.com/office/drawing/2014/main" id="{91FB3A4B-D361-460B-81D6-F1215EB9EA3A}"/>
              </a:ext>
            </a:extLst>
          </p:cNvPr>
          <p:cNvSpPr txBox="1"/>
          <p:nvPr/>
        </p:nvSpPr>
        <p:spPr>
          <a:xfrm>
            <a:off x="4404360" y="228600"/>
            <a:ext cx="475488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13914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289304" y="2884932"/>
            <a:ext cx="3267456" cy="1088136"/>
          </a:xfrm>
        </p:spPr>
        <p:txBody>
          <a:bodyPr>
            <a:normAutofit/>
          </a:bodyPr>
          <a:lstStyle/>
          <a:p>
            <a:r>
              <a:rPr lang="en-US" dirty="0"/>
              <a:t>VẬN </a:t>
            </a:r>
            <a:r>
              <a:rPr lang="en-US" dirty="0">
                <a:latin typeface="Times New Roman" panose="02020603050405020304" pitchFamily="18" charset="0"/>
                <a:cs typeface="Times New Roman" panose="02020603050405020304" pitchFamily="18" charset="0"/>
              </a:rPr>
              <a:t>DỤNG</a:t>
            </a:r>
          </a:p>
        </p:txBody>
      </p:sp>
      <p:sp>
        <p:nvSpPr>
          <p:cNvPr id="6" name="矩形 12">
            <a:extLst>
              <a:ext uri="{FF2B5EF4-FFF2-40B4-BE49-F238E27FC236}">
                <a16:creationId xmlns:a16="http://schemas.microsoft.com/office/drawing/2014/main" id="{3C6879FC-0203-4703-623A-F8BA2F22CC39}"/>
              </a:ext>
            </a:extLst>
          </p:cNvPr>
          <p:cNvSpPr/>
          <p:nvPr/>
        </p:nvSpPr>
        <p:spPr>
          <a:xfrm>
            <a:off x="7259760" y="1969808"/>
            <a:ext cx="4560765" cy="1938992"/>
          </a:xfrm>
          <a:prstGeom prst="rect">
            <a:avLst/>
          </a:prstGeom>
        </p:spPr>
        <p:txBody>
          <a:bodyPr wrap="square">
            <a:spAutoFit/>
            <a:scene3d>
              <a:camera prst="orthographicFront"/>
              <a:lightRig rig="threePt" dir="t"/>
            </a:scene3d>
            <a:sp3d contourW="12700"/>
          </a:bodyPr>
          <a:lstStyle/>
          <a:p>
            <a:r>
              <a:rPr lang="en-US" i="1" dirty="0"/>
              <a:t>- </a:t>
            </a: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gửi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gắm</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đoạn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nay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minh</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251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70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7CEE5A-421C-AB04-0186-6EC788070186}"/>
              </a:ext>
            </a:extLst>
          </p:cNvPr>
          <p:cNvSpPr>
            <a:spLocks noGrp="1"/>
          </p:cNvSpPr>
          <p:nvPr>
            <p:ph type="sldNum" sz="quarter" idx="11"/>
          </p:nvPr>
        </p:nvSpPr>
        <p:spPr/>
        <p:txBody>
          <a:bodyPr/>
          <a:lstStyle/>
          <a:p>
            <a:fld id="{294A09A9-5501-47C1-A89A-A340965A2BE2}" type="slidenum">
              <a:rPr lang="en-US" sz="2000" smtClean="0">
                <a:latin typeface="Times New Roman" panose="02020603050405020304" pitchFamily="18" charset="0"/>
                <a:cs typeface="Times New Roman" panose="02020603050405020304" pitchFamily="18" charset="0"/>
              </a:rPr>
              <a:t>2</a:t>
            </a:fld>
            <a:endParaRPr lang="en-US"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55ED05-D50C-0A4F-01D4-352FCC34DF39}"/>
              </a:ext>
            </a:extLst>
          </p:cNvPr>
          <p:cNvSpPr txBox="1"/>
          <p:nvPr/>
        </p:nvSpPr>
        <p:spPr>
          <a:xfrm>
            <a:off x="1418896" y="584883"/>
            <a:ext cx="8235576" cy="823752"/>
          </a:xfrm>
          <a:prstGeom prst="rect">
            <a:avLst/>
          </a:prstGeom>
          <a:noFill/>
        </p:spPr>
        <p:txBody>
          <a:bodyPr wrap="square" rtlCol="0">
            <a:spAutoFit/>
          </a:bodyPr>
          <a:lstStyle/>
          <a:p>
            <a:pPr>
              <a:lnSpc>
                <a:spcPct val="150000"/>
              </a:lnSpc>
            </a:pPr>
            <a:r>
              <a:rPr lang="en-US" sz="3600" b="1" dirty="0" smtClean="0">
                <a:latin typeface="Times New Roman" panose="02020603050405020304" pitchFamily="18" charset="0"/>
                <a:cs typeface="Times New Roman" panose="02020603050405020304" pitchFamily="18" charset="0"/>
              </a:rPr>
              <a:t>1</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Tác</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giả</a:t>
            </a:r>
            <a:endParaRPr lang="en-US" sz="3600" b="1" dirty="0">
              <a:latin typeface="Times New Roman" panose="02020603050405020304" pitchFamily="18" charset="0"/>
              <a:cs typeface="Times New Roman" panose="02020603050405020304" pitchFamily="18" charset="0"/>
            </a:endParaRPr>
          </a:p>
        </p:txBody>
      </p:sp>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9" name="TextBox 8">
            <a:extLst>
              <a:ext uri="{FF2B5EF4-FFF2-40B4-BE49-F238E27FC236}">
                <a16:creationId xmlns:a16="http://schemas.microsoft.com/office/drawing/2014/main" id="{3C34C907-BEB0-0C5C-E3C5-4B7B206E19CA}"/>
              </a:ext>
            </a:extLst>
          </p:cNvPr>
          <p:cNvSpPr txBox="1"/>
          <p:nvPr/>
        </p:nvSpPr>
        <p:spPr>
          <a:xfrm>
            <a:off x="849055" y="1832035"/>
            <a:ext cx="10486352" cy="4524315"/>
          </a:xfrm>
          <a:prstGeom prst="rect">
            <a:avLst/>
          </a:prstGeom>
          <a:solidFill>
            <a:schemeClr val="bg1"/>
          </a:solidFill>
          <a:ln w="12700">
            <a:solidFill>
              <a:srgbClr val="90967A"/>
            </a:solidFill>
            <a:prstDash val="dash"/>
          </a:ln>
        </p:spPr>
        <p:txBody>
          <a:bodyPr wrap="square">
            <a:spAutoFit/>
          </a:bodyPr>
          <a:lstStyle/>
          <a:p>
            <a:pPr indent="457200"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Đặng Trần Côn là danh sỹ đời Lý Tông, không rõ năm sinh năm mất. </a:t>
            </a:r>
            <a:endParaRPr lang="en-US" sz="3600" dirty="0">
              <a:solidFill>
                <a:srgbClr val="333333"/>
              </a:solidFill>
              <a:latin typeface="Times New Roman" panose="02020603050405020304" pitchFamily="18" charset="0"/>
              <a:cs typeface="Times New Roman" panose="02020603050405020304" pitchFamily="18" charset="0"/>
            </a:endParaRPr>
          </a:p>
          <a:p>
            <a:pPr indent="457200" algn="just"/>
            <a:r>
              <a:rPr lang="en-US" sz="3600" dirty="0">
                <a:solidFill>
                  <a:srgbClr val="333333"/>
                </a:solidFill>
                <a:latin typeface="Times New Roman" panose="02020603050405020304" pitchFamily="18" charset="0"/>
                <a:cs typeface="Times New Roman" panose="02020603050405020304" pitchFamily="18" charset="0"/>
              </a:rPr>
              <a:t>- </a:t>
            </a:r>
            <a:r>
              <a:rPr lang="vi-VN" sz="3600" b="0" i="0" dirty="0">
                <a:solidFill>
                  <a:srgbClr val="333333"/>
                </a:solidFill>
                <a:effectLst/>
                <a:latin typeface="Times New Roman" panose="02020603050405020304" pitchFamily="18" charset="0"/>
                <a:cs typeface="Times New Roman" panose="02020603050405020304" pitchFamily="18" charset="0"/>
              </a:rPr>
              <a:t>Quê ở </a:t>
            </a:r>
            <a:r>
              <a:rPr lang="en-US" sz="3600" dirty="0" err="1">
                <a:solidFill>
                  <a:srgbClr val="333333"/>
                </a:solidFill>
                <a:latin typeface="Times New Roman" panose="02020603050405020304" pitchFamily="18" charset="0"/>
                <a:cs typeface="Times New Roman" panose="02020603050405020304" pitchFamily="18" charset="0"/>
              </a:rPr>
              <a:t>làng</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Nhân</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Mục</a:t>
            </a:r>
            <a:r>
              <a:rPr lang="en-US" sz="3600" dirty="0">
                <a:solidFill>
                  <a:srgbClr val="333333"/>
                </a:solidFill>
                <a:latin typeface="Times New Roman" panose="02020603050405020304" pitchFamily="18" charset="0"/>
                <a:cs typeface="Times New Roman" panose="02020603050405020304" pitchFamily="18" charset="0"/>
              </a:rPr>
              <a:t> (nay </a:t>
            </a:r>
            <a:r>
              <a:rPr lang="en-US" sz="3600" dirty="0" err="1">
                <a:solidFill>
                  <a:srgbClr val="333333"/>
                </a:solidFill>
                <a:latin typeface="Times New Roman" panose="02020603050405020304" pitchFamily="18" charset="0"/>
                <a:cs typeface="Times New Roman" panose="02020603050405020304" pitchFamily="18" charset="0"/>
              </a:rPr>
              <a:t>thuộc</a:t>
            </a:r>
            <a:r>
              <a:rPr lang="en-US" sz="3600" dirty="0">
                <a:solidFill>
                  <a:srgbClr val="333333"/>
                </a:solidFill>
                <a:latin typeface="Times New Roman" panose="02020603050405020304" pitchFamily="18" charset="0"/>
                <a:cs typeface="Times New Roman" panose="02020603050405020304" pitchFamily="18" charset="0"/>
              </a:rPr>
              <a:t> Hà </a:t>
            </a:r>
            <a:r>
              <a:rPr lang="en-US" sz="3600" dirty="0" err="1">
                <a:solidFill>
                  <a:srgbClr val="333333"/>
                </a:solidFill>
                <a:latin typeface="Times New Roman" panose="02020603050405020304" pitchFamily="18" charset="0"/>
                <a:cs typeface="Times New Roman" panose="02020603050405020304" pitchFamily="18" charset="0"/>
              </a:rPr>
              <a:t>Nội</a:t>
            </a:r>
            <a:r>
              <a:rPr lang="en-US" sz="3600" dirty="0">
                <a:solidFill>
                  <a:srgbClr val="333333"/>
                </a:solidFill>
                <a:latin typeface="Times New Roman" panose="02020603050405020304" pitchFamily="18" charset="0"/>
                <a:cs typeface="Times New Roman" panose="02020603050405020304" pitchFamily="18" charset="0"/>
              </a:rPr>
              <a:t>)</a:t>
            </a:r>
            <a:endParaRPr lang="vi-VN" sz="3600" b="0" i="0" dirty="0">
              <a:solidFill>
                <a:srgbClr val="333333"/>
              </a:solidFill>
              <a:effectLst/>
              <a:latin typeface="Times New Roman" panose="02020603050405020304" pitchFamily="18" charset="0"/>
              <a:cs typeface="Times New Roman" panose="02020603050405020304" pitchFamily="18" charset="0"/>
            </a:endParaRPr>
          </a:p>
          <a:p>
            <a:pPr indent="457200"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Các</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tác</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phẩm</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của</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ông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thường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thể</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hiện</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tình</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cảm</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riêng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tư</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những</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nỗi</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niềm</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trắc</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ẩn</a:t>
            </a:r>
            <a:r>
              <a:rPr lang="en-US" sz="3600" dirty="0">
                <a:solidFill>
                  <a:srgbClr val="333333"/>
                </a:solidFill>
                <a:latin typeface="Times New Roman" panose="02020603050405020304" pitchFamily="18" charset="0"/>
                <a:cs typeface="Times New Roman" panose="02020603050405020304" pitchFamily="18" charset="0"/>
              </a:rPr>
              <a:t> </a:t>
            </a:r>
            <a:r>
              <a:rPr lang="en-US" sz="3600" dirty="0" err="1">
                <a:solidFill>
                  <a:srgbClr val="333333"/>
                </a:solidFill>
                <a:latin typeface="Times New Roman" panose="02020603050405020304" pitchFamily="18" charset="0"/>
                <a:cs typeface="Times New Roman" panose="02020603050405020304" pitchFamily="18" charset="0"/>
              </a:rPr>
              <a:t>của</a:t>
            </a:r>
            <a:r>
              <a:rPr lang="en-US" sz="3600" dirty="0">
                <a:solidFill>
                  <a:srgbClr val="333333"/>
                </a:solidFill>
                <a:latin typeface="Times New Roman" panose="02020603050405020304" pitchFamily="18" charset="0"/>
                <a:cs typeface="Times New Roman" panose="02020603050405020304" pitchFamily="18" charset="0"/>
              </a:rPr>
              <a:t> con </a:t>
            </a:r>
            <a:r>
              <a:rPr lang="en-US" sz="3600" dirty="0" err="1">
                <a:solidFill>
                  <a:srgbClr val="333333"/>
                </a:solidFill>
                <a:latin typeface="Times New Roman" panose="02020603050405020304" pitchFamily="18" charset="0"/>
                <a:cs typeface="Times New Roman" panose="02020603050405020304" pitchFamily="18" charset="0"/>
              </a:rPr>
              <a:t>người</a:t>
            </a:r>
            <a:r>
              <a:rPr lang="en-US" sz="3600" dirty="0">
                <a:solidFill>
                  <a:srgbClr val="333333"/>
                </a:solidFill>
                <a:latin typeface="Times New Roman" panose="02020603050405020304" pitchFamily="18" charset="0"/>
                <a:cs typeface="Times New Roman" panose="02020603050405020304" pitchFamily="18" charset="0"/>
              </a:rPr>
              <a:t>.</a:t>
            </a:r>
          </a:p>
          <a:p>
            <a:pPr indent="457200" algn="just"/>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Tác</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phẩm</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chính</a:t>
            </a:r>
            <a:r>
              <a:rPr lang="en-US" sz="3600" b="0" i="0" dirty="0">
                <a:solidFill>
                  <a:srgbClr val="333333"/>
                </a:solidFill>
                <a:effectLst/>
                <a:latin typeface="Times New Roman" panose="02020603050405020304" pitchFamily="18" charset="0"/>
                <a:cs typeface="Times New Roman" panose="02020603050405020304" pitchFamily="18" charset="0"/>
              </a:rPr>
              <a:t>: Chinh </a:t>
            </a:r>
            <a:r>
              <a:rPr lang="en-US" sz="3600" b="0" i="0" dirty="0" err="1">
                <a:solidFill>
                  <a:srgbClr val="333333"/>
                </a:solidFill>
                <a:effectLst/>
                <a:latin typeface="Times New Roman" panose="02020603050405020304" pitchFamily="18" charset="0"/>
                <a:cs typeface="Times New Roman" panose="02020603050405020304" pitchFamily="18" charset="0"/>
              </a:rPr>
              <a:t>phụ</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ngâm</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khúc</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Tiêu</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Tương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bát</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cảnh</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ba</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bài</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phú</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Trương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Hàn</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tư</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thuần</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lô</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Trương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Lương</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bố</a:t>
            </a:r>
            <a:r>
              <a:rPr lang="en-US" sz="3600" b="0" i="0" dirty="0">
                <a:solidFill>
                  <a:srgbClr val="333333"/>
                </a:solidFill>
                <a:effectLst/>
                <a:latin typeface="Times New Roman" panose="02020603050405020304" pitchFamily="18" charset="0"/>
                <a:cs typeface="Times New Roman" panose="02020603050405020304" pitchFamily="18" charset="0"/>
              </a:rPr>
              <a:t> ý, </a:t>
            </a:r>
            <a:r>
              <a:rPr lang="en-US" sz="3600" b="0" i="0" dirty="0" err="1">
                <a:solidFill>
                  <a:srgbClr val="333333"/>
                </a:solidFill>
                <a:effectLst/>
                <a:latin typeface="Times New Roman" panose="02020603050405020304" pitchFamily="18" charset="0"/>
                <a:cs typeface="Times New Roman" panose="02020603050405020304" pitchFamily="18" charset="0"/>
              </a:rPr>
              <a:t>Khấu</a:t>
            </a:r>
            <a:r>
              <a:rPr lang="en-US" sz="3600" b="0" i="0" dirty="0">
                <a:solidFill>
                  <a:srgbClr val="333333"/>
                </a:solidFill>
                <a:effectLst/>
                <a:latin typeface="Times New Roman" panose="02020603050405020304" pitchFamily="18" charset="0"/>
                <a:cs typeface="Times New Roman" panose="02020603050405020304" pitchFamily="18" charset="0"/>
              </a:rPr>
              <a:t> </a:t>
            </a:r>
            <a:r>
              <a:rPr lang="en-US" sz="3600" b="0" i="0" dirty="0" err="1">
                <a:solidFill>
                  <a:srgbClr val="333333"/>
                </a:solidFill>
                <a:effectLst/>
                <a:latin typeface="Times New Roman" panose="02020603050405020304" pitchFamily="18" charset="0"/>
                <a:cs typeface="Times New Roman" panose="02020603050405020304" pitchFamily="18" charset="0"/>
              </a:rPr>
              <a:t>môn</a:t>
            </a:r>
            <a:r>
              <a:rPr lang="en-US" sz="3600" b="0" i="0" dirty="0">
                <a:solidFill>
                  <a:srgbClr val="333333"/>
                </a:solidFill>
                <a:effectLst/>
                <a:latin typeface="Times New Roman" panose="02020603050405020304" pitchFamily="18" charset="0"/>
                <a:cs typeface="Times New Roman" panose="02020603050405020304" pitchFamily="18" charset="0"/>
              </a:rPr>
              <a:t> Thanh,…</a:t>
            </a:r>
            <a:endParaRPr lang="vi-VN" sz="3600" b="0" i="0"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481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barn(inVertical)">
                                      <p:cBhvr>
                                        <p:cTn id="18" dur="500"/>
                                        <p:tgtEl>
                                          <p:spTgt spid="9">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barn(inVertical)">
                                      <p:cBhvr>
                                        <p:cTn id="21"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55ED05-D50C-0A4F-01D4-352FCC34DF39}"/>
              </a:ext>
            </a:extLst>
          </p:cNvPr>
          <p:cNvSpPr txBox="1"/>
          <p:nvPr/>
        </p:nvSpPr>
        <p:spPr>
          <a:xfrm>
            <a:off x="1451984" y="520262"/>
            <a:ext cx="8235576" cy="823752"/>
          </a:xfrm>
          <a:prstGeom prst="rect">
            <a:avLst/>
          </a:prstGeom>
          <a:noFill/>
        </p:spPr>
        <p:txBody>
          <a:bodyPr wrap="square" rtlCol="0">
            <a:spAutoFit/>
          </a:bodyPr>
          <a:lstStyle/>
          <a:p>
            <a:pPr>
              <a:lnSpc>
                <a:spcPct val="150000"/>
              </a:lnSpc>
            </a:pP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Dịch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a:t>
            </a:r>
            <a:endParaRPr lang="en-US" sz="3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B97BA85-DFCD-9549-31B9-82C988563E58}"/>
              </a:ext>
            </a:extLst>
          </p:cNvPr>
          <p:cNvSpPr txBox="1"/>
          <p:nvPr/>
        </p:nvSpPr>
        <p:spPr>
          <a:xfrm>
            <a:off x="812171" y="1952115"/>
            <a:ext cx="10460174" cy="4524315"/>
          </a:xfrm>
          <a:prstGeom prst="rect">
            <a:avLst/>
          </a:prstGeom>
          <a:solidFill>
            <a:schemeClr val="bg1"/>
          </a:solidFill>
        </p:spPr>
        <p:txBody>
          <a:bodyPr wrap="square" rtlCol="0">
            <a:spAutoFit/>
          </a:bodyPr>
          <a:lstStyle/>
          <a:p>
            <a:pPr>
              <a:lnSpc>
                <a:spcPct val="150000"/>
              </a:lnSpc>
            </a:pPr>
            <a:r>
              <a:rPr lang="en-US" sz="3200" dirty="0" smtClean="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( 1705 – 1749)</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Hồng</a:t>
            </a:r>
            <a:r>
              <a:rPr lang="en-US" sz="3200" dirty="0">
                <a:latin typeface="Times New Roman" panose="02020603050405020304" pitchFamily="18" charset="0"/>
                <a:cs typeface="Times New Roman" panose="02020603050405020304" pitchFamily="18" charset="0"/>
              </a:rPr>
              <a:t> Hà </a:t>
            </a:r>
            <a:r>
              <a:rPr lang="en-US" sz="3200" dirty="0" err="1">
                <a:latin typeface="Times New Roman" panose="02020603050405020304" pitchFamily="18" charset="0"/>
                <a:cs typeface="Times New Roman" panose="02020603050405020304" pitchFamily="18" charset="0"/>
              </a:rPr>
              <a:t>Nữ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Giai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endParaRPr lang="en-US" sz="3200" dirty="0">
              <a:latin typeface="Times New Roman" panose="02020603050405020304" pitchFamily="18" charset="0"/>
              <a:cs typeface="Times New Roman" panose="02020603050405020304" pitchFamily="18" charset="0"/>
            </a:endParaRPr>
          </a:p>
          <a:p>
            <a:pPr>
              <a:lnSpc>
                <a:spcPct val="150000"/>
              </a:lnSpc>
            </a:pPr>
            <a:r>
              <a:rPr lang="en-US" sz="3200" dirty="0">
                <a:latin typeface="Times New Roman" panose="02020603050405020304" pitchFamily="18" charset="0"/>
                <a:cs typeface="Times New Roman" panose="02020603050405020304" pitchFamily="18" charset="0"/>
              </a:rPr>
              <a:t>*Phan </a:t>
            </a:r>
            <a:r>
              <a:rPr lang="en-US" sz="3200" dirty="0" err="1">
                <a:latin typeface="Times New Roman" panose="02020603050405020304" pitchFamily="18" charset="0"/>
                <a:cs typeface="Times New Roman" panose="02020603050405020304" pitchFamily="18" charset="0"/>
              </a:rPr>
              <a:t>Huy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Ích</a:t>
            </a:r>
            <a:r>
              <a:rPr lang="en-US" sz="3200" dirty="0">
                <a:latin typeface="Times New Roman" panose="02020603050405020304" pitchFamily="18" charset="0"/>
                <a:cs typeface="Times New Roman" panose="02020603050405020304" pitchFamily="18" charset="0"/>
              </a:rPr>
              <a:t> (1750- 1822)</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26 </a:t>
            </a:r>
            <a:r>
              <a:rPr lang="en-US" sz="3200" dirty="0" err="1" smtClean="0">
                <a:latin typeface="Times New Roman" panose="02020603050405020304" pitchFamily="18" charset="0"/>
                <a:cs typeface="Times New Roman" panose="02020603050405020304" pitchFamily="18" charset="0"/>
              </a:rPr>
              <a:t>tuổi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20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982432" y="514768"/>
            <a:ext cx="79205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600" b="1" i="0" u="none" strike="noStrike" kern="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3600" b="1" i="0" u="none" strike="noStrike" kern="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phẩm</a:t>
            </a:r>
            <a:endParaRPr kumimoji="0" lang="en-US" sz="3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416F3B-CB3C-4C2A-B905-60DCB06B4214}"/>
              </a:ext>
            </a:extLst>
          </p:cNvPr>
          <p:cNvSpPr/>
          <p:nvPr/>
        </p:nvSpPr>
        <p:spPr>
          <a:xfrm>
            <a:off x="1069302" y="3134350"/>
            <a:ext cx="10376464" cy="2308324"/>
          </a:xfrm>
          <a:prstGeom prst="rect">
            <a:avLst/>
          </a:prstGeom>
          <a:solidFill>
            <a:schemeClr val="bg1"/>
          </a:solidFill>
        </p:spPr>
        <p:txBody>
          <a:bodyPr wrap="square">
            <a:spAutoFit/>
          </a:bodyPr>
          <a:lstStyle/>
          <a:p>
            <a:pPr algn="just">
              <a:lnSpc>
                <a:spcPct val="150000"/>
              </a:lnSpc>
              <a:spcAft>
                <a:spcPts val="0"/>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xứ</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vi-VN" sz="3200" kern="100" dirty="0">
                <a:latin typeface="Times New Roman" panose="02020603050405020304" pitchFamily="18" charset="0"/>
                <a:ea typeface="Calibri" panose="020F0502020204030204" pitchFamily="34" charset="0"/>
                <a:cs typeface="Times New Roman" panose="02020603050405020304" pitchFamily="18" charset="0"/>
              </a:rPr>
              <a:t>từ câu </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209</a:t>
            </a:r>
            <a:r>
              <a:rPr lang="vi-VN" sz="3200" kern="100" dirty="0">
                <a:latin typeface="Times New Roman" panose="02020603050405020304" pitchFamily="18" charset="0"/>
                <a:ea typeface="Calibri" panose="020F0502020204030204" pitchFamily="34" charset="0"/>
                <a:cs typeface="Times New Roman" panose="02020603050405020304" pitchFamily="18" charset="0"/>
              </a:rPr>
              <a:t> đến câu 2</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88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Chinh</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phụ</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ngâm</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spcAft>
                <a:spcPts val="0"/>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Hán</a:t>
            </a: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Song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thất</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32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kern="100" dirty="0" err="1">
                <a:latin typeface="Times New Roman" panose="02020603050405020304" pitchFamily="18" charset="0"/>
                <a:ea typeface="Calibri" panose="020F0502020204030204" pitchFamily="34" charset="0"/>
                <a:cs typeface="Times New Roman" panose="02020603050405020304" pitchFamily="18" charset="0"/>
              </a:rPr>
              <a:t>bát</a:t>
            </a:r>
            <a:endParaRPr lang="en-US" sz="32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0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81A102-0B0E-49B9-870D-06FF54731D4E}"/>
              </a:ext>
            </a:extLst>
          </p:cNvPr>
          <p:cNvSpPr/>
          <p:nvPr/>
        </p:nvSpPr>
        <p:spPr>
          <a:xfrm>
            <a:off x="3205496" y="43328"/>
            <a:ext cx="6096000" cy="6863417"/>
          </a:xfrm>
          <a:prstGeom prst="rect">
            <a:avLst/>
          </a:prstGeom>
        </p:spPr>
        <p:txBody>
          <a:bodyPr>
            <a:spAutoFit/>
          </a:bodyPr>
          <a:lstStyle/>
          <a:p>
            <a:pPr marL="30480" marR="30480" algn="ctr">
              <a:spcAft>
                <a:spcPts val="0"/>
              </a:spcAft>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Lòng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này</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gửi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200" kern="100" dirty="0" err="1" smtClean="0">
                <a:latin typeface="Times New Roman" panose="02020603050405020304" pitchFamily="18" charset="0"/>
                <a:ea typeface="Times New Roman" panose="02020603050405020304" pitchFamily="18" charset="0"/>
                <a:cs typeface="Times New Roman" panose="02020603050405020304" pitchFamily="18" charset="0"/>
              </a:rPr>
              <a:t>gió</a:t>
            </a:r>
            <a:r>
              <a:rPr lang="en-US" sz="22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đông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có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tiện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Nghìn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vàng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xin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gửi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đến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non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Non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/dù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chẳng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miền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err="1" smtClean="0">
                <a:latin typeface="Times New Roman" panose="02020603050405020304" pitchFamily="18" charset="0"/>
                <a:ea typeface="Times New Roman" panose="02020603050405020304" pitchFamily="18" charset="0"/>
                <a:cs typeface="Times New Roman" panose="02020603050405020304" pitchFamily="18" charset="0"/>
              </a:rPr>
              <a:t>Nhớ</a:t>
            </a:r>
            <a:r>
              <a:rPr lang="en-US" sz="22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smtClean="0">
                <a:latin typeface="Times New Roman" panose="02020603050405020304" pitchFamily="18" charset="0"/>
                <a:ea typeface="Times New Roman" panose="02020603050405020304" pitchFamily="18" charset="0"/>
                <a:cs typeface="Times New Roman" panose="02020603050405020304" pitchFamily="18" charset="0"/>
              </a:rPr>
              <a:t>chàng</a:t>
            </a:r>
            <a:r>
              <a:rPr lang="en-US" sz="2200"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kern="1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bằng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trời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Trời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thẳm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vời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khôn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thấu</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Nỗi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nhơ</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chàng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nào</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xong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người</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thiết</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tha</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lòng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ctr">
              <a:spcAft>
                <a:spcPts val="0"/>
              </a:spcAft>
            </a:pP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Cành</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cây</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đượm</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tiếng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mưa</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kern="100" dirty="0" err="1">
                <a:latin typeface="Times New Roman" panose="02020603050405020304" pitchFamily="18" charset="0"/>
                <a:ea typeface="Times New Roman" panose="02020603050405020304" pitchFamily="18" charset="0"/>
                <a:cs typeface="Times New Roman" panose="02020603050405020304" pitchFamily="18" charset="0"/>
              </a:rPr>
              <a:t>phun</a:t>
            </a:r>
            <a:r>
              <a:rPr lang="en-US" sz="22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kern="100" dirty="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búa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bổ</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mòn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gốc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liễu</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Tuyết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dường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cưa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xẻ</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héo</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cành</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ngô</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Giọt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sương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bụi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chim</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gù</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tường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kêu</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vẳng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chuông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chùa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nện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khơi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dế</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soi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ốc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thốc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ngoài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Lá</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màn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lay,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ngọn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gió</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bóng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rèm</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giãi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in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tấm</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lồng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thắm</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từng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bông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trùng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trùng</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hoa</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nguyệt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a:latin typeface="Times New Roman" panose="02020603050405020304" pitchFamily="18" charset="0"/>
                <a:ea typeface="Times New Roman" panose="02020603050405020304" pitchFamily="18" charset="0"/>
                <a:cs typeface="Times New Roman" panose="02020603050405020304" pitchFamily="18" charset="0"/>
              </a:rPr>
              <a:t>xiết</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spc="-15" dirty="0" err="1" smtClean="0">
                <a:latin typeface="Times New Roman" panose="02020603050405020304" pitchFamily="18" charset="0"/>
                <a:ea typeface="Times New Roman" panose="02020603050405020304" pitchFamily="18" charset="0"/>
                <a:cs typeface="Times New Roman" panose="02020603050405020304" pitchFamily="18" charset="0"/>
              </a:rPr>
              <a:t>đâu</a:t>
            </a:r>
            <a:r>
              <a:rPr lang="en-US" sz="2200" spc="-15"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520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flower, plant&#10;&#10;Description automatically generated">
            <a:extLst>
              <a:ext uri="{FF2B5EF4-FFF2-40B4-BE49-F238E27FC236}">
                <a16:creationId xmlns:a16="http://schemas.microsoft.com/office/drawing/2014/main" id="{8B47C034-149D-37B3-9132-29B57A46E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59860" y="488179"/>
            <a:ext cx="749300" cy="2697726"/>
          </a:xfrm>
          <a:prstGeom prst="rect">
            <a:avLst/>
          </a:prstGeom>
        </p:spPr>
      </p:pic>
      <p:sp>
        <p:nvSpPr>
          <p:cNvPr id="16" name="Rectangle 15">
            <a:extLst>
              <a:ext uri="{FF2B5EF4-FFF2-40B4-BE49-F238E27FC236}">
                <a16:creationId xmlns:a16="http://schemas.microsoft.com/office/drawing/2014/main" id="{D54CDACD-32D2-4933-96AC-3762E1173E80}"/>
              </a:ext>
            </a:extLst>
          </p:cNvPr>
          <p:cNvSpPr/>
          <p:nvPr/>
        </p:nvSpPr>
        <p:spPr>
          <a:xfrm>
            <a:off x="2751144" y="514768"/>
            <a:ext cx="775338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err="1" smtClean="0">
                <a:solidFill>
                  <a:srgbClr val="000000"/>
                </a:solidFill>
                <a:latin typeface="Times New Roman" panose="02020603050405020304" pitchFamily="18" charset="0"/>
                <a:cs typeface="Times New Roman" panose="02020603050405020304" pitchFamily="18" charset="0"/>
              </a:rPr>
              <a:t>Đặc</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điểm</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thể</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loại</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của</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văn</a:t>
            </a:r>
            <a:r>
              <a:rPr lang="en-US" sz="3200" b="1" kern="0" dirty="0" smtClean="0">
                <a:solidFill>
                  <a:srgbClr val="000000"/>
                </a:solidFill>
                <a:latin typeface="Times New Roman" panose="02020603050405020304" pitchFamily="18" charset="0"/>
                <a:cs typeface="Times New Roman" panose="02020603050405020304" pitchFamily="18" charset="0"/>
              </a:rPr>
              <a:t> </a:t>
            </a:r>
            <a:r>
              <a:rPr lang="en-US" sz="3200" b="1" kern="0" dirty="0" err="1" smtClean="0">
                <a:solidFill>
                  <a:srgbClr val="00000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CE6E175-ABCC-414B-B127-097A6F45321D}"/>
              </a:ext>
            </a:extLst>
          </p:cNvPr>
          <p:cNvGraphicFramePr>
            <a:graphicFrameLocks noGrp="1"/>
          </p:cNvGraphicFramePr>
          <p:nvPr>
            <p:extLst>
              <p:ext uri="{D42A27DB-BD31-4B8C-83A1-F6EECF244321}">
                <p14:modId xmlns:p14="http://schemas.microsoft.com/office/powerpoint/2010/main" val="398391596"/>
              </p:ext>
            </p:extLst>
          </p:nvPr>
        </p:nvGraphicFramePr>
        <p:xfrm>
          <a:off x="332518" y="1837042"/>
          <a:ext cx="11349729" cy="4297680"/>
        </p:xfrm>
        <a:graphic>
          <a:graphicData uri="http://schemas.openxmlformats.org/drawingml/2006/table">
            <a:tbl>
              <a:tblPr firstRow="1" bandRow="1"/>
              <a:tblGrid>
                <a:gridCol w="5499999">
                  <a:extLst>
                    <a:ext uri="{9D8B030D-6E8A-4147-A177-3AD203B41FA5}">
                      <a16:colId xmlns:a16="http://schemas.microsoft.com/office/drawing/2014/main" val="1177135508"/>
                    </a:ext>
                  </a:extLst>
                </a:gridCol>
                <a:gridCol w="5849730">
                  <a:extLst>
                    <a:ext uri="{9D8B030D-6E8A-4147-A177-3AD203B41FA5}">
                      <a16:colId xmlns:a16="http://schemas.microsoft.com/office/drawing/2014/main" val="1066191202"/>
                    </a:ext>
                  </a:extLst>
                </a:gridCol>
              </a:tblGrid>
              <a:tr h="234950">
                <a:tc gridSpan="2">
                  <a:txBody>
                    <a:bodyPr/>
                    <a:lstStyle/>
                    <a:p>
                      <a:pPr algn="ctr">
                        <a:lnSpc>
                          <a:spcPct val="150000"/>
                        </a:lnSpc>
                        <a:spcAft>
                          <a:spcPts val="0"/>
                        </a:spcAft>
                      </a:pP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thất</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lục</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bát</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i="1" kern="1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sz="2800" b="0" i="1"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lẻ</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loi</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chinh</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820671563"/>
                  </a:ext>
                </a:extLst>
              </a:tr>
              <a:tr h="167005">
                <a:tc>
                  <a:txBody>
                    <a:bodyPr/>
                    <a:lstStyle/>
                    <a:p>
                      <a:pPr algn="ctr">
                        <a:lnSpc>
                          <a:spcPct val="150000"/>
                        </a:lnSpc>
                        <a:spcAft>
                          <a:spcPts val="0"/>
                        </a:spcAft>
                      </a:pP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n-US" sz="28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65226738"/>
                  </a:ext>
                </a:extLst>
              </a:tr>
              <a:tr h="252730">
                <a:tc>
                  <a:txBody>
                    <a:bodyPr/>
                    <a:lstStyle/>
                    <a:p>
                      <a:pPr algn="ctr">
                        <a:lnSpc>
                          <a:spcPct val="150000"/>
                        </a:lnSpc>
                        <a:spcAft>
                          <a:spcPts val="0"/>
                        </a:spcAft>
                      </a:pP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nhịp</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n-US" sz="28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1953204"/>
                  </a:ext>
                </a:extLst>
              </a:tr>
              <a:tr h="274320">
                <a:tc>
                  <a:txBody>
                    <a:bodyPr/>
                    <a:lstStyle/>
                    <a:p>
                      <a:pPr algn="ctr">
                        <a:lnSpc>
                          <a:spcPct val="150000"/>
                        </a:lnSpc>
                        <a:spcAft>
                          <a:spcPts val="0"/>
                        </a:spcAft>
                      </a:pPr>
                      <a:r>
                        <a:rPr lang="en-US" sz="2800" b="1" i="1" kern="100">
                          <a:effectLst/>
                          <a:latin typeface="Times New Roman" panose="02020603050405020304" pitchFamily="18" charset="0"/>
                          <a:ea typeface="Times New Roman" panose="02020603050405020304" pitchFamily="18" charset="0"/>
                          <a:cs typeface="Times New Roman" panose="02020603050405020304" pitchFamily="18" charset="0"/>
                        </a:rPr>
                        <a:t>Thanh điệu</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n-US" sz="280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67347186"/>
                  </a:ext>
                </a:extLst>
              </a:tr>
              <a:tr h="0">
                <a:tc>
                  <a:txBody>
                    <a:bodyPr/>
                    <a:lstStyle/>
                    <a:p>
                      <a:pPr algn="ctr">
                        <a:lnSpc>
                          <a:spcPct val="150000"/>
                        </a:lnSpc>
                        <a:spcAft>
                          <a:spcPts val="0"/>
                        </a:spcAft>
                      </a:pP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1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pPr>
                      <a:endParaRPr lang="en-US" sz="2800" dirty="0">
                        <a:effectLst/>
                        <a:latin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3679679"/>
                  </a:ext>
                </a:extLst>
              </a:tr>
            </a:tbl>
          </a:graphicData>
        </a:graphic>
      </p:graphicFrame>
    </p:spTree>
    <p:extLst>
      <p:ext uri="{BB962C8B-B14F-4D97-AF65-F5344CB8AC3E}">
        <p14:creationId xmlns:p14="http://schemas.microsoft.com/office/powerpoint/2010/main" val="126832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6">
            <a:extLst>
              <a:ext uri="{FF2B5EF4-FFF2-40B4-BE49-F238E27FC236}">
                <a16:creationId xmlns:a16="http://schemas.microsoft.com/office/drawing/2014/main" id="{EC593A74-1124-5CA1-8C43-88495815B76A}"/>
              </a:ext>
            </a:extLst>
          </p:cNvPr>
          <p:cNvGraphicFramePr>
            <a:graphicFrameLocks noGrp="1"/>
          </p:cNvGraphicFramePr>
          <p:nvPr>
            <p:extLst>
              <p:ext uri="{D42A27DB-BD31-4B8C-83A1-F6EECF244321}">
                <p14:modId xmlns:p14="http://schemas.microsoft.com/office/powerpoint/2010/main" val="3868717445"/>
              </p:ext>
            </p:extLst>
          </p:nvPr>
        </p:nvGraphicFramePr>
        <p:xfrm>
          <a:off x="152400" y="487680"/>
          <a:ext cx="10820400" cy="6036582"/>
        </p:xfrm>
        <a:graphic>
          <a:graphicData uri="http://schemas.openxmlformats.org/drawingml/2006/table">
            <a:tbl>
              <a:tblPr firstRow="1" bandRow="1">
                <a:tableStyleId>{5C22544A-7EE6-4342-B048-85BDC9FD1C3A}</a:tableStyleId>
              </a:tblPr>
              <a:tblGrid>
                <a:gridCol w="2606566">
                  <a:extLst>
                    <a:ext uri="{9D8B030D-6E8A-4147-A177-3AD203B41FA5}">
                      <a16:colId xmlns:a16="http://schemas.microsoft.com/office/drawing/2014/main" val="1783277557"/>
                    </a:ext>
                  </a:extLst>
                </a:gridCol>
                <a:gridCol w="8213834">
                  <a:extLst>
                    <a:ext uri="{9D8B030D-6E8A-4147-A177-3AD203B41FA5}">
                      <a16:colId xmlns:a16="http://schemas.microsoft.com/office/drawing/2014/main" val="1200905812"/>
                    </a:ext>
                  </a:extLst>
                </a:gridCol>
              </a:tblGrid>
              <a:tr h="688893">
                <a:tc gridSpan="2">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song </a:t>
                      </a:r>
                      <a:r>
                        <a:rPr lang="en-US" sz="2800" dirty="0" err="1">
                          <a:solidFill>
                            <a:schemeClr val="tx1"/>
                          </a:solidFill>
                          <a:latin typeface="Times New Roman" panose="02020603050405020304" pitchFamily="18" charset="0"/>
                          <a:cs typeface="Times New Roman" panose="02020603050405020304" pitchFamily="18" charset="0"/>
                        </a:rPr>
                        <a:t>thất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đưa</a:t>
                      </a:r>
                      <a:r>
                        <a:rPr lang="en-US" sz="28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tcPr>
                </a:tc>
                <a:extLst>
                  <a:ext uri="{0D108BD9-81ED-4DB2-BD59-A6C34878D82A}">
                    <a16:rowId xmlns:a16="http://schemas.microsoft.com/office/drawing/2014/main" val="820621103"/>
                  </a:ext>
                </a:extLst>
              </a:tr>
              <a:tr h="1145243">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453926259"/>
                  </a:ext>
                </a:extLst>
              </a:tr>
              <a:tr h="1032526">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Ngắt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nhịp</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976573134"/>
                  </a:ext>
                </a:extLst>
              </a:tr>
              <a:tr h="1360693">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Thanh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điệu</a:t>
                      </a:r>
                      <a:endParaRPr lang="en-US" sz="28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811111098"/>
                  </a:ext>
                </a:extLst>
              </a:tr>
              <a:tr h="1028288">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p>
                      <a:pPr algn="ctr"/>
                      <a:r>
                        <a:rPr lang="en-US" sz="2800" dirty="0" err="1">
                          <a:solidFill>
                            <a:schemeClr val="tx1"/>
                          </a:solidFill>
                          <a:latin typeface="Times New Roman" panose="02020603050405020304" pitchFamily="18" charset="0"/>
                          <a:cs typeface="Times New Roman" panose="02020603050405020304" pitchFamily="18" charset="0"/>
                        </a:rPr>
                        <a:t>Gieo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vần</a:t>
                      </a:r>
                      <a:endParaRPr lang="en-US" sz="2800" dirty="0" smtClean="0">
                        <a:solidFill>
                          <a:schemeClr val="tx1"/>
                        </a:solidFill>
                        <a:latin typeface="Times New Roman" panose="02020603050405020304" pitchFamily="18" charset="0"/>
                        <a:cs typeface="Times New Roman" panose="02020603050405020304" pitchFamily="18" charset="0"/>
                      </a:endParaRPr>
                    </a:p>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521054820"/>
                  </a:ext>
                </a:extLst>
              </a:tr>
            </a:tbl>
          </a:graphicData>
        </a:graphic>
      </p:graphicFrame>
      <p:sp>
        <p:nvSpPr>
          <p:cNvPr id="5" name="TextBox 4">
            <a:extLst>
              <a:ext uri="{FF2B5EF4-FFF2-40B4-BE49-F238E27FC236}">
                <a16:creationId xmlns:a16="http://schemas.microsoft.com/office/drawing/2014/main" id="{6DDD2D9B-3BE1-F961-5A54-B98AB3C292C3}"/>
              </a:ext>
            </a:extLst>
          </p:cNvPr>
          <p:cNvSpPr txBox="1"/>
          <p:nvPr/>
        </p:nvSpPr>
        <p:spPr>
          <a:xfrm>
            <a:off x="2822708" y="1294310"/>
            <a:ext cx="815009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cặp</a:t>
            </a:r>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87FE2DAE-9A1E-479C-DD02-50FCA92C7F3D}"/>
              </a:ext>
            </a:extLst>
          </p:cNvPr>
          <p:cNvSpPr txBox="1"/>
          <p:nvPr/>
        </p:nvSpPr>
        <p:spPr>
          <a:xfrm>
            <a:off x="2822707" y="2408716"/>
            <a:ext cx="641588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Song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3/2/2 – 3/4</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2/2/2 – 4/4 (2/2/2/2)</a:t>
            </a:r>
          </a:p>
        </p:txBody>
      </p:sp>
      <p:sp>
        <p:nvSpPr>
          <p:cNvPr id="7" name="TextBox 6">
            <a:extLst>
              <a:ext uri="{FF2B5EF4-FFF2-40B4-BE49-F238E27FC236}">
                <a16:creationId xmlns:a16="http://schemas.microsoft.com/office/drawing/2014/main" id="{EC8EEB13-F47B-2C09-25FC-C8CECD52ADBB}"/>
              </a:ext>
            </a:extLst>
          </p:cNvPr>
          <p:cNvSpPr txBox="1"/>
          <p:nvPr/>
        </p:nvSpPr>
        <p:spPr>
          <a:xfrm>
            <a:off x="2822706" y="3374175"/>
            <a:ext cx="6116341"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cuối</a:t>
            </a:r>
            <a:r>
              <a:rPr lang="en-US" sz="2400" dirty="0">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8: B</a:t>
            </a:r>
          </a:p>
        </p:txBody>
      </p:sp>
      <p:sp>
        <p:nvSpPr>
          <p:cNvPr id="8" name="TextBox 7">
            <a:extLst>
              <a:ext uri="{FF2B5EF4-FFF2-40B4-BE49-F238E27FC236}">
                <a16:creationId xmlns:a16="http://schemas.microsoft.com/office/drawing/2014/main" id="{F7208CA3-48CB-6392-4923-2FF64DE4F238}"/>
              </a:ext>
            </a:extLst>
          </p:cNvPr>
          <p:cNvSpPr txBox="1"/>
          <p:nvPr/>
        </p:nvSpPr>
        <p:spPr>
          <a:xfrm>
            <a:off x="2838810" y="5223208"/>
            <a:ext cx="3557068"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đến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B)</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Miền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140859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down)">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wipe(down)">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wipe(down)">
                                      <p:cBhvr>
                                        <p:cTn id="5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t>8</a:t>
            </a:fld>
            <a:endParaRPr lang="en-US" dirty="0"/>
          </a:p>
        </p:txBody>
      </p:sp>
      <p:sp>
        <p:nvSpPr>
          <p:cNvPr id="5" name="Text Placeholder 4"/>
          <p:cNvSpPr>
            <a:spLocks noGrp="1"/>
          </p:cNvSpPr>
          <p:nvPr>
            <p:ph type="body"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sp>
        <p:nvSpPr>
          <p:cNvPr id="7" name="Text Placeholder 6"/>
          <p:cNvSpPr>
            <a:spLocks noGrp="1"/>
          </p:cNvSpPr>
          <p:nvPr>
            <p:ph type="body" sz="quarter" idx="3"/>
          </p:nvPr>
        </p:nvSpPr>
        <p:spPr/>
        <p:txBody>
          <a:bodyPr/>
          <a:lstStyle/>
          <a:p>
            <a:endParaRPr lang="en-US"/>
          </a:p>
        </p:txBody>
      </p:sp>
      <p:sp>
        <p:nvSpPr>
          <p:cNvPr id="8" name="Content Placeholder 7"/>
          <p:cNvSpPr>
            <a:spLocks noGrp="1"/>
          </p:cNvSpPr>
          <p:nvPr>
            <p:ph sz="quarter" idx="4"/>
          </p:nvPr>
        </p:nvSpPr>
        <p:spPr/>
        <p:txBody>
          <a:bodyPr/>
          <a:lstStyle/>
          <a:p>
            <a:endParaRPr lang="en-US"/>
          </a:p>
        </p:txBody>
      </p:sp>
      <p:sp>
        <p:nvSpPr>
          <p:cNvPr id="9" name="Text Placeholder 8"/>
          <p:cNvSpPr>
            <a:spLocks noGrp="1"/>
          </p:cNvSpPr>
          <p:nvPr>
            <p:ph type="body" sz="quarter" idx="13"/>
          </p:nvPr>
        </p:nvSpPr>
        <p:spPr>
          <a:xfrm>
            <a:off x="228600" y="1426464"/>
            <a:ext cx="5194737" cy="4242816"/>
          </a:xfrm>
        </p:spPr>
        <p:txBody>
          <a:bodyPr>
            <a:normAutofit/>
          </a:bodyPr>
          <a:lstStyle/>
          <a:p>
            <a:r>
              <a:rPr lang="en-US" sz="8000" dirty="0" smtClean="0">
                <a:solidFill>
                  <a:schemeClr val="tx1"/>
                </a:solidFill>
                <a:latin typeface="Times New Roman" panose="02020603050405020304" pitchFamily="18" charset="0"/>
                <a:cs typeface="Times New Roman" panose="02020603050405020304" pitchFamily="18" charset="0"/>
              </a:rPr>
              <a:t>II. </a:t>
            </a:r>
            <a:r>
              <a:rPr lang="en-US" sz="8000" dirty="0" err="1" smtClean="0">
                <a:solidFill>
                  <a:schemeClr val="tx1"/>
                </a:solidFill>
                <a:latin typeface="Times New Roman" panose="02020603050405020304" pitchFamily="18" charset="0"/>
                <a:cs typeface="Times New Roman" panose="02020603050405020304" pitchFamily="18" charset="0"/>
              </a:rPr>
              <a:t>Đọc</a:t>
            </a:r>
            <a:r>
              <a:rPr lang="en-US" sz="8000" dirty="0" smtClean="0">
                <a:solidFill>
                  <a:schemeClr val="tx1"/>
                </a:solidFill>
                <a:latin typeface="Times New Roman" panose="02020603050405020304" pitchFamily="18" charset="0"/>
                <a:cs typeface="Times New Roman" panose="02020603050405020304" pitchFamily="18" charset="0"/>
              </a:rPr>
              <a:t> – </a:t>
            </a:r>
            <a:r>
              <a:rPr lang="en-US" sz="8000" dirty="0" err="1" smtClean="0">
                <a:solidFill>
                  <a:schemeClr val="tx1"/>
                </a:solidFill>
                <a:latin typeface="Times New Roman" panose="02020603050405020304" pitchFamily="18" charset="0"/>
                <a:cs typeface="Times New Roman" panose="02020603050405020304" pitchFamily="18" charset="0"/>
              </a:rPr>
              <a:t>hiểu</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văn</a:t>
            </a:r>
            <a:r>
              <a:rPr lang="en-US" sz="8000" dirty="0" smtClean="0">
                <a:solidFill>
                  <a:schemeClr val="tx1"/>
                </a:solidFill>
                <a:latin typeface="Times New Roman" panose="02020603050405020304" pitchFamily="18" charset="0"/>
                <a:cs typeface="Times New Roman" panose="02020603050405020304" pitchFamily="18" charset="0"/>
              </a:rPr>
              <a:t> </a:t>
            </a:r>
            <a:r>
              <a:rPr lang="en-US" sz="8000" dirty="0" err="1" smtClean="0">
                <a:solidFill>
                  <a:schemeClr val="tx1"/>
                </a:solidFill>
                <a:latin typeface="Times New Roman" panose="02020603050405020304" pitchFamily="18" charset="0"/>
                <a:cs typeface="Times New Roman" panose="02020603050405020304" pitchFamily="18" charset="0"/>
              </a:rPr>
              <a:t>bản</a:t>
            </a:r>
            <a:endParaRPr lang="en-US" sz="8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766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Line with Border and Accent Bar 10">
            <a:extLst>
              <a:ext uri="{FF2B5EF4-FFF2-40B4-BE49-F238E27FC236}">
                <a16:creationId xmlns:a16="http://schemas.microsoft.com/office/drawing/2014/main" id="{E36D739D-BFB7-8669-B393-CDA1CF6AD5E7}"/>
              </a:ext>
            </a:extLst>
          </p:cNvPr>
          <p:cNvSpPr/>
          <p:nvPr/>
        </p:nvSpPr>
        <p:spPr>
          <a:xfrm>
            <a:off x="6416280" y="5259490"/>
            <a:ext cx="5532360" cy="838200"/>
          </a:xfrm>
          <a:prstGeom prst="accentBorderCallout1">
            <a:avLst>
              <a:gd name="adj1" fmla="val 48822"/>
              <a:gd name="adj2" fmla="val -3486"/>
              <a:gd name="adj3" fmla="val -232579"/>
              <a:gd name="adj4" fmla="val -2396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Callout: Line with Border and Accent Bar 8">
            <a:extLst>
              <a:ext uri="{FF2B5EF4-FFF2-40B4-BE49-F238E27FC236}">
                <a16:creationId xmlns:a16="http://schemas.microsoft.com/office/drawing/2014/main" id="{E24E88D4-B4E1-441F-AA11-8A45B326A4DD}"/>
              </a:ext>
            </a:extLst>
          </p:cNvPr>
          <p:cNvSpPr/>
          <p:nvPr/>
        </p:nvSpPr>
        <p:spPr>
          <a:xfrm>
            <a:off x="6390640" y="2915358"/>
            <a:ext cx="5532360" cy="838200"/>
          </a:xfrm>
          <a:prstGeom prst="accentBorderCallout1">
            <a:avLst>
              <a:gd name="adj1" fmla="val 48822"/>
              <a:gd name="adj2" fmla="val -3486"/>
              <a:gd name="adj3" fmla="val 51894"/>
              <a:gd name="adj4" fmla="val -239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37D002FF-DACA-679E-9B00-31ABA98E8D17}"/>
              </a:ext>
            </a:extLst>
          </p:cNvPr>
          <p:cNvSpPr txBox="1"/>
          <p:nvPr/>
        </p:nvSpPr>
        <p:spPr>
          <a:xfrm>
            <a:off x="268765" y="2413783"/>
            <a:ext cx="4529908" cy="2062103"/>
          </a:xfrm>
          <a:prstGeom prst="rect">
            <a:avLst/>
          </a:prstGeom>
          <a:solidFill>
            <a:schemeClr val="bg1"/>
          </a:solid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biên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ải</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diết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sum </a:t>
            </a:r>
            <a:r>
              <a:rPr lang="en-US" sz="3200" dirty="0" err="1">
                <a:latin typeface="Times New Roman" panose="02020603050405020304" pitchFamily="18" charset="0"/>
                <a:cs typeface="Times New Roman" panose="02020603050405020304" pitchFamily="18" charset="0"/>
              </a:rPr>
              <a:t>vầy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nàng</a:t>
            </a:r>
            <a:r>
              <a:rPr lang="en-US" sz="3200" dirty="0">
                <a:latin typeface="Times New Roman" panose="02020603050405020304" pitchFamily="18" charset="0"/>
                <a:cs typeface="Times New Roman" panose="02020603050405020304" pitchFamily="18" charset="0"/>
              </a:rPr>
              <a:t>.</a:t>
            </a:r>
          </a:p>
        </p:txBody>
      </p:sp>
      <p:sp>
        <p:nvSpPr>
          <p:cNvPr id="2" name="Callout: Line with Border and Accent Bar 1">
            <a:extLst>
              <a:ext uri="{FF2B5EF4-FFF2-40B4-BE49-F238E27FC236}">
                <a16:creationId xmlns:a16="http://schemas.microsoft.com/office/drawing/2014/main" id="{1FD7C6F1-2BDE-F565-6170-AEE9AF0B3273}"/>
              </a:ext>
            </a:extLst>
          </p:cNvPr>
          <p:cNvSpPr/>
          <p:nvPr/>
        </p:nvSpPr>
        <p:spPr>
          <a:xfrm>
            <a:off x="6390640" y="392837"/>
            <a:ext cx="5532360" cy="838200"/>
          </a:xfrm>
          <a:prstGeom prst="accentBorderCallout1">
            <a:avLst>
              <a:gd name="adj1" fmla="val 48822"/>
              <a:gd name="adj2" fmla="val -3486"/>
              <a:gd name="adj3" fmla="val 350369"/>
              <a:gd name="adj4" fmla="val -232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C3F0CAB-74CF-AB23-22EE-043FDFFEAA19}"/>
              </a:ext>
            </a:extLst>
          </p:cNvPr>
          <p:cNvSpPr txBox="1"/>
          <p:nvPr/>
        </p:nvSpPr>
        <p:spPr>
          <a:xfrm>
            <a:off x="6390640" y="461596"/>
            <a:ext cx="5532360" cy="1200329"/>
          </a:xfrm>
          <a:prstGeom prst="rect">
            <a:avLst/>
          </a:prstGeom>
          <a:solidFill>
            <a:schemeClr val="bg1"/>
          </a:solidFill>
        </p:spPr>
        <p:txBody>
          <a:bodyPr wrap="square">
            <a:spAutoFit/>
          </a:bodyPr>
          <a:lstStyle/>
          <a:p>
            <a:pPr lvl="0"/>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phun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endParaRPr lang="en-US" sz="2400" dirty="0">
              <a:latin typeface="Times New Roman" panose="02020603050405020304" pitchFamily="18" charset="0"/>
              <a:cs typeface="Times New Roman" panose="02020603050405020304" pitchFamily="18" charset="0"/>
            </a:endParaRPr>
          </a:p>
          <a:p>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630D98-E057-C1A9-7333-8149516F79F2}"/>
              </a:ext>
            </a:extLst>
          </p:cNvPr>
          <p:cNvSpPr txBox="1"/>
          <p:nvPr/>
        </p:nvSpPr>
        <p:spPr>
          <a:xfrm>
            <a:off x="6349004" y="3029337"/>
            <a:ext cx="5506720" cy="830997"/>
          </a:xfrm>
          <a:prstGeom prst="rect">
            <a:avLst/>
          </a:prstGeom>
          <a:solidFill>
            <a:schemeClr val="bg1"/>
          </a:solidFill>
        </p:spPr>
        <p:txBody>
          <a:bodyPr wrap="square">
            <a:spAutoFit/>
          </a:bodyPr>
          <a:lstStyle/>
          <a:p>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344C07DE-E383-766C-8376-62D10FC1FC80}"/>
              </a:ext>
            </a:extLst>
          </p:cNvPr>
          <p:cNvSpPr txBox="1"/>
          <p:nvPr/>
        </p:nvSpPr>
        <p:spPr>
          <a:xfrm>
            <a:off x="6441920" y="5355424"/>
            <a:ext cx="5506720" cy="830997"/>
          </a:xfrm>
          <a:prstGeom prst="rect">
            <a:avLst/>
          </a:prstGeom>
          <a:solidFill>
            <a:schemeClr val="bg1"/>
          </a:solidFill>
        </p:spPr>
        <p:txBody>
          <a:bodyPr wrap="square">
            <a:spAutoFit/>
          </a:bodyPr>
          <a:lstStyle/>
          <a:p>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0208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6" grpId="0" animBg="1"/>
      <p:bldP spid="2" grpId="0" animBg="1"/>
      <p:bldP spid="6" grpId="0" animBg="1"/>
      <p:bldP spid="10" grpId="0" animBg="1"/>
      <p:bldP spid="12" grpId="0" animBg="1"/>
    </p:bld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E2AAA-C718-435C-B4E6-95A08ACAC44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{715422A2-3CA5-4B29-9644-03AA302FC6F4}tf56410444_win32</Template>
  <TotalTime>2627</TotalTime>
  <Words>1290</Words>
  <Application>Microsoft Office PowerPoint</Application>
  <PresentationFormat>Widescreen</PresentationFormat>
  <Paragraphs>172</Paragraphs>
  <Slides>19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SimSun</vt:lpstr>
      <vt:lpstr>Arial</vt:lpstr>
      <vt:lpstr>Baskerville</vt:lpstr>
      <vt:lpstr>Baskerville Old Face</vt:lpstr>
      <vt:lpstr>Calibri</vt:lpstr>
      <vt:lpstr>Gill Sans Light</vt:lpstr>
      <vt:lpstr>Gill Sans Nova</vt:lpstr>
      <vt:lpstr>Gill Sans Nova Light</vt:lpstr>
      <vt:lpstr>Times New Roman</vt:lpstr>
      <vt:lpstr>Wingdings 3</vt:lpstr>
      <vt:lpstr>Office Theme</vt:lpstr>
      <vt:lpstr>Tiết 12 - Thực hành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Đọc hiểu vb thơ</dc:title>
  <dc:creator>Hà Hoàng</dc:creator>
  <cp:lastModifiedBy>Nguyễn Thùy</cp:lastModifiedBy>
  <cp:revision>208</cp:revision>
  <dcterms:created xsi:type="dcterms:W3CDTF">2023-12-10T07:35:41Z</dcterms:created>
  <dcterms:modified xsi:type="dcterms:W3CDTF">2024-09-25T22:54:32Z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