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8"/>
  </p:notesMasterIdLst>
  <p:sldIdLst>
    <p:sldId id="258" r:id="rId2"/>
    <p:sldId id="257" r:id="rId3"/>
    <p:sldId id="264" r:id="rId4"/>
    <p:sldId id="263" r:id="rId5"/>
    <p:sldId id="265" r:id="rId6"/>
    <p:sldId id="266" r:id="rId7"/>
    <p:sldId id="268" r:id="rId8"/>
    <p:sldId id="269" r:id="rId9"/>
    <p:sldId id="270" r:id="rId10"/>
    <p:sldId id="274" r:id="rId11"/>
    <p:sldId id="272" r:id="rId12"/>
    <p:sldId id="275" r:id="rId13"/>
    <p:sldId id="277" r:id="rId14"/>
    <p:sldId id="273" r:id="rId15"/>
    <p:sldId id="260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733A7-6189-4EFE-BFB5-F144AEBB816C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A5DF6-B3CA-4700-B84B-02C5967F3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6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0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1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3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8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9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2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17/05/2025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8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17/05/2025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5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../Downloads/3p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3076" name="Picture 5" descr="frame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63764"/>
            <a:ext cx="11914909" cy="720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77840" y="1690919"/>
            <a:ext cx="292771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NGỮ VĂN 6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3600" y="2978285"/>
            <a:ext cx="82557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ĐIỀU KHÔNG TÍNH TRƯỚC</a:t>
            </a:r>
          </a:p>
          <a:p>
            <a:pPr algn="ctr">
              <a:defRPr/>
            </a:pP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Nhật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Ánh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1172389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379357"/>
              </p:ext>
            </p:extLst>
          </p:nvPr>
        </p:nvGraphicFramePr>
        <p:xfrm>
          <a:off x="21834" y="1829071"/>
          <a:ext cx="783553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7769">
                  <a:extLst>
                    <a:ext uri="{9D8B030D-6E8A-4147-A177-3AD203B41FA5}">
                      <a16:colId xmlns:a16="http://schemas.microsoft.com/office/drawing/2014/main" val="1072677422"/>
                    </a:ext>
                  </a:extLst>
                </a:gridCol>
                <a:gridCol w="3917769">
                  <a:extLst>
                    <a:ext uri="{9D8B030D-6E8A-4147-A177-3AD203B41FA5}">
                      <a16:colId xmlns:a16="http://schemas.microsoft.com/office/drawing/2014/main" val="414479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593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47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95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1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101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65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60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33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1847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7216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2/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Sự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hóa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giải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hận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thù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vẻ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đẹp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tình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bạn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chân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thành</a:t>
            </a:r>
            <a:endParaRPr 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622262" y="0"/>
            <a:ext cx="4569738" cy="207289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34" y="866063"/>
            <a:ext cx="7409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/>
          </a:p>
        </p:txBody>
      </p:sp>
      <p:sp>
        <p:nvSpPr>
          <p:cNvPr id="7" name="Cloud Callout 6"/>
          <p:cNvSpPr/>
          <p:nvPr/>
        </p:nvSpPr>
        <p:spPr>
          <a:xfrm>
            <a:off x="7544752" y="-30930"/>
            <a:ext cx="4569738" cy="207289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732127"/>
            <a:ext cx="455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460976" y="2164090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146913" y="215449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3857415"/>
            <a:ext cx="3971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039" y="2496520"/>
            <a:ext cx="2380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16" y="2944439"/>
            <a:ext cx="3949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7476739" y="-92323"/>
            <a:ext cx="4569738" cy="285055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24782" y="2265678"/>
            <a:ext cx="4319422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72"/>
          <p:cNvSpPr>
            <a:spLocks noChangeShapeType="1"/>
          </p:cNvSpPr>
          <p:nvPr/>
        </p:nvSpPr>
        <p:spPr bwMode="auto">
          <a:xfrm>
            <a:off x="8780663" y="2727352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87134" y="2517079"/>
            <a:ext cx="2811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72"/>
          <p:cNvSpPr>
            <a:spLocks noChangeShapeType="1"/>
          </p:cNvSpPr>
          <p:nvPr/>
        </p:nvSpPr>
        <p:spPr bwMode="auto">
          <a:xfrm>
            <a:off x="8418879" y="3032109"/>
            <a:ext cx="333122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72"/>
          <p:cNvSpPr>
            <a:spLocks noChangeShapeType="1"/>
          </p:cNvSpPr>
          <p:nvPr/>
        </p:nvSpPr>
        <p:spPr bwMode="auto">
          <a:xfrm>
            <a:off x="8123748" y="3413839"/>
            <a:ext cx="3801875" cy="469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72"/>
          <p:cNvSpPr>
            <a:spLocks noChangeShapeType="1"/>
          </p:cNvSpPr>
          <p:nvPr/>
        </p:nvSpPr>
        <p:spPr bwMode="auto">
          <a:xfrm>
            <a:off x="8253303" y="3766297"/>
            <a:ext cx="1213160" cy="208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91379" y="3032109"/>
            <a:ext cx="3732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72"/>
          <p:cNvSpPr>
            <a:spLocks noChangeShapeType="1"/>
          </p:cNvSpPr>
          <p:nvPr/>
        </p:nvSpPr>
        <p:spPr bwMode="auto">
          <a:xfrm flipV="1">
            <a:off x="8200620" y="4501854"/>
            <a:ext cx="1439211" cy="159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82025" y="3447797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7687" y="3968258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4050269" y="4442742"/>
            <a:ext cx="1787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28" name="Line 72"/>
          <p:cNvSpPr>
            <a:spLocks noChangeShapeType="1"/>
          </p:cNvSpPr>
          <p:nvPr/>
        </p:nvSpPr>
        <p:spPr bwMode="auto">
          <a:xfrm>
            <a:off x="8200620" y="5951146"/>
            <a:ext cx="1250737" cy="208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72"/>
          <p:cNvSpPr>
            <a:spLocks noChangeShapeType="1"/>
          </p:cNvSpPr>
          <p:nvPr/>
        </p:nvSpPr>
        <p:spPr bwMode="auto">
          <a:xfrm flipV="1">
            <a:off x="8340819" y="6684834"/>
            <a:ext cx="8435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46037" y="4053558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ight Brace 31"/>
          <p:cNvSpPr/>
          <p:nvPr/>
        </p:nvSpPr>
        <p:spPr>
          <a:xfrm>
            <a:off x="5687094" y="3590718"/>
            <a:ext cx="391037" cy="1272064"/>
          </a:xfrm>
          <a:prstGeom prst="rightBrace">
            <a:avLst>
              <a:gd name="adj1" fmla="val 2706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85553" y="3949848"/>
            <a:ext cx="14810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152189" y="4834352"/>
            <a:ext cx="131799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loud Callout 34"/>
          <p:cNvSpPr/>
          <p:nvPr/>
        </p:nvSpPr>
        <p:spPr>
          <a:xfrm>
            <a:off x="7528698" y="-64747"/>
            <a:ext cx="4569738" cy="235301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1681641" y="4973202"/>
            <a:ext cx="376517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94601" y="5439059"/>
            <a:ext cx="3929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5669176" y="4970808"/>
            <a:ext cx="376517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47310" y="5344489"/>
            <a:ext cx="4031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nhiên-xấu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hổ-nhận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7476739" y="33057"/>
            <a:ext cx="4883903" cy="226329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56537" y="830997"/>
            <a:ext cx="423309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7691892" y="132656"/>
            <a:ext cx="4883903" cy="226329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?Qua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7332445" y="81529"/>
            <a:ext cx="4883903" cy="226329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59840" y="3481624"/>
            <a:ext cx="166423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  <p:bldP spid="10" grpId="0"/>
      <p:bldP spid="11" grpId="0"/>
      <p:bldP spid="12" grpId="0"/>
      <p:bldP spid="14" grpId="0"/>
      <p:bldP spid="15" grpId="0" animBg="1"/>
      <p:bldP spid="15" grpId="1" animBg="1"/>
      <p:bldP spid="16" grpId="0" animBg="1"/>
      <p:bldP spid="21" grpId="0" animBg="1"/>
      <p:bldP spid="22" grpId="0"/>
      <p:bldP spid="23" grpId="0" animBg="1"/>
      <p:bldP spid="24" grpId="0"/>
      <p:bldP spid="25" grpId="0"/>
      <p:bldP spid="26" grpId="0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888" y="39833"/>
            <a:ext cx="4751809" cy="767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810" dirty="0"/>
              <a:t>                   </a:t>
            </a:r>
            <a:br>
              <a:rPr lang="en-US" altLang="en-US" sz="1810" dirty="0"/>
            </a:b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THẢO LUẬN- LUYỆN TẬP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3621" y="39833"/>
            <a:ext cx="204094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91888" y="1283841"/>
            <a:ext cx="120082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42729" y="452844"/>
            <a:ext cx="3836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4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482" y="3373190"/>
            <a:ext cx="1200822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N1-Giống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41462" y="4612605"/>
            <a:ext cx="1200822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N2-Vai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24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037" y="1764829"/>
            <a:ext cx="12008224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3-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sẻ,không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1631" y="1760473"/>
            <a:ext cx="12008224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4- Ý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342900" indent="-342900">
              <a:buFontTx/>
              <a:buChar char="-"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chia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72"/>
          <p:cNvSpPr>
            <a:spLocks noChangeShapeType="1"/>
          </p:cNvSpPr>
          <p:nvPr/>
        </p:nvSpPr>
        <p:spPr bwMode="auto">
          <a:xfrm flipV="1">
            <a:off x="5433632" y="4009331"/>
            <a:ext cx="6345992" cy="178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72"/>
          <p:cNvSpPr>
            <a:spLocks noChangeShapeType="1"/>
          </p:cNvSpPr>
          <p:nvPr/>
        </p:nvSpPr>
        <p:spPr bwMode="auto">
          <a:xfrm>
            <a:off x="0" y="4470944"/>
            <a:ext cx="457200" cy="102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Cloud Callout 14"/>
          <p:cNvSpPr/>
          <p:nvPr/>
        </p:nvSpPr>
        <p:spPr>
          <a:xfrm>
            <a:off x="7644672" y="3947239"/>
            <a:ext cx="4569738" cy="28653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53" y="51218"/>
            <a:ext cx="1113692" cy="10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3665" y="238450"/>
            <a:ext cx="7683963" cy="7680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KHÔNG TÍNH TRƯỚC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910" y="2060299"/>
            <a:ext cx="5729727" cy="26686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5647" y="2065408"/>
            <a:ext cx="6006353" cy="2771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2113825" y="622465"/>
            <a:ext cx="229840" cy="1437834"/>
            <a:chOff x="912" y="480"/>
            <a:chExt cx="672" cy="336"/>
          </a:xfrm>
          <a:solidFill>
            <a:srgbClr val="00B050"/>
          </a:solidFill>
        </p:grpSpPr>
        <p:sp>
          <p:nvSpPr>
            <p:cNvPr id="13" name="Line 3"/>
            <p:cNvSpPr>
              <a:spLocks noChangeShapeType="1"/>
            </p:cNvSpPr>
            <p:nvPr/>
          </p:nvSpPr>
          <p:spPr bwMode="auto">
            <a:xfrm flipH="1">
              <a:off x="912" y="48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912" y="48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10049108" y="622465"/>
            <a:ext cx="208360" cy="1437834"/>
            <a:chOff x="4320" y="480"/>
            <a:chExt cx="672" cy="336"/>
          </a:xfrm>
          <a:solidFill>
            <a:srgbClr val="00B050"/>
          </a:solidFill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 flipH="1">
              <a:off x="4992" y="48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4320" y="48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6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9431" y="95074"/>
            <a:ext cx="671123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ĐIỀU KHÔNG TÍNH TRƯỚC</a:t>
            </a:r>
          </a:p>
          <a:p>
            <a:pPr algn="r">
              <a:defRPr/>
            </a:pPr>
            <a:r>
              <a:rPr lang="en-US" sz="32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32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32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2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Nhật</a:t>
            </a:r>
            <a:r>
              <a:rPr lang="en-US" sz="32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2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Ánh</a:t>
            </a:r>
            <a:r>
              <a:rPr lang="en-US" sz="32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033" y="1606784"/>
            <a:ext cx="460786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Việc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chuẩn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bị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đánh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“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”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cuộc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bàn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tính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giữa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“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”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với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endParaRPr lang="en-US" sz="24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9712" y="1637448"/>
            <a:ext cx="476474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Sự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hóa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giải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hận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thù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vẻ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đẹp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tình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bạn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chân</a:t>
            </a:r>
            <a:r>
              <a:rPr lang="en-US" sz="240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thành</a:t>
            </a:r>
            <a:endParaRPr lang="en-US" sz="24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03429" y="3163829"/>
            <a:ext cx="19015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1360" y="4798485"/>
            <a:ext cx="1229912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5850" y="3229593"/>
            <a:ext cx="33418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4097" y="4677178"/>
            <a:ext cx="1507225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9663" y="4572210"/>
            <a:ext cx="122238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40939" y="4572210"/>
            <a:ext cx="121023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38209" y="4541601"/>
            <a:ext cx="118157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4356" y="4584491"/>
            <a:ext cx="112703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5189" y="4587485"/>
            <a:ext cx="1458147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01070" y="3202373"/>
            <a:ext cx="1628989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Tôi”sẵn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9981" y="3227158"/>
            <a:ext cx="160973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79936" y="3252653"/>
            <a:ext cx="179834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07840" y="4867858"/>
            <a:ext cx="99852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85065" y="4835470"/>
            <a:ext cx="1355923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704805" y="2816623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5072295" y="2779722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7701177" y="2826871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9582083" y="2771743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11248693" y="2802326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301490" y="4102530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1298405" y="4060590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3948144" y="4112648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4908036" y="4112648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5842083" y="4102531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7438270" y="4436869"/>
            <a:ext cx="217449" cy="355195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8324943" y="4424420"/>
            <a:ext cx="232389" cy="365181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0472256" y="4424845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11594316" y="4424845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9650104" y="1205341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3058851" y="1168558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44324" y="3155592"/>
            <a:ext cx="1661315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04706" y="4551961"/>
            <a:ext cx="118157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2563522" y="4100200"/>
            <a:ext cx="201966" cy="4430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305" y="1252631"/>
            <a:ext cx="3276600" cy="6702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KỊCH NGẮN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9746" y="2348770"/>
            <a:ext cx="94345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ĐIỀU KHÔNG TÍNH TRƯỚC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1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6" y="39497"/>
            <a:ext cx="5104152" cy="129289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1810" dirty="0"/>
              <a:t>                   </a:t>
            </a:r>
            <a:br>
              <a:rPr lang="en-US" altLang="en-US" sz="1810" dirty="0"/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NỐI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046419" y="1371888"/>
            <a:ext cx="8558853" cy="48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534">
                <a:latin typeface="Times New Roman" panose="02020603050405020304" pitchFamily="18" charset="0"/>
              </a:rPr>
              <a:t> </a:t>
            </a:r>
            <a:endParaRPr lang="en-US" altLang="en-US" sz="1810"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10195" y="346167"/>
            <a:ext cx="9571608" cy="6433457"/>
            <a:chOff x="5760" y="-144"/>
            <a:chExt cx="4752" cy="4128"/>
          </a:xfrm>
        </p:grpSpPr>
        <p:sp>
          <p:nvSpPr>
            <p:cNvPr id="35847" name="AutoShape 5"/>
            <p:cNvSpPr>
              <a:spLocks noChangeArrowheads="1"/>
            </p:cNvSpPr>
            <p:nvPr/>
          </p:nvSpPr>
          <p:spPr bwMode="auto">
            <a:xfrm>
              <a:off x="5760" y="1104"/>
              <a:ext cx="4752" cy="2880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00CC00"/>
                </a:gs>
                <a:gs pos="50000">
                  <a:srgbClr val="FFFFCC"/>
                </a:gs>
                <a:gs pos="100000">
                  <a:srgbClr val="00CC00"/>
                </a:gs>
              </a:gsLst>
              <a:lin ang="5400000" scaled="1"/>
            </a:gradFill>
            <a:ln w="38100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172">
                <a:solidFill>
                  <a:srgbClr val="3333FF"/>
                </a:solidFill>
              </a:endParaRPr>
            </a:p>
            <a:p>
              <a:pPr>
                <a:buFontTx/>
                <a:buBlip>
                  <a:blip r:embed="rId3"/>
                </a:buBlip>
              </a:pPr>
              <a:endParaRPr lang="en-US" altLang="en-US" sz="2715">
                <a:solidFill>
                  <a:srgbClr val="3333FF"/>
                </a:solidFill>
                <a:latin typeface=".VnTime" panose="020B7200000000000000" pitchFamily="34" charset="0"/>
              </a:endParaRPr>
            </a:p>
            <a:p>
              <a:endParaRPr lang="en-US" altLang="en-US" sz="2715">
                <a:solidFill>
                  <a:srgbClr val="3333FF"/>
                </a:solidFill>
                <a:latin typeface=".VnTime" panose="020B7200000000000000" pitchFamily="34" charset="0"/>
              </a:endParaRPr>
            </a:p>
          </p:txBody>
        </p:sp>
        <p:pic>
          <p:nvPicPr>
            <p:cNvPr id="35848" name="Picture 6" descr="TWEET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" y="-144"/>
              <a:ext cx="1824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Line 7"/>
            <p:cNvSpPr>
              <a:spLocks noChangeShapeType="1"/>
            </p:cNvSpPr>
            <p:nvPr/>
          </p:nvSpPr>
          <p:spPr bwMode="auto">
            <a:xfrm flipV="1">
              <a:off x="6000" y="624"/>
              <a:ext cx="2016" cy="816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9"/>
            </a:p>
          </p:txBody>
        </p:sp>
        <p:sp>
          <p:nvSpPr>
            <p:cNvPr id="35850" name="Line 8"/>
            <p:cNvSpPr>
              <a:spLocks noChangeShapeType="1"/>
            </p:cNvSpPr>
            <p:nvPr/>
          </p:nvSpPr>
          <p:spPr bwMode="auto">
            <a:xfrm flipH="1" flipV="1">
              <a:off x="8016" y="624"/>
              <a:ext cx="2304" cy="672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29"/>
            </a:p>
          </p:txBody>
        </p:sp>
      </p:grp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1631979" y="2986020"/>
            <a:ext cx="9249824" cy="301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34" b="1" dirty="0">
                <a:solidFill>
                  <a:schemeClr val="bg2"/>
                </a:solidFill>
              </a:rPr>
              <a:t> 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- N¾m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v÷ng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néi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dung,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nghÖ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thuËt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văn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bản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III.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Vẽ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Sơ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đồ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tư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duy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bài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học</a:t>
            </a:r>
            <a:endParaRPr lang="en-US" altLang="en-US" sz="2534" b="1" i="1" dirty="0">
              <a:solidFill>
                <a:srgbClr val="800000"/>
              </a:solidFill>
              <a:latin typeface=".VnTime" panose="020B7200000000000000" pitchFamily="34" charset="0"/>
            </a:endParaRP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534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ChuÈn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bÞ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2534" b="1" i="1" dirty="0">
                <a:solidFill>
                  <a:srgbClr val="8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:”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34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534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172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677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913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77" y="113694"/>
            <a:ext cx="3790406" cy="66684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 flipH="1">
            <a:off x="7580779" y="780536"/>
            <a:ext cx="65890" cy="5469074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98401" y="2974097"/>
            <a:ext cx="41060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1955 </a:t>
            </a:r>
          </a:p>
          <a:p>
            <a:pPr algn="ctr"/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guyễn nhật á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22" y="1198230"/>
            <a:ext cx="7419702" cy="5193289"/>
          </a:xfrm>
          <a:prstGeom prst="rect">
            <a:avLst/>
          </a:prstGeom>
        </p:spPr>
      </p:pic>
      <p:pic>
        <p:nvPicPr>
          <p:cNvPr id="12" name="Picture 2" descr="Nguyễn Nhật Á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90" y="1"/>
            <a:ext cx="3030348" cy="29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23810" y="3660156"/>
            <a:ext cx="4568190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81345" y="4163483"/>
            <a:ext cx="3036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47483" y="5513414"/>
            <a:ext cx="3811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83822" y="4727427"/>
            <a:ext cx="2737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06064" y="5203110"/>
            <a:ext cx="1609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15077" y="6370494"/>
            <a:ext cx="60620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- 2003,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- 2010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99410" y="5895865"/>
            <a:ext cx="2484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- 1990</a:t>
            </a:r>
            <a:endParaRPr lang="en-US" sz="2400" dirty="0"/>
          </a:p>
        </p:txBody>
      </p:sp>
      <p:sp>
        <p:nvSpPr>
          <p:cNvPr id="16" name="Cloud Callout 15"/>
          <p:cNvSpPr/>
          <p:nvPr/>
        </p:nvSpPr>
        <p:spPr>
          <a:xfrm>
            <a:off x="7324060" y="3848808"/>
            <a:ext cx="5342709" cy="315012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3724" y="3660156"/>
            <a:ext cx="2707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358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7" grpId="0" animBg="1"/>
      <p:bldP spid="20" grpId="0"/>
      <p:bldP spid="23" grpId="0"/>
      <p:bldP spid="16" grpId="0" animBg="1"/>
      <p:bldP spid="16" grpId="1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" y="199643"/>
            <a:ext cx="7903029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2532408"/>
            <a:ext cx="7994470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”Con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434287"/>
            <a:ext cx="799446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“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18" y="190280"/>
            <a:ext cx="4849683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697261" y="2728139"/>
            <a:ext cx="5342709" cy="104370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54282"/>
            <a:ext cx="87189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ĐIỀU KHÔNG TÍNH TRƯỚC</a:t>
            </a:r>
          </a:p>
          <a:p>
            <a:pPr algn="r">
              <a:defRPr/>
            </a:pP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Nhật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Ánh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720" y="621966"/>
            <a:ext cx="4232589" cy="7673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1810" dirty="0"/>
              <a:t>                   </a:t>
            </a:r>
            <a:br>
              <a:rPr lang="en-US" altLang="en-US" sz="1810" dirty="0"/>
            </a:b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720" y="1749594"/>
            <a:ext cx="2408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endParaRPr lang="en-US" sz="2400" b="1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5900" y="1135985"/>
            <a:ext cx="5506464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giận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đanh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endParaRPr lang="en-US" sz="2400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6597618" y="861775"/>
            <a:ext cx="46178" cy="584067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5720" y="2178129"/>
            <a:ext cx="336181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3-Thể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4-Ngôi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836" y="2178129"/>
            <a:ext cx="4858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1988, Trích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34806" y="2921192"/>
            <a:ext cx="1736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0246" y="3248975"/>
            <a:ext cx="902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8257" y="4088150"/>
            <a:ext cx="4701999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3488" y="3626485"/>
            <a:ext cx="300595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6721881" y="2361701"/>
            <a:ext cx="5342709" cy="194866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5025" y="2599122"/>
            <a:ext cx="5334945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6584726" y="1146502"/>
            <a:ext cx="565651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endParaRPr lang="en-US" sz="2400" dirty="0"/>
          </a:p>
        </p:txBody>
      </p:sp>
      <p:sp>
        <p:nvSpPr>
          <p:cNvPr id="22" name="Cloud Callout 21"/>
          <p:cNvSpPr/>
          <p:nvPr/>
        </p:nvSpPr>
        <p:spPr>
          <a:xfrm>
            <a:off x="6880399" y="27513"/>
            <a:ext cx="5342709" cy="118890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2237" y="1269157"/>
            <a:ext cx="541773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Kềm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kìm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6646857" y="1769092"/>
            <a:ext cx="541773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khinh</a:t>
            </a:r>
            <a:r>
              <a:rPr lang="en-US" sz="240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66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/>
      <p:bldP spid="13" grpId="0"/>
      <p:bldP spid="15" grpId="0"/>
      <p:bldP spid="16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4961" y="507147"/>
            <a:ext cx="6711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ĐIỀU KHÔNG TÍNH TRƯỚC</a:t>
            </a:r>
          </a:p>
          <a:p>
            <a:pPr algn="r">
              <a:defRPr/>
            </a:pPr>
            <a:r>
              <a:rPr lang="en-U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Nhật</a:t>
            </a:r>
            <a:r>
              <a:rPr lang="en-U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Ánh</a:t>
            </a:r>
            <a:r>
              <a:rPr lang="en-U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797" y="2572873"/>
            <a:ext cx="460786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Việc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chuẩn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bị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đánh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“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”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cuộc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bàn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tính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giữa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“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”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với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83825" y="2573089"/>
            <a:ext cx="4764742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Sự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hóa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giải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hận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thù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,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vẻ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đẹp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tình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bạn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chân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thành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2218189" y="1334080"/>
            <a:ext cx="737734" cy="1238791"/>
            <a:chOff x="912" y="480"/>
            <a:chExt cx="672" cy="336"/>
          </a:xfrm>
          <a:solidFill>
            <a:srgbClr val="00B050"/>
          </a:solidFill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912" y="48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912" y="48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9667159" y="1334081"/>
            <a:ext cx="600247" cy="1238790"/>
            <a:chOff x="4320" y="480"/>
            <a:chExt cx="672" cy="336"/>
          </a:xfrm>
          <a:solidFill>
            <a:srgbClr val="00B050"/>
          </a:solidFill>
        </p:grpSpPr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H="1">
              <a:off x="4992" y="480"/>
              <a:ext cx="0" cy="3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4320" y="480"/>
              <a:ext cx="67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8943" y="5052221"/>
            <a:ext cx="47297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đến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“Nhưng mày nhớ xịt vũ khí hóa học gì đó ít thôi nghen, mà chỉ xịt vào chân cho nó đi cà nhắc chừng ba bữa”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99176" y="5636996"/>
            <a:ext cx="2164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27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86703"/>
            <a:ext cx="9675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329" y="1399459"/>
            <a:ext cx="97676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855" y="2276622"/>
            <a:ext cx="96545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329" y="5941575"/>
            <a:ext cx="9430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639" y="3993824"/>
            <a:ext cx="97569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571" y="2922953"/>
            <a:ext cx="96853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329" y="837088"/>
            <a:ext cx="91724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9817902" y="953589"/>
            <a:ext cx="20396" cy="582290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Cloud Callout 19"/>
          <p:cNvSpPr/>
          <p:nvPr/>
        </p:nvSpPr>
        <p:spPr>
          <a:xfrm>
            <a:off x="9518687" y="98849"/>
            <a:ext cx="2673313" cy="28241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06950" y="98424"/>
            <a:ext cx="5248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NHÓM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045712" y="4620922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3-6-2-7-5-4-1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93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4659" y="1049227"/>
            <a:ext cx="9675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098" y="2252861"/>
            <a:ext cx="97676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180" y="337607"/>
            <a:ext cx="96545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901" y="3222703"/>
            <a:ext cx="9430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9951" y="3937012"/>
            <a:ext cx="97569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25" y="4838207"/>
            <a:ext cx="96853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180" y="5886403"/>
            <a:ext cx="91724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9817902" y="953589"/>
            <a:ext cx="20396" cy="582290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89507" y="3022302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3-6-2-7-5-4-1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946638" y="160632"/>
            <a:ext cx="210564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09792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2579" y="96695"/>
            <a:ext cx="4232589" cy="767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810" dirty="0"/>
              <a:t>                   </a:t>
            </a:r>
            <a:br>
              <a:rPr lang="en-US" altLang="en-US" sz="1810" dirty="0"/>
            </a:b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511" y="864071"/>
            <a:ext cx="4012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PHÂN TÍCH, PHÁT HIỆN</a:t>
            </a:r>
            <a:endParaRPr lang="en-US" sz="2400" b="1" i="1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579" y="1287494"/>
            <a:ext cx="7182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1/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Chuyện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chuẩn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bị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đánh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Nghi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của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“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”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và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cuộc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bàn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tính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giữa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với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endParaRPr lang="en-US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7393043" y="864071"/>
            <a:ext cx="20396" cy="582290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8815074" y="29460"/>
            <a:ext cx="3330389" cy="28241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37" y="2118911"/>
            <a:ext cx="2196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102579" y="2580576"/>
            <a:ext cx="7310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02579" y="3391982"/>
            <a:ext cx="555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/>
          </a:p>
        </p:txBody>
      </p:sp>
      <p:sp>
        <p:nvSpPr>
          <p:cNvPr id="13" name="Cloud Callout 12"/>
          <p:cNvSpPr/>
          <p:nvPr/>
        </p:nvSpPr>
        <p:spPr>
          <a:xfrm>
            <a:off x="7622262" y="0"/>
            <a:ext cx="4569738" cy="28241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579" y="3987446"/>
            <a:ext cx="6688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3215" y="4721409"/>
            <a:ext cx="7290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57466" y="6059898"/>
            <a:ext cx="4220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/>
          </a:p>
        </p:txBody>
      </p:sp>
      <p:sp>
        <p:nvSpPr>
          <p:cNvPr id="15" name="Cloud Callout 14"/>
          <p:cNvSpPr/>
          <p:nvPr/>
        </p:nvSpPr>
        <p:spPr>
          <a:xfrm>
            <a:off x="7685935" y="0"/>
            <a:ext cx="4569738" cy="28241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72"/>
          <p:cNvSpPr>
            <a:spLocks noChangeShapeType="1"/>
          </p:cNvSpPr>
          <p:nvPr/>
        </p:nvSpPr>
        <p:spPr bwMode="auto">
          <a:xfrm>
            <a:off x="3388393" y="5552407"/>
            <a:ext cx="4843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08378" y="5532815"/>
            <a:ext cx="151035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59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3" grpId="1" animBg="1"/>
      <p:bldP spid="14" grpId="0"/>
      <p:bldP spid="16" grpId="0"/>
      <p:bldP spid="17" grpId="0"/>
      <p:bldP spid="15" grpId="0" animBg="1"/>
      <p:bldP spid="15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9210"/>
            <a:ext cx="5431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uộc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bàn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tính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giữa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tôi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với</a:t>
            </a:r>
            <a:r>
              <a:rPr lang="en-US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4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Phước</a:t>
            </a:r>
            <a:endParaRPr lang="en-US" sz="2400" b="1" i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517850" y="-159295"/>
            <a:ext cx="4569738" cy="305493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7229998" y="835980"/>
            <a:ext cx="20396" cy="582290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035884"/>
            <a:ext cx="7393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/>
          </a:p>
        </p:txBody>
      </p:sp>
      <p:sp>
        <p:nvSpPr>
          <p:cNvPr id="8" name="Cloud Callout 7"/>
          <p:cNvSpPr/>
          <p:nvPr/>
        </p:nvSpPr>
        <p:spPr>
          <a:xfrm>
            <a:off x="7472245" y="109986"/>
            <a:ext cx="4569738" cy="28653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186" y="2026317"/>
            <a:ext cx="7268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413439" y="3054937"/>
            <a:ext cx="485782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Điều 104 BLHS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 vi cố ý gây thương tích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hành vi trái pháp luật,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hành chính hay hình sự phụ thuộc vào % tỉ lệ thương tật, và các trường hợp định khung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3439" y="5424955"/>
            <a:ext cx="4694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lí,không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7426639" y="-185317"/>
            <a:ext cx="4569738" cy="286530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018" y="2710834"/>
            <a:ext cx="7268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717" y="3379242"/>
            <a:ext cx="7268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7274953" y="2710834"/>
            <a:ext cx="4833612" cy="41549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228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1" grpId="0" animBg="1"/>
      <p:bldP spid="12" grpId="0"/>
      <p:bldP spid="13" grpId="0" animBg="1"/>
      <p:bldP spid="15" grpId="0"/>
      <p:bldP spid="16" grpId="0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1966</TotalTime>
  <Words>2572</Words>
  <Application>Microsoft Office PowerPoint</Application>
  <PresentationFormat>Widescreen</PresentationFormat>
  <Paragraphs>225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KHỞI ĐỘNG</vt:lpstr>
      <vt:lpstr>PowerPoint Presentation</vt:lpstr>
      <vt:lpstr>                    I.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KỊCH NGẮN</vt:lpstr>
      <vt:lpstr>                    TIẾP NỐI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Lenovo</cp:lastModifiedBy>
  <cp:revision>140</cp:revision>
  <dcterms:created xsi:type="dcterms:W3CDTF">2020-06-02T13:00:14Z</dcterms:created>
  <dcterms:modified xsi:type="dcterms:W3CDTF">2025-05-17T07:53:53Z</dcterms:modified>
</cp:coreProperties>
</file>