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8" r:id="rId5"/>
    <p:sldId id="260" r:id="rId6"/>
    <p:sldId id="259" r:id="rId7"/>
    <p:sldId id="261" r:id="rId8"/>
    <p:sldId id="262" r:id="rId9"/>
    <p:sldId id="263" r:id="rId10"/>
    <p:sldId id="281" r:id="rId11"/>
    <p:sldId id="264" r:id="rId12"/>
    <p:sldId id="266" r:id="rId13"/>
    <p:sldId id="267" r:id="rId14"/>
    <p:sldId id="268" r:id="rId15"/>
    <p:sldId id="269" r:id="rId16"/>
    <p:sldId id="1774" r:id="rId17"/>
    <p:sldId id="270" r:id="rId18"/>
    <p:sldId id="271" r:id="rId19"/>
    <p:sldId id="273" r:id="rId20"/>
    <p:sldId id="283" r:id="rId21"/>
    <p:sldId id="277" r:id="rId22"/>
    <p:sldId id="1775" r:id="rId23"/>
    <p:sldId id="279" r:id="rId24"/>
    <p:sldId id="28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C3E"/>
    <a:srgbClr val="FCF7E3"/>
    <a:srgbClr val="653210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8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7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3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4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5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6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2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42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4AB5C1-64AC-46EA-A758-B1E9C2835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692" y="3843977"/>
            <a:ext cx="3396615" cy="7881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D76FB2-6134-6BEB-BE6C-3E818969ABC7}"/>
              </a:ext>
            </a:extLst>
          </p:cNvPr>
          <p:cNvSpPr txBox="1"/>
          <p:nvPr/>
        </p:nvSpPr>
        <p:spPr>
          <a:xfrm>
            <a:off x="3215546" y="2124469"/>
            <a:ext cx="6097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BÀI PHÂN TÍCH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TÁC PHẨM TRUYỆN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22" y="-346362"/>
            <a:ext cx="5952978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577" y="1727482"/>
            <a:ext cx="5056828" cy="505682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C2F8019-F34A-4930-BF28-043AF3F5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42" y="2273239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488E3-94ED-F24D-5817-C733491536AC}"/>
              </a:ext>
            </a:extLst>
          </p:cNvPr>
          <p:cNvSpPr txBox="1"/>
          <p:nvPr/>
        </p:nvSpPr>
        <p:spPr>
          <a:xfrm>
            <a:off x="4321743" y="922601"/>
            <a:ext cx="4295498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ý và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668" y="-614291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475" y="1400801"/>
            <a:ext cx="890735" cy="77371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B6304B7-9E3E-49C8-8164-E5DFDE6D5C2B}"/>
              </a:ext>
            </a:extLst>
          </p:cNvPr>
          <p:cNvGrpSpPr/>
          <p:nvPr/>
        </p:nvGrpSpPr>
        <p:grpSpPr>
          <a:xfrm>
            <a:off x="77001" y="481263"/>
            <a:ext cx="8162223" cy="6372052"/>
            <a:chOff x="1078478" y="1849567"/>
            <a:chExt cx="4007030" cy="427766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85E8033-D5E6-48AE-88EF-CC10B650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478" y="1849567"/>
              <a:ext cx="4007030" cy="4067286"/>
            </a:xfrm>
            <a:prstGeom prst="rect">
              <a:avLst/>
            </a:prstGeom>
          </p:spPr>
        </p:pic>
        <p:sp>
          <p:nvSpPr>
            <p:cNvPr id="22" name="文本框 18">
              <a:extLst>
                <a:ext uri="{FF2B5EF4-FFF2-40B4-BE49-F238E27FC236}">
                  <a16:creationId xmlns:a16="http://schemas.microsoft.com/office/drawing/2014/main" id="{D9A478BB-20D0-4554-9224-186DA27F3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2204522"/>
              <a:ext cx="3698771" cy="856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b="1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Cao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240AD2D5-0981-4F15-904A-9B6EC34E4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425" y="3578601"/>
              <a:ext cx="3698771" cy="8399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Nét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yếu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18">
              <a:extLst>
                <a:ext uri="{FF2B5EF4-FFF2-40B4-BE49-F238E27FC236}">
                  <a16:creationId xmlns:a16="http://schemas.microsoft.com/office/drawing/2014/main" id="{9A55A317-A48B-4391-B59E-A2304BD72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5132291"/>
              <a:ext cx="3753671" cy="99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24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223" y="1566551"/>
            <a:ext cx="4269100" cy="5432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FD4A81-730A-97B4-3785-957A33483F87}"/>
              </a:ext>
            </a:extLst>
          </p:cNvPr>
          <p:cNvSpPr txBox="1"/>
          <p:nvPr/>
        </p:nvSpPr>
        <p:spPr>
          <a:xfrm>
            <a:off x="8297828" y="643441"/>
            <a:ext cx="3003436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Tìm ý</a:t>
            </a:r>
            <a:endParaRPr lang="en-US" sz="36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00556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773" y="2612424"/>
              <a:ext cx="1410964" cy="66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kern="0" dirty="0">
                  <a:solidFill>
                    <a:srgbClr val="B06C3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Mở bài: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6210300" y="1911729"/>
            <a:ext cx="4756532" cy="4756532"/>
            <a:chOff x="6210300" y="1911729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0300" y="1911729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566" y="3260366"/>
              <a:ext cx="3362612" cy="21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8477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6"/>
            <a:ext cx="3515201" cy="157865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07958" y="222314"/>
            <a:ext cx="2376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 bài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67ED1B5-F3E9-4D17-A384-818CF33E7CA8}"/>
              </a:ext>
            </a:extLst>
          </p:cNvPr>
          <p:cNvGrpSpPr/>
          <p:nvPr/>
        </p:nvGrpSpPr>
        <p:grpSpPr>
          <a:xfrm>
            <a:off x="1" y="930200"/>
            <a:ext cx="12406964" cy="6394625"/>
            <a:chOff x="621649" y="2101468"/>
            <a:chExt cx="6205871" cy="430597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56FD989-2D9B-4179-9A3E-F7DA003A6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649" y="2101468"/>
              <a:ext cx="6205871" cy="4305973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EFD5A55-A701-4088-97A8-B4EBFD1C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948" y="2737625"/>
              <a:ext cx="100815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C61A04-B0D8-24D6-5B58-59586364C147}"/>
              </a:ext>
            </a:extLst>
          </p:cNvPr>
          <p:cNvSpPr txBox="1"/>
          <p:nvPr/>
        </p:nvSpPr>
        <p:spPr>
          <a:xfrm>
            <a:off x="1078478" y="1638086"/>
            <a:ext cx="9749943" cy="44278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?...)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381" y="2612424"/>
              <a:ext cx="2553749" cy="146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Kết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bài: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4611390" y="1333451"/>
            <a:ext cx="6959065" cy="5699353"/>
            <a:chOff x="6085909" y="1748345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5909" y="1748345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9147" y="3424684"/>
              <a:ext cx="3362612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0480" marR="30480" algn="just"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khía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thuật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5432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41213" y="843735"/>
            <a:ext cx="270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Viết bài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54AC68-B793-4665-83D1-71817FEC5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937043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01" y="-413997"/>
            <a:ext cx="10000648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2299587" y="837611"/>
            <a:ext cx="7307276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Kiểm tra và chỉnh sửa bài viết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B62CB30-6C1F-48E1-B4B4-4717D91D3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0" y="1717931"/>
            <a:ext cx="4508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366240-0098-3E76-E6E8-AB41A4DCD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53869"/>
              </p:ext>
            </p:extLst>
          </p:nvPr>
        </p:nvGraphicFramePr>
        <p:xfrm>
          <a:off x="291966" y="358584"/>
          <a:ext cx="11608067" cy="6073459"/>
        </p:xfrm>
        <a:graphic>
          <a:graphicData uri="http://schemas.openxmlformats.org/drawingml/2006/table">
            <a:tbl>
              <a:tblPr firstRow="1" firstCol="1" bandRow="1"/>
              <a:tblGrid>
                <a:gridCol w="7669056">
                  <a:extLst>
                    <a:ext uri="{9D8B030D-6E8A-4147-A177-3AD203B41FA5}">
                      <a16:colId xmlns:a16="http://schemas.microsoft.com/office/drawing/2014/main" val="1436695487"/>
                    </a:ext>
                  </a:extLst>
                </a:gridCol>
                <a:gridCol w="3939011">
                  <a:extLst>
                    <a:ext uri="{9D8B030D-6E8A-4147-A177-3AD203B41FA5}">
                      <a16:colId xmlns:a16="http://schemas.microsoft.com/office/drawing/2014/main" val="3279615969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  Ý BÀI VIẾT CỦA BẠN (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37953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1785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3236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316901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(3đ)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91942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(1đ)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0149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5863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46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3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:a14="http://schemas.microsoft.com/office/drawing/2010/main" xmlns:a16="http://schemas.microsoft.com/office/drawing/2014/main"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vi-VN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altLang="zh-CN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930992"/>
            <a:ext cx="3633944" cy="496222"/>
            <a:chOff x="4461908" y="2930992"/>
            <a:chExt cx="3633944" cy="496222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0728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49503" y="883802"/>
            <a:ext cx="269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 bài:</a:t>
            </a:r>
            <a:endParaRPr lang="zh-CN" altLang="en-US" sz="36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20849A-7B58-4705-ACD2-3E34D32E7A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368" y="1618981"/>
            <a:ext cx="4440147" cy="500843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0BA8605E-CCF2-4663-BC1D-531EF2BC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296" y="2422685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961F4-79D2-B630-8F33-7588DB2EF017}"/>
              </a:ext>
            </a:extLst>
          </p:cNvPr>
          <p:cNvSpPr txBox="1"/>
          <p:nvPr/>
        </p:nvSpPr>
        <p:spPr>
          <a:xfrm>
            <a:off x="5355637" y="3435753"/>
            <a:ext cx="6097604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400" b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nl-NL" sz="36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vi-VN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 tích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i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i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8273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4AAF0-7461-2C75-D1D4-A3E1A5450983}"/>
              </a:ext>
            </a:extLst>
          </p:cNvPr>
          <p:cNvSpPr txBox="1"/>
          <p:nvPr/>
        </p:nvSpPr>
        <p:spPr>
          <a:xfrm>
            <a:off x="3157889" y="3186243"/>
            <a:ext cx="6299734" cy="110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5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65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0288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IV.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Vận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930992"/>
            <a:ext cx="3633944" cy="496222"/>
            <a:chOff x="4461908" y="2930992"/>
            <a:chExt cx="3633944" cy="496222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9550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75" y="-413997"/>
            <a:ext cx="6410424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3455103" y="861058"/>
            <a:ext cx="4777465" cy="76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9" b="1" i="0" u="none" strike="noStrike" kern="1200" cap="none" spc="0" normalizeH="0" baseline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kumimoji="0" lang="vi-VN" altLang="zh-CN" sz="4399" b="1" i="0" u="none" strike="noStrike" kern="1200" cap="none" spc="0" normalizeH="0" baseline="0" noProof="0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F31A6B46-279F-4364-9BE4-7B161F252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61" y="1536736"/>
            <a:ext cx="4284199" cy="518089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1B2639D-ED1E-4784-BE7F-4530D4087D22}"/>
              </a:ext>
            </a:extLst>
          </p:cNvPr>
          <p:cNvGrpSpPr/>
          <p:nvPr/>
        </p:nvGrpSpPr>
        <p:grpSpPr>
          <a:xfrm>
            <a:off x="4581624" y="2768659"/>
            <a:ext cx="7038184" cy="2967997"/>
            <a:chOff x="5577642" y="1995745"/>
            <a:chExt cx="3303912" cy="1162775"/>
          </a:xfrm>
        </p:grpSpPr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id="{F6AA71A0-6409-4049-9D8A-08C4D858427C}"/>
                </a:ext>
              </a:extLst>
            </p:cNvPr>
            <p:cNvGrpSpPr/>
            <p:nvPr/>
          </p:nvGrpSpPr>
          <p:grpSpPr>
            <a:xfrm>
              <a:off x="5577642" y="1995745"/>
              <a:ext cx="1154797" cy="1162775"/>
              <a:chOff x="6096000" y="2072602"/>
              <a:chExt cx="1072427" cy="10799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299B71D-94C9-4054-AF02-80E977566D2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96000" y="2072602"/>
                <a:ext cx="1072427" cy="1079918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24C2DFE7-A273-434D-A71D-B6CDB011144D}"/>
                    </a:ext>
                  </a:extLst>
                </p:cNvPr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044234A2-8281-4E10-9C40-89730DA98E58}"/>
                    </a:ext>
                  </a:extLst>
                </p:cNvPr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866FED54-5E63-4C2D-B837-700B56FC6DD1}"/>
                    </a:ext>
                  </a:extLst>
                </p:cNvPr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43543D6B-3684-4822-9C0D-3D97E014D908}"/>
                    </a:ext>
                  </a:extLst>
                </p:cNvPr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4" name="图片 8">
                <a:extLst>
                  <a:ext uri="{FF2B5EF4-FFF2-40B4-BE49-F238E27FC236}">
                    <a16:creationId xmlns:a16="http://schemas.microsoft.com/office/drawing/2014/main" id="{F5AB5234-EA57-43F1-87D1-D115CD62E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A2933C7-3C31-4D86-ACAF-856301C8AD4D}"/>
                </a:ext>
              </a:extLst>
            </p:cNvPr>
            <p:cNvSpPr/>
            <p:nvPr/>
          </p:nvSpPr>
          <p:spPr>
            <a:xfrm>
              <a:off x="6638884" y="2199755"/>
              <a:ext cx="2242670" cy="40379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1" tIns="60920" rIns="121841" bIns="6092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9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3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 tích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thúc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Nam Cao).</a:t>
              </a:r>
              <a:endPara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1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10840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4AB5C1-64AC-46EA-A758-B1E9C2835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692" y="3843977"/>
            <a:ext cx="3396615" cy="78812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CB24821-B7E9-401C-BDCA-2A9441646958}"/>
              </a:ext>
            </a:extLst>
          </p:cNvPr>
          <p:cNvSpPr/>
          <p:nvPr/>
        </p:nvSpPr>
        <p:spPr>
          <a:xfrm>
            <a:off x="2240279" y="2143056"/>
            <a:ext cx="7711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B06C3E"/>
                </a:solidFill>
                <a:cs typeface="+mn-ea"/>
                <a:sym typeface="+mn-lt"/>
              </a:rPr>
              <a:t>Thanks you!</a:t>
            </a:r>
            <a:endParaRPr lang="zh-CN" altLang="en-US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id="{539A8B92-1DE6-4A1C-81E9-E6B13B3D2BB5}"/>
              </a:ext>
            </a:extLst>
          </p:cNvPr>
          <p:cNvSpPr txBox="1"/>
          <p:nvPr/>
        </p:nvSpPr>
        <p:spPr>
          <a:xfrm>
            <a:off x="3511192" y="543105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06C3E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B06C3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 descr="2223be3d229db37d30f334096b915142">
            <a:extLst>
              <a:ext uri="{FF2B5EF4-FFF2-40B4-BE49-F238E27FC236}">
                <a16:creationId xmlns:a16="http://schemas.microsoft.com/office/drawing/2014/main" id="{5594FFA9-3EDF-499A-A4C5-51574235EB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5941"/>
            <a:ext cx="3972129" cy="4201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1EFD92-33AA-4598-83A2-40990318B9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:a16="http://schemas.microsoft.com/office/drawing/2014/main" id="{E237160C-FB3A-996B-7704-33A0CA53D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880" y="1785539"/>
            <a:ext cx="6019781" cy="4440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CC956-01F4-1FFA-1DF1-EF2EEEC43E2E}"/>
              </a:ext>
            </a:extLst>
          </p:cNvPr>
          <p:cNvSpPr txBox="1"/>
          <p:nvPr/>
        </p:nvSpPr>
        <p:spPr>
          <a:xfrm>
            <a:off x="5139679" y="2415941"/>
            <a:ext cx="49668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( HS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ghi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tờ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giấy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note)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ấn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sâu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sắc?Vì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07" y="-320041"/>
            <a:ext cx="9509759" cy="51511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173255" y="5008432"/>
            <a:ext cx="12192000" cy="18495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151" y="1587278"/>
            <a:ext cx="4482950" cy="5151120"/>
          </a:xfrm>
          <a:prstGeom prst="rect">
            <a:avLst/>
          </a:prstGeom>
        </p:spPr>
      </p:pic>
      <p:grpSp>
        <p:nvGrpSpPr>
          <p:cNvPr id="2" name="组合 11">
            <a:extLst>
              <a:ext uri="{FF2B5EF4-FFF2-40B4-BE49-F238E27FC236}">
                <a16:creationId xmlns:a16="http://schemas.microsoft.com/office/drawing/2014/main" id="{F2E247B3-8BD9-80E9-8DAB-934379C3DB9D}"/>
              </a:ext>
            </a:extLst>
          </p:cNvPr>
          <p:cNvGrpSpPr/>
          <p:nvPr/>
        </p:nvGrpSpPr>
        <p:grpSpPr>
          <a:xfrm>
            <a:off x="2125543" y="1838625"/>
            <a:ext cx="6510885" cy="2115198"/>
            <a:chOff x="2124623" y="2415573"/>
            <a:chExt cx="6512392" cy="2115687"/>
          </a:xfrm>
        </p:grpSpPr>
        <p:sp>
          <p:nvSpPr>
            <p:cNvPr id="3" name="文本框 283">
              <a:extLst>
                <a:ext uri="{FF2B5EF4-FFF2-40B4-BE49-F238E27FC236}">
                  <a16:creationId xmlns:a16="http://schemas.microsoft.com/office/drawing/2014/main" id="{538A2AE7-2BB1-4526-6368-2447224B342E}"/>
                </a:ext>
              </a:extLst>
            </p:cNvPr>
            <p:cNvSpPr txBox="1"/>
            <p:nvPr/>
          </p:nvSpPr>
          <p:spPr>
            <a:xfrm>
              <a:off x="2757331" y="3423137"/>
              <a:ext cx="5051719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KIẾN THỨC</a:t>
              </a:r>
              <a:endParaRPr kumimoji="0" lang="zh-CN" altLang="en-US" sz="6599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283">
              <a:extLst>
                <a:ext uri="{FF2B5EF4-FFF2-40B4-BE49-F238E27FC236}">
                  <a16:creationId xmlns:a16="http://schemas.microsoft.com/office/drawing/2014/main" id="{DF8A8B3D-99A1-EC0D-1BFD-4140C80B8F01}"/>
                </a:ext>
              </a:extLst>
            </p:cNvPr>
            <p:cNvSpPr txBox="1"/>
            <p:nvPr/>
          </p:nvSpPr>
          <p:spPr>
            <a:xfrm>
              <a:off x="2124623" y="2415573"/>
              <a:ext cx="6512392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6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HÌNH THÀNH</a:t>
              </a:r>
              <a:endParaRPr kumimoji="0" lang="zh-CN" altLang="en-US" sz="6599" b="1" i="0" u="none" strike="noStrike" kern="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0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724" y="-260169"/>
            <a:ext cx="5370897" cy="267539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404EDA-C394-4948-99CE-580B37B68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5" y="7104093"/>
            <a:ext cx="4441723" cy="42824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E286F90-1348-4C44-902E-4970F9714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8805">
            <a:off x="7450870" y="6956608"/>
            <a:ext cx="4441723" cy="4282440"/>
          </a:xfrm>
          <a:prstGeom prst="rect">
            <a:avLst/>
          </a:prstGeom>
        </p:spPr>
      </p:pic>
      <p:pic>
        <p:nvPicPr>
          <p:cNvPr id="32" name="图片 31" descr="7025f93bab81e29a45dfc8ebfbf481b9">
            <a:extLst>
              <a:ext uri="{FF2B5EF4-FFF2-40B4-BE49-F238E27FC236}">
                <a16:creationId xmlns:a16="http://schemas.microsoft.com/office/drawing/2014/main" id="{1CB13A54-102A-478C-A2B0-B7863CE8A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804" y="1303080"/>
            <a:ext cx="5818736" cy="6465884"/>
          </a:xfrm>
          <a:prstGeom prst="rect">
            <a:avLst/>
          </a:prstGeom>
        </p:spPr>
      </p:pic>
      <p:grpSp>
        <p:nvGrpSpPr>
          <p:cNvPr id="2" name="组合 31">
            <a:extLst>
              <a:ext uri="{FF2B5EF4-FFF2-40B4-BE49-F238E27FC236}">
                <a16:creationId xmlns:a16="http://schemas.microsoft.com/office/drawing/2014/main" id="{39A0E096-E6F6-36CD-0276-4257548B09C6}"/>
              </a:ext>
            </a:extLst>
          </p:cNvPr>
          <p:cNvGrpSpPr/>
          <p:nvPr/>
        </p:nvGrpSpPr>
        <p:grpSpPr>
          <a:xfrm>
            <a:off x="4346405" y="151668"/>
            <a:ext cx="3633944" cy="646331"/>
            <a:chOff x="4461908" y="2857083"/>
            <a:chExt cx="3633944" cy="646331"/>
          </a:xfrm>
        </p:grpSpPr>
        <p:sp>
          <p:nvSpPr>
            <p:cNvPr id="3" name="矩形 21">
              <a:extLst>
                <a:ext uri="{FF2B5EF4-FFF2-40B4-BE49-F238E27FC236}">
                  <a16:creationId xmlns:a16="http://schemas.microsoft.com/office/drawing/2014/main" id="{D40CD869-02F1-BD6C-93F5-26CC580AF698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1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24">
              <a:extLst>
                <a:ext uri="{FF2B5EF4-FFF2-40B4-BE49-F238E27FC236}">
                  <a16:creationId xmlns:a16="http://schemas.microsoft.com/office/drawing/2014/main" id="{B3D38318-33BE-CDA9-63D8-90AC92D91A24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10" name="图片 22">
                <a:extLst>
                  <a:ext uri="{FF2B5EF4-FFF2-40B4-BE49-F238E27FC236}">
                    <a16:creationId xmlns:a16="http://schemas.microsoft.com/office/drawing/2014/main" id="{CEEC1833-CB5B-5E0F-9CBC-541450AC8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12" name="图片 23">
                <a:extLst>
                  <a:ext uri="{FF2B5EF4-FFF2-40B4-BE49-F238E27FC236}">
                    <a16:creationId xmlns:a16="http://schemas.microsoft.com/office/drawing/2014/main" id="{54C0D8F4-C1D7-9885-07CB-8E9A50780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67ADF52C-E0E4-02EC-232C-F70B8516A7E3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6" name="图片 26">
                <a:extLst>
                  <a:ext uri="{FF2B5EF4-FFF2-40B4-BE49-F238E27FC236}">
                    <a16:creationId xmlns:a16="http://schemas.microsoft.com/office/drawing/2014/main" id="{A49D4F9F-EFA1-D988-05B8-DC929EF9F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9" name="图片 27">
                <a:extLst>
                  <a:ext uri="{FF2B5EF4-FFF2-40B4-BE49-F238E27FC236}">
                    <a16:creationId xmlns:a16="http://schemas.microsoft.com/office/drawing/2014/main" id="{503898B4-24AB-F360-A4C9-6DD4899D3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12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362846" y="2089228"/>
            <a:ext cx="2242676" cy="1762103"/>
            <a:chOff x="2485459" y="1975436"/>
            <a:chExt cx="1772914" cy="139300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04C2A23-BEA4-4264-BF0B-339340C8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7682717" y="2089228"/>
            <a:ext cx="2242676" cy="1762103"/>
            <a:chOff x="5056546" y="1975436"/>
            <a:chExt cx="1772914" cy="139300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290F9D7-E8D2-432D-9C15-0EA125D5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7" name="文本框 18">
            <a:extLst>
              <a:ext uri="{FF2B5EF4-FFF2-40B4-BE49-F238E27FC236}">
                <a16:creationId xmlns:a16="http://schemas.microsoft.com/office/drawing/2014/main" id="{17A7FC47-042D-4AA3-807D-AAA2AB88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26" y="4301484"/>
            <a:ext cx="4235116" cy="10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  <a:buNone/>
              <a:tabLst>
                <a:tab pos="1386840" algn="l"/>
              </a:tabLst>
            </a:pP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Thế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25DE414A-BBBD-4579-B168-754A080834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B3F68E-4A58-AC57-EFA2-12FB641C4721}"/>
              </a:ext>
            </a:extLst>
          </p:cNvPr>
          <p:cNvSpPr txBox="1"/>
          <p:nvPr/>
        </p:nvSpPr>
        <p:spPr>
          <a:xfrm>
            <a:off x="5755253" y="4320768"/>
            <a:ext cx="6097604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14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217" y="-413997"/>
            <a:ext cx="5370897" cy="30066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CF4AA4-FF81-4BAB-B5A6-9D3979C10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1860" y="-87998"/>
            <a:ext cx="6531620" cy="7128826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10BB57A2-419D-420E-8022-71A4894E77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752" y="-5813660"/>
            <a:ext cx="8402493" cy="13359865"/>
          </a:xfrm>
          <a:prstGeom prst="rect">
            <a:avLst/>
          </a:prstGeom>
        </p:spPr>
      </p:pic>
      <p:sp>
        <p:nvSpPr>
          <p:cNvPr id="3" name="矩形 16">
            <a:extLst>
              <a:ext uri="{FF2B5EF4-FFF2-40B4-BE49-F238E27FC236}">
                <a16:creationId xmlns:a16="http://schemas.microsoft.com/office/drawing/2014/main" id="{673A07D7-9949-B6E1-6FB4-595C3602802A}"/>
              </a:ext>
            </a:extLst>
          </p:cNvPr>
          <p:cNvSpPr/>
          <p:nvPr/>
        </p:nvSpPr>
        <p:spPr>
          <a:xfrm>
            <a:off x="3959817" y="693241"/>
            <a:ext cx="5447898" cy="9232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060A1-F932-35B9-A217-FFA895DE3BF1}"/>
              </a:ext>
            </a:extLst>
          </p:cNvPr>
          <p:cNvSpPr txBox="1"/>
          <p:nvPr/>
        </p:nvSpPr>
        <p:spPr>
          <a:xfrm>
            <a:off x="399663" y="4244082"/>
            <a:ext cx="4851131" cy="20415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66E1C-1778-469D-BEE6-BD8E94F0C6A8}"/>
              </a:ext>
            </a:extLst>
          </p:cNvPr>
          <p:cNvSpPr txBox="1"/>
          <p:nvPr/>
        </p:nvSpPr>
        <p:spPr>
          <a:xfrm>
            <a:off x="5995503" y="1725397"/>
            <a:ext cx="5648895" cy="47979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7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4191000" y="3503414"/>
            <a:ext cx="4389120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7"/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endParaRPr lang="zh-CN" altLang="en-US" sz="5399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930992"/>
            <a:ext cx="3633944" cy="496222"/>
            <a:chOff x="4461908" y="2930992"/>
            <a:chExt cx="3633944" cy="496222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1896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70" y="-1078028"/>
            <a:ext cx="6294922" cy="279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0" y="-500634"/>
            <a:ext cx="2839453" cy="25154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239" y="117019"/>
            <a:ext cx="1409205" cy="1280160"/>
          </a:xfrm>
          <a:prstGeom prst="rect">
            <a:avLst/>
          </a:prstGeom>
        </p:spPr>
      </p:pic>
      <p:sp>
        <p:nvSpPr>
          <p:cNvPr id="2" name="文本框 41">
            <a:extLst>
              <a:ext uri="{FF2B5EF4-FFF2-40B4-BE49-F238E27FC236}">
                <a16:creationId xmlns:a16="http://schemas.microsoft.com/office/drawing/2014/main" id="{74608DD2-22DE-DA33-BB93-FC2AB971C722}"/>
              </a:ext>
            </a:extLst>
          </p:cNvPr>
          <p:cNvSpPr txBox="1"/>
          <p:nvPr/>
        </p:nvSpPr>
        <p:spPr>
          <a:xfrm>
            <a:off x="3425589" y="0"/>
            <a:ext cx="4783158" cy="13231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742950" indent="-742950" defTabSz="914217">
              <a:buAutoNum type="arabicPeriod"/>
            </a:pP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endParaRPr lang="en-US" altLang="zh-CN" sz="39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805293-53A5-6A74-0A06-5A1C0EA90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86928"/>
              </p:ext>
            </p:extLst>
          </p:nvPr>
        </p:nvGraphicFramePr>
        <p:xfrm>
          <a:off x="67377" y="1293396"/>
          <a:ext cx="12124623" cy="5569712"/>
        </p:xfrm>
        <a:graphic>
          <a:graphicData uri="http://schemas.openxmlformats.org/drawingml/2006/table">
            <a:tbl>
              <a:tblPr firstRow="1" firstCol="1" bandRow="1"/>
              <a:tblGrid>
                <a:gridCol w="8571190">
                  <a:extLst>
                    <a:ext uri="{9D8B030D-6E8A-4147-A177-3AD203B41FA5}">
                      <a16:colId xmlns:a16="http://schemas.microsoft.com/office/drawing/2014/main" val="288308924"/>
                    </a:ext>
                  </a:extLst>
                </a:gridCol>
                <a:gridCol w="3553433">
                  <a:extLst>
                    <a:ext uri="{9D8B030D-6E8A-4147-A177-3AD203B41FA5}">
                      <a16:colId xmlns:a16="http://schemas.microsoft.com/office/drawing/2014/main" val="165326680"/>
                    </a:ext>
                  </a:extLst>
                </a:gridCol>
              </a:tblGrid>
              <a:tr h="11991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 VÀ LẬP DÀN Ý ( Phiếu số 1)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HS: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 bài : 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Cao</a:t>
                      </a: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10902"/>
                  </a:ext>
                </a:extLst>
              </a:tr>
              <a:tr h="1609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loại,các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611974"/>
                  </a:ext>
                </a:extLst>
              </a:tr>
              <a:tr h="119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24404"/>
                  </a:ext>
                </a:extLst>
              </a:tr>
              <a:tr h="1298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Chia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151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73951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955</Words>
  <Application>Microsoft Office PowerPoint</Application>
  <PresentationFormat>Widescreen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微软雅黑</vt:lpstr>
      <vt:lpstr>宋体</vt:lpstr>
      <vt:lpstr>Arial</vt:lpstr>
      <vt:lpstr>Calibri</vt:lpstr>
      <vt:lpstr>MS Mincho</vt:lpstr>
      <vt:lpstr>华文新魏</vt:lpstr>
      <vt:lpstr>Times New Roman</vt:lpstr>
      <vt:lpstr>方正卡通简体</vt:lpstr>
      <vt:lpstr>第一PPT，www.1ppt.com</vt:lpstr>
      <vt:lpstr>1_Office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Nguyễn Thùy</cp:lastModifiedBy>
  <cp:revision>66</cp:revision>
  <dcterms:created xsi:type="dcterms:W3CDTF">2020-01-29T09:42:18Z</dcterms:created>
  <dcterms:modified xsi:type="dcterms:W3CDTF">2025-02-10T07:58:50Z</dcterms:modified>
</cp:coreProperties>
</file>