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3" r:id="rId2"/>
    <p:sldMasterId id="2147483674" r:id="rId3"/>
    <p:sldMasterId id="2147483675" r:id="rId4"/>
  </p:sldMasterIdLst>
  <p:notesMasterIdLst>
    <p:notesMasterId r:id="rId21"/>
  </p:notesMasterIdLst>
  <p:sldIdLst>
    <p:sldId id="257" r:id="rId5"/>
    <p:sldId id="259" r:id="rId6"/>
    <p:sldId id="283" r:id="rId7"/>
    <p:sldId id="266" r:id="rId8"/>
    <p:sldId id="267" r:id="rId9"/>
    <p:sldId id="268" r:id="rId10"/>
    <p:sldId id="269" r:id="rId11"/>
    <p:sldId id="271" r:id="rId12"/>
    <p:sldId id="272" r:id="rId13"/>
    <p:sldId id="273" r:id="rId14"/>
    <p:sldId id="274" r:id="rId15"/>
    <p:sldId id="277" r:id="rId16"/>
    <p:sldId id="278" r:id="rId17"/>
    <p:sldId id="279" r:id="rId18"/>
    <p:sldId id="280" r:id="rId19"/>
    <p:sldId id="281"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20AE1B-A4E5-4530-B85E-A6DE6B4307B1}">
  <a:tblStyle styleId="{2720AE1B-A4E5-4530-B85E-A6DE6B4307B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408"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39149057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17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6226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749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58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228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
        <p:nvSpPr>
          <p:cNvPr id="390" name="Google Shape;39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91" name="Google Shape;39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904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050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2" name="Google Shape;2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4: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a:t>
            </a:fld>
            <a:endParaRPr/>
          </a:p>
        </p:txBody>
      </p:sp>
    </p:spTree>
    <p:extLst>
      <p:ext uri="{BB962C8B-B14F-4D97-AF65-F5344CB8AC3E}">
        <p14:creationId xmlns:p14="http://schemas.microsoft.com/office/powerpoint/2010/main" val="120294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53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64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64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0460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781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405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40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2392362" y="4371975"/>
            <a:ext cx="8682037"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1524000" y="731520"/>
            <a:ext cx="8534400" cy="3474720"/>
          </a:xfrm>
          <a:prstGeom prst="rect">
            <a:avLst/>
          </a:prstGeom>
          <a:noFill/>
          <a:ln>
            <a:noFill/>
          </a:ln>
        </p:spPr>
        <p:txBody>
          <a:bodyPr spcFirstLastPara="1" wrap="square" lIns="91425" tIns="45700" rIns="91425" bIns="45700" anchor="t" anchorCtr="0">
            <a:no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
        <p:nvSpPr>
          <p:cNvPr id="38" name="Google Shape;38;p4"/>
          <p:cNvSpPr txBox="1">
            <a:spLocks noGrp="1"/>
          </p:cNvSpPr>
          <p:nvPr>
            <p:ph type="dt" idx="10"/>
          </p:nvPr>
        </p:nvSpPr>
        <p:spPr>
          <a:xfrm>
            <a:off x="8229600" y="6172200"/>
            <a:ext cx="335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609600" y="6172200"/>
            <a:ext cx="447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5080000" y="6172200"/>
            <a:ext cx="2438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1pPr>
            <a:lvl2pPr marL="0" marR="0" lvl="1"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2pPr>
            <a:lvl3pPr marL="0" marR="0" lvl="2"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3pPr>
            <a:lvl4pPr marL="0" marR="0" lvl="3"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4pPr>
            <a:lvl5pPr marL="0" marR="0" lvl="4"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5pPr>
            <a:lvl6pPr marL="0" marR="0" lvl="5"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6pPr>
            <a:lvl7pPr marL="0" marR="0" lvl="6"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7pPr>
            <a:lvl8pPr marL="0" marR="0" lvl="7"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8pPr>
            <a:lvl9pPr marL="0" marR="0" lvl="8"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6780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28040092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7925395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15780154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34997049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18655852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316548075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240161336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390099252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4972032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rot="5400000">
            <a:off x="290775" y="1624088"/>
            <a:ext cx="5238339" cy="2743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5888"/>
              <a:buChar char="*"/>
              <a:defRPr/>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body" idx="1"/>
          </p:nvPr>
        </p:nvSpPr>
        <p:spPr>
          <a:xfrm rot="5400000">
            <a:off x="5204311" y="-40640"/>
            <a:ext cx="4894729" cy="6439049"/>
          </a:xfrm>
          <a:prstGeom prst="rect">
            <a:avLst/>
          </a:prstGeom>
          <a:noFill/>
          <a:ln>
            <a:noFill/>
          </a:ln>
        </p:spPr>
        <p:txBody>
          <a:bodyPr spcFirstLastPara="1" wrap="square" lIns="91425" tIns="45700" rIns="91425" bIns="45700" anchor="t" anchorCtr="0">
            <a:no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
        <p:nvSpPr>
          <p:cNvPr id="48" name="Google Shape;48;p6"/>
          <p:cNvSpPr txBox="1">
            <a:spLocks noGrp="1"/>
          </p:cNvSpPr>
          <p:nvPr>
            <p:ph type="dt" idx="10"/>
          </p:nvPr>
        </p:nvSpPr>
        <p:spPr>
          <a:xfrm>
            <a:off x="8229600" y="6172200"/>
            <a:ext cx="335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609600" y="6172200"/>
            <a:ext cx="447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5080000" y="6172200"/>
            <a:ext cx="2438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1pPr>
            <a:lvl2pPr marL="0" marR="0" lvl="1"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2pPr>
            <a:lvl3pPr marL="0" marR="0" lvl="2"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3pPr>
            <a:lvl4pPr marL="0" marR="0" lvl="3"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4pPr>
            <a:lvl5pPr marL="0" marR="0" lvl="4"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5pPr>
            <a:lvl6pPr marL="0" marR="0" lvl="5"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6pPr>
            <a:lvl7pPr marL="0" marR="0" lvl="6"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7pPr>
            <a:lvl8pPr marL="0" marR="0" lvl="7"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8pPr>
            <a:lvl9pPr marL="0" marR="0" lvl="8"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32914773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2392362" y="4371975"/>
            <a:ext cx="8682037"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body" idx="1"/>
          </p:nvPr>
        </p:nvSpPr>
        <p:spPr>
          <a:xfrm rot="5400000">
            <a:off x="5069840" y="-1798321"/>
            <a:ext cx="3474720" cy="8534400"/>
          </a:xfrm>
          <a:prstGeom prst="rect">
            <a:avLst/>
          </a:prstGeom>
          <a:noFill/>
          <a:ln>
            <a:noFill/>
          </a:ln>
        </p:spPr>
        <p:txBody>
          <a:bodyPr spcFirstLastPara="1" wrap="square" lIns="91425" tIns="45700" rIns="91425" bIns="45700" anchor="t" anchorCtr="0">
            <a:no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
        <p:nvSpPr>
          <p:cNvPr id="54" name="Google Shape;54;p7"/>
          <p:cNvSpPr txBox="1">
            <a:spLocks noGrp="1"/>
          </p:cNvSpPr>
          <p:nvPr>
            <p:ph type="dt" idx="10"/>
          </p:nvPr>
        </p:nvSpPr>
        <p:spPr>
          <a:xfrm>
            <a:off x="8229600" y="6172200"/>
            <a:ext cx="335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609600" y="6172200"/>
            <a:ext cx="447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5080000" y="6172200"/>
            <a:ext cx="2438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1pPr>
            <a:lvl2pPr marL="0" marR="0" lvl="1"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2pPr>
            <a:lvl3pPr marL="0" marR="0" lvl="2"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3pPr>
            <a:lvl4pPr marL="0" marR="0" lvl="3"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4pPr>
            <a:lvl5pPr marL="0" marR="0" lvl="4"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5pPr>
            <a:lvl6pPr marL="0" marR="0" lvl="5"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6pPr>
            <a:lvl7pPr marL="0" marR="0" lvl="6"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7pPr>
            <a:lvl8pPr marL="0" marR="0" lvl="7"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8pPr>
            <a:lvl9pPr marL="0" marR="0" lvl="8"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1118794" y="2209801"/>
            <a:ext cx="4848113" cy="125849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3584"/>
              <a:buChar char="*"/>
              <a:defRPr sz="2800" b="1"/>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6124688" y="731520"/>
            <a:ext cx="5356113" cy="4894730"/>
          </a:xfrm>
          <a:prstGeom prst="rect">
            <a:avLst/>
          </a:prstGeom>
          <a:noFill/>
          <a:ln>
            <a:noFill/>
          </a:ln>
        </p:spPr>
        <p:txBody>
          <a:bodyPr spcFirstLastPara="1" wrap="square" lIns="91425" tIns="45700" rIns="91425" bIns="45700" anchor="ctr" anchorCtr="0">
            <a:noAutofit/>
          </a:bodyPr>
          <a:lstStyle>
            <a:lvl1pPr marL="457200" lvl="0" indent="-410210" algn="l">
              <a:spcBef>
                <a:spcPts val="440"/>
              </a:spcBef>
              <a:spcAft>
                <a:spcPts val="0"/>
              </a:spcAft>
              <a:buSzPts val="2860"/>
              <a:buChar char="*"/>
              <a:defRPr sz="2200"/>
            </a:lvl1pPr>
            <a:lvl2pPr marL="914400" lvl="1" indent="-393700" algn="l">
              <a:spcBef>
                <a:spcPts val="400"/>
              </a:spcBef>
              <a:spcAft>
                <a:spcPts val="0"/>
              </a:spcAft>
              <a:buSzPts val="2600"/>
              <a:buChar char="*"/>
              <a:defRPr sz="2000"/>
            </a:lvl2pPr>
            <a:lvl3pPr marL="1371600" lvl="2" indent="-377189" algn="l">
              <a:spcBef>
                <a:spcPts val="360"/>
              </a:spcBef>
              <a:spcAft>
                <a:spcPts val="0"/>
              </a:spcAft>
              <a:buSzPts val="2340"/>
              <a:buChar char="*"/>
              <a:defRPr sz="1800"/>
            </a:lvl3pPr>
            <a:lvl4pPr marL="1828800" lvl="3" indent="-360680" algn="l">
              <a:spcBef>
                <a:spcPts val="320"/>
              </a:spcBef>
              <a:spcAft>
                <a:spcPts val="0"/>
              </a:spcAft>
              <a:buSzPts val="2080"/>
              <a:buChar char="*"/>
              <a:defRPr sz="1600"/>
            </a:lvl4pPr>
            <a:lvl5pPr marL="2286000" lvl="4" indent="-344170" algn="l">
              <a:spcBef>
                <a:spcPts val="300"/>
              </a:spcBef>
              <a:spcAft>
                <a:spcPts val="0"/>
              </a:spcAft>
              <a:buSzPts val="1820"/>
              <a:buChar char="*"/>
              <a:defRPr sz="1400"/>
            </a:lvl5pPr>
            <a:lvl6pPr marL="2743200" lvl="5" indent="-393700" algn="l">
              <a:spcBef>
                <a:spcPts val="400"/>
              </a:spcBef>
              <a:spcAft>
                <a:spcPts val="0"/>
              </a:spcAft>
              <a:buSzPts val="2600"/>
              <a:buChar char="*"/>
              <a:defRPr sz="2000"/>
            </a:lvl6pPr>
            <a:lvl7pPr marL="3200400" lvl="6" indent="-393700" algn="l">
              <a:spcBef>
                <a:spcPts val="400"/>
              </a:spcBef>
              <a:spcAft>
                <a:spcPts val="0"/>
              </a:spcAft>
              <a:buSzPts val="2600"/>
              <a:buChar char="*"/>
              <a:defRPr sz="2000"/>
            </a:lvl7pPr>
            <a:lvl8pPr marL="3657600" lvl="7" indent="-393700" algn="l">
              <a:spcBef>
                <a:spcPts val="400"/>
              </a:spcBef>
              <a:spcAft>
                <a:spcPts val="0"/>
              </a:spcAft>
              <a:buSzPts val="2600"/>
              <a:buChar char="*"/>
              <a:defRPr sz="2000"/>
            </a:lvl8pPr>
            <a:lvl9pPr marL="4114800" lvl="8" indent="-393700" algn="l">
              <a:spcBef>
                <a:spcPts val="400"/>
              </a:spcBef>
              <a:spcAft>
                <a:spcPts val="300"/>
              </a:spcAft>
              <a:buSzPts val="2600"/>
              <a:buChar char="*"/>
              <a:defRPr sz="2000"/>
            </a:lvl9pPr>
          </a:lstStyle>
          <a:p>
            <a:endParaRPr/>
          </a:p>
        </p:txBody>
      </p:sp>
      <p:sp>
        <p:nvSpPr>
          <p:cNvPr id="60" name="Google Shape;60;p8"/>
          <p:cNvSpPr txBox="1">
            <a:spLocks noGrp="1"/>
          </p:cNvSpPr>
          <p:nvPr>
            <p:ph type="body" idx="2"/>
          </p:nvPr>
        </p:nvSpPr>
        <p:spPr>
          <a:xfrm>
            <a:off x="1434354" y="3497802"/>
            <a:ext cx="4518213" cy="2139518"/>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820"/>
              <a:buNone/>
              <a:defRPr sz="1400"/>
            </a:lvl1pPr>
            <a:lvl2pPr marL="914400" lvl="1" indent="-228600" algn="l">
              <a:spcBef>
                <a:spcPts val="300"/>
              </a:spcBef>
              <a:spcAft>
                <a:spcPts val="0"/>
              </a:spcAft>
              <a:buSzPts val="1560"/>
              <a:buNone/>
              <a:defRPr sz="1200"/>
            </a:lvl2pPr>
            <a:lvl3pPr marL="1371600" lvl="2" indent="-228600" algn="l">
              <a:spcBef>
                <a:spcPts val="300"/>
              </a:spcBef>
              <a:spcAft>
                <a:spcPts val="0"/>
              </a:spcAft>
              <a:buSzPts val="1300"/>
              <a:buNone/>
              <a:defRPr sz="1000"/>
            </a:lvl3pPr>
            <a:lvl4pPr marL="1828800" lvl="3" indent="-228600" algn="l">
              <a:spcBef>
                <a:spcPts val="300"/>
              </a:spcBef>
              <a:spcAft>
                <a:spcPts val="0"/>
              </a:spcAft>
              <a:buSzPts val="1170"/>
              <a:buNone/>
              <a:defRPr sz="900"/>
            </a:lvl4pPr>
            <a:lvl5pPr marL="2286000" lvl="4" indent="-228600" algn="l">
              <a:spcBef>
                <a:spcPts val="300"/>
              </a:spcBef>
              <a:spcAft>
                <a:spcPts val="0"/>
              </a:spcAft>
              <a:buSzPts val="1170"/>
              <a:buNone/>
              <a:defRPr sz="900"/>
            </a:lvl5pPr>
            <a:lvl6pPr marL="2743200" lvl="5" indent="-228600" algn="l">
              <a:spcBef>
                <a:spcPts val="300"/>
              </a:spcBef>
              <a:spcAft>
                <a:spcPts val="0"/>
              </a:spcAft>
              <a:buSzPts val="1170"/>
              <a:buNone/>
              <a:defRPr sz="900"/>
            </a:lvl6pPr>
            <a:lvl7pPr marL="3200400" lvl="6" indent="-228600" algn="l">
              <a:spcBef>
                <a:spcPts val="300"/>
              </a:spcBef>
              <a:spcAft>
                <a:spcPts val="0"/>
              </a:spcAft>
              <a:buSzPts val="1170"/>
              <a:buNone/>
              <a:defRPr sz="900"/>
            </a:lvl7pPr>
            <a:lvl8pPr marL="3657600" lvl="7" indent="-228600" algn="l">
              <a:spcBef>
                <a:spcPts val="300"/>
              </a:spcBef>
              <a:spcAft>
                <a:spcPts val="0"/>
              </a:spcAft>
              <a:buSzPts val="1170"/>
              <a:buNone/>
              <a:defRPr sz="900"/>
            </a:lvl8pPr>
            <a:lvl9pPr marL="4114800" lvl="8" indent="-228600" algn="l">
              <a:spcBef>
                <a:spcPts val="300"/>
              </a:spcBef>
              <a:spcAft>
                <a:spcPts val="300"/>
              </a:spcAft>
              <a:buSzPts val="1170"/>
              <a:buNone/>
              <a:defRPr sz="900"/>
            </a:lvl9pPr>
          </a:lstStyle>
          <a:p>
            <a:endParaRPr/>
          </a:p>
        </p:txBody>
      </p:sp>
      <p:sp>
        <p:nvSpPr>
          <p:cNvPr id="61" name="Google Shape;61;p8"/>
          <p:cNvSpPr txBox="1">
            <a:spLocks noGrp="1"/>
          </p:cNvSpPr>
          <p:nvPr>
            <p:ph type="dt" idx="10"/>
          </p:nvPr>
        </p:nvSpPr>
        <p:spPr>
          <a:xfrm>
            <a:off x="8229600" y="6172200"/>
            <a:ext cx="335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609600" y="6172200"/>
            <a:ext cx="447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5080000" y="6172200"/>
            <a:ext cx="2438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1pPr>
            <a:lvl2pPr marL="0" marR="0" lvl="1"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2pPr>
            <a:lvl3pPr marL="0" marR="0" lvl="2"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3pPr>
            <a:lvl4pPr marL="0" marR="0" lvl="3"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4pPr>
            <a:lvl5pPr marL="0" marR="0" lvl="4"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5pPr>
            <a:lvl6pPr marL="0" marR="0" lvl="5"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6pPr>
            <a:lvl7pPr marL="0" marR="0" lvl="6"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7pPr>
            <a:lvl8pPr marL="0" marR="0" lvl="7"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8pPr>
            <a:lvl9pPr marL="0" marR="0" lvl="8"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2392362" y="4371975"/>
            <a:ext cx="8682037"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dt" idx="10"/>
          </p:nvPr>
        </p:nvSpPr>
        <p:spPr>
          <a:xfrm>
            <a:off x="8229600" y="6172200"/>
            <a:ext cx="335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609600" y="6172200"/>
            <a:ext cx="447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5080000" y="6172200"/>
            <a:ext cx="2438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1pPr>
            <a:lvl2pPr marL="0" marR="0" lvl="1"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2pPr>
            <a:lvl3pPr marL="0" marR="0" lvl="2"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3pPr>
            <a:lvl4pPr marL="0" marR="0" lvl="3"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4pPr>
            <a:lvl5pPr marL="0" marR="0" lvl="4"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5pPr>
            <a:lvl6pPr marL="0" marR="0" lvl="5"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6pPr>
            <a:lvl7pPr marL="0" marR="0" lvl="6"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7pPr>
            <a:lvl8pPr marL="0" marR="0" lvl="7"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8pPr>
            <a:lvl9pPr marL="0" marR="0" lvl="8"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0"/>
          <p:cNvSpPr txBox="1">
            <a:spLocks noGrp="1"/>
          </p:cNvSpPr>
          <p:nvPr>
            <p:ph type="body" idx="1"/>
          </p:nvPr>
        </p:nvSpPr>
        <p:spPr>
          <a:xfrm>
            <a:off x="1524000" y="731520"/>
            <a:ext cx="4462272"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spcBef>
                <a:spcPts val="400"/>
              </a:spcBef>
              <a:spcAft>
                <a:spcPts val="0"/>
              </a:spcAft>
              <a:buSzPts val="2600"/>
              <a:buNone/>
              <a:defRPr sz="2000" b="1"/>
            </a:lvl2pPr>
            <a:lvl3pPr marL="1371600" lvl="2" indent="-228600" algn="l">
              <a:spcBef>
                <a:spcPts val="360"/>
              </a:spcBef>
              <a:spcAft>
                <a:spcPts val="0"/>
              </a:spcAft>
              <a:buSzPts val="2340"/>
              <a:buNone/>
              <a:defRPr sz="1800" b="1"/>
            </a:lvl3pPr>
            <a:lvl4pPr marL="1828800" lvl="3" indent="-228600" algn="l">
              <a:spcBef>
                <a:spcPts val="320"/>
              </a:spcBef>
              <a:spcAft>
                <a:spcPts val="0"/>
              </a:spcAft>
              <a:buSzPts val="2080"/>
              <a:buNone/>
              <a:defRPr sz="1600" b="1"/>
            </a:lvl4pPr>
            <a:lvl5pPr marL="2286000" lvl="4" indent="-228600" algn="l">
              <a:spcBef>
                <a:spcPts val="320"/>
              </a:spcBef>
              <a:spcAft>
                <a:spcPts val="0"/>
              </a:spcAft>
              <a:buSzPts val="2080"/>
              <a:buNone/>
              <a:defRPr sz="1600" b="1"/>
            </a:lvl5pPr>
            <a:lvl6pPr marL="2743200" lvl="5" indent="-228600" algn="l">
              <a:spcBef>
                <a:spcPts val="320"/>
              </a:spcBef>
              <a:spcAft>
                <a:spcPts val="0"/>
              </a:spcAft>
              <a:buSzPts val="2080"/>
              <a:buNone/>
              <a:defRPr sz="1600" b="1"/>
            </a:lvl6pPr>
            <a:lvl7pPr marL="3200400" lvl="6" indent="-228600" algn="l">
              <a:spcBef>
                <a:spcPts val="320"/>
              </a:spcBef>
              <a:spcAft>
                <a:spcPts val="0"/>
              </a:spcAft>
              <a:buSzPts val="2080"/>
              <a:buNone/>
              <a:defRPr sz="1600" b="1"/>
            </a:lvl7pPr>
            <a:lvl8pPr marL="3657600" lvl="7" indent="-228600" algn="l">
              <a:spcBef>
                <a:spcPts val="320"/>
              </a:spcBef>
              <a:spcAft>
                <a:spcPts val="0"/>
              </a:spcAft>
              <a:buSzPts val="2080"/>
              <a:buNone/>
              <a:defRPr sz="1600" b="1"/>
            </a:lvl8pPr>
            <a:lvl9pPr marL="4114800" lvl="8" indent="-228600" algn="l">
              <a:spcBef>
                <a:spcPts val="320"/>
              </a:spcBef>
              <a:spcAft>
                <a:spcPts val="300"/>
              </a:spcAft>
              <a:buSzPts val="2080"/>
              <a:buNone/>
              <a:defRPr sz="1600" b="1"/>
            </a:lvl9pPr>
          </a:lstStyle>
          <a:p>
            <a:endParaRPr/>
          </a:p>
        </p:txBody>
      </p:sp>
      <p:sp>
        <p:nvSpPr>
          <p:cNvPr id="71" name="Google Shape;71;p10"/>
          <p:cNvSpPr txBox="1">
            <a:spLocks noGrp="1"/>
          </p:cNvSpPr>
          <p:nvPr>
            <p:ph type="body" idx="2"/>
          </p:nvPr>
        </p:nvSpPr>
        <p:spPr>
          <a:xfrm>
            <a:off x="1541929" y="1400327"/>
            <a:ext cx="4462272" cy="274320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sz="1800"/>
            </a:lvl1pPr>
            <a:lvl2pPr marL="914400" lvl="1" indent="-377190" algn="l">
              <a:spcBef>
                <a:spcPts val="360"/>
              </a:spcBef>
              <a:spcAft>
                <a:spcPts val="0"/>
              </a:spcAft>
              <a:buSzPts val="2340"/>
              <a:buChar char="*"/>
              <a:defRPr sz="1800"/>
            </a:lvl2pPr>
            <a:lvl3pPr marL="1371600" lvl="2" indent="-360680" algn="l">
              <a:spcBef>
                <a:spcPts val="320"/>
              </a:spcBef>
              <a:spcAft>
                <a:spcPts val="0"/>
              </a:spcAft>
              <a:buSzPts val="2080"/>
              <a:buChar char="*"/>
              <a:defRPr sz="1600"/>
            </a:lvl3pPr>
            <a:lvl4pPr marL="1828800" lvl="3" indent="-360680" algn="l">
              <a:spcBef>
                <a:spcPts val="320"/>
              </a:spcBef>
              <a:spcAft>
                <a:spcPts val="0"/>
              </a:spcAft>
              <a:buSzPts val="2080"/>
              <a:buChar char="*"/>
              <a:defRPr sz="1600"/>
            </a:lvl4pPr>
            <a:lvl5pPr marL="2286000" lvl="4" indent="-360679" algn="l">
              <a:spcBef>
                <a:spcPts val="320"/>
              </a:spcBef>
              <a:spcAft>
                <a:spcPts val="0"/>
              </a:spcAft>
              <a:buSzPts val="2080"/>
              <a:buChar char="*"/>
              <a:defRPr sz="1600"/>
            </a:lvl5pPr>
            <a:lvl6pPr marL="2743200" lvl="5" indent="-360679" algn="l">
              <a:spcBef>
                <a:spcPts val="320"/>
              </a:spcBef>
              <a:spcAft>
                <a:spcPts val="0"/>
              </a:spcAft>
              <a:buSzPts val="2080"/>
              <a:buChar char="*"/>
              <a:defRPr sz="1600"/>
            </a:lvl6pPr>
            <a:lvl7pPr marL="3200400" lvl="6" indent="-360679" algn="l">
              <a:spcBef>
                <a:spcPts val="320"/>
              </a:spcBef>
              <a:spcAft>
                <a:spcPts val="0"/>
              </a:spcAft>
              <a:buSzPts val="2080"/>
              <a:buChar char="*"/>
              <a:defRPr sz="1600"/>
            </a:lvl7pPr>
            <a:lvl8pPr marL="3657600" lvl="7" indent="-360679" algn="l">
              <a:spcBef>
                <a:spcPts val="320"/>
              </a:spcBef>
              <a:spcAft>
                <a:spcPts val="0"/>
              </a:spcAft>
              <a:buSzPts val="2080"/>
              <a:buChar char="*"/>
              <a:defRPr sz="1600"/>
            </a:lvl8pPr>
            <a:lvl9pPr marL="4114800" lvl="8" indent="-360679" algn="l">
              <a:spcBef>
                <a:spcPts val="320"/>
              </a:spcBef>
              <a:spcAft>
                <a:spcPts val="300"/>
              </a:spcAft>
              <a:buSzPts val="2080"/>
              <a:buChar char="*"/>
              <a:defRPr sz="1600"/>
            </a:lvl9pPr>
          </a:lstStyle>
          <a:p>
            <a:endParaRPr/>
          </a:p>
        </p:txBody>
      </p:sp>
      <p:sp>
        <p:nvSpPr>
          <p:cNvPr id="72" name="Google Shape;72;p10"/>
          <p:cNvSpPr txBox="1">
            <a:spLocks noGrp="1"/>
          </p:cNvSpPr>
          <p:nvPr>
            <p:ph type="body" idx="3"/>
          </p:nvPr>
        </p:nvSpPr>
        <p:spPr>
          <a:xfrm>
            <a:off x="6196403" y="731520"/>
            <a:ext cx="4462272"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spcBef>
                <a:spcPts val="400"/>
              </a:spcBef>
              <a:spcAft>
                <a:spcPts val="0"/>
              </a:spcAft>
              <a:buSzPts val="2600"/>
              <a:buNone/>
              <a:defRPr sz="2000" b="1"/>
            </a:lvl2pPr>
            <a:lvl3pPr marL="1371600" lvl="2" indent="-228600" algn="l">
              <a:spcBef>
                <a:spcPts val="360"/>
              </a:spcBef>
              <a:spcAft>
                <a:spcPts val="0"/>
              </a:spcAft>
              <a:buSzPts val="2340"/>
              <a:buNone/>
              <a:defRPr sz="1800" b="1"/>
            </a:lvl3pPr>
            <a:lvl4pPr marL="1828800" lvl="3" indent="-228600" algn="l">
              <a:spcBef>
                <a:spcPts val="320"/>
              </a:spcBef>
              <a:spcAft>
                <a:spcPts val="0"/>
              </a:spcAft>
              <a:buSzPts val="2080"/>
              <a:buNone/>
              <a:defRPr sz="1600" b="1"/>
            </a:lvl4pPr>
            <a:lvl5pPr marL="2286000" lvl="4" indent="-228600" algn="l">
              <a:spcBef>
                <a:spcPts val="320"/>
              </a:spcBef>
              <a:spcAft>
                <a:spcPts val="0"/>
              </a:spcAft>
              <a:buSzPts val="2080"/>
              <a:buNone/>
              <a:defRPr sz="1600" b="1"/>
            </a:lvl5pPr>
            <a:lvl6pPr marL="2743200" lvl="5" indent="-228600" algn="l">
              <a:spcBef>
                <a:spcPts val="320"/>
              </a:spcBef>
              <a:spcAft>
                <a:spcPts val="0"/>
              </a:spcAft>
              <a:buSzPts val="2080"/>
              <a:buNone/>
              <a:defRPr sz="1600" b="1"/>
            </a:lvl6pPr>
            <a:lvl7pPr marL="3200400" lvl="6" indent="-228600" algn="l">
              <a:spcBef>
                <a:spcPts val="320"/>
              </a:spcBef>
              <a:spcAft>
                <a:spcPts val="0"/>
              </a:spcAft>
              <a:buSzPts val="2080"/>
              <a:buNone/>
              <a:defRPr sz="1600" b="1"/>
            </a:lvl7pPr>
            <a:lvl8pPr marL="3657600" lvl="7" indent="-228600" algn="l">
              <a:spcBef>
                <a:spcPts val="320"/>
              </a:spcBef>
              <a:spcAft>
                <a:spcPts val="0"/>
              </a:spcAft>
              <a:buSzPts val="2080"/>
              <a:buNone/>
              <a:defRPr sz="1600" b="1"/>
            </a:lvl8pPr>
            <a:lvl9pPr marL="4114800" lvl="8" indent="-228600" algn="l">
              <a:spcBef>
                <a:spcPts val="320"/>
              </a:spcBef>
              <a:spcAft>
                <a:spcPts val="300"/>
              </a:spcAft>
              <a:buSzPts val="2080"/>
              <a:buNone/>
              <a:defRPr sz="1600" b="1"/>
            </a:lvl9pPr>
          </a:lstStyle>
          <a:p>
            <a:endParaRPr/>
          </a:p>
        </p:txBody>
      </p:sp>
      <p:sp>
        <p:nvSpPr>
          <p:cNvPr id="73" name="Google Shape;73;p10"/>
          <p:cNvSpPr txBox="1">
            <a:spLocks noGrp="1"/>
          </p:cNvSpPr>
          <p:nvPr>
            <p:ph type="body" idx="4"/>
          </p:nvPr>
        </p:nvSpPr>
        <p:spPr>
          <a:xfrm>
            <a:off x="6193367" y="1399032"/>
            <a:ext cx="4462272" cy="274320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sz="1800"/>
            </a:lvl1pPr>
            <a:lvl2pPr marL="914400" lvl="1" indent="-377190" algn="l">
              <a:spcBef>
                <a:spcPts val="360"/>
              </a:spcBef>
              <a:spcAft>
                <a:spcPts val="0"/>
              </a:spcAft>
              <a:buSzPts val="2340"/>
              <a:buChar char="*"/>
              <a:defRPr sz="1800"/>
            </a:lvl2pPr>
            <a:lvl3pPr marL="1371600" lvl="2" indent="-360680" algn="l">
              <a:spcBef>
                <a:spcPts val="320"/>
              </a:spcBef>
              <a:spcAft>
                <a:spcPts val="0"/>
              </a:spcAft>
              <a:buSzPts val="2080"/>
              <a:buChar char="*"/>
              <a:defRPr sz="1600"/>
            </a:lvl3pPr>
            <a:lvl4pPr marL="1828800" lvl="3" indent="-360680" algn="l">
              <a:spcBef>
                <a:spcPts val="320"/>
              </a:spcBef>
              <a:spcAft>
                <a:spcPts val="0"/>
              </a:spcAft>
              <a:buSzPts val="2080"/>
              <a:buChar char="*"/>
              <a:defRPr sz="1600"/>
            </a:lvl4pPr>
            <a:lvl5pPr marL="2286000" lvl="4" indent="-360679" algn="l">
              <a:spcBef>
                <a:spcPts val="320"/>
              </a:spcBef>
              <a:spcAft>
                <a:spcPts val="0"/>
              </a:spcAft>
              <a:buSzPts val="2080"/>
              <a:buChar char="*"/>
              <a:defRPr sz="1600"/>
            </a:lvl5pPr>
            <a:lvl6pPr marL="2743200" lvl="5" indent="-360679" algn="l">
              <a:spcBef>
                <a:spcPts val="320"/>
              </a:spcBef>
              <a:spcAft>
                <a:spcPts val="0"/>
              </a:spcAft>
              <a:buSzPts val="2080"/>
              <a:buChar char="*"/>
              <a:defRPr sz="1600"/>
            </a:lvl6pPr>
            <a:lvl7pPr marL="3200400" lvl="6" indent="-360679" algn="l">
              <a:spcBef>
                <a:spcPts val="320"/>
              </a:spcBef>
              <a:spcAft>
                <a:spcPts val="0"/>
              </a:spcAft>
              <a:buSzPts val="2080"/>
              <a:buChar char="*"/>
              <a:defRPr sz="1600"/>
            </a:lvl7pPr>
            <a:lvl8pPr marL="3657600" lvl="7" indent="-360679" algn="l">
              <a:spcBef>
                <a:spcPts val="320"/>
              </a:spcBef>
              <a:spcAft>
                <a:spcPts val="0"/>
              </a:spcAft>
              <a:buSzPts val="2080"/>
              <a:buChar char="*"/>
              <a:defRPr sz="1600"/>
            </a:lvl8pPr>
            <a:lvl9pPr marL="4114800" lvl="8" indent="-360679" algn="l">
              <a:spcBef>
                <a:spcPts val="320"/>
              </a:spcBef>
              <a:spcAft>
                <a:spcPts val="300"/>
              </a:spcAft>
              <a:buSzPts val="2080"/>
              <a:buChar char="*"/>
              <a:defRPr sz="1600"/>
            </a:lvl9pPr>
          </a:lstStyle>
          <a:p>
            <a:endParaRPr/>
          </a:p>
        </p:txBody>
      </p:sp>
      <p:sp>
        <p:nvSpPr>
          <p:cNvPr id="74" name="Google Shape;74;p10"/>
          <p:cNvSpPr txBox="1">
            <a:spLocks noGrp="1"/>
          </p:cNvSpPr>
          <p:nvPr>
            <p:ph type="title"/>
          </p:nvPr>
        </p:nvSpPr>
        <p:spPr>
          <a:xfrm>
            <a:off x="2392362" y="4371975"/>
            <a:ext cx="8682037"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dt" idx="10"/>
          </p:nvPr>
        </p:nvSpPr>
        <p:spPr>
          <a:xfrm>
            <a:off x="8229600" y="6172200"/>
            <a:ext cx="335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609600" y="6172200"/>
            <a:ext cx="447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5080000" y="6172200"/>
            <a:ext cx="2438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1pPr>
            <a:lvl2pPr marL="0" marR="0" lvl="1"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2pPr>
            <a:lvl3pPr marL="0" marR="0" lvl="2"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3pPr>
            <a:lvl4pPr marL="0" marR="0" lvl="3"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4pPr>
            <a:lvl5pPr marL="0" marR="0" lvl="4"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5pPr>
            <a:lvl6pPr marL="0" marR="0" lvl="5"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6pPr>
            <a:lvl7pPr marL="0" marR="0" lvl="6"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7pPr>
            <a:lvl8pPr marL="0" marR="0" lvl="7"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8pPr>
            <a:lvl9pPr marL="0" marR="0" lvl="8"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2392362" y="4371975"/>
            <a:ext cx="8682037"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body" idx="1"/>
          </p:nvPr>
        </p:nvSpPr>
        <p:spPr>
          <a:xfrm>
            <a:off x="1523999" y="731519"/>
            <a:ext cx="4462272" cy="3474720"/>
          </a:xfrm>
          <a:prstGeom prst="rect">
            <a:avLst/>
          </a:prstGeom>
          <a:noFill/>
          <a:ln>
            <a:noFill/>
          </a:ln>
        </p:spPr>
        <p:txBody>
          <a:bodyPr spcFirstLastPara="1" wrap="square" lIns="91425" tIns="45700" rIns="91425" bIns="45700" anchor="t" anchorCtr="0">
            <a:no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
        <p:nvSpPr>
          <p:cNvPr id="81" name="Google Shape;81;p11"/>
          <p:cNvSpPr txBox="1">
            <a:spLocks noGrp="1"/>
          </p:cNvSpPr>
          <p:nvPr>
            <p:ph type="body" idx="2"/>
          </p:nvPr>
        </p:nvSpPr>
        <p:spPr>
          <a:xfrm>
            <a:off x="6193536" y="731520"/>
            <a:ext cx="4462272" cy="3474720"/>
          </a:xfrm>
          <a:prstGeom prst="rect">
            <a:avLst/>
          </a:prstGeom>
          <a:noFill/>
          <a:ln>
            <a:noFill/>
          </a:ln>
        </p:spPr>
        <p:txBody>
          <a:bodyPr spcFirstLastPara="1" wrap="square" lIns="91425" tIns="45700" rIns="91425" bIns="45700" anchor="t" anchorCtr="0">
            <a:no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
        <p:nvSpPr>
          <p:cNvPr id="82" name="Google Shape;82;p11"/>
          <p:cNvSpPr txBox="1">
            <a:spLocks noGrp="1"/>
          </p:cNvSpPr>
          <p:nvPr>
            <p:ph type="dt" idx="10"/>
          </p:nvPr>
        </p:nvSpPr>
        <p:spPr>
          <a:xfrm>
            <a:off x="8229600" y="6172200"/>
            <a:ext cx="335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609600" y="6172200"/>
            <a:ext cx="447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5080000" y="6172200"/>
            <a:ext cx="2438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1pPr>
            <a:lvl2pPr marL="0" marR="0" lvl="1"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2pPr>
            <a:lvl3pPr marL="0" marR="0" lvl="2"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3pPr>
            <a:lvl4pPr marL="0" marR="0" lvl="3"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4pPr>
            <a:lvl5pPr marL="0" marR="0" lvl="4"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5pPr>
            <a:lvl6pPr marL="0" marR="0" lvl="5"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6pPr>
            <a:lvl7pPr marL="0" marR="0" lvl="6"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7pPr>
            <a:lvl8pPr marL="0" marR="0" lvl="7"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8pPr>
            <a:lvl9pPr marL="0" marR="0" lvl="8"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2710927" y="2172648"/>
            <a:ext cx="7955555" cy="2423346"/>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5888"/>
              <a:buChar char="*"/>
              <a:defRPr sz="4600" b="1" cap="none"/>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5"/>
          <p:cNvSpPr txBox="1">
            <a:spLocks noGrp="1"/>
          </p:cNvSpPr>
          <p:nvPr>
            <p:ph type="body" idx="1"/>
          </p:nvPr>
        </p:nvSpPr>
        <p:spPr>
          <a:xfrm>
            <a:off x="2696584" y="4607511"/>
            <a:ext cx="7960659" cy="835460"/>
          </a:xfrm>
          <a:prstGeom prst="rect">
            <a:avLst/>
          </a:prstGeom>
          <a:noFill/>
          <a:ln>
            <a:noFill/>
          </a:ln>
        </p:spPr>
        <p:txBody>
          <a:bodyPr spcFirstLastPara="1" wrap="square" lIns="91425" tIns="45700" rIns="91425" bIns="45700" anchor="t" anchorCtr="0">
            <a:noAutofit/>
          </a:bodyPr>
          <a:lstStyle>
            <a:lvl1pPr marL="457200" lvl="0" indent="-228600" algn="r">
              <a:spcBef>
                <a:spcPts val="400"/>
              </a:spcBef>
              <a:spcAft>
                <a:spcPts val="0"/>
              </a:spcAft>
              <a:buSzPts val="2600"/>
              <a:buNone/>
              <a:defRPr sz="2000">
                <a:solidFill>
                  <a:schemeClr val="dk2"/>
                </a:solidFill>
              </a:defRPr>
            </a:lvl1pPr>
            <a:lvl2pPr marL="914400" lvl="1" indent="-228600" algn="l">
              <a:spcBef>
                <a:spcPts val="360"/>
              </a:spcBef>
              <a:spcAft>
                <a:spcPts val="0"/>
              </a:spcAft>
              <a:buSzPts val="2340"/>
              <a:buNone/>
              <a:defRPr sz="1800">
                <a:solidFill>
                  <a:srgbClr val="888888"/>
                </a:solidFill>
              </a:defRPr>
            </a:lvl2pPr>
            <a:lvl3pPr marL="1371600" lvl="2" indent="-228600" algn="l">
              <a:spcBef>
                <a:spcPts val="320"/>
              </a:spcBef>
              <a:spcAft>
                <a:spcPts val="0"/>
              </a:spcAft>
              <a:buSzPts val="2080"/>
              <a:buNone/>
              <a:defRPr sz="1600">
                <a:solidFill>
                  <a:srgbClr val="888888"/>
                </a:solidFill>
              </a:defRPr>
            </a:lvl3pPr>
            <a:lvl4pPr marL="1828800" lvl="3" indent="-228600" algn="l">
              <a:spcBef>
                <a:spcPts val="300"/>
              </a:spcBef>
              <a:spcAft>
                <a:spcPts val="0"/>
              </a:spcAft>
              <a:buSzPts val="1820"/>
              <a:buNone/>
              <a:defRPr sz="1400">
                <a:solidFill>
                  <a:srgbClr val="888888"/>
                </a:solidFill>
              </a:defRPr>
            </a:lvl4pPr>
            <a:lvl5pPr marL="2286000" lvl="4" indent="-228600" algn="l">
              <a:spcBef>
                <a:spcPts val="300"/>
              </a:spcBef>
              <a:spcAft>
                <a:spcPts val="0"/>
              </a:spcAft>
              <a:buSzPts val="1820"/>
              <a:buNone/>
              <a:defRPr sz="1400">
                <a:solidFill>
                  <a:srgbClr val="888888"/>
                </a:solidFill>
              </a:defRPr>
            </a:lvl5pPr>
            <a:lvl6pPr marL="2743200" lvl="5" indent="-228600" algn="l">
              <a:spcBef>
                <a:spcPts val="300"/>
              </a:spcBef>
              <a:spcAft>
                <a:spcPts val="0"/>
              </a:spcAft>
              <a:buSzPts val="1820"/>
              <a:buNone/>
              <a:defRPr sz="1400">
                <a:solidFill>
                  <a:srgbClr val="888888"/>
                </a:solidFill>
              </a:defRPr>
            </a:lvl6pPr>
            <a:lvl7pPr marL="3200400" lvl="6" indent="-228600" algn="l">
              <a:spcBef>
                <a:spcPts val="300"/>
              </a:spcBef>
              <a:spcAft>
                <a:spcPts val="0"/>
              </a:spcAft>
              <a:buSzPts val="1820"/>
              <a:buNone/>
              <a:defRPr sz="1400">
                <a:solidFill>
                  <a:srgbClr val="888888"/>
                </a:solidFill>
              </a:defRPr>
            </a:lvl7pPr>
            <a:lvl8pPr marL="3657600" lvl="7" indent="-228600" algn="l">
              <a:spcBef>
                <a:spcPts val="300"/>
              </a:spcBef>
              <a:spcAft>
                <a:spcPts val="0"/>
              </a:spcAft>
              <a:buSzPts val="1820"/>
              <a:buNone/>
              <a:defRPr sz="1400">
                <a:solidFill>
                  <a:srgbClr val="888888"/>
                </a:solidFill>
              </a:defRPr>
            </a:lvl8pPr>
            <a:lvl9pPr marL="4114800" lvl="8" indent="-228600" algn="l">
              <a:spcBef>
                <a:spcPts val="300"/>
              </a:spcBef>
              <a:spcAft>
                <a:spcPts val="300"/>
              </a:spcAft>
              <a:buSzPts val="1820"/>
              <a:buNone/>
              <a:defRPr sz="1400">
                <a:solidFill>
                  <a:srgbClr val="888888"/>
                </a:solidFill>
              </a:defRPr>
            </a:lvl9pPr>
          </a:lstStyle>
          <a:p>
            <a:endParaRPr/>
          </a:p>
        </p:txBody>
      </p:sp>
      <p:sp>
        <p:nvSpPr>
          <p:cNvPr id="177" name="Google Shape;177;p25"/>
          <p:cNvSpPr txBox="1">
            <a:spLocks noGrp="1"/>
          </p:cNvSpPr>
          <p:nvPr>
            <p:ph type="dt" idx="10"/>
          </p:nvPr>
        </p:nvSpPr>
        <p:spPr>
          <a:xfrm>
            <a:off x="8229600" y="6172200"/>
            <a:ext cx="335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25"/>
          <p:cNvSpPr txBox="1">
            <a:spLocks noGrp="1"/>
          </p:cNvSpPr>
          <p:nvPr>
            <p:ph type="ftr" idx="11"/>
          </p:nvPr>
        </p:nvSpPr>
        <p:spPr>
          <a:xfrm>
            <a:off x="609600" y="6172200"/>
            <a:ext cx="447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5"/>
          <p:cNvSpPr txBox="1">
            <a:spLocks noGrp="1"/>
          </p:cNvSpPr>
          <p:nvPr>
            <p:ph type="sldNum" idx="12"/>
          </p:nvPr>
        </p:nvSpPr>
        <p:spPr>
          <a:xfrm>
            <a:off x="5080000" y="6172200"/>
            <a:ext cx="2438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1pPr>
            <a:lvl2pPr marL="0" marR="0" lvl="1"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2pPr>
            <a:lvl3pPr marL="0" marR="0" lvl="2"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3pPr>
            <a:lvl4pPr marL="0" marR="0" lvl="3"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4pPr>
            <a:lvl5pPr marL="0" marR="0" lvl="4"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5pPr>
            <a:lvl6pPr marL="0" marR="0" lvl="5"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6pPr>
            <a:lvl7pPr marL="0" marR="0" lvl="6"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7pPr>
            <a:lvl8pPr marL="0" marR="0" lvl="7"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8pPr>
            <a:lvl9pPr marL="0" marR="0" lvl="8"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90"/>
        <p:cNvGrpSpPr/>
        <p:nvPr/>
      </p:nvGrpSpPr>
      <p:grpSpPr>
        <a:xfrm>
          <a:off x="0" y="0"/>
          <a:ext cx="0" cy="0"/>
          <a:chOff x="0" y="0"/>
          <a:chExt cx="0" cy="0"/>
        </a:xfrm>
      </p:grpSpPr>
      <p:sp>
        <p:nvSpPr>
          <p:cNvPr id="191" name="Google Shape;191;p27"/>
          <p:cNvSpPr>
            <a:spLocks noGrp="1"/>
          </p:cNvSpPr>
          <p:nvPr>
            <p:ph type="pic" idx="2"/>
          </p:nvPr>
        </p:nvSpPr>
        <p:spPr>
          <a:xfrm>
            <a:off x="5966900" y="1143000"/>
            <a:ext cx="5486400" cy="3127806"/>
          </a:xfrm>
          <a:prstGeom prst="roundRect">
            <a:avLst>
              <a:gd name="adj" fmla="val 4230"/>
            </a:avLst>
          </a:prstGeom>
          <a:solidFill>
            <a:srgbClr val="8BC9F7"/>
          </a:solidFill>
          <a:ln>
            <a:noFill/>
          </a:ln>
          <a:effectLst>
            <a:reflection stA="23000" endA="300" endPos="28000" sy="-100000" algn="bl" rotWithShape="0"/>
          </a:effectLst>
        </p:spPr>
      </p:sp>
      <p:sp>
        <p:nvSpPr>
          <p:cNvPr id="192" name="Google Shape;192;p27"/>
          <p:cNvSpPr txBox="1">
            <a:spLocks noGrp="1"/>
          </p:cNvSpPr>
          <p:nvPr>
            <p:ph type="body" idx="1"/>
          </p:nvPr>
        </p:nvSpPr>
        <p:spPr>
          <a:xfrm>
            <a:off x="1170516" y="1010486"/>
            <a:ext cx="4925485" cy="2163020"/>
          </a:xfrm>
          <a:prstGeom prst="rect">
            <a:avLst/>
          </a:prstGeom>
          <a:noFill/>
          <a:ln>
            <a:noFill/>
          </a:ln>
        </p:spPr>
        <p:txBody>
          <a:bodyPr spcFirstLastPara="1" wrap="square" lIns="91425" tIns="45700" rIns="91425" bIns="45700" anchor="b" anchorCtr="0">
            <a:noAutofit/>
          </a:bodyPr>
          <a:lstStyle>
            <a:lvl1pPr marL="457200" lvl="0" indent="-360680" algn="l">
              <a:spcBef>
                <a:spcPts val="320"/>
              </a:spcBef>
              <a:spcAft>
                <a:spcPts val="0"/>
              </a:spcAft>
              <a:buSzPts val="2080"/>
              <a:buFont typeface="Georgia"/>
              <a:buChar char="*"/>
              <a:defRPr sz="1600"/>
            </a:lvl1pPr>
            <a:lvl2pPr marL="914400" lvl="1" indent="-228600" algn="l">
              <a:spcBef>
                <a:spcPts val="300"/>
              </a:spcBef>
              <a:spcAft>
                <a:spcPts val="0"/>
              </a:spcAft>
              <a:buSzPts val="1560"/>
              <a:buNone/>
              <a:defRPr sz="1200"/>
            </a:lvl2pPr>
            <a:lvl3pPr marL="1371600" lvl="2" indent="-228600" algn="l">
              <a:spcBef>
                <a:spcPts val="300"/>
              </a:spcBef>
              <a:spcAft>
                <a:spcPts val="0"/>
              </a:spcAft>
              <a:buSzPts val="1300"/>
              <a:buNone/>
              <a:defRPr sz="1000"/>
            </a:lvl3pPr>
            <a:lvl4pPr marL="1828800" lvl="3" indent="-228600" algn="l">
              <a:spcBef>
                <a:spcPts val="300"/>
              </a:spcBef>
              <a:spcAft>
                <a:spcPts val="0"/>
              </a:spcAft>
              <a:buSzPts val="1170"/>
              <a:buNone/>
              <a:defRPr sz="900"/>
            </a:lvl4pPr>
            <a:lvl5pPr marL="2286000" lvl="4" indent="-228600" algn="l">
              <a:spcBef>
                <a:spcPts val="300"/>
              </a:spcBef>
              <a:spcAft>
                <a:spcPts val="0"/>
              </a:spcAft>
              <a:buSzPts val="1170"/>
              <a:buNone/>
              <a:defRPr sz="900"/>
            </a:lvl5pPr>
            <a:lvl6pPr marL="2743200" lvl="5" indent="-228600" algn="l">
              <a:spcBef>
                <a:spcPts val="300"/>
              </a:spcBef>
              <a:spcAft>
                <a:spcPts val="0"/>
              </a:spcAft>
              <a:buSzPts val="1170"/>
              <a:buNone/>
              <a:defRPr sz="900"/>
            </a:lvl6pPr>
            <a:lvl7pPr marL="3200400" lvl="6" indent="-228600" algn="l">
              <a:spcBef>
                <a:spcPts val="300"/>
              </a:spcBef>
              <a:spcAft>
                <a:spcPts val="0"/>
              </a:spcAft>
              <a:buSzPts val="1170"/>
              <a:buNone/>
              <a:defRPr sz="900"/>
            </a:lvl7pPr>
            <a:lvl8pPr marL="3657600" lvl="7" indent="-228600" algn="l">
              <a:spcBef>
                <a:spcPts val="300"/>
              </a:spcBef>
              <a:spcAft>
                <a:spcPts val="0"/>
              </a:spcAft>
              <a:buSzPts val="1170"/>
              <a:buNone/>
              <a:defRPr sz="900"/>
            </a:lvl8pPr>
            <a:lvl9pPr marL="4114800" lvl="8" indent="-228600" algn="l">
              <a:spcBef>
                <a:spcPts val="300"/>
              </a:spcBef>
              <a:spcAft>
                <a:spcPts val="300"/>
              </a:spcAft>
              <a:buSzPts val="1170"/>
              <a:buNone/>
              <a:defRPr sz="900"/>
            </a:lvl9pPr>
          </a:lstStyle>
          <a:p>
            <a:endParaRPr/>
          </a:p>
        </p:txBody>
      </p:sp>
      <p:sp>
        <p:nvSpPr>
          <p:cNvPr id="193" name="Google Shape;193;p27"/>
          <p:cNvSpPr txBox="1">
            <a:spLocks noGrp="1"/>
          </p:cNvSpPr>
          <p:nvPr>
            <p:ph type="title"/>
          </p:nvPr>
        </p:nvSpPr>
        <p:spPr>
          <a:xfrm>
            <a:off x="969691" y="4464421"/>
            <a:ext cx="8511384"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5888"/>
              <a:buChar char="*"/>
              <a:defRPr sz="4600" b="1"/>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7"/>
          <p:cNvSpPr txBox="1">
            <a:spLocks noGrp="1"/>
          </p:cNvSpPr>
          <p:nvPr>
            <p:ph type="dt" idx="10"/>
          </p:nvPr>
        </p:nvSpPr>
        <p:spPr>
          <a:xfrm>
            <a:off x="8229600" y="6172200"/>
            <a:ext cx="335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27"/>
          <p:cNvSpPr txBox="1">
            <a:spLocks noGrp="1"/>
          </p:cNvSpPr>
          <p:nvPr>
            <p:ph type="ftr" idx="11"/>
          </p:nvPr>
        </p:nvSpPr>
        <p:spPr>
          <a:xfrm>
            <a:off x="609600" y="6172200"/>
            <a:ext cx="447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27"/>
          <p:cNvSpPr txBox="1">
            <a:spLocks noGrp="1"/>
          </p:cNvSpPr>
          <p:nvPr>
            <p:ph type="sldNum" idx="12"/>
          </p:nvPr>
        </p:nvSpPr>
        <p:spPr>
          <a:xfrm>
            <a:off x="5080000" y="6172200"/>
            <a:ext cx="2438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1pPr>
            <a:lvl2pPr marL="0" marR="0" lvl="1"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2pPr>
            <a:lvl3pPr marL="0" marR="0" lvl="2"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3pPr>
            <a:lvl4pPr marL="0" marR="0" lvl="3"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4pPr>
            <a:lvl5pPr marL="0" marR="0" lvl="4"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5pPr>
            <a:lvl6pPr marL="0" marR="0" lvl="5"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6pPr>
            <a:lvl7pPr marL="0" marR="0" lvl="6"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7pPr>
            <a:lvl8pPr marL="0" marR="0" lvl="7"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8pPr>
            <a:lvl9pPr marL="0" marR="0" lvl="8" indent="0" algn="ctr">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25"/>
        <p:cNvGrpSpPr/>
        <p:nvPr/>
      </p:nvGrpSpPr>
      <p:grpSpPr>
        <a:xfrm>
          <a:off x="0" y="0"/>
          <a:ext cx="0" cy="0"/>
          <a:chOff x="0" y="0"/>
          <a:chExt cx="0" cy="0"/>
        </a:xfrm>
      </p:grpSpPr>
      <p:sp>
        <p:nvSpPr>
          <p:cNvPr id="26" name="Google Shape;26;p3"/>
          <p:cNvSpPr/>
          <p:nvPr/>
        </p:nvSpPr>
        <p:spPr>
          <a:xfrm>
            <a:off x="0" y="5105400"/>
            <a:ext cx="12192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
        <p:nvSpPr>
          <p:cNvPr id="27" name="Google Shape;27;p3"/>
          <p:cNvSpPr/>
          <p:nvPr/>
        </p:nvSpPr>
        <p:spPr>
          <a:xfrm>
            <a:off x="0" y="0"/>
            <a:ext cx="12192000" cy="5105400"/>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
        <p:nvSpPr>
          <p:cNvPr id="28" name="Google Shape;28;p3"/>
          <p:cNvSpPr txBox="1"/>
          <p:nvPr/>
        </p:nvSpPr>
        <p:spPr>
          <a:xfrm>
            <a:off x="0" y="3768725"/>
            <a:ext cx="12192000" cy="2286000"/>
          </a:xfrm>
          <a:prstGeom prst="rect">
            <a:avLst/>
          </a:prstGeom>
          <a:gradFill>
            <a:gsLst>
              <a:gs pos="0">
                <a:srgbClr val="FFFFFF"/>
              </a:gs>
              <a:gs pos="28999">
                <a:srgbClr val="FFFFFF"/>
              </a:gs>
              <a:gs pos="44999">
                <a:srgbClr val="B4DCFA"/>
              </a:gs>
              <a:gs pos="55000">
                <a:srgbClr val="FFFFFF"/>
              </a:gs>
              <a:gs pos="64999">
                <a:srgbClr val="B4DCFA"/>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9" name="Google Shape;29;p3"/>
          <p:cNvSpPr/>
          <p:nvPr/>
        </p:nvSpPr>
        <p:spPr>
          <a:xfrm>
            <a:off x="0" y="1600200"/>
            <a:ext cx="12192000" cy="510540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
        <p:nvSpPr>
          <p:cNvPr id="30" name="Google Shape;30;p3"/>
          <p:cNvSpPr txBox="1">
            <a:spLocks noGrp="1"/>
          </p:cNvSpPr>
          <p:nvPr>
            <p:ph type="title"/>
          </p:nvPr>
        </p:nvSpPr>
        <p:spPr>
          <a:xfrm>
            <a:off x="2392362" y="4371975"/>
            <a:ext cx="8682037"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2pPr>
            <a:lvl3pPr marR="0" lvl="2"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3pPr>
            <a:lvl4pPr marR="0" lvl="3"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4pPr>
            <a:lvl5pPr marR="0" lvl="4"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1" name="Google Shape;31;p3"/>
          <p:cNvSpPr txBox="1">
            <a:spLocks noGrp="1"/>
          </p:cNvSpPr>
          <p:nvPr>
            <p:ph type="body" idx="1"/>
          </p:nvPr>
        </p:nvSpPr>
        <p:spPr>
          <a:xfrm>
            <a:off x="1524000" y="731837"/>
            <a:ext cx="8534400" cy="3475037"/>
          </a:xfrm>
          <a:prstGeom prst="rect">
            <a:avLst/>
          </a:prstGeom>
          <a:noFill/>
          <a:ln>
            <a:noFill/>
          </a:ln>
        </p:spPr>
        <p:txBody>
          <a:bodyPr spcFirstLastPara="1" wrap="square" lIns="91425" tIns="45700" rIns="91425" bIns="45700" anchor="t" anchorCtr="0">
            <a:noAutofit/>
          </a:bodyPr>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404040"/>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404040"/>
                </a:solidFill>
                <a:latin typeface="Trebuchet MS"/>
                <a:ea typeface="Trebuchet MS"/>
                <a:cs typeface="Trebuchet MS"/>
                <a:sym typeface="Trebuchet MS"/>
              </a:defRPr>
            </a:lvl2pPr>
            <a:lvl3pPr marL="1371600" marR="0" lvl="2" indent="-426719" algn="l" rtl="0">
              <a:spcBef>
                <a:spcPts val="480"/>
              </a:spcBef>
              <a:spcAft>
                <a:spcPts val="0"/>
              </a:spcAft>
              <a:buClr>
                <a:srgbClr val="C3260C"/>
              </a:buClr>
              <a:buSzPts val="3120"/>
              <a:buFont typeface="Georgia"/>
              <a:buChar char="*"/>
              <a:defRPr sz="2400" b="0" i="0" u="none" strike="noStrike" cap="none">
                <a:solidFill>
                  <a:srgbClr val="404040"/>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404040"/>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404040"/>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32" name="Google Shape;32;p3"/>
          <p:cNvSpPr txBox="1">
            <a:spLocks noGrp="1"/>
          </p:cNvSpPr>
          <p:nvPr>
            <p:ph type="dt" idx="10"/>
          </p:nvPr>
        </p:nvSpPr>
        <p:spPr>
          <a:xfrm>
            <a:off x="8229600" y="6172200"/>
            <a:ext cx="335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33" name="Google Shape;33;p3"/>
          <p:cNvSpPr txBox="1">
            <a:spLocks noGrp="1"/>
          </p:cNvSpPr>
          <p:nvPr>
            <p:ph type="ftr" idx="11"/>
          </p:nvPr>
        </p:nvSpPr>
        <p:spPr>
          <a:xfrm>
            <a:off x="609600" y="6172200"/>
            <a:ext cx="447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34" name="Google Shape;34;p3"/>
          <p:cNvSpPr txBox="1">
            <a:spLocks noGrp="1"/>
          </p:cNvSpPr>
          <p:nvPr>
            <p:ph type="sldNum" idx="12"/>
          </p:nvPr>
        </p:nvSpPr>
        <p:spPr>
          <a:xfrm>
            <a:off x="5080000" y="6172200"/>
            <a:ext cx="2438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1pPr>
            <a:lvl2pPr marL="0" marR="0" lvl="1"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2pPr>
            <a:lvl3pPr marL="0" marR="0" lvl="2"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3pPr>
            <a:lvl4pPr marL="0" marR="0" lvl="3"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4pPr>
            <a:lvl5pPr marL="0" marR="0" lvl="4"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5pPr>
            <a:lvl6pPr marL="0" marR="0" lvl="5"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6pPr>
            <a:lvl7pPr marL="0" marR="0" lvl="6"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7pPr>
            <a:lvl8pPr marL="0" marR="0" lvl="7"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8pPr>
            <a:lvl9pPr marL="0" marR="0" lvl="8"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4"/>
          <p:cNvSpPr/>
          <p:nvPr/>
        </p:nvSpPr>
        <p:spPr>
          <a:xfrm>
            <a:off x="0" y="5105400"/>
            <a:ext cx="12192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
        <p:nvSpPr>
          <p:cNvPr id="162" name="Google Shape;162;p24"/>
          <p:cNvSpPr/>
          <p:nvPr/>
        </p:nvSpPr>
        <p:spPr>
          <a:xfrm>
            <a:off x="0" y="0"/>
            <a:ext cx="12192000" cy="5105400"/>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
        <p:nvSpPr>
          <p:cNvPr id="163" name="Google Shape;163;p24"/>
          <p:cNvSpPr txBox="1"/>
          <p:nvPr/>
        </p:nvSpPr>
        <p:spPr>
          <a:xfrm>
            <a:off x="0" y="3768725"/>
            <a:ext cx="12192000" cy="2286000"/>
          </a:xfrm>
          <a:prstGeom prst="rect">
            <a:avLst/>
          </a:prstGeom>
          <a:gradFill>
            <a:gsLst>
              <a:gs pos="0">
                <a:srgbClr val="FFFFFF"/>
              </a:gs>
              <a:gs pos="28999">
                <a:srgbClr val="FFFFFF"/>
              </a:gs>
              <a:gs pos="44999">
                <a:srgbClr val="B4DCFA"/>
              </a:gs>
              <a:gs pos="55000">
                <a:srgbClr val="FFFFFF"/>
              </a:gs>
              <a:gs pos="64999">
                <a:srgbClr val="B4DCFA"/>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164" name="Google Shape;164;p24"/>
          <p:cNvSpPr/>
          <p:nvPr/>
        </p:nvSpPr>
        <p:spPr>
          <a:xfrm>
            <a:off x="0" y="1600200"/>
            <a:ext cx="12192000" cy="510540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
        <p:nvSpPr>
          <p:cNvPr id="165" name="Google Shape;165;p24"/>
          <p:cNvSpPr/>
          <p:nvPr/>
        </p:nvSpPr>
        <p:spPr>
          <a:xfrm>
            <a:off x="0" y="3866920"/>
            <a:ext cx="12192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
        <p:nvSpPr>
          <p:cNvPr id="166" name="Google Shape;166;p24"/>
          <p:cNvSpPr/>
          <p:nvPr/>
        </p:nvSpPr>
        <p:spPr>
          <a:xfrm>
            <a:off x="0" y="0"/>
            <a:ext cx="12192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
        <p:nvSpPr>
          <p:cNvPr id="167" name="Google Shape;167;p24"/>
          <p:cNvSpPr txBox="1"/>
          <p:nvPr/>
        </p:nvSpPr>
        <p:spPr>
          <a:xfrm>
            <a:off x="0" y="2652712"/>
            <a:ext cx="12192000" cy="2286000"/>
          </a:xfrm>
          <a:prstGeom prst="rect">
            <a:avLst/>
          </a:prstGeom>
          <a:gradFill>
            <a:gsLst>
              <a:gs pos="0">
                <a:srgbClr val="FFFFFF"/>
              </a:gs>
              <a:gs pos="28999">
                <a:srgbClr val="FFFFFF"/>
              </a:gs>
              <a:gs pos="44999">
                <a:srgbClr val="B4DCFA"/>
              </a:gs>
              <a:gs pos="55000">
                <a:srgbClr val="FFFFFF"/>
              </a:gs>
              <a:gs pos="64999">
                <a:srgbClr val="B4DCFA"/>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168" name="Google Shape;168;p24"/>
          <p:cNvSpPr/>
          <p:nvPr/>
        </p:nvSpPr>
        <p:spPr>
          <a:xfrm>
            <a:off x="0" y="1600200"/>
            <a:ext cx="12192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
        <p:nvSpPr>
          <p:cNvPr id="169" name="Google Shape;169;p24"/>
          <p:cNvSpPr txBox="1">
            <a:spLocks noGrp="1"/>
          </p:cNvSpPr>
          <p:nvPr>
            <p:ph type="title"/>
          </p:nvPr>
        </p:nvSpPr>
        <p:spPr>
          <a:xfrm>
            <a:off x="2392362" y="4371975"/>
            <a:ext cx="8682037"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2pPr>
            <a:lvl3pPr marR="0" lvl="2"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3pPr>
            <a:lvl4pPr marR="0" lvl="3"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4pPr>
            <a:lvl5pPr marR="0" lvl="4"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0" name="Google Shape;170;p24"/>
          <p:cNvSpPr txBox="1">
            <a:spLocks noGrp="1"/>
          </p:cNvSpPr>
          <p:nvPr>
            <p:ph type="body" idx="1"/>
          </p:nvPr>
        </p:nvSpPr>
        <p:spPr>
          <a:xfrm>
            <a:off x="1524000" y="731837"/>
            <a:ext cx="8534400" cy="3475037"/>
          </a:xfrm>
          <a:prstGeom prst="rect">
            <a:avLst/>
          </a:prstGeom>
          <a:noFill/>
          <a:ln>
            <a:noFill/>
          </a:ln>
        </p:spPr>
        <p:txBody>
          <a:bodyPr spcFirstLastPara="1" wrap="square" lIns="91425" tIns="45700" rIns="91425" bIns="45700" anchor="t" anchorCtr="0">
            <a:noAutofit/>
          </a:bodyPr>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404040"/>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404040"/>
                </a:solidFill>
                <a:latin typeface="Trebuchet MS"/>
                <a:ea typeface="Trebuchet MS"/>
                <a:cs typeface="Trebuchet MS"/>
                <a:sym typeface="Trebuchet MS"/>
              </a:defRPr>
            </a:lvl2pPr>
            <a:lvl3pPr marL="1371600" marR="0" lvl="2" indent="-426719" algn="l" rtl="0">
              <a:spcBef>
                <a:spcPts val="480"/>
              </a:spcBef>
              <a:spcAft>
                <a:spcPts val="0"/>
              </a:spcAft>
              <a:buClr>
                <a:srgbClr val="C3260C"/>
              </a:buClr>
              <a:buSzPts val="3120"/>
              <a:buFont typeface="Georgia"/>
              <a:buChar char="*"/>
              <a:defRPr sz="2400" b="0" i="0" u="none" strike="noStrike" cap="none">
                <a:solidFill>
                  <a:srgbClr val="404040"/>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404040"/>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404040"/>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71" name="Google Shape;171;p24"/>
          <p:cNvSpPr txBox="1">
            <a:spLocks noGrp="1"/>
          </p:cNvSpPr>
          <p:nvPr>
            <p:ph type="dt" idx="10"/>
          </p:nvPr>
        </p:nvSpPr>
        <p:spPr>
          <a:xfrm>
            <a:off x="8229600" y="6172200"/>
            <a:ext cx="335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72" name="Google Shape;172;p24"/>
          <p:cNvSpPr txBox="1">
            <a:spLocks noGrp="1"/>
          </p:cNvSpPr>
          <p:nvPr>
            <p:ph type="ftr" idx="11"/>
          </p:nvPr>
        </p:nvSpPr>
        <p:spPr>
          <a:xfrm>
            <a:off x="609600" y="6172200"/>
            <a:ext cx="447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73" name="Google Shape;173;p24"/>
          <p:cNvSpPr txBox="1">
            <a:spLocks noGrp="1"/>
          </p:cNvSpPr>
          <p:nvPr>
            <p:ph type="sldNum" idx="12"/>
          </p:nvPr>
        </p:nvSpPr>
        <p:spPr>
          <a:xfrm>
            <a:off x="5080000" y="6172200"/>
            <a:ext cx="2438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1pPr>
            <a:lvl2pPr marL="0" marR="0" lvl="1"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2pPr>
            <a:lvl3pPr marL="0" marR="0" lvl="2"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3pPr>
            <a:lvl4pPr marL="0" marR="0" lvl="3"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4pPr>
            <a:lvl5pPr marL="0" marR="0" lvl="4"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5pPr>
            <a:lvl6pPr marL="0" marR="0" lvl="5"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6pPr>
            <a:lvl7pPr marL="0" marR="0" lvl="6"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7pPr>
            <a:lvl8pPr marL="0" marR="0" lvl="7"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8pPr>
            <a:lvl9pPr marL="0" marR="0" lvl="8"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26"/>
          <p:cNvSpPr/>
          <p:nvPr/>
        </p:nvSpPr>
        <p:spPr>
          <a:xfrm>
            <a:off x="0" y="3866920"/>
            <a:ext cx="12192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
        <p:nvSpPr>
          <p:cNvPr id="182" name="Google Shape;182;p26"/>
          <p:cNvSpPr/>
          <p:nvPr/>
        </p:nvSpPr>
        <p:spPr>
          <a:xfrm>
            <a:off x="0" y="0"/>
            <a:ext cx="12192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
        <p:nvSpPr>
          <p:cNvPr id="183" name="Google Shape;183;p26"/>
          <p:cNvSpPr txBox="1"/>
          <p:nvPr/>
        </p:nvSpPr>
        <p:spPr>
          <a:xfrm>
            <a:off x="0" y="2652712"/>
            <a:ext cx="12192000" cy="2286000"/>
          </a:xfrm>
          <a:prstGeom prst="rect">
            <a:avLst/>
          </a:prstGeom>
          <a:gradFill>
            <a:gsLst>
              <a:gs pos="0">
                <a:srgbClr val="FFFFFF"/>
              </a:gs>
              <a:gs pos="28999">
                <a:srgbClr val="FFFFFF"/>
              </a:gs>
              <a:gs pos="44999">
                <a:srgbClr val="B4DCFA"/>
              </a:gs>
              <a:gs pos="55000">
                <a:srgbClr val="FFFFFF"/>
              </a:gs>
              <a:gs pos="64999">
                <a:srgbClr val="B4DCFA"/>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184" name="Google Shape;184;p26"/>
          <p:cNvSpPr/>
          <p:nvPr/>
        </p:nvSpPr>
        <p:spPr>
          <a:xfrm>
            <a:off x="0" y="1600200"/>
            <a:ext cx="12192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
        <p:nvSpPr>
          <p:cNvPr id="185" name="Google Shape;185;p26"/>
          <p:cNvSpPr txBox="1">
            <a:spLocks noGrp="1"/>
          </p:cNvSpPr>
          <p:nvPr>
            <p:ph type="title"/>
          </p:nvPr>
        </p:nvSpPr>
        <p:spPr>
          <a:xfrm>
            <a:off x="2392362" y="4371975"/>
            <a:ext cx="8682037"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2pPr>
            <a:lvl3pPr marR="0" lvl="2"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3pPr>
            <a:lvl4pPr marR="0" lvl="3"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4pPr>
            <a:lvl5pPr marR="0" lvl="4"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6" name="Google Shape;186;p26"/>
          <p:cNvSpPr txBox="1">
            <a:spLocks noGrp="1"/>
          </p:cNvSpPr>
          <p:nvPr>
            <p:ph type="body" idx="1"/>
          </p:nvPr>
        </p:nvSpPr>
        <p:spPr>
          <a:xfrm>
            <a:off x="1524000" y="731837"/>
            <a:ext cx="8534400" cy="3475037"/>
          </a:xfrm>
          <a:prstGeom prst="rect">
            <a:avLst/>
          </a:prstGeom>
          <a:noFill/>
          <a:ln>
            <a:noFill/>
          </a:ln>
        </p:spPr>
        <p:txBody>
          <a:bodyPr spcFirstLastPara="1" wrap="square" lIns="91425" tIns="45700" rIns="91425" bIns="45700" anchor="t" anchorCtr="0">
            <a:noAutofit/>
          </a:bodyPr>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404040"/>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404040"/>
                </a:solidFill>
                <a:latin typeface="Trebuchet MS"/>
                <a:ea typeface="Trebuchet MS"/>
                <a:cs typeface="Trebuchet MS"/>
                <a:sym typeface="Trebuchet MS"/>
              </a:defRPr>
            </a:lvl2pPr>
            <a:lvl3pPr marL="1371600" marR="0" lvl="2" indent="-426719" algn="l" rtl="0">
              <a:spcBef>
                <a:spcPts val="480"/>
              </a:spcBef>
              <a:spcAft>
                <a:spcPts val="0"/>
              </a:spcAft>
              <a:buClr>
                <a:srgbClr val="C3260C"/>
              </a:buClr>
              <a:buSzPts val="3120"/>
              <a:buFont typeface="Georgia"/>
              <a:buChar char="*"/>
              <a:defRPr sz="2400" b="0" i="0" u="none" strike="noStrike" cap="none">
                <a:solidFill>
                  <a:srgbClr val="404040"/>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404040"/>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404040"/>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87" name="Google Shape;187;p26"/>
          <p:cNvSpPr txBox="1">
            <a:spLocks noGrp="1"/>
          </p:cNvSpPr>
          <p:nvPr>
            <p:ph type="dt" idx="10"/>
          </p:nvPr>
        </p:nvSpPr>
        <p:spPr>
          <a:xfrm>
            <a:off x="8229600" y="6172200"/>
            <a:ext cx="335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88" name="Google Shape;188;p26"/>
          <p:cNvSpPr txBox="1">
            <a:spLocks noGrp="1"/>
          </p:cNvSpPr>
          <p:nvPr>
            <p:ph type="ftr" idx="11"/>
          </p:nvPr>
        </p:nvSpPr>
        <p:spPr>
          <a:xfrm>
            <a:off x="609600" y="6172200"/>
            <a:ext cx="447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89" name="Google Shape;189;p26"/>
          <p:cNvSpPr txBox="1">
            <a:spLocks noGrp="1"/>
          </p:cNvSpPr>
          <p:nvPr>
            <p:ph type="sldNum" idx="12"/>
          </p:nvPr>
        </p:nvSpPr>
        <p:spPr>
          <a:xfrm>
            <a:off x="5080000" y="6172200"/>
            <a:ext cx="2438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1pPr>
            <a:lvl2pPr marL="0" marR="0" lvl="1"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2pPr>
            <a:lvl3pPr marL="0" marR="0" lvl="2"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3pPr>
            <a:lvl4pPr marL="0" marR="0" lvl="3"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4pPr>
            <a:lvl5pPr marL="0" marR="0" lvl="4"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5pPr>
            <a:lvl6pPr marL="0" marR="0" lvl="5"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6pPr>
            <a:lvl7pPr marL="0" marR="0" lvl="6"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7pPr>
            <a:lvl8pPr marL="0" marR="0" lvl="7"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8pPr>
            <a:lvl9pPr marL="0" marR="0" lvl="8" indent="0" algn="ctr" rtl="0">
              <a:lnSpc>
                <a:spcPct val="100000"/>
              </a:lnSpc>
              <a:spcBef>
                <a:spcPts val="0"/>
              </a:spcBef>
              <a:spcAft>
                <a:spcPts val="0"/>
              </a:spcAft>
              <a:buClr>
                <a:srgbClr val="7F7F7F"/>
              </a:buClr>
              <a:buSzPts val="1200"/>
              <a:buFont typeface="Arial"/>
              <a:buNone/>
              <a:defRPr sz="1200" b="1" i="0" u="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ctr"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10446798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9" descr="Description: C:\Users\Administrator\Desktop\24-hinh-anh-ly-giai-vi-sao-tre-em-nen-co-mot-thu-cung_194d517a11.jpg"/>
          <p:cNvPicPr preferRelativeResize="0"/>
          <p:nvPr/>
        </p:nvPicPr>
        <p:blipFill rotWithShape="1">
          <a:blip r:embed="rId3">
            <a:alphaModFix/>
          </a:blip>
          <a:srcRect/>
          <a:stretch/>
        </p:blipFill>
        <p:spPr>
          <a:xfrm>
            <a:off x="609600" y="1701242"/>
            <a:ext cx="3571877" cy="3556558"/>
          </a:xfrm>
          <a:prstGeom prst="roundRect">
            <a:avLst>
              <a:gd name="adj" fmla="val 8594"/>
            </a:avLst>
          </a:prstGeom>
          <a:solidFill>
            <a:srgbClr val="ECECEC"/>
          </a:solidFill>
          <a:ln>
            <a:noFill/>
          </a:ln>
          <a:effectLst>
            <a:reflection stA="38000" endPos="28000" dist="5000" dir="5400000" sy="-100000" algn="bl" rotWithShape="0"/>
          </a:effectLst>
        </p:spPr>
      </p:pic>
      <p:pic>
        <p:nvPicPr>
          <p:cNvPr id="206" name="Google Shape;206;p29" descr="Description: C:\Users\Administrator\Desktop\tải xuống.jpg"/>
          <p:cNvPicPr preferRelativeResize="0"/>
          <p:nvPr/>
        </p:nvPicPr>
        <p:blipFill rotWithShape="1">
          <a:blip r:embed="rId4">
            <a:alphaModFix/>
          </a:blip>
          <a:srcRect/>
          <a:stretch/>
        </p:blipFill>
        <p:spPr>
          <a:xfrm>
            <a:off x="8305800" y="1625558"/>
            <a:ext cx="3200400" cy="3632242"/>
          </a:xfrm>
          <a:prstGeom prst="roundRect">
            <a:avLst>
              <a:gd name="adj" fmla="val 8594"/>
            </a:avLst>
          </a:prstGeom>
          <a:solidFill>
            <a:srgbClr val="ECECEC"/>
          </a:solidFill>
          <a:ln>
            <a:noFill/>
          </a:ln>
          <a:effectLst>
            <a:reflection stA="38000" endPos="28000" dist="5000" dir="5400000" sy="-100000" algn="bl" rotWithShape="0"/>
          </a:effectLst>
        </p:spPr>
      </p:pic>
      <p:pic>
        <p:nvPicPr>
          <p:cNvPr id="207" name="Google Shape;207;p29" descr="Description: C:\Users\Administrator\Desktop\24-hinh-anh-ly-giai-vi-sao-tre-em-nen-co-mot-thu-cung_c3ab3498db.jpg"/>
          <p:cNvPicPr preferRelativeResize="0"/>
          <p:nvPr/>
        </p:nvPicPr>
        <p:blipFill rotWithShape="1">
          <a:blip r:embed="rId5">
            <a:alphaModFix/>
          </a:blip>
          <a:srcRect/>
          <a:stretch/>
        </p:blipFill>
        <p:spPr>
          <a:xfrm>
            <a:off x="4343400" y="1676400"/>
            <a:ext cx="3733800" cy="3657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45"/>
          <p:cNvPicPr preferRelativeResize="0"/>
          <p:nvPr/>
        </p:nvPicPr>
        <p:blipFill rotWithShape="1">
          <a:blip r:embed="rId3">
            <a:alphaModFix/>
          </a:blip>
          <a:srcRect/>
          <a:stretch/>
        </p:blipFill>
        <p:spPr>
          <a:xfrm>
            <a:off x="33337" y="0"/>
            <a:ext cx="4386262" cy="3409950"/>
          </a:xfrm>
          <a:prstGeom prst="rect">
            <a:avLst/>
          </a:prstGeom>
          <a:noFill/>
          <a:ln>
            <a:noFill/>
          </a:ln>
        </p:spPr>
      </p:pic>
      <p:pic>
        <p:nvPicPr>
          <p:cNvPr id="343" name="Google Shape;343;p45"/>
          <p:cNvPicPr preferRelativeResize="0"/>
          <p:nvPr/>
        </p:nvPicPr>
        <p:blipFill rotWithShape="1">
          <a:blip r:embed="rId4">
            <a:alphaModFix/>
          </a:blip>
          <a:srcRect/>
          <a:stretch/>
        </p:blipFill>
        <p:spPr>
          <a:xfrm>
            <a:off x="4471987" y="28575"/>
            <a:ext cx="3890962" cy="3381375"/>
          </a:xfrm>
          <a:prstGeom prst="rect">
            <a:avLst/>
          </a:prstGeom>
          <a:noFill/>
          <a:ln>
            <a:noFill/>
          </a:ln>
        </p:spPr>
      </p:pic>
      <p:pic>
        <p:nvPicPr>
          <p:cNvPr id="344" name="Google Shape;344;p45"/>
          <p:cNvPicPr preferRelativeResize="0"/>
          <p:nvPr/>
        </p:nvPicPr>
        <p:blipFill rotWithShape="1">
          <a:blip r:embed="rId5">
            <a:alphaModFix/>
          </a:blip>
          <a:srcRect/>
          <a:stretch/>
        </p:blipFill>
        <p:spPr>
          <a:xfrm>
            <a:off x="33337" y="3500437"/>
            <a:ext cx="4386262" cy="3357562"/>
          </a:xfrm>
          <a:prstGeom prst="rect">
            <a:avLst/>
          </a:prstGeom>
          <a:noFill/>
          <a:ln>
            <a:noFill/>
          </a:ln>
        </p:spPr>
      </p:pic>
      <p:sp>
        <p:nvSpPr>
          <p:cNvPr id="345" name="Google Shape;345;p45" descr="20 bức ảnh chứng tỏ bé cần một bạn mèo"/>
          <p:cNvSpPr txBox="1"/>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pic>
        <p:nvPicPr>
          <p:cNvPr id="346" name="Google Shape;346;p45"/>
          <p:cNvPicPr preferRelativeResize="0"/>
          <p:nvPr/>
        </p:nvPicPr>
        <p:blipFill rotWithShape="1">
          <a:blip r:embed="rId6">
            <a:alphaModFix/>
          </a:blip>
          <a:srcRect/>
          <a:stretch/>
        </p:blipFill>
        <p:spPr>
          <a:xfrm>
            <a:off x="4471987" y="3500437"/>
            <a:ext cx="3890962" cy="3328987"/>
          </a:xfrm>
          <a:prstGeom prst="rect">
            <a:avLst/>
          </a:prstGeom>
          <a:noFill/>
          <a:ln>
            <a:noFill/>
          </a:ln>
        </p:spPr>
      </p:pic>
      <p:pic>
        <p:nvPicPr>
          <p:cNvPr id="347" name="Google Shape;347;p45"/>
          <p:cNvPicPr preferRelativeResize="0"/>
          <p:nvPr/>
        </p:nvPicPr>
        <p:blipFill rotWithShape="1">
          <a:blip r:embed="rId7">
            <a:alphaModFix/>
          </a:blip>
          <a:srcRect/>
          <a:stretch/>
        </p:blipFill>
        <p:spPr>
          <a:xfrm>
            <a:off x="8428037" y="28575"/>
            <a:ext cx="3730625" cy="3400425"/>
          </a:xfrm>
          <a:prstGeom prst="rect">
            <a:avLst/>
          </a:prstGeom>
          <a:noFill/>
          <a:ln>
            <a:noFill/>
          </a:ln>
        </p:spPr>
      </p:pic>
      <p:pic>
        <p:nvPicPr>
          <p:cNvPr id="348" name="Google Shape;348;p45"/>
          <p:cNvPicPr preferRelativeResize="0"/>
          <p:nvPr/>
        </p:nvPicPr>
        <p:blipFill rotWithShape="1">
          <a:blip r:embed="rId8">
            <a:alphaModFix/>
          </a:blip>
          <a:srcRect/>
          <a:stretch/>
        </p:blipFill>
        <p:spPr>
          <a:xfrm>
            <a:off x="8428037" y="3487737"/>
            <a:ext cx="3730625" cy="33289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
                                        </p:tgtEl>
                                        <p:attrNameLst>
                                          <p:attrName>style.visibility</p:attrName>
                                        </p:attrNameLst>
                                      </p:cBhvr>
                                      <p:to>
                                        <p:strVal val="visible"/>
                                      </p:to>
                                    </p:set>
                                    <p:animEffect transition="in" filter="fade">
                                      <p:cBhvr>
                                        <p:cTn id="12" dur="2000"/>
                                        <p:tgtEl>
                                          <p:spTgt spid="3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7"/>
                                        </p:tgtEl>
                                        <p:attrNameLst>
                                          <p:attrName>style.visibility</p:attrName>
                                        </p:attrNameLst>
                                      </p:cBhvr>
                                      <p:to>
                                        <p:strVal val="visible"/>
                                      </p:to>
                                    </p:set>
                                    <p:animEffect transition="in" filter="fade">
                                      <p:cBhvr>
                                        <p:cTn id="17" dur="2000"/>
                                        <p:tgtEl>
                                          <p:spTgt spid="3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
                                        </p:tgtEl>
                                        <p:attrNameLst>
                                          <p:attrName>style.visibility</p:attrName>
                                        </p:attrNameLst>
                                      </p:cBhvr>
                                      <p:to>
                                        <p:strVal val="visible"/>
                                      </p:to>
                                    </p:set>
                                    <p:animEffect transition="in" filter="fade">
                                      <p:cBhvr>
                                        <p:cTn id="22" dur="500"/>
                                        <p:tgtEl>
                                          <p:spTgt spid="3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6"/>
                                        </p:tgtEl>
                                        <p:attrNameLst>
                                          <p:attrName>style.visibility</p:attrName>
                                        </p:attrNameLst>
                                      </p:cBhvr>
                                      <p:to>
                                        <p:strVal val="visible"/>
                                      </p:to>
                                    </p:set>
                                    <p:animEffect transition="in" filter="fade">
                                      <p:cBhvr>
                                        <p:cTn id="27" dur="500"/>
                                        <p:tgtEl>
                                          <p:spTgt spid="3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8"/>
                                        </p:tgtEl>
                                        <p:attrNameLst>
                                          <p:attrName>style.visibility</p:attrName>
                                        </p:attrNameLst>
                                      </p:cBhvr>
                                      <p:to>
                                        <p:strVal val="visible"/>
                                      </p:to>
                                    </p:set>
                                    <p:animEffect transition="in" filter="fade">
                                      <p:cBhvr>
                                        <p:cTn id="32" dur="2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6"/>
          <p:cNvSpPr txBox="1"/>
          <p:nvPr/>
        </p:nvSpPr>
        <p:spPr>
          <a:xfrm>
            <a:off x="0" y="5895975"/>
            <a:ext cx="12192000"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1" u="none">
                <a:solidFill>
                  <a:schemeClr val="dk1"/>
                </a:solidFill>
                <a:latin typeface="Times New Roman"/>
                <a:ea typeface="Times New Roman"/>
                <a:cs typeface="Times New Roman"/>
                <a:sym typeface="Times New Roman"/>
              </a:rPr>
              <a:t>=&gt;</a:t>
            </a:r>
            <a:r>
              <a:rPr lang="en-US" sz="2400" b="1" i="0" u="none">
                <a:solidFill>
                  <a:schemeClr val="dk1"/>
                </a:solidFill>
                <a:latin typeface="Times New Roman"/>
                <a:ea typeface="Times New Roman"/>
                <a:cs typeface="Times New Roman"/>
                <a:sym typeface="Times New Roman"/>
              </a:rPr>
              <a:t>Khẳng định lợi ích, tầm quan trọng của việc nuôi một con vật trong nhà sẽ giúp trẻ học được nhiều kĩ năng sống cũng như cái thiện đời sống tinh thần.</a:t>
            </a:r>
            <a:endParaRPr/>
          </a:p>
        </p:txBody>
      </p:sp>
      <p:pic>
        <p:nvPicPr>
          <p:cNvPr id="354" name="Google Shape;354;p46" descr="C:\Users\Administrator\Desktop\images.jpg"/>
          <p:cNvPicPr preferRelativeResize="0"/>
          <p:nvPr/>
        </p:nvPicPr>
        <p:blipFill rotWithShape="1">
          <a:blip r:embed="rId3">
            <a:alphaModFix/>
          </a:blip>
          <a:srcRect/>
          <a:stretch/>
        </p:blipFill>
        <p:spPr>
          <a:xfrm>
            <a:off x="152400" y="152400"/>
            <a:ext cx="11811000" cy="5743575"/>
          </a:xfrm>
          <a:prstGeom prst="rect">
            <a:avLst/>
          </a:prstGeom>
          <a:noFill/>
          <a:ln>
            <a:noFill/>
          </a:ln>
          <a:effectLst>
            <a:outerShdw blurRad="190500" algn="tl" rotWithShape="0">
              <a:srgbClr val="000000">
                <a:alpha val="6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5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9"/>
          <p:cNvSpPr txBox="1"/>
          <p:nvPr/>
        </p:nvSpPr>
        <p:spPr>
          <a:xfrm>
            <a:off x="304800" y="304800"/>
            <a:ext cx="1158240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Times New Roman"/>
              <a:buNone/>
            </a:pPr>
            <a:r>
              <a:rPr lang="en-US" sz="3200" b="1" i="0" u="none">
                <a:solidFill>
                  <a:schemeClr val="dk1"/>
                </a:solidFill>
                <a:latin typeface="Times New Roman"/>
                <a:ea typeface="Times New Roman"/>
                <a:cs typeface="Times New Roman"/>
                <a:sym typeface="Times New Roman"/>
              </a:rPr>
              <a:t>3. Tổng kết</a:t>
            </a:r>
            <a:endParaRPr sz="32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200"/>
              <a:buFont typeface="Times New Roman"/>
              <a:buNone/>
            </a:pPr>
            <a:r>
              <a:rPr lang="en-US" sz="3200" b="1" i="0" u="none">
                <a:solidFill>
                  <a:schemeClr val="dk1"/>
                </a:solidFill>
                <a:latin typeface="Times New Roman"/>
                <a:ea typeface="Times New Roman"/>
                <a:cs typeface="Times New Roman"/>
                <a:sym typeface="Times New Roman"/>
              </a:rPr>
              <a:t>3.1.Nghệ thuật</a:t>
            </a:r>
            <a:endParaRPr sz="32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200"/>
              <a:buFont typeface="Times New Roman"/>
              <a:buNone/>
            </a:pPr>
            <a:r>
              <a:rPr lang="en-US" sz="3200" b="0" i="1" u="none">
                <a:solidFill>
                  <a:schemeClr val="dk1"/>
                </a:solidFill>
                <a:latin typeface="Times New Roman"/>
                <a:ea typeface="Times New Roman"/>
                <a:cs typeface="Times New Roman"/>
                <a:sym typeface="Times New Roman"/>
              </a:rPr>
              <a:t>- </a:t>
            </a:r>
            <a:r>
              <a:rPr lang="en-US" sz="3200" b="0" i="0" u="none">
                <a:solidFill>
                  <a:schemeClr val="dk1"/>
                </a:solidFill>
                <a:latin typeface="Times New Roman"/>
                <a:ea typeface="Times New Roman"/>
                <a:cs typeface="Times New Roman"/>
                <a:sym typeface="Times New Roman"/>
              </a:rPr>
              <a:t>Phương thức nghị luận.</a:t>
            </a:r>
            <a:endParaRPr/>
          </a:p>
          <a:p>
            <a:pPr marL="0" marR="0" lvl="0" indent="0" algn="l"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Cách lập luận chặt chẽ, rõ ràng; lí lẽ, bằng chứng thuyết phục.</a:t>
            </a:r>
            <a:endParaRPr/>
          </a:p>
          <a:p>
            <a:pPr marL="0" marR="0" lvl="0" indent="0" algn="l"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3.</a:t>
            </a:r>
            <a:r>
              <a:rPr lang="en-US" sz="3200" b="1" i="0" u="none">
                <a:solidFill>
                  <a:schemeClr val="dk1"/>
                </a:solidFill>
                <a:latin typeface="Times New Roman"/>
                <a:ea typeface="Times New Roman"/>
                <a:cs typeface="Times New Roman"/>
                <a:sym typeface="Times New Roman"/>
              </a:rPr>
              <a:t>2.</a:t>
            </a:r>
            <a:r>
              <a:rPr lang="en-US" sz="3200" b="0" i="0" u="none">
                <a:solidFill>
                  <a:schemeClr val="dk1"/>
                </a:solidFill>
                <a:latin typeface="Times New Roman"/>
                <a:ea typeface="Times New Roman"/>
                <a:cs typeface="Times New Roman"/>
                <a:sym typeface="Times New Roman"/>
              </a:rPr>
              <a:t> </a:t>
            </a:r>
            <a:r>
              <a:rPr lang="en-US" sz="3200" b="1" i="0" u="none">
                <a:solidFill>
                  <a:schemeClr val="dk1"/>
                </a:solidFill>
                <a:latin typeface="Times New Roman"/>
                <a:ea typeface="Times New Roman"/>
                <a:cs typeface="Times New Roman"/>
                <a:sym typeface="Times New Roman"/>
              </a:rPr>
              <a:t>Nội dung</a:t>
            </a:r>
            <a:endParaRPr sz="3200" b="0" i="0" u="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Văn bản nêu những lợi ích của việc nuôi thú cưng trong nhà, từ đó đồng tình với quan điểm nên nuôi một con vật khi nhà có trẻ con.</a:t>
            </a:r>
            <a:endParaRPr/>
          </a:p>
          <a:p>
            <a:pPr marL="0" marR="0" lvl="0" indent="0" algn="l"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None/>
            </a:pPr>
            <a:endParaRPr sz="32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xEl>
                                              <p:pRg st="0" end="0"/>
                                            </p:txEl>
                                          </p:spTgt>
                                        </p:tgtEl>
                                        <p:attrNameLst>
                                          <p:attrName>style.visibility</p:attrName>
                                        </p:attrNameLst>
                                      </p:cBhvr>
                                      <p:to>
                                        <p:strVal val="visible"/>
                                      </p:to>
                                    </p:set>
                                    <p:animEffect transition="in" filter="fade">
                                      <p:cBhvr>
                                        <p:cTn id="7" dur="500"/>
                                        <p:tgtEl>
                                          <p:spTgt spid="3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4">
                                            <p:txEl>
                                              <p:pRg st="1" end="1"/>
                                            </p:txEl>
                                          </p:spTgt>
                                        </p:tgtEl>
                                        <p:attrNameLst>
                                          <p:attrName>style.visibility</p:attrName>
                                        </p:attrNameLst>
                                      </p:cBhvr>
                                      <p:to>
                                        <p:strVal val="visible"/>
                                      </p:to>
                                    </p:set>
                                    <p:animEffect transition="in" filter="fade">
                                      <p:cBhvr>
                                        <p:cTn id="12" dur="500"/>
                                        <p:tgtEl>
                                          <p:spTgt spid="3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4">
                                            <p:txEl>
                                              <p:pRg st="2" end="2"/>
                                            </p:txEl>
                                          </p:spTgt>
                                        </p:tgtEl>
                                        <p:attrNameLst>
                                          <p:attrName>style.visibility</p:attrName>
                                        </p:attrNameLst>
                                      </p:cBhvr>
                                      <p:to>
                                        <p:strVal val="visible"/>
                                      </p:to>
                                    </p:set>
                                    <p:animEffect transition="in" filter="fade">
                                      <p:cBhvr>
                                        <p:cTn id="17" dur="500"/>
                                        <p:tgtEl>
                                          <p:spTgt spid="3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4">
                                            <p:txEl>
                                              <p:pRg st="3" end="3"/>
                                            </p:txEl>
                                          </p:spTgt>
                                        </p:tgtEl>
                                        <p:attrNameLst>
                                          <p:attrName>style.visibility</p:attrName>
                                        </p:attrNameLst>
                                      </p:cBhvr>
                                      <p:to>
                                        <p:strVal val="visible"/>
                                      </p:to>
                                    </p:set>
                                    <p:animEffect transition="in" filter="fade">
                                      <p:cBhvr>
                                        <p:cTn id="22" dur="500"/>
                                        <p:tgtEl>
                                          <p:spTgt spid="3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4">
                                            <p:txEl>
                                              <p:pRg st="4" end="4"/>
                                            </p:txEl>
                                          </p:spTgt>
                                        </p:tgtEl>
                                        <p:attrNameLst>
                                          <p:attrName>style.visibility</p:attrName>
                                        </p:attrNameLst>
                                      </p:cBhvr>
                                      <p:to>
                                        <p:strVal val="visible"/>
                                      </p:to>
                                    </p:set>
                                    <p:animEffect transition="in" filter="fade">
                                      <p:cBhvr>
                                        <p:cTn id="27" dur="500"/>
                                        <p:tgtEl>
                                          <p:spTgt spid="3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4">
                                            <p:txEl>
                                              <p:pRg st="5" end="5"/>
                                            </p:txEl>
                                          </p:spTgt>
                                        </p:tgtEl>
                                        <p:attrNameLst>
                                          <p:attrName>style.visibility</p:attrName>
                                        </p:attrNameLst>
                                      </p:cBhvr>
                                      <p:to>
                                        <p:strVal val="visible"/>
                                      </p:to>
                                    </p:set>
                                    <p:animEffect transition="in" filter="fade">
                                      <p:cBhvr>
                                        <p:cTn id="32" dur="500"/>
                                        <p:tgtEl>
                                          <p:spTgt spid="3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4">
                                            <p:txEl>
                                              <p:pRg st="6" end="6"/>
                                            </p:txEl>
                                          </p:spTgt>
                                        </p:tgtEl>
                                        <p:attrNameLst>
                                          <p:attrName>style.visibility</p:attrName>
                                        </p:attrNameLst>
                                      </p:cBhvr>
                                      <p:to>
                                        <p:strVal val="visible"/>
                                      </p:to>
                                    </p:set>
                                    <p:animEffect transition="in" filter="fade">
                                      <p:cBhvr>
                                        <p:cTn id="37" dur="500"/>
                                        <p:tgtEl>
                                          <p:spTgt spid="3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0"/>
          <p:cNvSpPr txBox="1"/>
          <p:nvPr/>
        </p:nvSpPr>
        <p:spPr>
          <a:xfrm>
            <a:off x="4838700" y="227012"/>
            <a:ext cx="1951037"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LUYỆN TẬP</a:t>
            </a:r>
            <a:endParaRPr/>
          </a:p>
        </p:txBody>
      </p:sp>
      <p:sp>
        <p:nvSpPr>
          <p:cNvPr id="381" name="Google Shape;381;p50"/>
          <p:cNvSpPr/>
          <p:nvPr/>
        </p:nvSpPr>
        <p:spPr>
          <a:xfrm>
            <a:off x="1981200" y="687387"/>
            <a:ext cx="9067800" cy="3808412"/>
          </a:xfrm>
          <a:prstGeom prst="cloudCallout">
            <a:avLst>
              <a:gd name="adj1" fmla="val 6300"/>
              <a:gd name="adj2" fmla="val 24300"/>
            </a:avLst>
          </a:prstGeom>
          <a:solidFill>
            <a:schemeClr val="accent2"/>
          </a:solidFill>
          <a:ln w="15875" cap="flat" cmpd="sng">
            <a:solidFill>
              <a:srgbClr val="2267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Tình huống: Con vật mà em yêu quý nhất là con gì? Em hãy đưa ra những lí lẽ, dẫn chứng nhằm thuyết phục bố mẹ em để được nuôi con vật em yêu quý đó? </a:t>
            </a:r>
            <a:r>
              <a:rPr lang="en-US" sz="2800" b="0" i="0" u="none">
                <a:solidFill>
                  <a:srgbClr val="FFFFFF"/>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None/>
            </a:pPr>
            <a:endParaRPr sz="2800" b="0" i="0" u="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1"/>
                                        </p:tgtEl>
                                        <p:attrNameLst>
                                          <p:attrName>style.visibility</p:attrName>
                                        </p:attrNameLst>
                                      </p:cBhvr>
                                      <p:to>
                                        <p:strVal val="visible"/>
                                      </p:to>
                                    </p:set>
                                    <p:animEffect transition="in" filter="fade">
                                      <p:cBhvr>
                                        <p:cTn id="12"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1"/>
          <p:cNvSpPr/>
          <p:nvPr/>
        </p:nvSpPr>
        <p:spPr>
          <a:xfrm rot="10800000" flipH="1">
            <a:off x="609600" y="609600"/>
            <a:ext cx="11049000" cy="4945062"/>
          </a:xfrm>
          <a:custGeom>
            <a:avLst/>
            <a:gdLst/>
            <a:ahLst/>
            <a:cxnLst/>
            <a:rect l="l" t="t" r="r" b="b"/>
            <a:pathLst>
              <a:path w="43200" h="43200" extrusionOk="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extrusionOk="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lt1"/>
          </a:solidFill>
          <a:ln w="158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87" name="Google Shape;387;p51"/>
          <p:cNvSpPr txBox="1"/>
          <p:nvPr/>
        </p:nvSpPr>
        <p:spPr>
          <a:xfrm>
            <a:off x="1981200" y="1981200"/>
            <a:ext cx="7543800" cy="22463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Hãy hệ thống lại những lợi ích của vật nuôi trong nhà qua văn bản, thực tiễn và hiểu biết của bản thân bằng sơ đồ để thấy được vai trò, tầm quan trọng của vật nuôi, thiên nhiên đối với cuộc sống của con người.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2"/>
          <p:cNvSpPr/>
          <p:nvPr/>
        </p:nvSpPr>
        <p:spPr>
          <a:xfrm>
            <a:off x="4981575" y="2295525"/>
            <a:ext cx="2286000" cy="1527175"/>
          </a:xfrm>
          <a:prstGeom prst="cloudCallout">
            <a:avLst>
              <a:gd name="adj1" fmla="val 6300"/>
              <a:gd name="adj2" fmla="val 24300"/>
            </a:avLst>
          </a:prstGeom>
          <a:gradFill>
            <a:gsLst>
              <a:gs pos="0">
                <a:srgbClr val="FFC0AD"/>
              </a:gs>
              <a:gs pos="27999">
                <a:srgbClr val="FFC0AD"/>
              </a:gs>
              <a:gs pos="100000">
                <a:srgbClr val="FFC0AD"/>
              </a:gs>
            </a:gsLst>
            <a:lin ang="5400000" scaled="0"/>
          </a:gradFill>
          <a:ln w="9525" cap="flat" cmpd="sng">
            <a:solidFill>
              <a:srgbClr val="FF8021"/>
            </a:solidFill>
            <a:prstDash val="solid"/>
            <a:miter lim="800000"/>
            <a:headEnd type="none" w="sm" len="sm"/>
            <a:tailEnd type="none" w="sm" len="sm"/>
          </a:ln>
          <a:effectLst>
            <a:outerShdw blurRad="63500" dist="50800" dir="5400000" sx="97999" sy="97999">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14124"/>
              </a:buClr>
              <a:buSzPts val="2200"/>
              <a:buFont typeface="Times New Roman"/>
              <a:buNone/>
            </a:pPr>
            <a:r>
              <a:rPr lang="en-US" sz="2200" b="0" i="0" u="none">
                <a:solidFill>
                  <a:srgbClr val="F14124"/>
                </a:solidFill>
                <a:latin typeface="Times New Roman"/>
                <a:ea typeface="Times New Roman"/>
                <a:cs typeface="Times New Roman"/>
                <a:sym typeface="Times New Roman"/>
              </a:rPr>
              <a:t>Lợi ích của vật nuôi trong nhà</a:t>
            </a:r>
            <a:endParaRPr/>
          </a:p>
        </p:txBody>
      </p:sp>
      <p:sp>
        <p:nvSpPr>
          <p:cNvPr id="394" name="Google Shape;394;p52"/>
          <p:cNvSpPr txBox="1"/>
          <p:nvPr/>
        </p:nvSpPr>
        <p:spPr>
          <a:xfrm>
            <a:off x="4791075" y="1069975"/>
            <a:ext cx="2667000" cy="457200"/>
          </a:xfrm>
          <a:prstGeom prst="rect">
            <a:avLst/>
          </a:prstGeom>
          <a:gradFill>
            <a:gsLst>
              <a:gs pos="0">
                <a:srgbClr val="D1F8B5"/>
              </a:gs>
              <a:gs pos="27999">
                <a:srgbClr val="D1F8B5"/>
              </a:gs>
              <a:gs pos="100000">
                <a:srgbClr val="D1F8B5"/>
              </a:gs>
            </a:gsLst>
            <a:lin ang="5400000" scaled="0"/>
          </a:gradFill>
          <a:ln w="9525" cap="flat" cmpd="sng">
            <a:solidFill>
              <a:srgbClr val="A7EA52"/>
            </a:solidFill>
            <a:prstDash val="solid"/>
            <a:miter lim="800000"/>
            <a:headEnd type="none" w="sm" len="sm"/>
            <a:tailEnd type="none" w="sm" len="sm"/>
          </a:ln>
          <a:effectLst>
            <a:outerShdw blurRad="63500" dist="50800" dir="5400000" sx="97999" sy="97999">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Times New Roman"/>
              <a:buNone/>
            </a:pPr>
            <a:r>
              <a:rPr lang="en-US" sz="2200" b="0" i="0" u="none">
                <a:solidFill>
                  <a:srgbClr val="000000"/>
                </a:solidFill>
                <a:latin typeface="Times New Roman"/>
                <a:ea typeface="Times New Roman"/>
                <a:cs typeface="Times New Roman"/>
                <a:sym typeface="Times New Roman"/>
              </a:rPr>
              <a:t>Phát triển ý thức</a:t>
            </a:r>
            <a:endParaRPr/>
          </a:p>
        </p:txBody>
      </p:sp>
      <p:sp>
        <p:nvSpPr>
          <p:cNvPr id="395" name="Google Shape;395;p52"/>
          <p:cNvSpPr txBox="1"/>
          <p:nvPr/>
        </p:nvSpPr>
        <p:spPr>
          <a:xfrm>
            <a:off x="1785937" y="1135062"/>
            <a:ext cx="2627312" cy="457200"/>
          </a:xfrm>
          <a:prstGeom prst="rect">
            <a:avLst/>
          </a:prstGeom>
          <a:gradFill>
            <a:gsLst>
              <a:gs pos="0">
                <a:srgbClr val="D1F8B5"/>
              </a:gs>
              <a:gs pos="27999">
                <a:srgbClr val="D1F8B5"/>
              </a:gs>
              <a:gs pos="100000">
                <a:srgbClr val="D1F8B5"/>
              </a:gs>
            </a:gsLst>
            <a:lin ang="5400000" scaled="0"/>
          </a:gradFill>
          <a:ln w="9525" cap="flat" cmpd="sng">
            <a:solidFill>
              <a:srgbClr val="A7EA52"/>
            </a:solidFill>
            <a:prstDash val="solid"/>
            <a:miter lim="800000"/>
            <a:headEnd type="none" w="sm" len="sm"/>
            <a:tailEnd type="none" w="sm" len="sm"/>
          </a:ln>
          <a:effectLst>
            <a:outerShdw blurRad="63500" dist="50800" dir="5400000" sx="97999" sy="97999">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Times New Roman"/>
              <a:buNone/>
            </a:pPr>
            <a:r>
              <a:rPr lang="en-US" sz="2200" b="0" i="0" u="none">
                <a:solidFill>
                  <a:srgbClr val="000000"/>
                </a:solidFill>
                <a:latin typeface="Times New Roman"/>
                <a:ea typeface="Times New Roman"/>
                <a:cs typeface="Times New Roman"/>
                <a:sym typeface="Times New Roman"/>
              </a:rPr>
              <a:t>Tìm hiểu về hậu quả</a:t>
            </a:r>
            <a:endParaRPr/>
          </a:p>
        </p:txBody>
      </p:sp>
      <p:sp>
        <p:nvSpPr>
          <p:cNvPr id="396" name="Google Shape;396;p52"/>
          <p:cNvSpPr txBox="1"/>
          <p:nvPr/>
        </p:nvSpPr>
        <p:spPr>
          <a:xfrm>
            <a:off x="6678612" y="4697412"/>
            <a:ext cx="2644775" cy="493712"/>
          </a:xfrm>
          <a:prstGeom prst="rect">
            <a:avLst/>
          </a:prstGeom>
          <a:gradFill>
            <a:gsLst>
              <a:gs pos="0">
                <a:srgbClr val="D1F8B5"/>
              </a:gs>
              <a:gs pos="27999">
                <a:srgbClr val="D1F8B5"/>
              </a:gs>
              <a:gs pos="100000">
                <a:srgbClr val="D1F8B5"/>
              </a:gs>
            </a:gsLst>
            <a:lin ang="5400000" scaled="0"/>
          </a:gradFill>
          <a:ln w="9525" cap="flat" cmpd="sng">
            <a:solidFill>
              <a:srgbClr val="A7EA52"/>
            </a:solidFill>
            <a:prstDash val="solid"/>
            <a:miter lim="800000"/>
            <a:headEnd type="none" w="sm" len="sm"/>
            <a:tailEnd type="none" w="sm" len="sm"/>
          </a:ln>
          <a:effectLst>
            <a:outerShdw blurRad="63500" dist="50800" dir="5400000" sx="97999" sy="97999">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Times New Roman"/>
              <a:buNone/>
            </a:pPr>
            <a:r>
              <a:rPr lang="en-US" sz="2200" b="0" i="0" u="none">
                <a:solidFill>
                  <a:srgbClr val="000000"/>
                </a:solidFill>
                <a:latin typeface="Times New Roman"/>
                <a:ea typeface="Times New Roman"/>
                <a:cs typeface="Times New Roman"/>
                <a:sym typeface="Times New Roman"/>
              </a:rPr>
              <a:t>Cải thiện kỹ năng đọc</a:t>
            </a:r>
            <a:endParaRPr/>
          </a:p>
        </p:txBody>
      </p:sp>
      <p:sp>
        <p:nvSpPr>
          <p:cNvPr id="397" name="Google Shape;397;p52"/>
          <p:cNvSpPr txBox="1"/>
          <p:nvPr/>
        </p:nvSpPr>
        <p:spPr>
          <a:xfrm>
            <a:off x="7848600" y="2328862"/>
            <a:ext cx="2667000" cy="457200"/>
          </a:xfrm>
          <a:prstGeom prst="rect">
            <a:avLst/>
          </a:prstGeom>
          <a:gradFill>
            <a:gsLst>
              <a:gs pos="0">
                <a:srgbClr val="D1F8B5"/>
              </a:gs>
              <a:gs pos="27999">
                <a:srgbClr val="D1F8B5"/>
              </a:gs>
              <a:gs pos="100000">
                <a:srgbClr val="D1F8B5"/>
              </a:gs>
            </a:gsLst>
            <a:lin ang="5400000" scaled="0"/>
          </a:gradFill>
          <a:ln w="9525" cap="flat" cmpd="sng">
            <a:solidFill>
              <a:srgbClr val="A7EA52"/>
            </a:solidFill>
            <a:prstDash val="solid"/>
            <a:miter lim="800000"/>
            <a:headEnd type="none" w="sm" len="sm"/>
            <a:tailEnd type="none" w="sm" len="sm"/>
          </a:ln>
          <a:effectLst>
            <a:outerShdw blurRad="63500" dist="50800" dir="5400000" sx="97999" sy="97999">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Times New Roman"/>
              <a:buNone/>
            </a:pPr>
            <a:r>
              <a:rPr lang="en-US" sz="2200" b="0" i="0" u="none">
                <a:solidFill>
                  <a:srgbClr val="000000"/>
                </a:solidFill>
                <a:latin typeface="Times New Roman"/>
                <a:ea typeface="Times New Roman"/>
                <a:cs typeface="Times New Roman"/>
                <a:sym typeface="Times New Roman"/>
              </a:rPr>
              <a:t>Giúp trẻ thoải mái, bình tĩnh</a:t>
            </a:r>
            <a:endParaRPr/>
          </a:p>
        </p:txBody>
      </p:sp>
      <p:sp>
        <p:nvSpPr>
          <p:cNvPr id="398" name="Google Shape;398;p52"/>
          <p:cNvSpPr txBox="1"/>
          <p:nvPr/>
        </p:nvSpPr>
        <p:spPr>
          <a:xfrm>
            <a:off x="1662112" y="2100262"/>
            <a:ext cx="2590800" cy="457200"/>
          </a:xfrm>
          <a:prstGeom prst="rect">
            <a:avLst/>
          </a:prstGeom>
          <a:gradFill>
            <a:gsLst>
              <a:gs pos="0">
                <a:srgbClr val="D1F8B5"/>
              </a:gs>
              <a:gs pos="27999">
                <a:srgbClr val="D1F8B5"/>
              </a:gs>
              <a:gs pos="100000">
                <a:srgbClr val="D1F8B5"/>
              </a:gs>
            </a:gsLst>
            <a:lin ang="5400000" scaled="0"/>
          </a:gradFill>
          <a:ln w="9525" cap="flat" cmpd="sng">
            <a:solidFill>
              <a:srgbClr val="A7EA52"/>
            </a:solidFill>
            <a:prstDash val="solid"/>
            <a:miter lim="800000"/>
            <a:headEnd type="none" w="sm" len="sm"/>
            <a:tailEnd type="none" w="sm" len="sm"/>
          </a:ln>
          <a:effectLst>
            <a:outerShdw blurRad="63500" dist="50800" dir="5400000" sx="97999" sy="97999">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Times New Roman"/>
              <a:buNone/>
            </a:pPr>
            <a:r>
              <a:rPr lang="en-US" sz="2200" b="0" i="0" u="none">
                <a:solidFill>
                  <a:srgbClr val="000000"/>
                </a:solidFill>
                <a:latin typeface="Times New Roman"/>
                <a:ea typeface="Times New Roman"/>
                <a:cs typeface="Times New Roman"/>
                <a:sym typeface="Times New Roman"/>
              </a:rPr>
              <a:t>Học cách cam kết</a:t>
            </a:r>
            <a:endParaRPr/>
          </a:p>
        </p:txBody>
      </p:sp>
      <p:sp>
        <p:nvSpPr>
          <p:cNvPr id="399" name="Google Shape;399;p52"/>
          <p:cNvSpPr txBox="1"/>
          <p:nvPr/>
        </p:nvSpPr>
        <p:spPr>
          <a:xfrm>
            <a:off x="7870825" y="1357312"/>
            <a:ext cx="2644775" cy="457200"/>
          </a:xfrm>
          <a:prstGeom prst="rect">
            <a:avLst/>
          </a:prstGeom>
          <a:gradFill>
            <a:gsLst>
              <a:gs pos="0">
                <a:srgbClr val="D1F8B5"/>
              </a:gs>
              <a:gs pos="27999">
                <a:srgbClr val="D1F8B5"/>
              </a:gs>
              <a:gs pos="100000">
                <a:srgbClr val="D1F8B5"/>
              </a:gs>
            </a:gsLst>
            <a:lin ang="5400000" scaled="0"/>
          </a:gradFill>
          <a:ln w="9525" cap="flat" cmpd="sng">
            <a:solidFill>
              <a:srgbClr val="A7EA52"/>
            </a:solidFill>
            <a:prstDash val="solid"/>
            <a:miter lim="800000"/>
            <a:headEnd type="none" w="sm" len="sm"/>
            <a:tailEnd type="none" w="sm" len="sm"/>
          </a:ln>
          <a:effectLst>
            <a:outerShdw blurRad="63500" dist="50800" dir="5400000" sx="97999" sy="97999">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Times New Roman"/>
              <a:buNone/>
            </a:pPr>
            <a:r>
              <a:rPr lang="en-US" sz="2200" b="0" i="0" u="none">
                <a:solidFill>
                  <a:srgbClr val="000000"/>
                </a:solidFill>
                <a:latin typeface="Times New Roman"/>
                <a:ea typeface="Times New Roman"/>
                <a:cs typeface="Times New Roman"/>
                <a:sym typeface="Times New Roman"/>
              </a:rPr>
              <a:t>Bồi dưỡng sự tự tin</a:t>
            </a:r>
            <a:endParaRPr/>
          </a:p>
        </p:txBody>
      </p:sp>
      <p:sp>
        <p:nvSpPr>
          <p:cNvPr id="400" name="Google Shape;400;p52"/>
          <p:cNvSpPr txBox="1"/>
          <p:nvPr/>
        </p:nvSpPr>
        <p:spPr>
          <a:xfrm>
            <a:off x="1736725" y="3429000"/>
            <a:ext cx="2613025" cy="457200"/>
          </a:xfrm>
          <a:prstGeom prst="rect">
            <a:avLst/>
          </a:prstGeom>
          <a:gradFill>
            <a:gsLst>
              <a:gs pos="0">
                <a:srgbClr val="D1F8B5"/>
              </a:gs>
              <a:gs pos="27999">
                <a:srgbClr val="D1F8B5"/>
              </a:gs>
              <a:gs pos="100000">
                <a:srgbClr val="D1F8B5"/>
              </a:gs>
            </a:gsLst>
            <a:lin ang="5400000" scaled="0"/>
          </a:gradFill>
          <a:ln w="9525" cap="flat" cmpd="sng">
            <a:solidFill>
              <a:srgbClr val="A7EA52"/>
            </a:solidFill>
            <a:prstDash val="solid"/>
            <a:miter lim="800000"/>
            <a:headEnd type="none" w="sm" len="sm"/>
            <a:tailEnd type="none" w="sm" len="sm"/>
          </a:ln>
          <a:effectLst>
            <a:outerShdw blurRad="63500" dist="50800" dir="5400000" sx="97999" sy="97999">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Times New Roman"/>
              <a:buNone/>
            </a:pPr>
            <a:r>
              <a:rPr lang="en-US" sz="2200" b="0" i="0" u="none">
                <a:solidFill>
                  <a:srgbClr val="000000"/>
                </a:solidFill>
                <a:latin typeface="Times New Roman"/>
                <a:ea typeface="Times New Roman"/>
                <a:cs typeface="Times New Roman"/>
                <a:sym typeface="Times New Roman"/>
              </a:rPr>
              <a:t>Tạo tính kỷ luật</a:t>
            </a:r>
            <a:endParaRPr/>
          </a:p>
        </p:txBody>
      </p:sp>
      <p:sp>
        <p:nvSpPr>
          <p:cNvPr id="401" name="Google Shape;401;p52"/>
          <p:cNvSpPr txBox="1"/>
          <p:nvPr/>
        </p:nvSpPr>
        <p:spPr>
          <a:xfrm>
            <a:off x="7467600" y="3321050"/>
            <a:ext cx="2649537" cy="457200"/>
          </a:xfrm>
          <a:prstGeom prst="rect">
            <a:avLst/>
          </a:prstGeom>
          <a:gradFill>
            <a:gsLst>
              <a:gs pos="0">
                <a:srgbClr val="D1F8B5"/>
              </a:gs>
              <a:gs pos="27999">
                <a:srgbClr val="D1F8B5"/>
              </a:gs>
              <a:gs pos="100000">
                <a:srgbClr val="D1F8B5"/>
              </a:gs>
            </a:gsLst>
            <a:lin ang="5400000" scaled="0"/>
          </a:gradFill>
          <a:ln w="9525" cap="flat" cmpd="sng">
            <a:solidFill>
              <a:srgbClr val="A7EA52"/>
            </a:solidFill>
            <a:prstDash val="solid"/>
            <a:miter lim="800000"/>
            <a:headEnd type="none" w="sm" len="sm"/>
            <a:tailEnd type="none" w="sm" len="sm"/>
          </a:ln>
          <a:effectLst>
            <a:outerShdw blurRad="63500" dist="50800" dir="5400000" sx="97999" sy="97999">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Times New Roman"/>
              <a:buNone/>
            </a:pPr>
            <a:r>
              <a:rPr lang="en-US" sz="2200" b="0" i="0" u="none">
                <a:solidFill>
                  <a:srgbClr val="000000"/>
                </a:solidFill>
                <a:latin typeface="Times New Roman"/>
                <a:ea typeface="Times New Roman"/>
                <a:cs typeface="Times New Roman"/>
                <a:sym typeface="Times New Roman"/>
              </a:rPr>
              <a:t>Vui chơi, luyện tập</a:t>
            </a:r>
            <a:endParaRPr/>
          </a:p>
        </p:txBody>
      </p:sp>
      <p:sp>
        <p:nvSpPr>
          <p:cNvPr id="402" name="Google Shape;402;p52"/>
          <p:cNvSpPr txBox="1"/>
          <p:nvPr/>
        </p:nvSpPr>
        <p:spPr>
          <a:xfrm>
            <a:off x="2801937" y="4540250"/>
            <a:ext cx="2590800" cy="457200"/>
          </a:xfrm>
          <a:prstGeom prst="rect">
            <a:avLst/>
          </a:prstGeom>
          <a:gradFill>
            <a:gsLst>
              <a:gs pos="0">
                <a:srgbClr val="D1F8B5"/>
              </a:gs>
              <a:gs pos="27999">
                <a:srgbClr val="D1F8B5"/>
              </a:gs>
              <a:gs pos="100000">
                <a:srgbClr val="D1F8B5"/>
              </a:gs>
            </a:gsLst>
            <a:lin ang="5400000" scaled="0"/>
          </a:gradFill>
          <a:ln w="9525" cap="flat" cmpd="sng">
            <a:solidFill>
              <a:srgbClr val="A7EA52"/>
            </a:solidFill>
            <a:prstDash val="solid"/>
            <a:miter lim="800000"/>
            <a:headEnd type="none" w="sm" len="sm"/>
            <a:tailEnd type="none" w="sm" len="sm"/>
          </a:ln>
          <a:effectLst>
            <a:outerShdw blurRad="63500" dist="50800" dir="5400000" sx="97999" sy="97999">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Times New Roman"/>
              <a:buNone/>
            </a:pPr>
            <a:r>
              <a:rPr lang="en-US" sz="2200" b="0" i="0" u="none">
                <a:solidFill>
                  <a:srgbClr val="000000"/>
                </a:solidFill>
                <a:latin typeface="Times New Roman"/>
                <a:ea typeface="Times New Roman"/>
                <a:cs typeface="Times New Roman"/>
                <a:sym typeface="Times New Roman"/>
              </a:rPr>
              <a:t>Giảm stress</a:t>
            </a:r>
            <a:endParaRPr/>
          </a:p>
        </p:txBody>
      </p:sp>
      <p:cxnSp>
        <p:nvCxnSpPr>
          <p:cNvPr id="403" name="Google Shape;403;p52"/>
          <p:cNvCxnSpPr/>
          <p:nvPr/>
        </p:nvCxnSpPr>
        <p:spPr>
          <a:xfrm rot="10800000">
            <a:off x="6124575" y="1527175"/>
            <a:ext cx="0" cy="855662"/>
          </a:xfrm>
          <a:prstGeom prst="straightConnector1">
            <a:avLst/>
          </a:prstGeom>
          <a:noFill/>
          <a:ln w="9525" cap="flat" cmpd="sng">
            <a:solidFill>
              <a:schemeClr val="accent1"/>
            </a:solidFill>
            <a:prstDash val="solid"/>
            <a:miter lim="800000"/>
            <a:headEnd type="none" w="med" len="med"/>
            <a:tailEnd type="stealth" w="med" len="med"/>
          </a:ln>
        </p:spPr>
      </p:cxnSp>
      <p:cxnSp>
        <p:nvCxnSpPr>
          <p:cNvPr id="404" name="Google Shape;404;p52"/>
          <p:cNvCxnSpPr/>
          <p:nvPr/>
        </p:nvCxnSpPr>
        <p:spPr>
          <a:xfrm rot="10800000" flipH="1">
            <a:off x="6124575" y="1585912"/>
            <a:ext cx="1746250" cy="796925"/>
          </a:xfrm>
          <a:prstGeom prst="straightConnector1">
            <a:avLst/>
          </a:prstGeom>
          <a:noFill/>
          <a:ln w="9525" cap="flat" cmpd="sng">
            <a:solidFill>
              <a:schemeClr val="accent1"/>
            </a:solidFill>
            <a:prstDash val="solid"/>
            <a:miter lim="800000"/>
            <a:headEnd type="none" w="med" len="med"/>
            <a:tailEnd type="stealth" w="med" len="med"/>
          </a:ln>
        </p:spPr>
      </p:cxnSp>
      <p:cxnSp>
        <p:nvCxnSpPr>
          <p:cNvPr id="405" name="Google Shape;405;p52"/>
          <p:cNvCxnSpPr/>
          <p:nvPr/>
        </p:nvCxnSpPr>
        <p:spPr>
          <a:xfrm rot="10800000">
            <a:off x="2957512" y="1592262"/>
            <a:ext cx="3167062" cy="790575"/>
          </a:xfrm>
          <a:prstGeom prst="straightConnector1">
            <a:avLst/>
          </a:prstGeom>
          <a:noFill/>
          <a:ln w="9525" cap="flat" cmpd="sng">
            <a:solidFill>
              <a:schemeClr val="accent1"/>
            </a:solidFill>
            <a:prstDash val="solid"/>
            <a:miter lim="800000"/>
            <a:headEnd type="none" w="med" len="med"/>
            <a:tailEnd type="stealth" w="med" len="med"/>
          </a:ln>
        </p:spPr>
      </p:cxnSp>
      <p:cxnSp>
        <p:nvCxnSpPr>
          <p:cNvPr id="406" name="Google Shape;406;p52"/>
          <p:cNvCxnSpPr/>
          <p:nvPr/>
        </p:nvCxnSpPr>
        <p:spPr>
          <a:xfrm rot="10800000">
            <a:off x="4252912" y="2328862"/>
            <a:ext cx="1871662" cy="53975"/>
          </a:xfrm>
          <a:prstGeom prst="straightConnector1">
            <a:avLst/>
          </a:prstGeom>
          <a:noFill/>
          <a:ln w="9525" cap="flat" cmpd="sng">
            <a:solidFill>
              <a:schemeClr val="accent1"/>
            </a:solidFill>
            <a:prstDash val="solid"/>
            <a:miter lim="800000"/>
            <a:headEnd type="none" w="med" len="med"/>
            <a:tailEnd type="stealth" w="med" len="med"/>
          </a:ln>
        </p:spPr>
      </p:cxnSp>
      <p:cxnSp>
        <p:nvCxnSpPr>
          <p:cNvPr id="407" name="Google Shape;407;p52"/>
          <p:cNvCxnSpPr/>
          <p:nvPr/>
        </p:nvCxnSpPr>
        <p:spPr>
          <a:xfrm>
            <a:off x="6124575" y="2382837"/>
            <a:ext cx="1724025" cy="174625"/>
          </a:xfrm>
          <a:prstGeom prst="straightConnector1">
            <a:avLst/>
          </a:prstGeom>
          <a:noFill/>
          <a:ln w="9525" cap="flat" cmpd="sng">
            <a:solidFill>
              <a:schemeClr val="accent1"/>
            </a:solidFill>
            <a:prstDash val="solid"/>
            <a:miter lim="800000"/>
            <a:headEnd type="none" w="med" len="med"/>
            <a:tailEnd type="stealth" w="med" len="med"/>
          </a:ln>
        </p:spPr>
      </p:cxnSp>
      <p:cxnSp>
        <p:nvCxnSpPr>
          <p:cNvPr id="408" name="Google Shape;408;p52"/>
          <p:cNvCxnSpPr/>
          <p:nvPr/>
        </p:nvCxnSpPr>
        <p:spPr>
          <a:xfrm flipH="1">
            <a:off x="4097337" y="3821112"/>
            <a:ext cx="2027237" cy="719137"/>
          </a:xfrm>
          <a:prstGeom prst="straightConnector1">
            <a:avLst/>
          </a:prstGeom>
          <a:noFill/>
          <a:ln w="9525" cap="flat" cmpd="sng">
            <a:solidFill>
              <a:schemeClr val="accent1"/>
            </a:solidFill>
            <a:prstDash val="solid"/>
            <a:miter lim="800000"/>
            <a:headEnd type="none" w="med" len="med"/>
            <a:tailEnd type="stealth" w="med" len="med"/>
          </a:ln>
        </p:spPr>
      </p:cxnSp>
      <p:cxnSp>
        <p:nvCxnSpPr>
          <p:cNvPr id="409" name="Google Shape;409;p52"/>
          <p:cNvCxnSpPr/>
          <p:nvPr/>
        </p:nvCxnSpPr>
        <p:spPr>
          <a:xfrm>
            <a:off x="6124575" y="3821112"/>
            <a:ext cx="1876425" cy="876300"/>
          </a:xfrm>
          <a:prstGeom prst="straightConnector1">
            <a:avLst/>
          </a:prstGeom>
          <a:noFill/>
          <a:ln w="9525" cap="flat" cmpd="sng">
            <a:solidFill>
              <a:schemeClr val="accent1"/>
            </a:solidFill>
            <a:prstDash val="solid"/>
            <a:miter lim="800000"/>
            <a:headEnd type="none" w="med" len="med"/>
            <a:tailEnd type="stealth" w="med" len="med"/>
          </a:ln>
        </p:spPr>
      </p:cxnSp>
      <p:cxnSp>
        <p:nvCxnSpPr>
          <p:cNvPr id="410" name="Google Shape;410;p52"/>
          <p:cNvCxnSpPr/>
          <p:nvPr/>
        </p:nvCxnSpPr>
        <p:spPr>
          <a:xfrm rot="10800000" flipH="1">
            <a:off x="6124575" y="3549650"/>
            <a:ext cx="1333500" cy="271462"/>
          </a:xfrm>
          <a:prstGeom prst="straightConnector1">
            <a:avLst/>
          </a:prstGeom>
          <a:noFill/>
          <a:ln w="9525" cap="flat" cmpd="sng">
            <a:solidFill>
              <a:schemeClr val="accent1"/>
            </a:solidFill>
            <a:prstDash val="solid"/>
            <a:miter lim="800000"/>
            <a:headEnd type="none" w="med" len="med"/>
            <a:tailEnd type="stealth" w="med" len="med"/>
          </a:ln>
        </p:spPr>
      </p:cxnSp>
      <p:cxnSp>
        <p:nvCxnSpPr>
          <p:cNvPr id="411" name="Google Shape;411;p52"/>
          <p:cNvCxnSpPr/>
          <p:nvPr/>
        </p:nvCxnSpPr>
        <p:spPr>
          <a:xfrm rot="10800000">
            <a:off x="4349750" y="3657600"/>
            <a:ext cx="1774825" cy="163512"/>
          </a:xfrm>
          <a:prstGeom prst="straightConnector1">
            <a:avLst/>
          </a:prstGeom>
          <a:noFill/>
          <a:ln w="9525" cap="flat" cmpd="sng">
            <a:solidFill>
              <a:schemeClr val="accent1"/>
            </a:solidFill>
            <a:prstDash val="solid"/>
            <a:miter lim="800000"/>
            <a:headEnd type="none" w="med" len="me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500"/>
                                        <p:tgtEl>
                                          <p:spTgt spid="393"/>
                                        </p:tgtEl>
                                      </p:cBhvr>
                                    </p:animEffect>
                                  </p:childTnLst>
                                </p:cTn>
                              </p:par>
                              <p:par>
                                <p:cTn id="8" presetID="10" presetClass="entr" presetSubtype="0" fill="hold" nodeType="withEffect">
                                  <p:stCondLst>
                                    <p:cond delay="0"/>
                                  </p:stCondLst>
                                  <p:childTnLst>
                                    <p:set>
                                      <p:cBhvr>
                                        <p:cTn id="9" dur="1" fill="hold">
                                          <p:stCondLst>
                                            <p:cond delay="0"/>
                                          </p:stCondLst>
                                        </p:cTn>
                                        <p:tgtEl>
                                          <p:spTgt spid="394"/>
                                        </p:tgtEl>
                                        <p:attrNameLst>
                                          <p:attrName>style.visibility</p:attrName>
                                        </p:attrNameLst>
                                      </p:cBhvr>
                                      <p:to>
                                        <p:strVal val="visible"/>
                                      </p:to>
                                    </p:set>
                                    <p:animEffect transition="in" filter="fade">
                                      <p:cBhvr>
                                        <p:cTn id="10" dur="500"/>
                                        <p:tgtEl>
                                          <p:spTgt spid="394"/>
                                        </p:tgtEl>
                                      </p:cBhvr>
                                    </p:animEffect>
                                  </p:childTnLst>
                                </p:cTn>
                              </p:par>
                              <p:par>
                                <p:cTn id="11" presetID="10" presetClass="entr" presetSubtype="0" fill="hold" nodeType="withEffect">
                                  <p:stCondLst>
                                    <p:cond delay="0"/>
                                  </p:stCondLst>
                                  <p:childTnLst>
                                    <p:set>
                                      <p:cBhvr>
                                        <p:cTn id="12" dur="1" fill="hold">
                                          <p:stCondLst>
                                            <p:cond delay="0"/>
                                          </p:stCondLst>
                                        </p:cTn>
                                        <p:tgtEl>
                                          <p:spTgt spid="395"/>
                                        </p:tgtEl>
                                        <p:attrNameLst>
                                          <p:attrName>style.visibility</p:attrName>
                                        </p:attrNameLst>
                                      </p:cBhvr>
                                      <p:to>
                                        <p:strVal val="visible"/>
                                      </p:to>
                                    </p:set>
                                    <p:animEffect transition="in" filter="fade">
                                      <p:cBhvr>
                                        <p:cTn id="13" dur="500"/>
                                        <p:tgtEl>
                                          <p:spTgt spid="395"/>
                                        </p:tgtEl>
                                      </p:cBhvr>
                                    </p:animEffect>
                                  </p:childTnLst>
                                </p:cTn>
                              </p:par>
                              <p:par>
                                <p:cTn id="14" presetID="10" presetClass="entr" presetSubtype="0" fill="hold" nodeType="withEffect">
                                  <p:stCondLst>
                                    <p:cond delay="0"/>
                                  </p:stCondLst>
                                  <p:childTnLst>
                                    <p:set>
                                      <p:cBhvr>
                                        <p:cTn id="15" dur="1" fill="hold">
                                          <p:stCondLst>
                                            <p:cond delay="0"/>
                                          </p:stCondLst>
                                        </p:cTn>
                                        <p:tgtEl>
                                          <p:spTgt spid="396"/>
                                        </p:tgtEl>
                                        <p:attrNameLst>
                                          <p:attrName>style.visibility</p:attrName>
                                        </p:attrNameLst>
                                      </p:cBhvr>
                                      <p:to>
                                        <p:strVal val="visible"/>
                                      </p:to>
                                    </p:set>
                                    <p:animEffect transition="in" filter="fade">
                                      <p:cBhvr>
                                        <p:cTn id="16" dur="500"/>
                                        <p:tgtEl>
                                          <p:spTgt spid="396"/>
                                        </p:tgtEl>
                                      </p:cBhvr>
                                    </p:animEffect>
                                  </p:childTnLst>
                                </p:cTn>
                              </p:par>
                              <p:par>
                                <p:cTn id="17" presetID="10" presetClass="entr" presetSubtype="0" fill="hold" nodeType="with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childTnLst>
                                </p:cTn>
                              </p:par>
                              <p:par>
                                <p:cTn id="20" presetID="10" presetClass="entr" presetSubtype="0" fill="hold" nodeType="withEffect">
                                  <p:stCondLst>
                                    <p:cond delay="0"/>
                                  </p:stCondLst>
                                  <p:childTnLst>
                                    <p:set>
                                      <p:cBhvr>
                                        <p:cTn id="21" dur="1" fill="hold">
                                          <p:stCondLst>
                                            <p:cond delay="0"/>
                                          </p:stCondLst>
                                        </p:cTn>
                                        <p:tgtEl>
                                          <p:spTgt spid="398"/>
                                        </p:tgtEl>
                                        <p:attrNameLst>
                                          <p:attrName>style.visibility</p:attrName>
                                        </p:attrNameLst>
                                      </p:cBhvr>
                                      <p:to>
                                        <p:strVal val="visible"/>
                                      </p:to>
                                    </p:set>
                                    <p:animEffect transition="in" filter="fade">
                                      <p:cBhvr>
                                        <p:cTn id="22" dur="500"/>
                                        <p:tgtEl>
                                          <p:spTgt spid="398"/>
                                        </p:tgtEl>
                                      </p:cBhvr>
                                    </p:animEffect>
                                  </p:childTnLst>
                                </p:cTn>
                              </p:par>
                              <p:par>
                                <p:cTn id="23" presetID="10" presetClass="entr" presetSubtype="0" fill="hold" nodeType="withEffect">
                                  <p:stCondLst>
                                    <p:cond delay="0"/>
                                  </p:stCondLst>
                                  <p:childTnLst>
                                    <p:set>
                                      <p:cBhvr>
                                        <p:cTn id="24" dur="1" fill="hold">
                                          <p:stCondLst>
                                            <p:cond delay="0"/>
                                          </p:stCondLst>
                                        </p:cTn>
                                        <p:tgtEl>
                                          <p:spTgt spid="399"/>
                                        </p:tgtEl>
                                        <p:attrNameLst>
                                          <p:attrName>style.visibility</p:attrName>
                                        </p:attrNameLst>
                                      </p:cBhvr>
                                      <p:to>
                                        <p:strVal val="visible"/>
                                      </p:to>
                                    </p:set>
                                    <p:animEffect transition="in" filter="fade">
                                      <p:cBhvr>
                                        <p:cTn id="25" dur="500"/>
                                        <p:tgtEl>
                                          <p:spTgt spid="399"/>
                                        </p:tgtEl>
                                      </p:cBhvr>
                                    </p:animEffect>
                                  </p:childTnLst>
                                </p:cTn>
                              </p:par>
                              <p:par>
                                <p:cTn id="26" presetID="10" presetClass="entr" presetSubtype="0" fill="hold" nodeType="withEffect">
                                  <p:stCondLst>
                                    <p:cond delay="0"/>
                                  </p:stCondLst>
                                  <p:childTnLst>
                                    <p:set>
                                      <p:cBhvr>
                                        <p:cTn id="27" dur="1" fill="hold">
                                          <p:stCondLst>
                                            <p:cond delay="0"/>
                                          </p:stCondLst>
                                        </p:cTn>
                                        <p:tgtEl>
                                          <p:spTgt spid="400"/>
                                        </p:tgtEl>
                                        <p:attrNameLst>
                                          <p:attrName>style.visibility</p:attrName>
                                        </p:attrNameLst>
                                      </p:cBhvr>
                                      <p:to>
                                        <p:strVal val="visible"/>
                                      </p:to>
                                    </p:set>
                                    <p:animEffect transition="in" filter="fade">
                                      <p:cBhvr>
                                        <p:cTn id="28" dur="500"/>
                                        <p:tgtEl>
                                          <p:spTgt spid="400"/>
                                        </p:tgtEl>
                                      </p:cBhvr>
                                    </p:animEffect>
                                  </p:childTnLst>
                                </p:cTn>
                              </p:par>
                              <p:par>
                                <p:cTn id="29" presetID="10" presetClass="entr" presetSubtype="0" fill="hold" nodeType="withEffect">
                                  <p:stCondLst>
                                    <p:cond delay="0"/>
                                  </p:stCondLst>
                                  <p:childTnLst>
                                    <p:set>
                                      <p:cBhvr>
                                        <p:cTn id="30" dur="1" fill="hold">
                                          <p:stCondLst>
                                            <p:cond delay="0"/>
                                          </p:stCondLst>
                                        </p:cTn>
                                        <p:tgtEl>
                                          <p:spTgt spid="401"/>
                                        </p:tgtEl>
                                        <p:attrNameLst>
                                          <p:attrName>style.visibility</p:attrName>
                                        </p:attrNameLst>
                                      </p:cBhvr>
                                      <p:to>
                                        <p:strVal val="visible"/>
                                      </p:to>
                                    </p:set>
                                    <p:animEffect transition="in" filter="fade">
                                      <p:cBhvr>
                                        <p:cTn id="31" dur="500"/>
                                        <p:tgtEl>
                                          <p:spTgt spid="401"/>
                                        </p:tgtEl>
                                      </p:cBhvr>
                                    </p:animEffect>
                                  </p:childTnLst>
                                </p:cTn>
                              </p:par>
                              <p:par>
                                <p:cTn id="32" presetID="10" presetClass="entr" presetSubtype="0" fill="hold" nodeType="withEffect">
                                  <p:stCondLst>
                                    <p:cond delay="0"/>
                                  </p:stCondLst>
                                  <p:childTnLst>
                                    <p:set>
                                      <p:cBhvr>
                                        <p:cTn id="33" dur="1" fill="hold">
                                          <p:stCondLst>
                                            <p:cond delay="0"/>
                                          </p:stCondLst>
                                        </p:cTn>
                                        <p:tgtEl>
                                          <p:spTgt spid="402"/>
                                        </p:tgtEl>
                                        <p:attrNameLst>
                                          <p:attrName>style.visibility</p:attrName>
                                        </p:attrNameLst>
                                      </p:cBhvr>
                                      <p:to>
                                        <p:strVal val="visible"/>
                                      </p:to>
                                    </p:set>
                                    <p:animEffect transition="in" filter="fade">
                                      <p:cBhvr>
                                        <p:cTn id="34" dur="500"/>
                                        <p:tgtEl>
                                          <p:spTgt spid="402"/>
                                        </p:tgtEl>
                                      </p:cBhvr>
                                    </p:animEffect>
                                  </p:childTnLst>
                                </p:cTn>
                              </p:par>
                              <p:par>
                                <p:cTn id="35" presetID="10" presetClass="entr" presetSubtype="0" fill="hold" nodeType="withEffect">
                                  <p:stCondLst>
                                    <p:cond delay="0"/>
                                  </p:stCondLst>
                                  <p:childTnLst>
                                    <p:set>
                                      <p:cBhvr>
                                        <p:cTn id="36" dur="1" fill="hold">
                                          <p:stCondLst>
                                            <p:cond delay="0"/>
                                          </p:stCondLst>
                                        </p:cTn>
                                        <p:tgtEl>
                                          <p:spTgt spid="403"/>
                                        </p:tgtEl>
                                        <p:attrNameLst>
                                          <p:attrName>style.visibility</p:attrName>
                                        </p:attrNameLst>
                                      </p:cBhvr>
                                      <p:to>
                                        <p:strVal val="visible"/>
                                      </p:to>
                                    </p:set>
                                    <p:animEffect transition="in" filter="fade">
                                      <p:cBhvr>
                                        <p:cTn id="37" dur="500"/>
                                        <p:tgtEl>
                                          <p:spTgt spid="403"/>
                                        </p:tgtEl>
                                      </p:cBhvr>
                                    </p:animEffect>
                                  </p:childTnLst>
                                </p:cTn>
                              </p:par>
                              <p:par>
                                <p:cTn id="38" presetID="10" presetClass="entr" presetSubtype="0" fill="hold" nodeType="withEffect">
                                  <p:stCondLst>
                                    <p:cond delay="0"/>
                                  </p:stCondLst>
                                  <p:childTnLst>
                                    <p:set>
                                      <p:cBhvr>
                                        <p:cTn id="39" dur="1" fill="hold">
                                          <p:stCondLst>
                                            <p:cond delay="0"/>
                                          </p:stCondLst>
                                        </p:cTn>
                                        <p:tgtEl>
                                          <p:spTgt spid="404"/>
                                        </p:tgtEl>
                                        <p:attrNameLst>
                                          <p:attrName>style.visibility</p:attrName>
                                        </p:attrNameLst>
                                      </p:cBhvr>
                                      <p:to>
                                        <p:strVal val="visible"/>
                                      </p:to>
                                    </p:set>
                                    <p:animEffect transition="in" filter="fade">
                                      <p:cBhvr>
                                        <p:cTn id="40" dur="500"/>
                                        <p:tgtEl>
                                          <p:spTgt spid="404"/>
                                        </p:tgtEl>
                                      </p:cBhvr>
                                    </p:animEffect>
                                  </p:childTnLst>
                                </p:cTn>
                              </p:par>
                              <p:par>
                                <p:cTn id="41" presetID="10" presetClass="entr" presetSubtype="0" fill="hold" nodeType="withEffect">
                                  <p:stCondLst>
                                    <p:cond delay="0"/>
                                  </p:stCondLst>
                                  <p:childTnLst>
                                    <p:set>
                                      <p:cBhvr>
                                        <p:cTn id="42" dur="1" fill="hold">
                                          <p:stCondLst>
                                            <p:cond delay="0"/>
                                          </p:stCondLst>
                                        </p:cTn>
                                        <p:tgtEl>
                                          <p:spTgt spid="405"/>
                                        </p:tgtEl>
                                        <p:attrNameLst>
                                          <p:attrName>style.visibility</p:attrName>
                                        </p:attrNameLst>
                                      </p:cBhvr>
                                      <p:to>
                                        <p:strVal val="visible"/>
                                      </p:to>
                                    </p:set>
                                    <p:animEffect transition="in" filter="fade">
                                      <p:cBhvr>
                                        <p:cTn id="43" dur="500"/>
                                        <p:tgtEl>
                                          <p:spTgt spid="405"/>
                                        </p:tgtEl>
                                      </p:cBhvr>
                                    </p:animEffect>
                                  </p:childTnLst>
                                </p:cTn>
                              </p:par>
                              <p:par>
                                <p:cTn id="44" presetID="10" presetClass="entr" presetSubtype="0" fill="hold" nodeType="withEffect">
                                  <p:stCondLst>
                                    <p:cond delay="0"/>
                                  </p:stCondLst>
                                  <p:childTnLst>
                                    <p:set>
                                      <p:cBhvr>
                                        <p:cTn id="45" dur="1" fill="hold">
                                          <p:stCondLst>
                                            <p:cond delay="0"/>
                                          </p:stCondLst>
                                        </p:cTn>
                                        <p:tgtEl>
                                          <p:spTgt spid="406"/>
                                        </p:tgtEl>
                                        <p:attrNameLst>
                                          <p:attrName>style.visibility</p:attrName>
                                        </p:attrNameLst>
                                      </p:cBhvr>
                                      <p:to>
                                        <p:strVal val="visible"/>
                                      </p:to>
                                    </p:set>
                                    <p:animEffect transition="in" filter="fade">
                                      <p:cBhvr>
                                        <p:cTn id="46" dur="500"/>
                                        <p:tgtEl>
                                          <p:spTgt spid="406"/>
                                        </p:tgtEl>
                                      </p:cBhvr>
                                    </p:animEffect>
                                  </p:childTnLst>
                                </p:cTn>
                              </p:par>
                              <p:par>
                                <p:cTn id="47" presetID="10" presetClass="entr" presetSubtype="0" fill="hold" nodeType="withEffect">
                                  <p:stCondLst>
                                    <p:cond delay="0"/>
                                  </p:stCondLst>
                                  <p:childTnLst>
                                    <p:set>
                                      <p:cBhvr>
                                        <p:cTn id="48" dur="1" fill="hold">
                                          <p:stCondLst>
                                            <p:cond delay="0"/>
                                          </p:stCondLst>
                                        </p:cTn>
                                        <p:tgtEl>
                                          <p:spTgt spid="407"/>
                                        </p:tgtEl>
                                        <p:attrNameLst>
                                          <p:attrName>style.visibility</p:attrName>
                                        </p:attrNameLst>
                                      </p:cBhvr>
                                      <p:to>
                                        <p:strVal val="visible"/>
                                      </p:to>
                                    </p:set>
                                    <p:animEffect transition="in" filter="fade">
                                      <p:cBhvr>
                                        <p:cTn id="49" dur="500"/>
                                        <p:tgtEl>
                                          <p:spTgt spid="407"/>
                                        </p:tgtEl>
                                      </p:cBhvr>
                                    </p:animEffect>
                                  </p:childTnLst>
                                </p:cTn>
                              </p:par>
                              <p:par>
                                <p:cTn id="50" presetID="10" presetClass="entr" presetSubtype="0" fill="hold" nodeType="withEffect">
                                  <p:stCondLst>
                                    <p:cond delay="0"/>
                                  </p:stCondLst>
                                  <p:childTnLst>
                                    <p:set>
                                      <p:cBhvr>
                                        <p:cTn id="51" dur="1" fill="hold">
                                          <p:stCondLst>
                                            <p:cond delay="0"/>
                                          </p:stCondLst>
                                        </p:cTn>
                                        <p:tgtEl>
                                          <p:spTgt spid="408"/>
                                        </p:tgtEl>
                                        <p:attrNameLst>
                                          <p:attrName>style.visibility</p:attrName>
                                        </p:attrNameLst>
                                      </p:cBhvr>
                                      <p:to>
                                        <p:strVal val="visible"/>
                                      </p:to>
                                    </p:set>
                                    <p:animEffect transition="in" filter="fade">
                                      <p:cBhvr>
                                        <p:cTn id="52" dur="500"/>
                                        <p:tgtEl>
                                          <p:spTgt spid="408"/>
                                        </p:tgtEl>
                                      </p:cBhvr>
                                    </p:animEffect>
                                  </p:childTnLst>
                                </p:cTn>
                              </p:par>
                              <p:par>
                                <p:cTn id="53" presetID="10" presetClass="entr" presetSubtype="0" fill="hold" nodeType="withEffect">
                                  <p:stCondLst>
                                    <p:cond delay="0"/>
                                  </p:stCondLst>
                                  <p:childTnLst>
                                    <p:set>
                                      <p:cBhvr>
                                        <p:cTn id="54" dur="1" fill="hold">
                                          <p:stCondLst>
                                            <p:cond delay="0"/>
                                          </p:stCondLst>
                                        </p:cTn>
                                        <p:tgtEl>
                                          <p:spTgt spid="409"/>
                                        </p:tgtEl>
                                        <p:attrNameLst>
                                          <p:attrName>style.visibility</p:attrName>
                                        </p:attrNameLst>
                                      </p:cBhvr>
                                      <p:to>
                                        <p:strVal val="visible"/>
                                      </p:to>
                                    </p:set>
                                    <p:animEffect transition="in" filter="fade">
                                      <p:cBhvr>
                                        <p:cTn id="55" dur="500"/>
                                        <p:tgtEl>
                                          <p:spTgt spid="409"/>
                                        </p:tgtEl>
                                      </p:cBhvr>
                                    </p:animEffect>
                                  </p:childTnLst>
                                </p:cTn>
                              </p:par>
                              <p:par>
                                <p:cTn id="56" presetID="10" presetClass="entr" presetSubtype="0" fill="hold" nodeType="withEffect">
                                  <p:stCondLst>
                                    <p:cond delay="0"/>
                                  </p:stCondLst>
                                  <p:childTnLst>
                                    <p:set>
                                      <p:cBhvr>
                                        <p:cTn id="57" dur="1" fill="hold">
                                          <p:stCondLst>
                                            <p:cond delay="0"/>
                                          </p:stCondLst>
                                        </p:cTn>
                                        <p:tgtEl>
                                          <p:spTgt spid="410"/>
                                        </p:tgtEl>
                                        <p:attrNameLst>
                                          <p:attrName>style.visibility</p:attrName>
                                        </p:attrNameLst>
                                      </p:cBhvr>
                                      <p:to>
                                        <p:strVal val="visible"/>
                                      </p:to>
                                    </p:set>
                                    <p:animEffect transition="in" filter="fade">
                                      <p:cBhvr>
                                        <p:cTn id="58" dur="500"/>
                                        <p:tgtEl>
                                          <p:spTgt spid="410"/>
                                        </p:tgtEl>
                                      </p:cBhvr>
                                    </p:animEffect>
                                  </p:childTnLst>
                                </p:cTn>
                              </p:par>
                              <p:par>
                                <p:cTn id="59" presetID="10" presetClass="entr" presetSubtype="0" fill="hold" nodeType="withEffect">
                                  <p:stCondLst>
                                    <p:cond delay="0"/>
                                  </p:stCondLst>
                                  <p:childTnLst>
                                    <p:set>
                                      <p:cBhvr>
                                        <p:cTn id="60" dur="1" fill="hold">
                                          <p:stCondLst>
                                            <p:cond delay="0"/>
                                          </p:stCondLst>
                                        </p:cTn>
                                        <p:tgtEl>
                                          <p:spTgt spid="411"/>
                                        </p:tgtEl>
                                        <p:attrNameLst>
                                          <p:attrName>style.visibility</p:attrName>
                                        </p:attrNameLst>
                                      </p:cBhvr>
                                      <p:to>
                                        <p:strVal val="visible"/>
                                      </p:to>
                                    </p:set>
                                    <p:animEffect transition="in" filter="fade">
                                      <p:cBhvr>
                                        <p:cTn id="61"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3"/>
          <p:cNvSpPr txBox="1"/>
          <p:nvPr/>
        </p:nvSpPr>
        <p:spPr>
          <a:xfrm>
            <a:off x="304800" y="14287"/>
            <a:ext cx="11963400" cy="3570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HƯỚNG DẪN VỀ NHÀ</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a:solidFill>
                  <a:schemeClr val="dk1"/>
                </a:solidFill>
                <a:latin typeface="Times New Roman"/>
                <a:ea typeface="Times New Roman"/>
                <a:cs typeface="Times New Roman"/>
                <a:sym typeface="Times New Roman"/>
              </a:rPr>
              <a:t>- Dặn dò HS những nội dung cần học ở nhà.</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a:solidFill>
                  <a:schemeClr val="dk1"/>
                </a:solidFill>
                <a:latin typeface="Times New Roman"/>
                <a:ea typeface="Times New Roman"/>
                <a:cs typeface="Times New Roman"/>
                <a:sym typeface="Times New Roman"/>
              </a:rPr>
              <a:t>- Hoàn thành bài tập</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a:solidFill>
                  <a:schemeClr val="dk1"/>
                </a:solidFill>
                <a:latin typeface="Times New Roman"/>
                <a:ea typeface="Times New Roman"/>
                <a:cs typeface="Times New Roman"/>
                <a:sym typeface="Times New Roman"/>
              </a:rPr>
              <a:t>Chuẩn bị cho tiết học sau: </a:t>
            </a:r>
            <a:r>
              <a:rPr lang="en-US" sz="2200" b="0" i="1" u="none">
                <a:solidFill>
                  <a:schemeClr val="dk1"/>
                </a:solidFill>
                <a:latin typeface="Times New Roman"/>
                <a:ea typeface="Times New Roman"/>
                <a:cs typeface="Times New Roman"/>
                <a:sym typeface="Times New Roman"/>
              </a:rPr>
              <a:t>Viết bài văn trình bày ý kiến về một hiện tượng đời sống</a:t>
            </a:r>
            <a:r>
              <a:rPr lang="en-US" sz="2200" b="0" i="0" u="none">
                <a:solidFill>
                  <a:schemeClr val="dk1"/>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a:solidFill>
                  <a:schemeClr val="dk1"/>
                </a:solidFill>
                <a:latin typeface="Times New Roman"/>
                <a:ea typeface="Times New Roman"/>
                <a:cs typeface="Times New Roman"/>
                <a:sym typeface="Times New Roman"/>
              </a:rPr>
              <a:t>+ Kể những ra những hiện tượng đời sống cần quan tâm mà em biết?</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a:solidFill>
                  <a:schemeClr val="dk1"/>
                </a:solidFill>
                <a:latin typeface="Times New Roman"/>
                <a:ea typeface="Times New Roman"/>
                <a:cs typeface="Times New Roman"/>
                <a:sym typeface="Times New Roman"/>
              </a:rPr>
              <a:t>+  Để trình bày ý kiến về một hiện tượng đời sống, các em cần làm gì? </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a:solidFill>
                  <a:schemeClr val="dk1"/>
                </a:solidFill>
                <a:latin typeface="Times New Roman"/>
                <a:ea typeface="Times New Roman"/>
                <a:cs typeface="Times New Roman"/>
                <a:sym typeface="Times New Roman"/>
              </a:rPr>
              <a:t>+ Chia nhóm thực hiện các nhiệm vụ: Tổ 1- Nhiệm vụ 1; Tổ 2: Nhiệm vụ 2; Tổ 3: nhiệm vụ 3.</a:t>
            </a:r>
            <a:endParaRPr/>
          </a:p>
          <a:p>
            <a:pPr marL="0" marR="0" lvl="0" indent="0" algn="l" rtl="0">
              <a:lnSpc>
                <a:spcPct val="100000"/>
              </a:lnSpc>
              <a:spcBef>
                <a:spcPts val="0"/>
              </a:spcBef>
              <a:spcAft>
                <a:spcPts val="0"/>
              </a:spcAft>
              <a:buClr>
                <a:schemeClr val="dk1"/>
              </a:buClr>
              <a:buSzPts val="2200"/>
              <a:buFont typeface="Times New Roman"/>
              <a:buNone/>
            </a:pPr>
            <a:r>
              <a:rPr lang="en-US" sz="2200" b="1" i="1" u="none">
                <a:solidFill>
                  <a:schemeClr val="dk1"/>
                </a:solidFill>
                <a:latin typeface="Times New Roman"/>
                <a:ea typeface="Times New Roman"/>
                <a:cs typeface="Times New Roman"/>
                <a:sym typeface="Times New Roman"/>
              </a:rPr>
              <a:t>( Học sinh nhận nhiệm vụ nhóm nhưng thực hiện cá nhân nhiệm vụ- ghi lại kết quả vào vở bài tập)</a:t>
            </a:r>
            <a:endParaRPr/>
          </a:p>
          <a:p>
            <a:pPr marL="0" marR="0" lvl="0" indent="0" algn="l" rtl="0">
              <a:lnSpc>
                <a:spcPct val="100000"/>
              </a:lnSpc>
              <a:spcBef>
                <a:spcPts val="0"/>
              </a:spcBef>
              <a:spcAft>
                <a:spcPts val="0"/>
              </a:spcAft>
              <a:buClr>
                <a:schemeClr val="dk1"/>
              </a:buClr>
              <a:buSzPts val="2400"/>
              <a:buFont typeface="Times New Roman"/>
              <a:buNone/>
            </a:pPr>
            <a:r>
              <a:rPr lang="en-US" sz="2400" b="1" i="1" u="none">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None/>
            </a:pPr>
            <a:endParaRPr sz="2400" b="1" i="1" u="none">
              <a:solidFill>
                <a:schemeClr val="dk1"/>
              </a:solidFill>
              <a:latin typeface="Times New Roman"/>
              <a:ea typeface="Times New Roman"/>
              <a:cs typeface="Times New Roman"/>
              <a:sym typeface="Times New Roman"/>
            </a:endParaRPr>
          </a:p>
        </p:txBody>
      </p:sp>
      <p:pic>
        <p:nvPicPr>
          <p:cNvPr id="417" name="Google Shape;417;p53"/>
          <p:cNvPicPr preferRelativeResize="0"/>
          <p:nvPr/>
        </p:nvPicPr>
        <p:blipFill rotWithShape="1">
          <a:blip r:embed="rId3">
            <a:alphaModFix/>
          </a:blip>
          <a:srcRect/>
          <a:stretch/>
        </p:blipFill>
        <p:spPr>
          <a:xfrm>
            <a:off x="381000" y="2895600"/>
            <a:ext cx="11811000" cy="3962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par>
                                <p:cTn id="8" presetID="10" presetClass="entr" presetSubtype="0" fill="hold" nodeType="withEffect">
                                  <p:stCondLst>
                                    <p:cond delay="0"/>
                                  </p:stCondLst>
                                  <p:childTnLst>
                                    <p:set>
                                      <p:cBhvr>
                                        <p:cTn id="9" dur="1" fill="hold">
                                          <p:stCondLst>
                                            <p:cond delay="0"/>
                                          </p:stCondLst>
                                        </p:cTn>
                                        <p:tgtEl>
                                          <p:spTgt spid="417"/>
                                        </p:tgtEl>
                                        <p:attrNameLst>
                                          <p:attrName>style.visibility</p:attrName>
                                        </p:attrNameLst>
                                      </p:cBhvr>
                                      <p:to>
                                        <p:strVal val="visible"/>
                                      </p:to>
                                    </p:set>
                                    <p:animEffect transition="in" filter="fade">
                                      <p:cBhvr>
                                        <p:cTn id="10" dur="5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1" descr="C:\Users\Administrator\Desktop\thuc an gia suc.jpg"/>
          <p:cNvPicPr preferRelativeResize="0"/>
          <p:nvPr/>
        </p:nvPicPr>
        <p:blipFill rotWithShape="1">
          <a:blip r:embed="rId3">
            <a:alphaModFix/>
          </a:blip>
          <a:srcRect/>
          <a:stretch/>
        </p:blipFill>
        <p:spPr>
          <a:xfrm>
            <a:off x="762000" y="1066800"/>
            <a:ext cx="10439400" cy="5486400"/>
          </a:xfrm>
          <a:prstGeom prst="roundRect">
            <a:avLst>
              <a:gd name="adj" fmla="val 8594"/>
            </a:avLst>
          </a:prstGeom>
          <a:solidFill>
            <a:srgbClr val="ECECEC"/>
          </a:solidFill>
          <a:ln>
            <a:noFill/>
          </a:ln>
          <a:effectLst>
            <a:reflection stA="38000" endPos="28000" dist="5000" dir="5400000" sy="-100000" algn="bl" rotWithShape="0"/>
          </a:effectLst>
        </p:spPr>
      </p:pic>
      <p:sp>
        <p:nvSpPr>
          <p:cNvPr id="226" name="Google Shape;226;p31"/>
          <p:cNvSpPr txBox="1"/>
          <p:nvPr/>
        </p:nvSpPr>
        <p:spPr>
          <a:xfrm>
            <a:off x="0" y="0"/>
            <a:ext cx="121920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Times New Roman"/>
              <a:buNone/>
            </a:pPr>
            <a:r>
              <a:rPr lang="en-US" sz="2400" b="1" i="0" u="none">
                <a:solidFill>
                  <a:srgbClr val="0000FF"/>
                </a:solidFill>
                <a:latin typeface="Times New Roman"/>
                <a:ea typeface="Times New Roman"/>
                <a:cs typeface="Times New Roman"/>
                <a:sym typeface="Times New Roman"/>
              </a:rPr>
              <a:t>Thực hành đọc hiểu</a:t>
            </a:r>
            <a:endParaRPr/>
          </a:p>
          <a:p>
            <a:pPr marL="0" marR="0" lvl="0" indent="0" algn="l" rtl="0">
              <a:lnSpc>
                <a:spcPct val="100000"/>
              </a:lnSpc>
              <a:spcBef>
                <a:spcPts val="0"/>
              </a:spcBef>
              <a:spcAft>
                <a:spcPts val="0"/>
              </a:spcAft>
              <a:buClr>
                <a:srgbClr val="FF0000"/>
              </a:buClr>
              <a:buSzPts val="3200"/>
              <a:buFont typeface="Times New Roman"/>
              <a:buNone/>
            </a:pPr>
            <a:r>
              <a:rPr lang="en-US" sz="3200" b="1" i="0" u="none">
                <a:solidFill>
                  <a:srgbClr val="FF0000"/>
                </a:solidFill>
                <a:latin typeface="Times New Roman"/>
                <a:ea typeface="Times New Roman"/>
                <a:cs typeface="Times New Roman"/>
                <a:sym typeface="Times New Roman"/>
              </a:rPr>
              <a:t>                   TẠI SAO NÊN CÓ VẬT NUÔI TRONG NHÀ</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532"/>
            <a:ext cx="350691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b="1">
                <a:solidFill>
                  <a:srgbClr val="0D0D0D"/>
                </a:solidFill>
                <a:latin typeface="Times New Roman" panose="02020603050405020304" pitchFamily="18" charset="0"/>
                <a:ea typeface="Calibri" panose="020F0502020204030204" pitchFamily="34" charset="0"/>
              </a:rPr>
              <a:t>Các lợi ích của vật nuôi trong nhà</a:t>
            </a:r>
            <a:endParaRPr lang="en-US" sz="3200">
              <a:latin typeface="Times New Roman" panose="02020603050405020304" pitchFamily="18" charset="0"/>
              <a:ea typeface="Times New Roman" panose="02020603050405020304" pitchFamily="18" charset="0"/>
            </a:endParaRPr>
          </a:p>
        </p:txBody>
      </p:sp>
      <p:sp>
        <p:nvSpPr>
          <p:cNvPr id="5" name="Rectangle 4"/>
          <p:cNvSpPr/>
          <p:nvPr/>
        </p:nvSpPr>
        <p:spPr>
          <a:xfrm>
            <a:off x="4133320" y="606180"/>
            <a:ext cx="2903359"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n-US" sz="3200">
                <a:latin typeface="Times New Roman" panose="02020603050405020304" pitchFamily="18" charset="0"/>
                <a:ea typeface="Calibri" panose="020F0502020204030204" pitchFamily="34" charset="0"/>
              </a:rPr>
              <a:t>Phát triển ý thức</a:t>
            </a:r>
            <a:endParaRPr lang="en-US" sz="3200">
              <a:latin typeface="Times New Roman" panose="02020603050405020304" pitchFamily="18" charset="0"/>
              <a:ea typeface="Times New Roman" panose="02020603050405020304" pitchFamily="18" charset="0"/>
            </a:endParaRPr>
          </a:p>
        </p:txBody>
      </p:sp>
      <p:sp>
        <p:nvSpPr>
          <p:cNvPr id="6" name="Rectangle 5"/>
          <p:cNvSpPr/>
          <p:nvPr/>
        </p:nvSpPr>
        <p:spPr>
          <a:xfrm>
            <a:off x="4489271" y="1317268"/>
            <a:ext cx="3395481"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n-US" sz="3200">
                <a:latin typeface="Times New Roman" panose="02020603050405020304" pitchFamily="18" charset="0"/>
                <a:ea typeface="Times New Roman" panose="02020603050405020304" pitchFamily="18" charset="0"/>
              </a:rPr>
              <a:t>Bồi dưỡng sự tự tin</a:t>
            </a:r>
          </a:p>
        </p:txBody>
      </p:sp>
      <p:sp>
        <p:nvSpPr>
          <p:cNvPr id="7" name="Rectangle 6"/>
          <p:cNvSpPr/>
          <p:nvPr/>
        </p:nvSpPr>
        <p:spPr>
          <a:xfrm>
            <a:off x="5171425" y="1958341"/>
            <a:ext cx="3730508"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n-US" sz="3200">
                <a:latin typeface="Times New Roman" panose="02020603050405020304" pitchFamily="18" charset="0"/>
                <a:ea typeface="Times New Roman" panose="02020603050405020304" pitchFamily="18" charset="0"/>
              </a:rPr>
              <a:t>Vui chơi và luyện tập</a:t>
            </a:r>
          </a:p>
        </p:txBody>
      </p:sp>
      <p:sp>
        <p:nvSpPr>
          <p:cNvPr id="8" name="Rectangle 7"/>
          <p:cNvSpPr/>
          <p:nvPr/>
        </p:nvSpPr>
        <p:spPr>
          <a:xfrm>
            <a:off x="6187011" y="2599413"/>
            <a:ext cx="4960012"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n-US" sz="3200">
                <a:latin typeface="Times New Roman" panose="02020603050405020304" pitchFamily="18" charset="0"/>
                <a:ea typeface="Times New Roman" panose="02020603050405020304" pitchFamily="18" charset="0"/>
              </a:rPr>
              <a:t>Giúp trẻ thoải mái, bình tĩnh</a:t>
            </a:r>
          </a:p>
        </p:txBody>
      </p:sp>
      <p:sp>
        <p:nvSpPr>
          <p:cNvPr id="9" name="Rectangle 8"/>
          <p:cNvSpPr/>
          <p:nvPr/>
        </p:nvSpPr>
        <p:spPr>
          <a:xfrm>
            <a:off x="6899996" y="3224042"/>
            <a:ext cx="2113079"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n-US" sz="3200">
                <a:latin typeface="Times New Roman" panose="02020603050405020304" pitchFamily="18" charset="0"/>
                <a:ea typeface="Times New Roman" panose="02020603050405020304" pitchFamily="18" charset="0"/>
              </a:rPr>
              <a:t>Giảm stress</a:t>
            </a:r>
          </a:p>
        </p:txBody>
      </p:sp>
      <p:sp>
        <p:nvSpPr>
          <p:cNvPr id="10" name="Rectangle 9"/>
          <p:cNvSpPr/>
          <p:nvPr/>
        </p:nvSpPr>
        <p:spPr>
          <a:xfrm>
            <a:off x="7450177" y="3922590"/>
            <a:ext cx="3696846"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n-US" sz="3200">
                <a:latin typeface="Times New Roman" panose="02020603050405020304" pitchFamily="18" charset="0"/>
                <a:ea typeface="Times New Roman" panose="02020603050405020304" pitchFamily="18" charset="0"/>
              </a:rPr>
              <a:t>Cải thiện kĩ năng đọc</a:t>
            </a:r>
          </a:p>
        </p:txBody>
      </p:sp>
      <p:sp>
        <p:nvSpPr>
          <p:cNvPr id="11" name="Rectangle 10"/>
          <p:cNvSpPr/>
          <p:nvPr/>
        </p:nvSpPr>
        <p:spPr>
          <a:xfrm>
            <a:off x="7807241" y="4621138"/>
            <a:ext cx="3558988"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n-US" sz="3200">
                <a:latin typeface="Times New Roman" panose="02020603050405020304" pitchFamily="18" charset="0"/>
                <a:ea typeface="Times New Roman" panose="02020603050405020304" pitchFamily="18" charset="0"/>
              </a:rPr>
              <a:t>Tìm hiểu về hậu quả</a:t>
            </a:r>
          </a:p>
        </p:txBody>
      </p:sp>
      <p:sp>
        <p:nvSpPr>
          <p:cNvPr id="12" name="Rectangle 11"/>
          <p:cNvSpPr/>
          <p:nvPr/>
        </p:nvSpPr>
        <p:spPr>
          <a:xfrm>
            <a:off x="8370895" y="5319686"/>
            <a:ext cx="3116559"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n-US" sz="3200">
                <a:latin typeface="Times New Roman" panose="02020603050405020304" pitchFamily="18" charset="0"/>
                <a:ea typeface="Times New Roman" panose="02020603050405020304" pitchFamily="18" charset="0"/>
              </a:rPr>
              <a:t>Học cách cam kết</a:t>
            </a:r>
          </a:p>
        </p:txBody>
      </p:sp>
      <p:sp>
        <p:nvSpPr>
          <p:cNvPr id="13" name="Rectangle 12"/>
          <p:cNvSpPr/>
          <p:nvPr/>
        </p:nvSpPr>
        <p:spPr>
          <a:xfrm>
            <a:off x="8784470" y="5982002"/>
            <a:ext cx="2702984"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n-US" sz="3200">
                <a:latin typeface="Times New Roman" panose="02020603050405020304" pitchFamily="18" charset="0"/>
                <a:ea typeface="Times New Roman" panose="02020603050405020304" pitchFamily="18" charset="0"/>
              </a:rPr>
              <a:t>Tạo tính kỉ luật</a:t>
            </a:r>
            <a:endParaRPr lang="en-US" sz="3200"/>
          </a:p>
        </p:txBody>
      </p:sp>
      <p:cxnSp>
        <p:nvCxnSpPr>
          <p:cNvPr id="15" name="Elbow Connector 14"/>
          <p:cNvCxnSpPr>
            <a:stCxn id="4" idx="3"/>
            <a:endCxn id="5" idx="1"/>
          </p:cNvCxnSpPr>
          <p:nvPr/>
        </p:nvCxnSpPr>
        <p:spPr>
          <a:xfrm>
            <a:off x="3506912" y="511077"/>
            <a:ext cx="626408" cy="387491"/>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6" idx="1"/>
          </p:cNvCxnSpPr>
          <p:nvPr/>
        </p:nvCxnSpPr>
        <p:spPr>
          <a:xfrm rot="16200000" flipH="1">
            <a:off x="3448801" y="569186"/>
            <a:ext cx="1098580" cy="982359"/>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3147956" y="1056627"/>
            <a:ext cx="2023469" cy="1232371"/>
          </a:xfrm>
          <a:prstGeom prst="bentConnector3">
            <a:avLst>
              <a:gd name="adj1" fmla="val 16996"/>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8" idx="1"/>
          </p:cNvCxnSpPr>
          <p:nvPr/>
        </p:nvCxnSpPr>
        <p:spPr>
          <a:xfrm>
            <a:off x="3506911" y="2301401"/>
            <a:ext cx="2680100" cy="590400"/>
          </a:xfrm>
          <a:prstGeom prst="bentConnector3">
            <a:avLst>
              <a:gd name="adj1" fmla="val 31216"/>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4298054" y="2893783"/>
            <a:ext cx="2601942" cy="606939"/>
          </a:xfrm>
          <a:prstGeom prst="bentConnector3">
            <a:avLst>
              <a:gd name="adj1" fmla="val 3657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endCxn id="10" idx="1"/>
          </p:cNvCxnSpPr>
          <p:nvPr/>
        </p:nvCxnSpPr>
        <p:spPr>
          <a:xfrm>
            <a:off x="5860952" y="3492284"/>
            <a:ext cx="1589225" cy="722694"/>
          </a:xfrm>
          <a:prstGeom prst="bentConnector3">
            <a:avLst>
              <a:gd name="adj1" fmla="val 1638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a:off x="6655564" y="4214977"/>
            <a:ext cx="1151677" cy="705075"/>
          </a:xfrm>
          <a:prstGeom prst="bentConnector3">
            <a:avLst>
              <a:gd name="adj1" fmla="val 450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a:off x="7219218" y="4920052"/>
            <a:ext cx="1151677" cy="705075"/>
          </a:xfrm>
          <a:prstGeom prst="bentConnector3">
            <a:avLst>
              <a:gd name="adj1" fmla="val 182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a:off x="7664521" y="5625126"/>
            <a:ext cx="1131636" cy="670643"/>
          </a:xfrm>
          <a:prstGeom prst="bentConnector3">
            <a:avLst>
              <a:gd name="adj1" fmla="val 914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2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arn(inVertical)">
                                      <p:cBhvr>
                                        <p:cTn id="55" dur="500"/>
                                        <p:tgtEl>
                                          <p:spTgt spid="3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arn(inVertical)">
                                      <p:cBhvr>
                                        <p:cTn id="63" dur="500"/>
                                        <p:tgtEl>
                                          <p:spTgt spid="3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arn(inVertical)">
                                      <p:cBhvr>
                                        <p:cTn id="71" dur="500"/>
                                        <p:tgtEl>
                                          <p:spTgt spid="3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arn(inVertical)">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graphicFrame>
        <p:nvGraphicFramePr>
          <p:cNvPr id="287" name="Google Shape;287;p38"/>
          <p:cNvGraphicFramePr/>
          <p:nvPr>
            <p:extLst>
              <p:ext uri="{D42A27DB-BD31-4B8C-83A1-F6EECF244321}">
                <p14:modId xmlns:p14="http://schemas.microsoft.com/office/powerpoint/2010/main" val="3546557581"/>
              </p:ext>
            </p:extLst>
          </p:nvPr>
        </p:nvGraphicFramePr>
        <p:xfrm>
          <a:off x="0" y="12700"/>
          <a:ext cx="12191975" cy="7040631"/>
        </p:xfrm>
        <a:graphic>
          <a:graphicData uri="http://schemas.openxmlformats.org/drawingml/2006/table">
            <a:tbl>
              <a:tblPr>
                <a:noFill/>
                <a:tableStyleId>{2720AE1B-A4E5-4530-B85E-A6DE6B4307B1}</a:tableStyleId>
              </a:tblPr>
              <a:tblGrid>
                <a:gridCol w="3205150">
                  <a:extLst>
                    <a:ext uri="{9D8B030D-6E8A-4147-A177-3AD203B41FA5}">
                      <a16:colId xmlns:a16="http://schemas.microsoft.com/office/drawing/2014/main" val="20000"/>
                    </a:ext>
                  </a:extLst>
                </a:gridCol>
                <a:gridCol w="8986825">
                  <a:extLst>
                    <a:ext uri="{9D8B030D-6E8A-4147-A177-3AD203B41FA5}">
                      <a16:colId xmlns:a16="http://schemas.microsoft.com/office/drawing/2014/main" val="20001"/>
                    </a:ext>
                  </a:extLst>
                </a:gridCol>
              </a:tblGrid>
              <a:tr h="749300">
                <a:tc>
                  <a:txBody>
                    <a:bodyPr/>
                    <a:lstStyle/>
                    <a:p>
                      <a:pPr marL="0" marR="0" lvl="0" indent="0" algn="l" rtl="0">
                        <a:lnSpc>
                          <a:spcPct val="100000"/>
                        </a:lnSpc>
                        <a:spcBef>
                          <a:spcPts val="0"/>
                        </a:spcBef>
                        <a:spcAft>
                          <a:spcPts val="0"/>
                        </a:spcAft>
                        <a:buClr>
                          <a:srgbClr val="FFFFFF"/>
                        </a:buClr>
                        <a:buSzPts val="2800"/>
                        <a:buFont typeface="Trebuchet MS"/>
                        <a:buNone/>
                      </a:pPr>
                      <a:r>
                        <a:rPr lang="en-US" sz="2800" b="1" i="0" u="none">
                          <a:solidFill>
                            <a:srgbClr val="FFFFFF"/>
                          </a:solidFill>
                          <a:latin typeface="Trebuchet MS"/>
                          <a:ea typeface="Trebuchet MS"/>
                          <a:cs typeface="Trebuchet MS"/>
                          <a:sym typeface="Trebuchet MS"/>
                        </a:rPr>
                        <a:t>           Lợi ích</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Trebuchet MS"/>
                        <a:buNone/>
                      </a:pPr>
                      <a:r>
                        <a:rPr lang="en-US" sz="1800" b="1" i="0" u="none">
                          <a:solidFill>
                            <a:srgbClr val="FFFFFF"/>
                          </a:solidFill>
                          <a:latin typeface="Trebuchet MS"/>
                          <a:ea typeface="Trebuchet MS"/>
                          <a:cs typeface="Trebuchet MS"/>
                          <a:sym typeface="Trebuchet MS"/>
                        </a:rPr>
                        <a:t>                                  </a:t>
                      </a:r>
                      <a:r>
                        <a:rPr lang="en-US" sz="2800" b="1" i="0" u="none">
                          <a:solidFill>
                            <a:srgbClr val="FFFFFF"/>
                          </a:solidFill>
                          <a:latin typeface="Trebuchet MS"/>
                          <a:ea typeface="Trebuchet MS"/>
                          <a:cs typeface="Trebuchet MS"/>
                          <a:sym typeface="Trebuchet MS"/>
                        </a:rPr>
                        <a:t>Dẫn chứng</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477766">
                <a:tc>
                  <a:txBody>
                    <a:bodyPr/>
                    <a:lstStyle/>
                    <a:p>
                      <a:pPr marL="0" marR="0" lvl="0" indent="0" algn="l" rtl="0">
                        <a:lnSpc>
                          <a:spcPct val="100000"/>
                        </a:lnSpc>
                        <a:spcBef>
                          <a:spcPts val="0"/>
                        </a:spcBef>
                        <a:spcAft>
                          <a:spcPts val="0"/>
                        </a:spcAft>
                        <a:buClr>
                          <a:srgbClr val="C00000"/>
                        </a:buClr>
                        <a:buSzPts val="2400"/>
                        <a:buFont typeface="Trebuchet MS"/>
                        <a:buNone/>
                      </a:pPr>
                      <a:r>
                        <a:rPr lang="en-US" sz="2400" b="1" i="0" u="none">
                          <a:solidFill>
                            <a:srgbClr val="C00000"/>
                          </a:solidFill>
                          <a:latin typeface="Trebuchet MS"/>
                          <a:ea typeface="Trebuchet MS"/>
                          <a:cs typeface="Trebuchet MS"/>
                          <a:sym typeface="Trebuchet MS"/>
                        </a:rPr>
                        <a:t>Phát triển ý thức</a:t>
                      </a:r>
                    </a:p>
                    <a:p>
                      <a:pPr marL="0" marR="0" lvl="0" indent="0" algn="l" rtl="0">
                        <a:lnSpc>
                          <a:spcPct val="100000"/>
                        </a:lnSpc>
                        <a:spcBef>
                          <a:spcPts val="0"/>
                        </a:spcBef>
                        <a:spcAft>
                          <a:spcPts val="0"/>
                        </a:spcAft>
                        <a:buClr>
                          <a:srgbClr val="C00000"/>
                        </a:buClr>
                        <a:buSzPts val="2400"/>
                        <a:buFont typeface="Trebuchet MS"/>
                        <a:buNone/>
                      </a:pPr>
                      <a:endParaRPr lang="en-US" sz="2400" b="1" i="0" u="none">
                        <a:solidFill>
                          <a:srgbClr val="C00000"/>
                        </a:solidFill>
                        <a:latin typeface="Trebuchet MS"/>
                        <a:sym typeface="Trebuchet MS"/>
                      </a:endParaRPr>
                    </a:p>
                    <a:p>
                      <a:pPr marL="0" marR="0" lvl="0" indent="0" algn="l" rtl="0">
                        <a:lnSpc>
                          <a:spcPct val="100000"/>
                        </a:lnSpc>
                        <a:spcBef>
                          <a:spcPts val="0"/>
                        </a:spcBef>
                        <a:spcAft>
                          <a:spcPts val="0"/>
                        </a:spcAft>
                        <a:buClr>
                          <a:srgbClr val="C00000"/>
                        </a:buClr>
                        <a:buSzPts val="2400"/>
                        <a:buFont typeface="Trebuchet MS"/>
                        <a:buNone/>
                      </a:pPr>
                      <a:endParaRPr lang="en-US" sz="2400" b="1" i="0" u="none">
                        <a:solidFill>
                          <a:srgbClr val="C00000"/>
                        </a:solidFill>
                        <a:latin typeface="Trebuchet MS"/>
                        <a:sym typeface="Trebuchet MS"/>
                      </a:endParaRPr>
                    </a:p>
                    <a:p>
                      <a:pPr marL="0" marR="0" lvl="0" indent="0" algn="l" rtl="0">
                        <a:lnSpc>
                          <a:spcPct val="100000"/>
                        </a:lnSpc>
                        <a:spcBef>
                          <a:spcPts val="0"/>
                        </a:spcBef>
                        <a:spcAft>
                          <a:spcPts val="0"/>
                        </a:spcAft>
                        <a:buClr>
                          <a:srgbClr val="C00000"/>
                        </a:buClr>
                        <a:buSzPts val="2400"/>
                        <a:buFont typeface="Trebuchet MS"/>
                        <a:buNone/>
                      </a:pP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extLst>
                  <a:ext uri="{0D108BD9-81ED-4DB2-BD59-A6C34878D82A}">
                    <a16:rowId xmlns:a16="http://schemas.microsoft.com/office/drawing/2014/main" val="10001"/>
                  </a:ext>
                </a:extLst>
              </a:tr>
              <a:tr h="1243173">
                <a:tc>
                  <a:txBody>
                    <a:bodyPr/>
                    <a:lstStyle/>
                    <a:p>
                      <a:pPr marL="0" marR="0" lvl="0" indent="0" algn="l" rtl="0">
                        <a:lnSpc>
                          <a:spcPct val="100000"/>
                        </a:lnSpc>
                        <a:spcBef>
                          <a:spcPts val="0"/>
                        </a:spcBef>
                        <a:spcAft>
                          <a:spcPts val="0"/>
                        </a:spcAft>
                        <a:buClr>
                          <a:srgbClr val="C00000"/>
                        </a:buClr>
                        <a:buSzPts val="2400"/>
                        <a:buFont typeface="Trebuchet MS"/>
                        <a:buNone/>
                      </a:pPr>
                      <a:r>
                        <a:rPr lang="en-US" sz="2400" b="1" i="0" u="none">
                          <a:solidFill>
                            <a:srgbClr val="C00000"/>
                          </a:solidFill>
                          <a:latin typeface="Trebuchet MS"/>
                          <a:ea typeface="Trebuchet MS"/>
                          <a:cs typeface="Trebuchet MS"/>
                          <a:sym typeface="Trebuchet MS"/>
                        </a:rPr>
                        <a:t>Bồi dưỡng sự tự tin</a:t>
                      </a:r>
                    </a:p>
                    <a:p>
                      <a:pPr marL="0" marR="0" lvl="0" indent="0" algn="l" rtl="0">
                        <a:lnSpc>
                          <a:spcPct val="100000"/>
                        </a:lnSpc>
                        <a:spcBef>
                          <a:spcPts val="0"/>
                        </a:spcBef>
                        <a:spcAft>
                          <a:spcPts val="0"/>
                        </a:spcAft>
                        <a:buClr>
                          <a:srgbClr val="C00000"/>
                        </a:buClr>
                        <a:buSzPts val="2400"/>
                        <a:buFont typeface="Trebuchet MS"/>
                        <a:buNone/>
                      </a:pPr>
                      <a:endParaRPr lang="en-US" sz="2400" b="1" i="0" u="none">
                        <a:solidFill>
                          <a:srgbClr val="C00000"/>
                        </a:solidFill>
                        <a:latin typeface="Trebuchet MS"/>
                        <a:sym typeface="Trebuchet MS"/>
                      </a:endParaRPr>
                    </a:p>
                    <a:p>
                      <a:pPr marL="0" marR="0" lvl="0" indent="0" algn="l" rtl="0">
                        <a:lnSpc>
                          <a:spcPct val="100000"/>
                        </a:lnSpc>
                        <a:spcBef>
                          <a:spcPts val="0"/>
                        </a:spcBef>
                        <a:spcAft>
                          <a:spcPts val="0"/>
                        </a:spcAft>
                        <a:buClr>
                          <a:srgbClr val="C00000"/>
                        </a:buClr>
                        <a:buSzPts val="2400"/>
                        <a:buFont typeface="Trebuchet MS"/>
                        <a:buNone/>
                      </a:pPr>
                      <a:endParaRPr lang="en-US" sz="2400" b="1" i="0" u="none">
                        <a:solidFill>
                          <a:srgbClr val="C00000"/>
                        </a:solidFill>
                        <a:latin typeface="Trebuchet MS"/>
                        <a:sym typeface="Trebuchet MS"/>
                      </a:endParaRPr>
                    </a:p>
                    <a:p>
                      <a:pPr marL="0" marR="0" lvl="0" indent="0" algn="l" rtl="0">
                        <a:lnSpc>
                          <a:spcPct val="100000"/>
                        </a:lnSpc>
                        <a:spcBef>
                          <a:spcPts val="0"/>
                        </a:spcBef>
                        <a:spcAft>
                          <a:spcPts val="0"/>
                        </a:spcAft>
                        <a:buClr>
                          <a:srgbClr val="C00000"/>
                        </a:buClr>
                        <a:buSzPts val="2400"/>
                        <a:buFont typeface="Trebuchet MS"/>
                        <a:buNone/>
                      </a:pP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extLst>
                  <a:ext uri="{0D108BD9-81ED-4DB2-BD59-A6C34878D82A}">
                    <a16:rowId xmlns:a16="http://schemas.microsoft.com/office/drawing/2014/main" val="10002"/>
                  </a:ext>
                </a:extLst>
              </a:tr>
              <a:tr h="1990725">
                <a:tc>
                  <a:txBody>
                    <a:bodyPr/>
                    <a:lstStyle/>
                    <a:p>
                      <a:pPr marL="0" marR="0" lvl="0" indent="0" algn="l" rtl="0">
                        <a:lnSpc>
                          <a:spcPct val="100000"/>
                        </a:lnSpc>
                        <a:spcBef>
                          <a:spcPts val="0"/>
                        </a:spcBef>
                        <a:spcAft>
                          <a:spcPts val="0"/>
                        </a:spcAft>
                        <a:buClr>
                          <a:srgbClr val="C00000"/>
                        </a:buClr>
                        <a:buSzPts val="2400"/>
                        <a:buFont typeface="Trebuchet MS"/>
                        <a:buNone/>
                      </a:pPr>
                      <a:r>
                        <a:rPr lang="en-US" sz="2400" b="1" i="0" u="none">
                          <a:solidFill>
                            <a:srgbClr val="C00000"/>
                          </a:solidFill>
                          <a:latin typeface="Trebuchet MS"/>
                          <a:ea typeface="Trebuchet MS"/>
                          <a:cs typeface="Trebuchet MS"/>
                          <a:sym typeface="Trebuchet MS"/>
                        </a:rPr>
                        <a:t>Vui chơi và luyện tập</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extLst>
                  <a:ext uri="{0D108BD9-81ED-4DB2-BD59-A6C34878D82A}">
                    <a16:rowId xmlns:a16="http://schemas.microsoft.com/office/drawing/2014/main" val="10003"/>
                  </a:ext>
                </a:extLst>
              </a:tr>
              <a:tr h="1420800">
                <a:tc>
                  <a:txBody>
                    <a:bodyPr/>
                    <a:lstStyle/>
                    <a:p>
                      <a:pPr marL="0" marR="0" lvl="0" indent="0" algn="l" rtl="0">
                        <a:lnSpc>
                          <a:spcPct val="100000"/>
                        </a:lnSpc>
                        <a:spcBef>
                          <a:spcPts val="0"/>
                        </a:spcBef>
                        <a:spcAft>
                          <a:spcPts val="0"/>
                        </a:spcAft>
                        <a:buClr>
                          <a:srgbClr val="C00000"/>
                        </a:buClr>
                        <a:buSzPts val="2400"/>
                        <a:buFont typeface="Trebuchet MS"/>
                        <a:buNone/>
                      </a:pPr>
                      <a:r>
                        <a:rPr lang="en-US" sz="2400" b="1" i="0" u="none">
                          <a:solidFill>
                            <a:srgbClr val="C00000"/>
                          </a:solidFill>
                          <a:latin typeface="Trebuchet MS"/>
                          <a:ea typeface="Trebuchet MS"/>
                          <a:cs typeface="Trebuchet MS"/>
                          <a:sym typeface="Trebuchet MS"/>
                        </a:rPr>
                        <a:t>Bình tĩnh</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extLst>
                  <a:ext uri="{0D108BD9-81ED-4DB2-BD59-A6C34878D82A}">
                    <a16:rowId xmlns:a16="http://schemas.microsoft.com/office/drawing/2014/main" val="10004"/>
                  </a:ext>
                </a:extLst>
              </a:tr>
            </a:tbl>
          </a:graphicData>
        </a:graphic>
      </p:graphicFrame>
      <p:sp>
        <p:nvSpPr>
          <p:cNvPr id="288" name="Google Shape;288;p38"/>
          <p:cNvSpPr txBox="1"/>
          <p:nvPr/>
        </p:nvSpPr>
        <p:spPr>
          <a:xfrm>
            <a:off x="3219450" y="681270"/>
            <a:ext cx="8915400"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Phát triển ý thức trách nhiệm và chăm sóc cho người khác.</a:t>
            </a:r>
            <a:endParaRPr/>
          </a:p>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Học cách cảm thông và lòng trắc ẩn.</a:t>
            </a:r>
            <a:endParaRPr/>
          </a:p>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Tạo cơ hội tự chăm sóc bản thân tốt hơn.</a:t>
            </a:r>
            <a:endParaRPr/>
          </a:p>
        </p:txBody>
      </p:sp>
      <p:sp>
        <p:nvSpPr>
          <p:cNvPr id="289" name="Google Shape;289;p38"/>
          <p:cNvSpPr txBox="1"/>
          <p:nvPr/>
        </p:nvSpPr>
        <p:spPr>
          <a:xfrm>
            <a:off x="3204610" y="2250513"/>
            <a:ext cx="9004300" cy="8318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 Chăm sóc tốt con vật giúp trẻ thấy bản thân mình tốt hơn. → Lòng tự trọng được vun đắp, thấy tự hào về thành tích của mình.</a:t>
            </a:r>
            <a:endParaRPr/>
          </a:p>
        </p:txBody>
      </p:sp>
      <p:sp>
        <p:nvSpPr>
          <p:cNvPr id="290" name="Google Shape;290;p38"/>
          <p:cNvSpPr txBox="1"/>
          <p:nvPr/>
        </p:nvSpPr>
        <p:spPr>
          <a:xfrm>
            <a:off x="3187700" y="3519952"/>
            <a:ext cx="8978900" cy="193833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Arial"/>
              <a:buNone/>
            </a:pPr>
            <a:r>
              <a:rPr lang="en-US" sz="2400" b="1" i="0" u="none">
                <a:solidFill>
                  <a:srgbClr val="002060"/>
                </a:solidFill>
                <a:latin typeface="Arial"/>
                <a:ea typeface="Arial"/>
                <a:cs typeface="Arial"/>
                <a:sym typeface="Arial"/>
              </a:rPr>
              <a:t>+ Vận động trong hoạt động luyện tập, vui đùa với thú cưng.</a:t>
            </a:r>
            <a:endParaRPr/>
          </a:p>
          <a:p>
            <a:pPr marL="0" marR="0" lvl="0" indent="0" algn="just" rtl="0">
              <a:lnSpc>
                <a:spcPct val="100000"/>
              </a:lnSpc>
              <a:spcBef>
                <a:spcPts val="0"/>
              </a:spcBef>
              <a:spcAft>
                <a:spcPts val="0"/>
              </a:spcAft>
              <a:buClr>
                <a:srgbClr val="002060"/>
              </a:buClr>
              <a:buSzPts val="2400"/>
              <a:buFont typeface="Arial"/>
              <a:buNone/>
            </a:pPr>
            <a:r>
              <a:rPr lang="en-US" sz="2400" b="1" i="0" u="none">
                <a:solidFill>
                  <a:srgbClr val="002060"/>
                </a:solidFill>
                <a:latin typeface="Arial"/>
                <a:ea typeface="Arial"/>
                <a:cs typeface="Arial"/>
                <a:sym typeface="Arial"/>
              </a:rPr>
              <a:t>+ Dành nhiều thời gian ngoài trời tốt cho con người: ánh nắng, không khí trong lành.</a:t>
            </a:r>
            <a:endParaRPr/>
          </a:p>
          <a:p>
            <a:pPr marL="0" marR="0" lvl="0" indent="0" algn="just" rtl="0">
              <a:lnSpc>
                <a:spcPct val="100000"/>
              </a:lnSpc>
              <a:spcBef>
                <a:spcPts val="0"/>
              </a:spcBef>
              <a:spcAft>
                <a:spcPts val="0"/>
              </a:spcAft>
              <a:buClr>
                <a:srgbClr val="002060"/>
              </a:buClr>
              <a:buSzPts val="2400"/>
              <a:buFont typeface="Arial"/>
              <a:buNone/>
            </a:pPr>
            <a:r>
              <a:rPr lang="en-US" sz="2400" b="1" i="0" u="none">
                <a:solidFill>
                  <a:srgbClr val="002060"/>
                </a:solidFill>
                <a:latin typeface="Arial"/>
                <a:ea typeface="Arial"/>
                <a:cs typeface="Arial"/>
                <a:sym typeface="Arial"/>
              </a:rPr>
              <a:t>+ Giúp trẻ áp dụng hiểu biết về vận động để có sức khỏe cho bản thân.</a:t>
            </a:r>
            <a:endParaRPr/>
          </a:p>
        </p:txBody>
      </p:sp>
      <p:sp>
        <p:nvSpPr>
          <p:cNvPr id="291" name="Google Shape;291;p38"/>
          <p:cNvSpPr txBox="1"/>
          <p:nvPr/>
        </p:nvSpPr>
        <p:spPr>
          <a:xfrm>
            <a:off x="3187700" y="5715143"/>
            <a:ext cx="8915400" cy="8302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 Vật nuôi mang cảm giác yên bình và luôn dành cho con người tình yêu vô điều kiện.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Effect transition="in" filter="fade">
                                      <p:cBhvr>
                                        <p:cTn id="12" dur="500"/>
                                        <p:tgtEl>
                                          <p:spTgt spid="2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0"/>
                                        </p:tgtEl>
                                        <p:attrNameLst>
                                          <p:attrName>style.visibility</p:attrName>
                                        </p:attrNameLst>
                                      </p:cBhvr>
                                      <p:to>
                                        <p:strVal val="visible"/>
                                      </p:to>
                                    </p:set>
                                    <p:animEffect transition="in" filter="fade">
                                      <p:cBhvr>
                                        <p:cTn id="17" dur="500"/>
                                        <p:tgtEl>
                                          <p:spTgt spid="2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1"/>
                                        </p:tgtEl>
                                        <p:attrNameLst>
                                          <p:attrName>style.visibility</p:attrName>
                                        </p:attrNameLst>
                                      </p:cBhvr>
                                      <p:to>
                                        <p:strVal val="visible"/>
                                      </p:to>
                                    </p:set>
                                    <p:animEffect transition="in" filter="fade">
                                      <p:cBhvr>
                                        <p:cTn id="22"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aphicFrame>
        <p:nvGraphicFramePr>
          <p:cNvPr id="296" name="Google Shape;296;p39"/>
          <p:cNvGraphicFramePr/>
          <p:nvPr>
            <p:extLst>
              <p:ext uri="{D42A27DB-BD31-4B8C-83A1-F6EECF244321}">
                <p14:modId xmlns:p14="http://schemas.microsoft.com/office/powerpoint/2010/main" val="3980667495"/>
              </p:ext>
            </p:extLst>
          </p:nvPr>
        </p:nvGraphicFramePr>
        <p:xfrm>
          <a:off x="0" y="0"/>
          <a:ext cx="12191975" cy="6688523"/>
        </p:xfrm>
        <a:graphic>
          <a:graphicData uri="http://schemas.openxmlformats.org/drawingml/2006/table">
            <a:tbl>
              <a:tblPr>
                <a:noFill/>
                <a:tableStyleId>{2720AE1B-A4E5-4530-B85E-A6DE6B4307B1}</a:tableStyleId>
              </a:tblPr>
              <a:tblGrid>
                <a:gridCol w="3205150">
                  <a:extLst>
                    <a:ext uri="{9D8B030D-6E8A-4147-A177-3AD203B41FA5}">
                      <a16:colId xmlns:a16="http://schemas.microsoft.com/office/drawing/2014/main" val="20000"/>
                    </a:ext>
                  </a:extLst>
                </a:gridCol>
                <a:gridCol w="8986825">
                  <a:extLst>
                    <a:ext uri="{9D8B030D-6E8A-4147-A177-3AD203B41FA5}">
                      <a16:colId xmlns:a16="http://schemas.microsoft.com/office/drawing/2014/main" val="20001"/>
                    </a:ext>
                  </a:extLst>
                </a:gridCol>
              </a:tblGrid>
              <a:tr h="877875">
                <a:tc>
                  <a:txBody>
                    <a:bodyPr/>
                    <a:lstStyle/>
                    <a:p>
                      <a:pPr marL="0" marR="0" lvl="0" indent="0" algn="l" rtl="0">
                        <a:lnSpc>
                          <a:spcPct val="100000"/>
                        </a:lnSpc>
                        <a:spcBef>
                          <a:spcPts val="0"/>
                        </a:spcBef>
                        <a:spcAft>
                          <a:spcPts val="0"/>
                        </a:spcAft>
                        <a:buClr>
                          <a:srgbClr val="FFFFFF"/>
                        </a:buClr>
                        <a:buSzPts val="2800"/>
                        <a:buFont typeface="Trebuchet MS"/>
                        <a:buNone/>
                      </a:pPr>
                      <a:r>
                        <a:rPr lang="en-US" sz="2800" b="1" i="0" u="none">
                          <a:solidFill>
                            <a:srgbClr val="FFFFFF"/>
                          </a:solidFill>
                          <a:latin typeface="Trebuchet MS"/>
                          <a:ea typeface="Trebuchet MS"/>
                          <a:cs typeface="Trebuchet MS"/>
                          <a:sym typeface="Trebuchet MS"/>
                        </a:rPr>
                        <a:t>           Lợi ích</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2800"/>
                        <a:buFont typeface="Trebuchet MS"/>
                        <a:buNone/>
                      </a:pPr>
                      <a:r>
                        <a:rPr lang="en-US" sz="2800" b="1" i="0" u="none">
                          <a:solidFill>
                            <a:srgbClr val="FFFFFF"/>
                          </a:solidFill>
                          <a:latin typeface="Trebuchet MS"/>
                          <a:ea typeface="Trebuchet MS"/>
                          <a:cs typeface="Trebuchet MS"/>
                          <a:sym typeface="Trebuchet MS"/>
                        </a:rPr>
                        <a:t>Dẫn chứng</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587923">
                <a:tc>
                  <a:txBody>
                    <a:bodyPr/>
                    <a:lstStyle/>
                    <a:p>
                      <a:pPr marL="0" marR="0" lvl="0" indent="0" algn="l" rtl="0">
                        <a:lnSpc>
                          <a:spcPct val="100000"/>
                        </a:lnSpc>
                        <a:spcBef>
                          <a:spcPts val="0"/>
                        </a:spcBef>
                        <a:spcAft>
                          <a:spcPts val="0"/>
                        </a:spcAft>
                        <a:buClr>
                          <a:srgbClr val="000000"/>
                        </a:buClr>
                        <a:buSzPts val="2400"/>
                        <a:buFont typeface="Trebuchet MS"/>
                        <a:buNone/>
                      </a:pPr>
                      <a:r>
                        <a:rPr lang="en-US" sz="2400" b="1" i="0" u="none">
                          <a:solidFill>
                            <a:srgbClr val="000000"/>
                          </a:solidFill>
                          <a:latin typeface="Trebuchet MS"/>
                          <a:ea typeface="Trebuchet MS"/>
                          <a:cs typeface="Trebuchet MS"/>
                          <a:sym typeface="Trebuchet MS"/>
                        </a:rPr>
                        <a:t>Giảm stress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extLst>
                  <a:ext uri="{0D108BD9-81ED-4DB2-BD59-A6C34878D82A}">
                    <a16:rowId xmlns:a16="http://schemas.microsoft.com/office/drawing/2014/main" val="10001"/>
                  </a:ext>
                </a:extLst>
              </a:tr>
              <a:tr h="1108075">
                <a:tc>
                  <a:txBody>
                    <a:bodyPr/>
                    <a:lstStyle/>
                    <a:p>
                      <a:pPr marL="0" marR="0" lvl="0" indent="0" algn="l" rtl="0">
                        <a:lnSpc>
                          <a:spcPct val="100000"/>
                        </a:lnSpc>
                        <a:spcBef>
                          <a:spcPts val="0"/>
                        </a:spcBef>
                        <a:spcAft>
                          <a:spcPts val="0"/>
                        </a:spcAft>
                        <a:buClr>
                          <a:srgbClr val="000000"/>
                        </a:buClr>
                        <a:buSzPts val="2400"/>
                        <a:buFont typeface="Trebuchet MS"/>
                        <a:buNone/>
                      </a:pPr>
                      <a:r>
                        <a:rPr lang="en-US" sz="2400" b="1" i="0" u="none">
                          <a:solidFill>
                            <a:srgbClr val="000000"/>
                          </a:solidFill>
                          <a:latin typeface="Trebuchet MS"/>
                          <a:ea typeface="Trebuchet MS"/>
                          <a:cs typeface="Trebuchet MS"/>
                          <a:sym typeface="Trebuchet MS"/>
                        </a:rPr>
                        <a:t>Cải thiện kĩ năng đọc</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extLst>
                  <a:ext uri="{0D108BD9-81ED-4DB2-BD59-A6C34878D82A}">
                    <a16:rowId xmlns:a16="http://schemas.microsoft.com/office/drawing/2014/main" val="10002"/>
                  </a:ext>
                </a:extLst>
              </a:tr>
              <a:tr h="838200">
                <a:tc>
                  <a:txBody>
                    <a:bodyPr/>
                    <a:lstStyle/>
                    <a:p>
                      <a:pPr marL="0" marR="0" lvl="0" indent="0" algn="l" rtl="0">
                        <a:lnSpc>
                          <a:spcPct val="100000"/>
                        </a:lnSpc>
                        <a:spcBef>
                          <a:spcPts val="0"/>
                        </a:spcBef>
                        <a:spcAft>
                          <a:spcPts val="0"/>
                        </a:spcAft>
                        <a:buClr>
                          <a:srgbClr val="000000"/>
                        </a:buClr>
                        <a:buSzPts val="2400"/>
                        <a:buFont typeface="Trebuchet MS"/>
                        <a:buNone/>
                      </a:pPr>
                      <a:r>
                        <a:rPr lang="en-US" sz="2400" b="1" i="0" u="none">
                          <a:solidFill>
                            <a:srgbClr val="000000"/>
                          </a:solidFill>
                          <a:latin typeface="Trebuchet MS"/>
                          <a:ea typeface="Trebuchet MS"/>
                          <a:cs typeface="Trebuchet MS"/>
                          <a:sym typeface="Trebuchet MS"/>
                        </a:rPr>
                        <a:t>Tìm hiểu về hậu quả</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extLst>
                  <a:ext uri="{0D108BD9-81ED-4DB2-BD59-A6C34878D82A}">
                    <a16:rowId xmlns:a16="http://schemas.microsoft.com/office/drawing/2014/main" val="10003"/>
                  </a:ext>
                </a:extLst>
              </a:tr>
              <a:tr h="1138225">
                <a:tc>
                  <a:txBody>
                    <a:bodyPr/>
                    <a:lstStyle/>
                    <a:p>
                      <a:pPr marL="0" marR="0" lvl="0" indent="0" algn="l" rtl="0">
                        <a:lnSpc>
                          <a:spcPct val="100000"/>
                        </a:lnSpc>
                        <a:spcBef>
                          <a:spcPts val="0"/>
                        </a:spcBef>
                        <a:spcAft>
                          <a:spcPts val="0"/>
                        </a:spcAft>
                        <a:buClr>
                          <a:srgbClr val="000000"/>
                        </a:buClr>
                        <a:buSzPts val="2400"/>
                        <a:buFont typeface="Trebuchet MS"/>
                        <a:buNone/>
                      </a:pPr>
                      <a:r>
                        <a:rPr lang="en-US" sz="2400" b="1" i="0" u="none">
                          <a:solidFill>
                            <a:srgbClr val="000000"/>
                          </a:solidFill>
                          <a:latin typeface="Trebuchet MS"/>
                          <a:ea typeface="Trebuchet MS"/>
                          <a:cs typeface="Trebuchet MS"/>
                          <a:sym typeface="Trebuchet MS"/>
                        </a:rPr>
                        <a:t>Học cách cam kết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extLst>
                  <a:ext uri="{0D108BD9-81ED-4DB2-BD59-A6C34878D82A}">
                    <a16:rowId xmlns:a16="http://schemas.microsoft.com/office/drawing/2014/main" val="10004"/>
                  </a:ext>
                </a:extLst>
              </a:tr>
              <a:tr h="1138225">
                <a:tc>
                  <a:txBody>
                    <a:bodyPr/>
                    <a:lstStyle/>
                    <a:p>
                      <a:pPr marL="0" marR="0" lvl="0" indent="0" algn="l" rtl="0">
                        <a:lnSpc>
                          <a:spcPct val="100000"/>
                        </a:lnSpc>
                        <a:spcBef>
                          <a:spcPts val="0"/>
                        </a:spcBef>
                        <a:spcAft>
                          <a:spcPts val="0"/>
                        </a:spcAft>
                        <a:buClr>
                          <a:srgbClr val="000000"/>
                        </a:buClr>
                        <a:buSzPts val="2400"/>
                        <a:buFont typeface="Trebuchet MS"/>
                        <a:buNone/>
                      </a:pPr>
                      <a:r>
                        <a:rPr lang="en-US" sz="2400" b="1" i="0" u="none">
                          <a:solidFill>
                            <a:srgbClr val="000000"/>
                          </a:solidFill>
                          <a:latin typeface="Trebuchet MS"/>
                          <a:ea typeface="Trebuchet MS"/>
                          <a:cs typeface="Trebuchet MS"/>
                          <a:sym typeface="Trebuchet MS"/>
                        </a:rPr>
                        <a:t>Kỉ luật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0"/>
          <p:cNvSpPr txBox="1"/>
          <p:nvPr/>
        </p:nvSpPr>
        <p:spPr>
          <a:xfrm>
            <a:off x="152400" y="228600"/>
            <a:ext cx="11963400" cy="5247550"/>
          </a:xfrm>
          <a:prstGeom prst="rect">
            <a:avLst/>
          </a:prstGeom>
          <a:solidFill>
            <a:schemeClr val="lt1"/>
          </a:solidFill>
          <a:ln w="15875" cap="flat" cmpd="sng">
            <a:solidFill>
              <a:srgbClr val="293D8E"/>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 Lí lẽ lợi ích của vật nuôi trong giảm stress</a:t>
            </a:r>
            <a:r>
              <a:rPr lang="en-US" sz="2800" b="0" i="0" u="none">
                <a:solidFill>
                  <a:srgbClr val="000000"/>
                </a:solidFill>
                <a:latin typeface="Times New Roman"/>
                <a:ea typeface="Times New Roman"/>
                <a:cs typeface="Times New Roman"/>
                <a:sym typeface="Times New Roman"/>
              </a:rPr>
              <a:t>: Loài vật cũng tỏ ra thật tuyệt vời khi có thể làm giảm stress</a:t>
            </a:r>
            <a:endParaRPr/>
          </a:p>
          <a:p>
            <a:pPr marL="0" marR="0" lvl="0" indent="0" algn="l" rtl="0">
              <a:lnSpc>
                <a:spcPct val="100000"/>
              </a:lnSpc>
              <a:spcBef>
                <a:spcPts val="60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 Bằng chứng 1:</a:t>
            </a:r>
            <a:endParaRPr/>
          </a:p>
          <a:p>
            <a:pPr marL="0" marR="0" lvl="0" indent="0" algn="l" rtl="0">
              <a:lnSpc>
                <a:spcPct val="100000"/>
              </a:lnSpc>
              <a:spcBef>
                <a:spcPts val="120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Cử chỉ âu yếm, vuốt ve những chú chó có thể mang đến cảm giác an toàn cho lũ trẻ</a:t>
            </a:r>
            <a:endParaRPr/>
          </a:p>
          <a:p>
            <a:pPr marL="0" marR="0" lvl="0" indent="0" algn="l" rtl="0">
              <a:lnSpc>
                <a:spcPct val="100000"/>
              </a:lnSpc>
              <a:spcBef>
                <a:spcPts val="120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 Bằng chứng 2:</a:t>
            </a:r>
            <a:endParaRPr/>
          </a:p>
          <a:p>
            <a:pPr marL="0" marR="0" lvl="0" indent="0" algn="l" rtl="0">
              <a:lnSpc>
                <a:spcPct val="100000"/>
              </a:lnSpc>
              <a:spcBef>
                <a:spcPts val="120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Loài mèo có thể giúp làm giảm căng thẳng và mệt mỏi cho con người</a:t>
            </a:r>
            <a:endParaRPr/>
          </a:p>
          <a:p>
            <a:pPr marL="0" marR="0" lvl="0" indent="0" algn="l" rtl="0">
              <a:lnSpc>
                <a:spcPct val="100000"/>
              </a:lnSpc>
              <a:spcBef>
                <a:spcPts val="120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 Bằng chứng 3:</a:t>
            </a:r>
            <a:endParaRPr/>
          </a:p>
          <a:p>
            <a:pPr marL="0" marR="0" lvl="0" indent="0" algn="l" rtl="0">
              <a:lnSpc>
                <a:spcPct val="100000"/>
              </a:lnSpc>
              <a:spcBef>
                <a:spcPts val="120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Khi chúng cọ vào người bạn, lớp lông mềm mượt cùng với tiếng :" gừ, gừ" sẽ mang đến cho bạn một cảm giác thật bình yên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animEffect transition="in" filter="barn(inVertical)">
                                      <p:cBhvr>
                                        <p:cTn id="7" dur="500"/>
                                        <p:tgtEl>
                                          <p:spTgt spid="3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2">
                                            <p:txEl>
                                              <p:pRg st="1" end="1"/>
                                            </p:txEl>
                                          </p:spTgt>
                                        </p:tgtEl>
                                        <p:attrNameLst>
                                          <p:attrName>style.visibility</p:attrName>
                                        </p:attrNameLst>
                                      </p:cBhvr>
                                      <p:to>
                                        <p:strVal val="visible"/>
                                      </p:to>
                                    </p:set>
                                    <p:animEffect transition="in" filter="barn(inVertical)">
                                      <p:cBhvr>
                                        <p:cTn id="12" dur="500"/>
                                        <p:tgtEl>
                                          <p:spTgt spid="30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02">
                                            <p:txEl>
                                              <p:pRg st="2" end="2"/>
                                            </p:txEl>
                                          </p:spTgt>
                                        </p:tgtEl>
                                        <p:attrNameLst>
                                          <p:attrName>style.visibility</p:attrName>
                                        </p:attrNameLst>
                                      </p:cBhvr>
                                      <p:to>
                                        <p:strVal val="visible"/>
                                      </p:to>
                                    </p:set>
                                    <p:animEffect transition="in" filter="barn(inVertical)">
                                      <p:cBhvr>
                                        <p:cTn id="15" dur="500"/>
                                        <p:tgtEl>
                                          <p:spTgt spid="30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2">
                                            <p:txEl>
                                              <p:pRg st="3" end="3"/>
                                            </p:txEl>
                                          </p:spTgt>
                                        </p:tgtEl>
                                        <p:attrNameLst>
                                          <p:attrName>style.visibility</p:attrName>
                                        </p:attrNameLst>
                                      </p:cBhvr>
                                      <p:to>
                                        <p:strVal val="visible"/>
                                      </p:to>
                                    </p:set>
                                    <p:animEffect transition="in" filter="barn(inVertical)">
                                      <p:cBhvr>
                                        <p:cTn id="20" dur="500"/>
                                        <p:tgtEl>
                                          <p:spTgt spid="30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02">
                                            <p:txEl>
                                              <p:pRg st="4" end="4"/>
                                            </p:txEl>
                                          </p:spTgt>
                                        </p:tgtEl>
                                        <p:attrNameLst>
                                          <p:attrName>style.visibility</p:attrName>
                                        </p:attrNameLst>
                                      </p:cBhvr>
                                      <p:to>
                                        <p:strVal val="visible"/>
                                      </p:to>
                                    </p:set>
                                    <p:animEffect transition="in" filter="barn(inVertical)">
                                      <p:cBhvr>
                                        <p:cTn id="23" dur="500"/>
                                        <p:tgtEl>
                                          <p:spTgt spid="30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2">
                                            <p:txEl>
                                              <p:pRg st="5" end="5"/>
                                            </p:txEl>
                                          </p:spTgt>
                                        </p:tgtEl>
                                        <p:attrNameLst>
                                          <p:attrName>style.visibility</p:attrName>
                                        </p:attrNameLst>
                                      </p:cBhvr>
                                      <p:to>
                                        <p:strVal val="visible"/>
                                      </p:to>
                                    </p:set>
                                    <p:animEffect transition="in" filter="barn(inVertical)">
                                      <p:cBhvr>
                                        <p:cTn id="28" dur="500"/>
                                        <p:tgtEl>
                                          <p:spTgt spid="302">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02">
                                            <p:txEl>
                                              <p:pRg st="6" end="6"/>
                                            </p:txEl>
                                          </p:spTgt>
                                        </p:tgtEl>
                                        <p:attrNameLst>
                                          <p:attrName>style.visibility</p:attrName>
                                        </p:attrNameLst>
                                      </p:cBhvr>
                                      <p:to>
                                        <p:strVal val="visible"/>
                                      </p:to>
                                    </p:set>
                                    <p:animEffect transition="in" filter="barn(inVertical)">
                                      <p:cBhvr>
                                        <p:cTn id="31" dur="500"/>
                                        <p:tgtEl>
                                          <p:spTgt spid="3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307" name="Google Shape;307;p41"/>
          <p:cNvGraphicFramePr/>
          <p:nvPr>
            <p:extLst>
              <p:ext uri="{D42A27DB-BD31-4B8C-83A1-F6EECF244321}">
                <p14:modId xmlns:p14="http://schemas.microsoft.com/office/powerpoint/2010/main" val="3822442485"/>
              </p:ext>
            </p:extLst>
          </p:nvPr>
        </p:nvGraphicFramePr>
        <p:xfrm>
          <a:off x="0" y="0"/>
          <a:ext cx="12191975" cy="7211627"/>
        </p:xfrm>
        <a:graphic>
          <a:graphicData uri="http://schemas.openxmlformats.org/drawingml/2006/table">
            <a:tbl>
              <a:tblPr>
                <a:noFill/>
                <a:tableStyleId>{2720AE1B-A4E5-4530-B85E-A6DE6B4307B1}</a:tableStyleId>
              </a:tblPr>
              <a:tblGrid>
                <a:gridCol w="3205150">
                  <a:extLst>
                    <a:ext uri="{9D8B030D-6E8A-4147-A177-3AD203B41FA5}">
                      <a16:colId xmlns:a16="http://schemas.microsoft.com/office/drawing/2014/main" val="20000"/>
                    </a:ext>
                  </a:extLst>
                </a:gridCol>
                <a:gridCol w="8986825">
                  <a:extLst>
                    <a:ext uri="{9D8B030D-6E8A-4147-A177-3AD203B41FA5}">
                      <a16:colId xmlns:a16="http://schemas.microsoft.com/office/drawing/2014/main" val="20001"/>
                    </a:ext>
                  </a:extLst>
                </a:gridCol>
              </a:tblGrid>
              <a:tr h="877875">
                <a:tc>
                  <a:txBody>
                    <a:bodyPr/>
                    <a:lstStyle/>
                    <a:p>
                      <a:pPr marL="0" marR="0" lvl="0" indent="0" algn="l" rtl="0">
                        <a:lnSpc>
                          <a:spcPct val="100000"/>
                        </a:lnSpc>
                        <a:spcBef>
                          <a:spcPts val="0"/>
                        </a:spcBef>
                        <a:spcAft>
                          <a:spcPts val="0"/>
                        </a:spcAft>
                        <a:buClr>
                          <a:srgbClr val="FFFFFF"/>
                        </a:buClr>
                        <a:buSzPts val="2800"/>
                        <a:buFont typeface="Trebuchet MS"/>
                        <a:buNone/>
                      </a:pPr>
                      <a:r>
                        <a:rPr lang="en-US" sz="2800" b="1" i="0" u="none">
                          <a:solidFill>
                            <a:srgbClr val="FFFFFF"/>
                          </a:solidFill>
                          <a:latin typeface="Trebuchet MS"/>
                          <a:ea typeface="Trebuchet MS"/>
                          <a:cs typeface="Trebuchet MS"/>
                          <a:sym typeface="Trebuchet MS"/>
                        </a:rPr>
                        <a:t>           Lợi ích</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2800"/>
                        <a:buFont typeface="Trebuchet MS"/>
                        <a:buNone/>
                      </a:pPr>
                      <a:r>
                        <a:rPr lang="en-US" sz="2800" b="1" i="0" u="none">
                          <a:solidFill>
                            <a:srgbClr val="FFFFFF"/>
                          </a:solidFill>
                          <a:latin typeface="Trebuchet MS"/>
                          <a:ea typeface="Trebuchet MS"/>
                          <a:cs typeface="Trebuchet MS"/>
                          <a:sym typeface="Trebuchet MS"/>
                        </a:rPr>
                        <a:t>Dẫn chứng</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495455">
                <a:tc>
                  <a:txBody>
                    <a:bodyPr/>
                    <a:lstStyle/>
                    <a:p>
                      <a:pPr marL="0" marR="0" lvl="0" indent="0" algn="l" rtl="0">
                        <a:lnSpc>
                          <a:spcPct val="100000"/>
                        </a:lnSpc>
                        <a:spcBef>
                          <a:spcPts val="0"/>
                        </a:spcBef>
                        <a:spcAft>
                          <a:spcPts val="0"/>
                        </a:spcAft>
                        <a:buClr>
                          <a:srgbClr val="000000"/>
                        </a:buClr>
                        <a:buSzPts val="2400"/>
                        <a:buFont typeface="Trebuchet MS"/>
                        <a:buNone/>
                      </a:pPr>
                      <a:r>
                        <a:rPr lang="en-US" sz="2400" b="1" i="0" u="none">
                          <a:solidFill>
                            <a:srgbClr val="000000"/>
                          </a:solidFill>
                          <a:latin typeface="Trebuchet MS"/>
                          <a:ea typeface="Trebuchet MS"/>
                          <a:cs typeface="Trebuchet MS"/>
                          <a:sym typeface="Trebuchet MS"/>
                        </a:rPr>
                        <a:t>Giảm stress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extLst>
                  <a:ext uri="{0D108BD9-81ED-4DB2-BD59-A6C34878D82A}">
                    <a16:rowId xmlns:a16="http://schemas.microsoft.com/office/drawing/2014/main" val="10001"/>
                  </a:ext>
                </a:extLst>
              </a:tr>
              <a:tr h="1212351">
                <a:tc>
                  <a:txBody>
                    <a:bodyPr/>
                    <a:lstStyle/>
                    <a:p>
                      <a:pPr marL="0" marR="0" lvl="0" indent="0" algn="l" rtl="0">
                        <a:lnSpc>
                          <a:spcPct val="100000"/>
                        </a:lnSpc>
                        <a:spcBef>
                          <a:spcPts val="0"/>
                        </a:spcBef>
                        <a:spcAft>
                          <a:spcPts val="0"/>
                        </a:spcAft>
                        <a:buClr>
                          <a:srgbClr val="000000"/>
                        </a:buClr>
                        <a:buSzPts val="2400"/>
                        <a:buFont typeface="Trebuchet MS"/>
                        <a:buNone/>
                      </a:pPr>
                      <a:r>
                        <a:rPr lang="en-US" sz="2400" b="1" i="0" u="none">
                          <a:solidFill>
                            <a:srgbClr val="000000"/>
                          </a:solidFill>
                          <a:latin typeface="Trebuchet MS"/>
                          <a:ea typeface="Trebuchet MS"/>
                          <a:cs typeface="Trebuchet MS"/>
                          <a:sym typeface="Trebuchet MS"/>
                        </a:rPr>
                        <a:t>Cải thiện kĩ năng đọc</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extLst>
                  <a:ext uri="{0D108BD9-81ED-4DB2-BD59-A6C34878D82A}">
                    <a16:rowId xmlns:a16="http://schemas.microsoft.com/office/drawing/2014/main" val="10002"/>
                  </a:ext>
                </a:extLst>
              </a:tr>
              <a:tr h="838200">
                <a:tc>
                  <a:txBody>
                    <a:bodyPr/>
                    <a:lstStyle/>
                    <a:p>
                      <a:pPr marL="0" marR="0" lvl="0" indent="0" algn="l" rtl="0">
                        <a:lnSpc>
                          <a:spcPct val="100000"/>
                        </a:lnSpc>
                        <a:spcBef>
                          <a:spcPts val="0"/>
                        </a:spcBef>
                        <a:spcAft>
                          <a:spcPts val="0"/>
                        </a:spcAft>
                        <a:buClr>
                          <a:srgbClr val="000000"/>
                        </a:buClr>
                        <a:buSzPts val="2400"/>
                        <a:buFont typeface="Trebuchet MS"/>
                        <a:buNone/>
                      </a:pPr>
                      <a:r>
                        <a:rPr lang="en-US" sz="2400" b="1" i="0" u="none">
                          <a:solidFill>
                            <a:srgbClr val="000000"/>
                          </a:solidFill>
                          <a:latin typeface="Trebuchet MS"/>
                          <a:ea typeface="Trebuchet MS"/>
                          <a:cs typeface="Trebuchet MS"/>
                          <a:sym typeface="Trebuchet MS"/>
                        </a:rPr>
                        <a:t>Tìm hiểu về hậu quả</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extLst>
                  <a:ext uri="{0D108BD9-81ED-4DB2-BD59-A6C34878D82A}">
                    <a16:rowId xmlns:a16="http://schemas.microsoft.com/office/drawing/2014/main" val="10003"/>
                  </a:ext>
                </a:extLst>
              </a:tr>
              <a:tr h="1138225">
                <a:tc>
                  <a:txBody>
                    <a:bodyPr/>
                    <a:lstStyle/>
                    <a:p>
                      <a:pPr marL="0" marR="0" lvl="0" indent="0" algn="l" rtl="0">
                        <a:lnSpc>
                          <a:spcPct val="100000"/>
                        </a:lnSpc>
                        <a:spcBef>
                          <a:spcPts val="0"/>
                        </a:spcBef>
                        <a:spcAft>
                          <a:spcPts val="0"/>
                        </a:spcAft>
                        <a:buClr>
                          <a:srgbClr val="000000"/>
                        </a:buClr>
                        <a:buSzPts val="2400"/>
                        <a:buFont typeface="Trebuchet MS"/>
                        <a:buNone/>
                      </a:pPr>
                      <a:r>
                        <a:rPr lang="en-US" sz="2400" b="1" i="0" u="none">
                          <a:solidFill>
                            <a:srgbClr val="000000"/>
                          </a:solidFill>
                          <a:latin typeface="Trebuchet MS"/>
                          <a:ea typeface="Trebuchet MS"/>
                          <a:cs typeface="Trebuchet MS"/>
                          <a:sym typeface="Trebuchet MS"/>
                        </a:rPr>
                        <a:t>Học cách cam kết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extLst>
                  <a:ext uri="{0D108BD9-81ED-4DB2-BD59-A6C34878D82A}">
                    <a16:rowId xmlns:a16="http://schemas.microsoft.com/office/drawing/2014/main" val="10004"/>
                  </a:ext>
                </a:extLst>
              </a:tr>
              <a:tr h="1649521">
                <a:tc>
                  <a:txBody>
                    <a:bodyPr/>
                    <a:lstStyle/>
                    <a:p>
                      <a:pPr marL="0" marR="0" lvl="0" indent="0" algn="l" rtl="0">
                        <a:lnSpc>
                          <a:spcPct val="100000"/>
                        </a:lnSpc>
                        <a:spcBef>
                          <a:spcPts val="0"/>
                        </a:spcBef>
                        <a:spcAft>
                          <a:spcPts val="0"/>
                        </a:spcAft>
                        <a:buClr>
                          <a:srgbClr val="000000"/>
                        </a:buClr>
                        <a:buSzPts val="2400"/>
                        <a:buFont typeface="Trebuchet MS"/>
                        <a:buNone/>
                      </a:pPr>
                      <a:r>
                        <a:rPr lang="en-US" sz="2400" b="1" i="0" u="none">
                          <a:solidFill>
                            <a:srgbClr val="000000"/>
                          </a:solidFill>
                          <a:latin typeface="Trebuchet MS"/>
                          <a:ea typeface="Trebuchet MS"/>
                          <a:cs typeface="Trebuchet MS"/>
                          <a:sym typeface="Trebuchet MS"/>
                        </a:rPr>
                        <a:t>Kỉ luật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tc>
                  <a:txBody>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3EB"/>
                    </a:solidFill>
                  </a:tcPr>
                </a:tc>
                <a:extLst>
                  <a:ext uri="{0D108BD9-81ED-4DB2-BD59-A6C34878D82A}">
                    <a16:rowId xmlns:a16="http://schemas.microsoft.com/office/drawing/2014/main" val="10005"/>
                  </a:ext>
                </a:extLst>
              </a:tr>
            </a:tbl>
          </a:graphicData>
        </a:graphic>
      </p:graphicFrame>
      <p:sp>
        <p:nvSpPr>
          <p:cNvPr id="308" name="Google Shape;308;p41"/>
          <p:cNvSpPr txBox="1"/>
          <p:nvPr/>
        </p:nvSpPr>
        <p:spPr>
          <a:xfrm>
            <a:off x="3200400" y="838200"/>
            <a:ext cx="8991600" cy="12001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A4A4A"/>
              </a:buClr>
              <a:buSzPts val="2400"/>
              <a:buFont typeface="Arial"/>
              <a:buNone/>
            </a:pPr>
            <a:r>
              <a:rPr lang="en-US" sz="2400" b="1" i="0" u="none">
                <a:solidFill>
                  <a:srgbClr val="4A4A4A"/>
                </a:solidFill>
                <a:latin typeface="Arial"/>
                <a:ea typeface="Arial"/>
                <a:cs typeface="Arial"/>
                <a:sym typeface="Arial"/>
              </a:rPr>
              <a:t>+ Cử chỉ, hành động của động vật mang lại cảm giác an toàn cho trẻ.</a:t>
            </a:r>
            <a:endParaRPr/>
          </a:p>
          <a:p>
            <a:pPr marL="0" marR="0" lvl="0" indent="0" algn="just" rtl="0">
              <a:lnSpc>
                <a:spcPct val="100000"/>
              </a:lnSpc>
              <a:spcBef>
                <a:spcPts val="0"/>
              </a:spcBef>
              <a:spcAft>
                <a:spcPts val="0"/>
              </a:spcAft>
              <a:buClr>
                <a:srgbClr val="4A4A4A"/>
              </a:buClr>
              <a:buSzPts val="2400"/>
              <a:buFont typeface="Arial"/>
              <a:buNone/>
            </a:pPr>
            <a:r>
              <a:rPr lang="en-US" sz="2400" b="1" i="0" u="none">
                <a:solidFill>
                  <a:srgbClr val="4A4A4A"/>
                </a:solidFill>
                <a:latin typeface="Arial"/>
                <a:ea typeface="Arial"/>
                <a:cs typeface="Arial"/>
                <a:sym typeface="Arial"/>
              </a:rPr>
              <a:t>+ Chúng mang lại sự yên tĩnh cho những người cảm thấy bối rối và căng thẳng.</a:t>
            </a:r>
            <a:endParaRPr/>
          </a:p>
        </p:txBody>
      </p:sp>
      <p:sp>
        <p:nvSpPr>
          <p:cNvPr id="309" name="Google Shape;309;p41"/>
          <p:cNvSpPr txBox="1"/>
          <p:nvPr/>
        </p:nvSpPr>
        <p:spPr>
          <a:xfrm>
            <a:off x="3192462" y="2322762"/>
            <a:ext cx="8991600" cy="12001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 Trẻ thích đọc to câu chuyện cho thú cưng hơn.</a:t>
            </a:r>
            <a:endParaRPr/>
          </a:p>
          <a:p>
            <a:pPr marL="0" marR="0" lvl="0" indent="0" algn="just"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 Giúp rèn luyện về kĩ năng đọc trôi chảy và tốt khi trẻ có thể nghe âm thanh của chính mình.</a:t>
            </a:r>
            <a:endParaRPr/>
          </a:p>
        </p:txBody>
      </p:sp>
      <p:sp>
        <p:nvSpPr>
          <p:cNvPr id="310" name="Google Shape;310;p41"/>
          <p:cNvSpPr txBox="1"/>
          <p:nvPr/>
        </p:nvSpPr>
        <p:spPr>
          <a:xfrm>
            <a:off x="3192462" y="3601427"/>
            <a:ext cx="899160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2400"/>
              <a:buFont typeface="Arial"/>
              <a:buNone/>
            </a:pPr>
            <a:r>
              <a:rPr lang="en-US" sz="2400" b="1" i="0" u="none">
                <a:solidFill>
                  <a:srgbClr val="7030A0"/>
                </a:solidFill>
                <a:latin typeface="Arial"/>
                <a:ea typeface="Arial"/>
                <a:cs typeface="Arial"/>
                <a:sym typeface="Arial"/>
              </a:rPr>
              <a:t>- Khi các thú cưng không được chăm sóc tốt, kết quả thấy rõ ràng.</a:t>
            </a:r>
            <a:endParaRPr/>
          </a:p>
        </p:txBody>
      </p:sp>
      <p:sp>
        <p:nvSpPr>
          <p:cNvPr id="311" name="Google Shape;311;p41"/>
          <p:cNvSpPr txBox="1"/>
          <p:nvPr/>
        </p:nvSpPr>
        <p:spPr>
          <a:xfrm>
            <a:off x="3189661" y="4371119"/>
            <a:ext cx="8991600" cy="12001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Arial"/>
              <a:buNone/>
            </a:pPr>
            <a:r>
              <a:rPr lang="en-US" sz="2400" b="1" i="0" u="none">
                <a:solidFill>
                  <a:srgbClr val="002060"/>
                </a:solidFill>
                <a:latin typeface="Arial"/>
                <a:ea typeface="Arial"/>
                <a:cs typeface="Arial"/>
                <a:sym typeface="Arial"/>
              </a:rPr>
              <a:t>+ Nuôi thú cưng là cam kết hoàn toàn và không được coi là công việc làm thêm.</a:t>
            </a:r>
            <a:endParaRPr/>
          </a:p>
          <a:p>
            <a:pPr marL="0" marR="0" lvl="0" indent="0" algn="just" rtl="0">
              <a:lnSpc>
                <a:spcPct val="100000"/>
              </a:lnSpc>
              <a:spcBef>
                <a:spcPts val="0"/>
              </a:spcBef>
              <a:spcAft>
                <a:spcPts val="0"/>
              </a:spcAft>
              <a:buClr>
                <a:srgbClr val="002060"/>
              </a:buClr>
              <a:buSzPts val="2400"/>
              <a:buFont typeface="Arial"/>
              <a:buNone/>
            </a:pPr>
            <a:r>
              <a:rPr lang="en-US" sz="2400" b="1" i="0" u="none">
                <a:solidFill>
                  <a:srgbClr val="002060"/>
                </a:solidFill>
                <a:latin typeface="Arial"/>
                <a:ea typeface="Arial"/>
                <a:cs typeface="Arial"/>
                <a:sym typeface="Arial"/>
              </a:rPr>
              <a:t>+ Giúp trẻ học cách cam kết và tuân theo cam kết.</a:t>
            </a:r>
            <a:endParaRPr/>
          </a:p>
        </p:txBody>
      </p:sp>
      <p:sp>
        <p:nvSpPr>
          <p:cNvPr id="312" name="Google Shape;312;p41"/>
          <p:cNvSpPr txBox="1"/>
          <p:nvPr/>
        </p:nvSpPr>
        <p:spPr>
          <a:xfrm>
            <a:off x="3213100" y="5571269"/>
            <a:ext cx="8978900"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400"/>
              <a:buFont typeface="Arial"/>
              <a:buNone/>
            </a:pPr>
            <a:r>
              <a:rPr lang="en-US" sz="2400" b="1" i="0" u="none">
                <a:solidFill>
                  <a:srgbClr val="0070C0"/>
                </a:solidFill>
                <a:latin typeface="Arial"/>
                <a:ea typeface="Arial"/>
                <a:cs typeface="Arial"/>
                <a:sym typeface="Arial"/>
              </a:rPr>
              <a:t>+ Huấn luyện thú cưng và dạy nó cách nghe lời.</a:t>
            </a:r>
            <a:endParaRPr/>
          </a:p>
          <a:p>
            <a:pPr marL="0" marR="0" lvl="0" indent="0" algn="l" rtl="0">
              <a:lnSpc>
                <a:spcPct val="100000"/>
              </a:lnSpc>
              <a:spcBef>
                <a:spcPts val="0"/>
              </a:spcBef>
              <a:spcAft>
                <a:spcPts val="0"/>
              </a:spcAft>
              <a:buClr>
                <a:srgbClr val="0070C0"/>
              </a:buClr>
              <a:buSzPts val="2400"/>
              <a:buFont typeface="Arial"/>
              <a:buNone/>
            </a:pPr>
            <a:r>
              <a:rPr lang="en-US" sz="2400" b="1" i="0" u="none">
                <a:solidFill>
                  <a:srgbClr val="0070C0"/>
                </a:solidFill>
                <a:latin typeface="Arial"/>
                <a:ea typeface="Arial"/>
                <a:cs typeface="Arial"/>
                <a:sym typeface="Arial"/>
              </a:rPr>
              <a:t>+ Nuôi chó sẽ giúp trẻ học và rèn luyện tính rèn luyện.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500"/>
                                        <p:tgtEl>
                                          <p:spTgt spid="3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
                                        </p:tgtEl>
                                        <p:attrNameLst>
                                          <p:attrName>style.visibility</p:attrName>
                                        </p:attrNameLst>
                                      </p:cBhvr>
                                      <p:to>
                                        <p:strVal val="visible"/>
                                      </p:to>
                                    </p:set>
                                    <p:animEffect transition="in" filter="fade">
                                      <p:cBhvr>
                                        <p:cTn id="12" dur="500"/>
                                        <p:tgtEl>
                                          <p:spTgt spid="3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fade">
                                      <p:cBhvr>
                                        <p:cTn id="17" dur="500"/>
                                        <p:tgtEl>
                                          <p:spTgt spid="3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2"/>
                                        </p:tgtEl>
                                        <p:attrNameLst>
                                          <p:attrName>style.visibility</p:attrName>
                                        </p:attrNameLst>
                                      </p:cBhvr>
                                      <p:to>
                                        <p:strVal val="visible"/>
                                      </p:to>
                                    </p:set>
                                    <p:animEffect transition="in" filter="fade">
                                      <p:cBhvr>
                                        <p:cTn id="22"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43"/>
          <p:cNvPicPr preferRelativeResize="0"/>
          <p:nvPr/>
        </p:nvPicPr>
        <p:blipFill rotWithShape="1">
          <a:blip r:embed="rId3">
            <a:alphaModFix/>
          </a:blip>
          <a:srcRect/>
          <a:stretch/>
        </p:blipFill>
        <p:spPr>
          <a:xfrm>
            <a:off x="152400" y="36512"/>
            <a:ext cx="5657850" cy="3240087"/>
          </a:xfrm>
          <a:prstGeom prst="rect">
            <a:avLst/>
          </a:prstGeom>
          <a:noFill/>
          <a:ln>
            <a:noFill/>
          </a:ln>
        </p:spPr>
      </p:pic>
      <p:pic>
        <p:nvPicPr>
          <p:cNvPr id="326" name="Google Shape;326;p43"/>
          <p:cNvPicPr preferRelativeResize="0"/>
          <p:nvPr/>
        </p:nvPicPr>
        <p:blipFill rotWithShape="1">
          <a:blip r:embed="rId4">
            <a:alphaModFix/>
          </a:blip>
          <a:srcRect/>
          <a:stretch/>
        </p:blipFill>
        <p:spPr>
          <a:xfrm>
            <a:off x="5884862" y="39687"/>
            <a:ext cx="6191250" cy="3236912"/>
          </a:xfrm>
          <a:prstGeom prst="rect">
            <a:avLst/>
          </a:prstGeom>
          <a:noFill/>
          <a:ln>
            <a:noFill/>
          </a:ln>
        </p:spPr>
      </p:pic>
      <p:pic>
        <p:nvPicPr>
          <p:cNvPr id="327" name="Google Shape;327;p43"/>
          <p:cNvPicPr preferRelativeResize="0"/>
          <p:nvPr/>
        </p:nvPicPr>
        <p:blipFill rotWithShape="1">
          <a:blip r:embed="rId5">
            <a:alphaModFix/>
          </a:blip>
          <a:srcRect/>
          <a:stretch/>
        </p:blipFill>
        <p:spPr>
          <a:xfrm>
            <a:off x="152400" y="3352800"/>
            <a:ext cx="5657850" cy="3465512"/>
          </a:xfrm>
          <a:prstGeom prst="rect">
            <a:avLst/>
          </a:prstGeom>
          <a:noFill/>
          <a:ln>
            <a:noFill/>
          </a:ln>
        </p:spPr>
      </p:pic>
      <p:pic>
        <p:nvPicPr>
          <p:cNvPr id="328" name="Google Shape;328;p43"/>
          <p:cNvPicPr preferRelativeResize="0"/>
          <p:nvPr/>
        </p:nvPicPr>
        <p:blipFill rotWithShape="1">
          <a:blip r:embed="rId6">
            <a:alphaModFix/>
          </a:blip>
          <a:srcRect/>
          <a:stretch/>
        </p:blipFill>
        <p:spPr>
          <a:xfrm>
            <a:off x="5884862" y="3352800"/>
            <a:ext cx="6191250" cy="34147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2000"/>
                                        <p:tgtEl>
                                          <p:spTgt spid="3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6"/>
                                        </p:tgtEl>
                                        <p:attrNameLst>
                                          <p:attrName>style.visibility</p:attrName>
                                        </p:attrNameLst>
                                      </p:cBhvr>
                                      <p:to>
                                        <p:strVal val="visible"/>
                                      </p:to>
                                    </p:set>
                                    <p:animEffect transition="in" filter="fade">
                                      <p:cBhvr>
                                        <p:cTn id="12" dur="2000"/>
                                        <p:tgtEl>
                                          <p:spTgt spid="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
                                        </p:tgtEl>
                                        <p:attrNameLst>
                                          <p:attrName>style.visibility</p:attrName>
                                        </p:attrNameLst>
                                      </p:cBhvr>
                                      <p:to>
                                        <p:strVal val="visible"/>
                                      </p:to>
                                    </p:set>
                                    <p:animEffect transition="in" filter="fade">
                                      <p:cBhvr>
                                        <p:cTn id="17" dur="2000"/>
                                        <p:tgtEl>
                                          <p:spTgt spid="3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8"/>
                                        </p:tgtEl>
                                        <p:attrNameLst>
                                          <p:attrName>style.visibility</p:attrName>
                                        </p:attrNameLst>
                                      </p:cBhvr>
                                      <p:to>
                                        <p:strVal val="visible"/>
                                      </p:to>
                                    </p:set>
                                    <p:animEffect transition="in" filter="fade">
                                      <p:cBhvr>
                                        <p:cTn id="22" dur="2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44"/>
          <p:cNvPicPr preferRelativeResize="0"/>
          <p:nvPr/>
        </p:nvPicPr>
        <p:blipFill rotWithShape="1">
          <a:blip r:embed="rId3">
            <a:alphaModFix/>
          </a:blip>
          <a:srcRect/>
          <a:stretch/>
        </p:blipFill>
        <p:spPr>
          <a:xfrm>
            <a:off x="76200" y="52387"/>
            <a:ext cx="3390900" cy="3224212"/>
          </a:xfrm>
          <a:prstGeom prst="rect">
            <a:avLst/>
          </a:prstGeom>
          <a:noFill/>
          <a:ln>
            <a:noFill/>
          </a:ln>
        </p:spPr>
      </p:pic>
      <p:pic>
        <p:nvPicPr>
          <p:cNvPr id="334" name="Google Shape;334;p44"/>
          <p:cNvPicPr preferRelativeResize="0"/>
          <p:nvPr/>
        </p:nvPicPr>
        <p:blipFill rotWithShape="1">
          <a:blip r:embed="rId4">
            <a:alphaModFix/>
          </a:blip>
          <a:srcRect/>
          <a:stretch/>
        </p:blipFill>
        <p:spPr>
          <a:xfrm>
            <a:off x="3503612" y="52387"/>
            <a:ext cx="8612187" cy="3224212"/>
          </a:xfrm>
          <a:prstGeom prst="rect">
            <a:avLst/>
          </a:prstGeom>
          <a:noFill/>
          <a:ln>
            <a:noFill/>
          </a:ln>
        </p:spPr>
      </p:pic>
      <p:pic>
        <p:nvPicPr>
          <p:cNvPr id="335" name="Google Shape;335;p44"/>
          <p:cNvPicPr preferRelativeResize="0"/>
          <p:nvPr/>
        </p:nvPicPr>
        <p:blipFill rotWithShape="1">
          <a:blip r:embed="rId5">
            <a:alphaModFix/>
          </a:blip>
          <a:srcRect/>
          <a:stretch/>
        </p:blipFill>
        <p:spPr>
          <a:xfrm>
            <a:off x="76200" y="3424237"/>
            <a:ext cx="3390900" cy="3381375"/>
          </a:xfrm>
          <a:prstGeom prst="rect">
            <a:avLst/>
          </a:prstGeom>
          <a:noFill/>
          <a:ln>
            <a:noFill/>
          </a:ln>
        </p:spPr>
      </p:pic>
      <p:pic>
        <p:nvPicPr>
          <p:cNvPr id="336" name="Google Shape;336;p44"/>
          <p:cNvPicPr preferRelativeResize="0"/>
          <p:nvPr/>
        </p:nvPicPr>
        <p:blipFill rotWithShape="1">
          <a:blip r:embed="rId6">
            <a:alphaModFix/>
          </a:blip>
          <a:srcRect/>
          <a:stretch/>
        </p:blipFill>
        <p:spPr>
          <a:xfrm>
            <a:off x="3467100" y="3424237"/>
            <a:ext cx="4722812" cy="3381375"/>
          </a:xfrm>
          <a:prstGeom prst="rect">
            <a:avLst/>
          </a:prstGeom>
          <a:noFill/>
          <a:ln>
            <a:noFill/>
          </a:ln>
        </p:spPr>
      </p:pic>
      <p:pic>
        <p:nvPicPr>
          <p:cNvPr id="337" name="Google Shape;337;p44"/>
          <p:cNvPicPr preferRelativeResize="0"/>
          <p:nvPr/>
        </p:nvPicPr>
        <p:blipFill rotWithShape="1">
          <a:blip r:embed="rId7">
            <a:alphaModFix/>
          </a:blip>
          <a:srcRect/>
          <a:stretch/>
        </p:blipFill>
        <p:spPr>
          <a:xfrm>
            <a:off x="8269287" y="3416300"/>
            <a:ext cx="3922712" cy="3381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2000"/>
                                        <p:tgtEl>
                                          <p:spTgt spid="3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
                                        </p:tgtEl>
                                        <p:attrNameLst>
                                          <p:attrName>style.visibility</p:attrName>
                                        </p:attrNameLst>
                                      </p:cBhvr>
                                      <p:to>
                                        <p:strVal val="visible"/>
                                      </p:to>
                                    </p:set>
                                    <p:animEffect transition="in" filter="fade">
                                      <p:cBhvr>
                                        <p:cTn id="12" dur="2000"/>
                                        <p:tgtEl>
                                          <p:spTgt spid="3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5"/>
                                        </p:tgtEl>
                                        <p:attrNameLst>
                                          <p:attrName>style.visibility</p:attrName>
                                        </p:attrNameLst>
                                      </p:cBhvr>
                                      <p:to>
                                        <p:strVal val="visible"/>
                                      </p:to>
                                    </p:set>
                                    <p:animEffect transition="in" filter="fade">
                                      <p:cBhvr>
                                        <p:cTn id="17" dur="500"/>
                                        <p:tgtEl>
                                          <p:spTgt spid="3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6"/>
                                        </p:tgtEl>
                                        <p:attrNameLst>
                                          <p:attrName>style.visibility</p:attrName>
                                        </p:attrNameLst>
                                      </p:cBhvr>
                                      <p:to>
                                        <p:strVal val="visible"/>
                                      </p:to>
                                    </p:set>
                                    <p:animEffect transition="in" filter="fade">
                                      <p:cBhvr>
                                        <p:cTn id="22" dur="2000"/>
                                        <p:tgtEl>
                                          <p:spTgt spid="3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
                                        </p:tgtEl>
                                        <p:attrNameLst>
                                          <p:attrName>style.visibility</p:attrName>
                                        </p:attrNameLst>
                                      </p:cBhvr>
                                      <p:to>
                                        <p:strVal val="visible"/>
                                      </p:to>
                                    </p:set>
                                    <p:animEffect transition="in" filter="fade">
                                      <p:cBhvr>
                                        <p:cTn id="27" dur="2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902</Words>
  <Application>Microsoft Office PowerPoint</Application>
  <PresentationFormat>Widescreen</PresentationFormat>
  <Paragraphs>90</Paragraphs>
  <Slides>16</Slides>
  <Notes>15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Arial</vt:lpstr>
      <vt:lpstr>Calibri</vt:lpstr>
      <vt:lpstr>Calibri Light</vt:lpstr>
      <vt:lpstr>Georgia</vt:lpstr>
      <vt:lpstr>Times New Roman</vt:lpstr>
      <vt:lpstr>Trebuchet MS</vt:lpstr>
      <vt:lpstr>Slipstream</vt:lpstr>
      <vt:lpstr>2_Slipstream</vt:lpstr>
      <vt:lpstr>3_Slipstream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P.M.H</dc:creator>
  <cp:lastModifiedBy>Lenovo</cp:lastModifiedBy>
  <cp:revision>9</cp:revision>
  <dcterms:modified xsi:type="dcterms:W3CDTF">2023-03-27T02:26:41Z</dcterms:modified>
</cp:coreProperties>
</file>